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87" r:id="rId2"/>
    <p:sldMasterId id="2147483726" r:id="rId3"/>
    <p:sldMasterId id="2147483746" r:id="rId4"/>
    <p:sldMasterId id="2147483766" r:id="rId5"/>
    <p:sldMasterId id="2147483786" r:id="rId6"/>
    <p:sldMasterId id="2147483798" r:id="rId7"/>
    <p:sldMasterId id="2147483825" r:id="rId8"/>
  </p:sldMasterIdLst>
  <p:notesMasterIdLst>
    <p:notesMasterId r:id="rId24"/>
  </p:notesMasterIdLst>
  <p:sldIdLst>
    <p:sldId id="433" r:id="rId9"/>
    <p:sldId id="434" r:id="rId10"/>
    <p:sldId id="435" r:id="rId11"/>
    <p:sldId id="264" r:id="rId12"/>
    <p:sldId id="430" r:id="rId13"/>
    <p:sldId id="432" r:id="rId14"/>
    <p:sldId id="437" r:id="rId15"/>
    <p:sldId id="440" r:id="rId16"/>
    <p:sldId id="446" r:id="rId17"/>
    <p:sldId id="439" r:id="rId18"/>
    <p:sldId id="442" r:id="rId19"/>
    <p:sldId id="436" r:id="rId20"/>
    <p:sldId id="443" r:id="rId21"/>
    <p:sldId id="444" r:id="rId22"/>
    <p:sldId id="445" r:id="rId23"/>
  </p:sldIdLst>
  <p:sldSz cx="12192000" cy="6858000"/>
  <p:notesSz cx="6858000" cy="9144000"/>
  <p:embeddedFontLst>
    <p:embeddedFont>
      <p:font typeface=".VnTime" panose="020B7200000000000000"/>
      <p:regular r:id="rId25"/>
      <p:bold r:id="rId26"/>
      <p:italic r:id="rId27"/>
      <p:boldItalic r:id="rId28"/>
    </p:embeddedFont>
    <p:embeddedFont>
      <p:font typeface="Albert Sans" panose="020B0604020202020204" charset="0"/>
      <p:regular r:id="rId29"/>
      <p:bold r:id="rId30"/>
      <p:italic r:id="rId31"/>
      <p:boldItalic r:id="rId32"/>
    </p:embeddedFont>
    <p:embeddedFont>
      <p:font typeface="DM Serif Display" panose="020F0502020204030204" pitchFamily="2" charset="0"/>
      <p:regular r:id="rId33"/>
    </p:embeddedFont>
    <p:embeddedFont>
      <p:font typeface="Fredoka One" panose="02000000000000000000" pitchFamily="2" charset="0"/>
      <p:regular r:id="rId34"/>
    </p:embeddedFont>
    <p:embeddedFont>
      <p:font typeface="Nunito Light" pitchFamily="2" charset="0"/>
      <p:regular r:id="rId35"/>
    </p:embeddedFont>
    <p:embeddedFont>
      <p:font typeface="Raleway" pitchFamily="2" charset="0"/>
      <p:regular r:id="rId36"/>
    </p:embeddedFont>
    <p:embeddedFont>
      <p:font typeface="Red Hat Display" panose="020B0604020202020204" charset="0"/>
      <p:regular r:id="rId37"/>
    </p:embeddedFont>
  </p:embeddedFontLst>
  <p:defaultTex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BCE"/>
    <a:srgbClr val="156DCE"/>
    <a:srgbClr val="813589"/>
    <a:srgbClr val="263410"/>
    <a:srgbClr val="4E99DD"/>
    <a:srgbClr val="136DD0"/>
    <a:srgbClr val="287BD3"/>
    <a:srgbClr val="F2F2F2"/>
    <a:srgbClr val="BAA674"/>
    <a:srgbClr val="4162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8932" autoAdjust="0"/>
  </p:normalViewPr>
  <p:slideViewPr>
    <p:cSldViewPr>
      <p:cViewPr varScale="1">
        <p:scale>
          <a:sx n="88" d="100"/>
          <a:sy n="88" d="100"/>
        </p:scale>
        <p:origin x="93"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10.fnt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C260B-B747-49DA-910B-F7AD4ADC8A03}" type="datetimeFigureOut">
              <a:rPr lang="en-US" smtClean="0"/>
              <a:t>5/7/2026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1406E-0F05-41EA-B883-4370314514BE}" type="slidenum">
              <a:rPr lang="en-US" smtClean="0"/>
              <a:t>‹#›</a:t>
            </a:fld>
            <a:endParaRPr lang="en-US"/>
          </a:p>
        </p:txBody>
      </p:sp>
    </p:spTree>
    <p:extLst>
      <p:ext uri="{BB962C8B-B14F-4D97-AF65-F5344CB8AC3E}">
        <p14:creationId xmlns:p14="http://schemas.microsoft.com/office/powerpoint/2010/main" val="1264335797"/>
      </p:ext>
    </p:extLst>
  </p:cSld>
  <p:clrMap bg1="lt1" tx1="dk1" bg2="lt2" tx2="dk2" accent1="accent1" accent2="accent2" accent3="accent3" accent4="accent4" accent5="accent5" accent6="accent6" hlink="hlink" folHlink="folHlink"/>
  <p:notesStyle>
    <a:lvl1pPr marL="0" algn="l" defTabSz="914218" rtl="0" eaLnBrk="1" latinLnBrk="0" hangingPunct="1">
      <a:defRPr sz="1200" kern="1200">
        <a:solidFill>
          <a:schemeClr val="tx1"/>
        </a:solidFill>
        <a:latin typeface="+mn-lt"/>
        <a:ea typeface="+mn-ea"/>
        <a:cs typeface="+mn-cs"/>
      </a:defRPr>
    </a:lvl1pPr>
    <a:lvl2pPr marL="457107" algn="l" defTabSz="914218" rtl="0" eaLnBrk="1" latinLnBrk="0" hangingPunct="1">
      <a:defRPr sz="1200" kern="1200">
        <a:solidFill>
          <a:schemeClr val="tx1"/>
        </a:solidFill>
        <a:latin typeface="+mn-lt"/>
        <a:ea typeface="+mn-ea"/>
        <a:cs typeface="+mn-cs"/>
      </a:defRPr>
    </a:lvl2pPr>
    <a:lvl3pPr marL="914218" algn="l" defTabSz="914218" rtl="0" eaLnBrk="1" latinLnBrk="0" hangingPunct="1">
      <a:defRPr sz="1200" kern="1200">
        <a:solidFill>
          <a:schemeClr val="tx1"/>
        </a:solidFill>
        <a:latin typeface="+mn-lt"/>
        <a:ea typeface="+mn-ea"/>
        <a:cs typeface="+mn-cs"/>
      </a:defRPr>
    </a:lvl3pPr>
    <a:lvl4pPr marL="1371328" algn="l" defTabSz="914218" rtl="0" eaLnBrk="1" latinLnBrk="0" hangingPunct="1">
      <a:defRPr sz="1200" kern="1200">
        <a:solidFill>
          <a:schemeClr val="tx1"/>
        </a:solidFill>
        <a:latin typeface="+mn-lt"/>
        <a:ea typeface="+mn-ea"/>
        <a:cs typeface="+mn-cs"/>
      </a:defRPr>
    </a:lvl4pPr>
    <a:lvl5pPr marL="1828437" algn="l" defTabSz="914218" rtl="0" eaLnBrk="1" latinLnBrk="0" hangingPunct="1">
      <a:defRPr sz="1200" kern="1200">
        <a:solidFill>
          <a:schemeClr val="tx1"/>
        </a:solidFill>
        <a:latin typeface="+mn-lt"/>
        <a:ea typeface="+mn-ea"/>
        <a:cs typeface="+mn-cs"/>
      </a:defRPr>
    </a:lvl5pPr>
    <a:lvl6pPr marL="2285550" algn="l" defTabSz="914218" rtl="0" eaLnBrk="1" latinLnBrk="0" hangingPunct="1">
      <a:defRPr sz="1200" kern="1200">
        <a:solidFill>
          <a:schemeClr val="tx1"/>
        </a:solidFill>
        <a:latin typeface="+mn-lt"/>
        <a:ea typeface="+mn-ea"/>
        <a:cs typeface="+mn-cs"/>
      </a:defRPr>
    </a:lvl6pPr>
    <a:lvl7pPr marL="2742654" algn="l" defTabSz="914218" rtl="0" eaLnBrk="1" latinLnBrk="0" hangingPunct="1">
      <a:defRPr sz="1200" kern="1200">
        <a:solidFill>
          <a:schemeClr val="tx1"/>
        </a:solidFill>
        <a:latin typeface="+mn-lt"/>
        <a:ea typeface="+mn-ea"/>
        <a:cs typeface="+mn-cs"/>
      </a:defRPr>
    </a:lvl7pPr>
    <a:lvl8pPr marL="3199760" algn="l" defTabSz="914218" rtl="0" eaLnBrk="1" latinLnBrk="0" hangingPunct="1">
      <a:defRPr sz="1200" kern="1200">
        <a:solidFill>
          <a:schemeClr val="tx1"/>
        </a:solidFill>
        <a:latin typeface="+mn-lt"/>
        <a:ea typeface="+mn-ea"/>
        <a:cs typeface="+mn-cs"/>
      </a:defRPr>
    </a:lvl8pPr>
    <a:lvl9pPr marL="3656867" algn="l" defTabSz="9142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207a1783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207a1783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5a78a66e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5a78a66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12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52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20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ac180de38d_0_22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ac180de38d_0_2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20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901C-078D-4156-B17C-DFE85C462CC3}"/>
              </a:ext>
            </a:extLst>
          </p:cNvPr>
          <p:cNvSpPr>
            <a:spLocks noGrp="1"/>
          </p:cNvSpPr>
          <p:nvPr>
            <p:ph type="ctrTitle"/>
          </p:nvPr>
        </p:nvSpPr>
        <p:spPr>
          <a:xfrm>
            <a:off x="1524000" y="1122363"/>
            <a:ext cx="9144000" cy="2387600"/>
          </a:xfrm>
          <a:prstGeom prst="rect">
            <a:avLst/>
          </a:prstGeom>
        </p:spPr>
        <p:txBody>
          <a:bodyPr lIns="91424" tIns="45718" rIns="91424" bIns="45718"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845722-2D56-402C-BECD-71303E2B6BC7}"/>
              </a:ext>
            </a:extLst>
          </p:cNvPr>
          <p:cNvSpPr>
            <a:spLocks noGrp="1"/>
          </p:cNvSpPr>
          <p:nvPr>
            <p:ph type="subTitle" idx="1"/>
          </p:nvPr>
        </p:nvSpPr>
        <p:spPr>
          <a:xfrm>
            <a:off x="1524000" y="3602037"/>
            <a:ext cx="9144000" cy="1655763"/>
          </a:xfrm>
          <a:prstGeom prst="rect">
            <a:avLst/>
          </a:prstGeom>
        </p:spPr>
        <p:txBody>
          <a:bodyPr lIns="91424" tIns="45718" rIns="91424" bIns="45718"/>
          <a:lstStyle>
            <a:lvl1pPr marL="0" indent="0" algn="ctr">
              <a:buNone/>
              <a:defRPr sz="2400"/>
            </a:lvl1pPr>
            <a:lvl2pPr marL="457107" indent="0" algn="ctr">
              <a:buNone/>
              <a:defRPr sz="2000"/>
            </a:lvl2pPr>
            <a:lvl3pPr marL="914218" indent="0" algn="ctr">
              <a:buNone/>
              <a:defRPr sz="1900"/>
            </a:lvl3pPr>
            <a:lvl4pPr marL="1371328" indent="0" algn="ctr">
              <a:buNone/>
              <a:defRPr sz="1600"/>
            </a:lvl4pPr>
            <a:lvl5pPr marL="1828437" indent="0" algn="ctr">
              <a:buNone/>
              <a:defRPr sz="1600"/>
            </a:lvl5pPr>
            <a:lvl6pPr marL="2285550" indent="0" algn="ctr">
              <a:buNone/>
              <a:defRPr sz="1600"/>
            </a:lvl6pPr>
            <a:lvl7pPr marL="2742654" indent="0" algn="ctr">
              <a:buNone/>
              <a:defRPr sz="1600"/>
            </a:lvl7pPr>
            <a:lvl8pPr marL="3199760" indent="0" algn="ctr">
              <a:buNone/>
              <a:defRPr sz="1600"/>
            </a:lvl8pPr>
            <a:lvl9pPr marL="365686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EA76CF-083F-46CE-9509-D7FDB72D9435}"/>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5" name="Footer Placeholder 4">
            <a:extLst>
              <a:ext uri="{FF2B5EF4-FFF2-40B4-BE49-F238E27FC236}">
                <a16:creationId xmlns:a16="http://schemas.microsoft.com/office/drawing/2014/main" id="{A0FD7DFC-A8E4-433D-AEE8-001EB10EBE97}"/>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6" name="Slide Number Placeholder 5">
            <a:extLst>
              <a:ext uri="{FF2B5EF4-FFF2-40B4-BE49-F238E27FC236}">
                <a16:creationId xmlns:a16="http://schemas.microsoft.com/office/drawing/2014/main" id="{A8B56964-FA9A-4DC7-A233-864E5325E2C4}"/>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417501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F3A7-CD87-4D26-A580-9A5A9CCA151E}"/>
              </a:ext>
            </a:extLst>
          </p:cNvPr>
          <p:cNvSpPr>
            <a:spLocks noGrp="1"/>
          </p:cNvSpPr>
          <p:nvPr>
            <p:ph type="title"/>
          </p:nvPr>
        </p:nvSpPr>
        <p:spPr>
          <a:xfrm>
            <a:off x="838200" y="365129"/>
            <a:ext cx="10515600" cy="1325563"/>
          </a:xfrm>
          <a:prstGeom prst="rect">
            <a:avLst/>
          </a:prstGeom>
        </p:spPr>
        <p:txBody>
          <a:bodyPr lIns="91424" tIns="45718" rIns="91424" bIns="45718"/>
          <a:lstStyle/>
          <a:p>
            <a:r>
              <a:rPr lang="en-US"/>
              <a:t>Click to edit Master title style</a:t>
            </a:r>
          </a:p>
        </p:txBody>
      </p:sp>
      <p:sp>
        <p:nvSpPr>
          <p:cNvPr id="3" name="Vertical Text Placeholder 2">
            <a:extLst>
              <a:ext uri="{FF2B5EF4-FFF2-40B4-BE49-F238E27FC236}">
                <a16:creationId xmlns:a16="http://schemas.microsoft.com/office/drawing/2014/main" id="{74346A46-2CC3-4B48-A681-699716F6C54B}"/>
              </a:ext>
            </a:extLst>
          </p:cNvPr>
          <p:cNvSpPr>
            <a:spLocks noGrp="1"/>
          </p:cNvSpPr>
          <p:nvPr>
            <p:ph type="body" orient="vert" idx="1"/>
          </p:nvPr>
        </p:nvSpPr>
        <p:spPr>
          <a:xfrm>
            <a:off x="838200" y="1825625"/>
            <a:ext cx="10515600" cy="4351339"/>
          </a:xfrm>
          <a:prstGeom prst="rect">
            <a:avLst/>
          </a:prstGeom>
        </p:spPr>
        <p:txBody>
          <a:bodyPr vert="eaVert"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56405-6E3A-48E2-992D-69851B9226B1}"/>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5" name="Footer Placeholder 4">
            <a:extLst>
              <a:ext uri="{FF2B5EF4-FFF2-40B4-BE49-F238E27FC236}">
                <a16:creationId xmlns:a16="http://schemas.microsoft.com/office/drawing/2014/main" id="{F0AB1642-0D2F-43BE-B68D-DA92F41CAB55}"/>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6" name="Slide Number Placeholder 5">
            <a:extLst>
              <a:ext uri="{FF2B5EF4-FFF2-40B4-BE49-F238E27FC236}">
                <a16:creationId xmlns:a16="http://schemas.microsoft.com/office/drawing/2014/main" id="{12761414-760E-4CCB-B28C-FAE63AFD5669}"/>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10703830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0177-3250-4BA0-BC8C-5A9A3079385B}"/>
              </a:ext>
            </a:extLst>
          </p:cNvPr>
          <p:cNvSpPr>
            <a:spLocks noGrp="1"/>
          </p:cNvSpPr>
          <p:nvPr>
            <p:ph type="title"/>
          </p:nvPr>
        </p:nvSpPr>
        <p:spPr>
          <a:xfrm>
            <a:off x="838200" y="365129"/>
            <a:ext cx="10515600" cy="1325563"/>
          </a:xfrm>
          <a:prstGeom prst="rect">
            <a:avLst/>
          </a:prstGeom>
        </p:spPr>
        <p:txBody>
          <a:bodyPr lIns="91424" tIns="45718" rIns="91424" bIns="45718"/>
          <a:lstStyle/>
          <a:p>
            <a:r>
              <a:rPr lang="en-US"/>
              <a:t>Click to edit Master title style</a:t>
            </a:r>
          </a:p>
        </p:txBody>
      </p:sp>
      <p:sp>
        <p:nvSpPr>
          <p:cNvPr id="3" name="Date Placeholder 2">
            <a:extLst>
              <a:ext uri="{FF2B5EF4-FFF2-40B4-BE49-F238E27FC236}">
                <a16:creationId xmlns:a16="http://schemas.microsoft.com/office/drawing/2014/main" id="{74AF57DB-DAE7-48ED-9A1B-77404DCF284A}"/>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4" name="Footer Placeholder 3">
            <a:extLst>
              <a:ext uri="{FF2B5EF4-FFF2-40B4-BE49-F238E27FC236}">
                <a16:creationId xmlns:a16="http://schemas.microsoft.com/office/drawing/2014/main" id="{651EF25D-73E1-4307-84A7-FC59E27AB312}"/>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5" name="Slide Number Placeholder 4">
            <a:extLst>
              <a:ext uri="{FF2B5EF4-FFF2-40B4-BE49-F238E27FC236}">
                <a16:creationId xmlns:a16="http://schemas.microsoft.com/office/drawing/2014/main" id="{3889E333-DD79-4E9F-ADD7-70BECCF10334}"/>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78352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9CE48-5FFA-4D30-BA33-3410F6F15CA4}"/>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3" name="Footer Placeholder 2">
            <a:extLst>
              <a:ext uri="{FF2B5EF4-FFF2-40B4-BE49-F238E27FC236}">
                <a16:creationId xmlns:a16="http://schemas.microsoft.com/office/drawing/2014/main" id="{92DF3FB0-948A-40EC-837A-7234AC2DA762}"/>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4" name="Slide Number Placeholder 3">
            <a:extLst>
              <a:ext uri="{FF2B5EF4-FFF2-40B4-BE49-F238E27FC236}">
                <a16:creationId xmlns:a16="http://schemas.microsoft.com/office/drawing/2014/main" id="{7B8D84AD-C14E-4D58-9244-EAF71B19F5FB}"/>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83955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4915-4269-43F4-8997-9A4097FBAF71}"/>
              </a:ext>
            </a:extLst>
          </p:cNvPr>
          <p:cNvSpPr>
            <a:spLocks noGrp="1"/>
          </p:cNvSpPr>
          <p:nvPr>
            <p:ph type="title"/>
          </p:nvPr>
        </p:nvSpPr>
        <p:spPr>
          <a:xfrm>
            <a:off x="839788" y="457200"/>
            <a:ext cx="3932237" cy="1600200"/>
          </a:xfrm>
          <a:prstGeom prst="rect">
            <a:avLst/>
          </a:prstGeom>
        </p:spPr>
        <p:txBody>
          <a:bodyPr lIns="91424" tIns="45718" rIns="91424" bIns="45718"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65F88-37D4-4B87-B63C-7B7B07F6C28C}"/>
              </a:ext>
            </a:extLst>
          </p:cNvPr>
          <p:cNvSpPr>
            <a:spLocks noGrp="1"/>
          </p:cNvSpPr>
          <p:nvPr>
            <p:ph idx="1"/>
          </p:nvPr>
        </p:nvSpPr>
        <p:spPr>
          <a:xfrm>
            <a:off x="5183188" y="987431"/>
            <a:ext cx="6172200" cy="4873625"/>
          </a:xfrm>
          <a:prstGeom prst="rect">
            <a:avLst/>
          </a:prstGeom>
        </p:spPr>
        <p:txBody>
          <a:bodyPr lIns="91424" tIns="45718" rIns="91424"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67AA8-3ABD-47AB-8888-92255C409DD8}"/>
              </a:ext>
            </a:extLst>
          </p:cNvPr>
          <p:cNvSpPr>
            <a:spLocks noGrp="1"/>
          </p:cNvSpPr>
          <p:nvPr>
            <p:ph type="body" sz="half" idx="2"/>
          </p:nvPr>
        </p:nvSpPr>
        <p:spPr>
          <a:xfrm>
            <a:off x="839788" y="2057402"/>
            <a:ext cx="3932237" cy="3811588"/>
          </a:xfrm>
          <a:prstGeom prst="rect">
            <a:avLst/>
          </a:prstGeom>
        </p:spPr>
        <p:txBody>
          <a:bodyPr lIns="91424" tIns="45718" rIns="91424" bIns="45718"/>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951B258F-5891-4A40-B7D2-8A91C0257049}"/>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6" name="Footer Placeholder 5">
            <a:extLst>
              <a:ext uri="{FF2B5EF4-FFF2-40B4-BE49-F238E27FC236}">
                <a16:creationId xmlns:a16="http://schemas.microsoft.com/office/drawing/2014/main" id="{54276C4A-2E86-47BE-8C34-8C5CBA527410}"/>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7" name="Slide Number Placeholder 6">
            <a:extLst>
              <a:ext uri="{FF2B5EF4-FFF2-40B4-BE49-F238E27FC236}">
                <a16:creationId xmlns:a16="http://schemas.microsoft.com/office/drawing/2014/main" id="{D5401A38-219E-40B7-9ED6-5F44B56378FF}"/>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96501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3E7F-127A-493C-8E06-0977BD317016}"/>
              </a:ext>
            </a:extLst>
          </p:cNvPr>
          <p:cNvSpPr>
            <a:spLocks noGrp="1"/>
          </p:cNvSpPr>
          <p:nvPr>
            <p:ph type="title"/>
          </p:nvPr>
        </p:nvSpPr>
        <p:spPr>
          <a:xfrm>
            <a:off x="839788" y="457200"/>
            <a:ext cx="3932237" cy="1600200"/>
          </a:xfrm>
          <a:prstGeom prst="rect">
            <a:avLst/>
          </a:prstGeom>
        </p:spPr>
        <p:txBody>
          <a:bodyPr lIns="91424" tIns="45718" rIns="91424" bIns="45718"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A73D-E359-469E-B4EA-94281B1F1C73}"/>
              </a:ext>
            </a:extLst>
          </p:cNvPr>
          <p:cNvSpPr>
            <a:spLocks noGrp="1"/>
          </p:cNvSpPr>
          <p:nvPr>
            <p:ph type="pic" idx="1"/>
          </p:nvPr>
        </p:nvSpPr>
        <p:spPr>
          <a:xfrm>
            <a:off x="5183188" y="987431"/>
            <a:ext cx="6172200" cy="4873625"/>
          </a:xfrm>
          <a:prstGeom prst="rect">
            <a:avLst/>
          </a:prstGeom>
        </p:spPr>
        <p:txBody>
          <a:bodyPr lIns="91424" tIns="45718" rIns="91424" bIns="45718"/>
          <a:lstStyle>
            <a:lvl1pPr marL="0" indent="0">
              <a:buNone/>
              <a:defRPr sz="320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endParaRPr lang="en-US"/>
          </a:p>
        </p:txBody>
      </p:sp>
      <p:sp>
        <p:nvSpPr>
          <p:cNvPr id="4" name="Text Placeholder 3">
            <a:extLst>
              <a:ext uri="{FF2B5EF4-FFF2-40B4-BE49-F238E27FC236}">
                <a16:creationId xmlns:a16="http://schemas.microsoft.com/office/drawing/2014/main" id="{16EC6F58-9CF2-4019-9007-7E6A49D864F6}"/>
              </a:ext>
            </a:extLst>
          </p:cNvPr>
          <p:cNvSpPr>
            <a:spLocks noGrp="1"/>
          </p:cNvSpPr>
          <p:nvPr>
            <p:ph type="body" sz="half" idx="2"/>
          </p:nvPr>
        </p:nvSpPr>
        <p:spPr>
          <a:xfrm>
            <a:off x="839788" y="2057402"/>
            <a:ext cx="3932237" cy="3811588"/>
          </a:xfrm>
          <a:prstGeom prst="rect">
            <a:avLst/>
          </a:prstGeom>
        </p:spPr>
        <p:txBody>
          <a:bodyPr lIns="91424" tIns="45718" rIns="91424" bIns="45718"/>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63CB5F4F-7D58-4262-8FB8-330F338E2C5C}"/>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6" name="Footer Placeholder 5">
            <a:extLst>
              <a:ext uri="{FF2B5EF4-FFF2-40B4-BE49-F238E27FC236}">
                <a16:creationId xmlns:a16="http://schemas.microsoft.com/office/drawing/2014/main" id="{B8149EB0-854E-42E2-92DD-6409AAE9E216}"/>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7" name="Slide Number Placeholder 6">
            <a:extLst>
              <a:ext uri="{FF2B5EF4-FFF2-40B4-BE49-F238E27FC236}">
                <a16:creationId xmlns:a16="http://schemas.microsoft.com/office/drawing/2014/main" id="{36626979-1AAA-4C14-A530-A9F6918E4980}"/>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43756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F3A7-CD87-4D26-A580-9A5A9CCA151E}"/>
              </a:ext>
            </a:extLst>
          </p:cNvPr>
          <p:cNvSpPr>
            <a:spLocks noGrp="1"/>
          </p:cNvSpPr>
          <p:nvPr>
            <p:ph type="title"/>
          </p:nvPr>
        </p:nvSpPr>
        <p:spPr>
          <a:xfrm>
            <a:off x="838200" y="365129"/>
            <a:ext cx="10515600" cy="1325563"/>
          </a:xfrm>
          <a:prstGeom prst="rect">
            <a:avLst/>
          </a:prstGeom>
        </p:spPr>
        <p:txBody>
          <a:bodyPr lIns="91424" tIns="45718" rIns="91424" bIns="45718"/>
          <a:lstStyle/>
          <a:p>
            <a:r>
              <a:rPr lang="en-US"/>
              <a:t>Click to edit Master title style</a:t>
            </a:r>
          </a:p>
        </p:txBody>
      </p:sp>
      <p:sp>
        <p:nvSpPr>
          <p:cNvPr id="3" name="Vertical Text Placeholder 2">
            <a:extLst>
              <a:ext uri="{FF2B5EF4-FFF2-40B4-BE49-F238E27FC236}">
                <a16:creationId xmlns:a16="http://schemas.microsoft.com/office/drawing/2014/main" id="{74346A46-2CC3-4B48-A681-699716F6C54B}"/>
              </a:ext>
            </a:extLst>
          </p:cNvPr>
          <p:cNvSpPr>
            <a:spLocks noGrp="1"/>
          </p:cNvSpPr>
          <p:nvPr>
            <p:ph type="body" orient="vert" idx="1"/>
          </p:nvPr>
        </p:nvSpPr>
        <p:spPr>
          <a:xfrm>
            <a:off x="838200" y="1825625"/>
            <a:ext cx="10515600" cy="4351339"/>
          </a:xfrm>
          <a:prstGeom prst="rect">
            <a:avLst/>
          </a:prstGeom>
        </p:spPr>
        <p:txBody>
          <a:bodyPr vert="eaVert"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56405-6E3A-48E2-992D-69851B9226B1}"/>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5" name="Footer Placeholder 4">
            <a:extLst>
              <a:ext uri="{FF2B5EF4-FFF2-40B4-BE49-F238E27FC236}">
                <a16:creationId xmlns:a16="http://schemas.microsoft.com/office/drawing/2014/main" id="{F0AB1642-0D2F-43BE-B68D-DA92F41CAB55}"/>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6" name="Slide Number Placeholder 5">
            <a:extLst>
              <a:ext uri="{FF2B5EF4-FFF2-40B4-BE49-F238E27FC236}">
                <a16:creationId xmlns:a16="http://schemas.microsoft.com/office/drawing/2014/main" id="{12761414-760E-4CCB-B28C-FAE63AFD5669}"/>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40406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EEA22-A548-41F6-824E-202259B389C9}"/>
              </a:ext>
            </a:extLst>
          </p:cNvPr>
          <p:cNvSpPr>
            <a:spLocks noGrp="1"/>
          </p:cNvSpPr>
          <p:nvPr>
            <p:ph type="title" orient="vert"/>
          </p:nvPr>
        </p:nvSpPr>
        <p:spPr>
          <a:xfrm>
            <a:off x="8724902" y="365134"/>
            <a:ext cx="2628900" cy="5811839"/>
          </a:xfrm>
          <a:prstGeom prst="rect">
            <a:avLst/>
          </a:prstGeom>
        </p:spPr>
        <p:txBody>
          <a:bodyPr vert="eaVert" lIns="91424" tIns="45718" rIns="91424" bIns="45718"/>
          <a:lstStyle/>
          <a:p>
            <a:r>
              <a:rPr lang="en-US"/>
              <a:t>Click to edit Master title style</a:t>
            </a:r>
          </a:p>
        </p:txBody>
      </p:sp>
      <p:sp>
        <p:nvSpPr>
          <p:cNvPr id="3" name="Vertical Text Placeholder 2">
            <a:extLst>
              <a:ext uri="{FF2B5EF4-FFF2-40B4-BE49-F238E27FC236}">
                <a16:creationId xmlns:a16="http://schemas.microsoft.com/office/drawing/2014/main" id="{1832A71A-5B3C-492A-B9F3-EADF7595436E}"/>
              </a:ext>
            </a:extLst>
          </p:cNvPr>
          <p:cNvSpPr>
            <a:spLocks noGrp="1"/>
          </p:cNvSpPr>
          <p:nvPr>
            <p:ph type="body" orient="vert" idx="1"/>
          </p:nvPr>
        </p:nvSpPr>
        <p:spPr>
          <a:xfrm>
            <a:off x="838203" y="365134"/>
            <a:ext cx="7734300" cy="5811839"/>
          </a:xfrm>
          <a:prstGeom prst="rect">
            <a:avLst/>
          </a:prstGeom>
        </p:spPr>
        <p:txBody>
          <a:bodyPr vert="eaVert"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B55F9-3CA0-4F59-AF5D-C9C88CB696BC}"/>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5" name="Footer Placeholder 4">
            <a:extLst>
              <a:ext uri="{FF2B5EF4-FFF2-40B4-BE49-F238E27FC236}">
                <a16:creationId xmlns:a16="http://schemas.microsoft.com/office/drawing/2014/main" id="{C9CBE7ED-1697-4AE5-AB8B-F4A47E43D01F}"/>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6" name="Slide Number Placeholder 5">
            <a:extLst>
              <a:ext uri="{FF2B5EF4-FFF2-40B4-BE49-F238E27FC236}">
                <a16:creationId xmlns:a16="http://schemas.microsoft.com/office/drawing/2014/main" id="{6EB97C53-EB62-4742-8A03-2D7CE8E1E011}"/>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73878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67" indent="0" algn="ctr">
              <a:buNone/>
              <a:defRPr sz="2000"/>
            </a:lvl2pPr>
            <a:lvl3pPr marL="914332" indent="0" algn="ctr">
              <a:buNone/>
              <a:defRPr sz="19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2476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1627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34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EEA22-A548-41F6-824E-202259B389C9}"/>
              </a:ext>
            </a:extLst>
          </p:cNvPr>
          <p:cNvSpPr>
            <a:spLocks noGrp="1"/>
          </p:cNvSpPr>
          <p:nvPr>
            <p:ph type="title" orient="vert"/>
          </p:nvPr>
        </p:nvSpPr>
        <p:spPr>
          <a:xfrm>
            <a:off x="8724902" y="365134"/>
            <a:ext cx="2628900" cy="5811839"/>
          </a:xfrm>
          <a:prstGeom prst="rect">
            <a:avLst/>
          </a:prstGeom>
        </p:spPr>
        <p:txBody>
          <a:bodyPr vert="eaVert" lIns="91424" tIns="45718" rIns="91424" bIns="45718"/>
          <a:lstStyle/>
          <a:p>
            <a:r>
              <a:rPr lang="en-US"/>
              <a:t>Click to edit Master title style</a:t>
            </a:r>
          </a:p>
        </p:txBody>
      </p:sp>
      <p:sp>
        <p:nvSpPr>
          <p:cNvPr id="3" name="Vertical Text Placeholder 2">
            <a:extLst>
              <a:ext uri="{FF2B5EF4-FFF2-40B4-BE49-F238E27FC236}">
                <a16:creationId xmlns:a16="http://schemas.microsoft.com/office/drawing/2014/main" id="{1832A71A-5B3C-492A-B9F3-EADF7595436E}"/>
              </a:ext>
            </a:extLst>
          </p:cNvPr>
          <p:cNvSpPr>
            <a:spLocks noGrp="1"/>
          </p:cNvSpPr>
          <p:nvPr>
            <p:ph type="body" orient="vert" idx="1"/>
          </p:nvPr>
        </p:nvSpPr>
        <p:spPr>
          <a:xfrm>
            <a:off x="838203" y="365134"/>
            <a:ext cx="7734300" cy="5811839"/>
          </a:xfrm>
          <a:prstGeom prst="rect">
            <a:avLst/>
          </a:prstGeom>
        </p:spPr>
        <p:txBody>
          <a:bodyPr vert="eaVert"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B55F9-3CA0-4F59-AF5D-C9C88CB696BC}"/>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5" name="Footer Placeholder 4">
            <a:extLst>
              <a:ext uri="{FF2B5EF4-FFF2-40B4-BE49-F238E27FC236}">
                <a16:creationId xmlns:a16="http://schemas.microsoft.com/office/drawing/2014/main" id="{C9CBE7ED-1697-4AE5-AB8B-F4A47E43D01F}"/>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6" name="Slide Number Placeholder 5">
            <a:extLst>
              <a:ext uri="{FF2B5EF4-FFF2-40B4-BE49-F238E27FC236}">
                <a16:creationId xmlns:a16="http://schemas.microsoft.com/office/drawing/2014/main" id="{6EB97C53-EB62-4742-8A03-2D7CE8E1E011}"/>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30040720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9255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4608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9586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9577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5029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9427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4"/>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2957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2" y="1566071"/>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26" name="Google Shape;26;p4"/>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27" name="Google Shape;27;p4"/>
          <p:cNvSpPr/>
          <p:nvPr/>
        </p:nvSpPr>
        <p:spPr>
          <a:xfrm rot="1573647">
            <a:off x="9149204" y="3334696"/>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alpha val="55560"/>
            </a:schemeClr>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18" tIns="91418" rIns="91418" bIns="91418"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18" tIns="91418" rIns="91418" bIns="91418" anchor="t" anchorCtr="0">
            <a:noAutofit/>
          </a:bodyPr>
          <a:lstStyle>
            <a:lvl1pPr marL="609539" lvl="0" indent="-393661" rtl="0">
              <a:spcBef>
                <a:spcPts val="0"/>
              </a:spcBef>
              <a:spcAft>
                <a:spcPts val="0"/>
              </a:spcAft>
              <a:buSzPts val="1050"/>
              <a:buFont typeface="Comfortaa SemiBold"/>
              <a:buAutoNum type="arabicPeriod"/>
              <a:defRPr sz="1500">
                <a:latin typeface="Comfortaa SemiBold"/>
                <a:ea typeface="Comfortaa SemiBold"/>
                <a:cs typeface="Comfortaa SemiBold"/>
                <a:sym typeface="Comfortaa SemiBold"/>
              </a:defRPr>
            </a:lvl1pPr>
            <a:lvl2pPr marL="1219080" lvl="1" indent="-414826" rtl="0">
              <a:lnSpc>
                <a:spcPct val="115000"/>
              </a:lnSpc>
              <a:spcBef>
                <a:spcPts val="0"/>
              </a:spcBef>
              <a:spcAft>
                <a:spcPts val="0"/>
              </a:spcAft>
              <a:buSzPts val="1300"/>
              <a:buAutoNum type="alphaLcPeriod"/>
              <a:defRPr/>
            </a:lvl2pPr>
            <a:lvl3pPr marL="1828618" lvl="2" indent="-414826" rtl="0">
              <a:lnSpc>
                <a:spcPct val="115000"/>
              </a:lnSpc>
              <a:spcBef>
                <a:spcPts val="2133"/>
              </a:spcBef>
              <a:spcAft>
                <a:spcPts val="0"/>
              </a:spcAft>
              <a:buSzPts val="1300"/>
              <a:buAutoNum type="romanLcPeriod"/>
              <a:defRPr/>
            </a:lvl3pPr>
            <a:lvl4pPr marL="2438158" lvl="3" indent="-414826" rtl="0">
              <a:lnSpc>
                <a:spcPct val="115000"/>
              </a:lnSpc>
              <a:spcBef>
                <a:spcPts val="2133"/>
              </a:spcBef>
              <a:spcAft>
                <a:spcPts val="0"/>
              </a:spcAft>
              <a:buSzPts val="1300"/>
              <a:buAutoNum type="arabicPeriod"/>
              <a:defRPr/>
            </a:lvl4pPr>
            <a:lvl5pPr marL="3047696" lvl="4" indent="-414826" rtl="0">
              <a:lnSpc>
                <a:spcPct val="115000"/>
              </a:lnSpc>
              <a:spcBef>
                <a:spcPts val="2133"/>
              </a:spcBef>
              <a:spcAft>
                <a:spcPts val="0"/>
              </a:spcAft>
              <a:buSzPts val="1300"/>
              <a:buAutoNum type="alphaLcPeriod"/>
              <a:defRPr/>
            </a:lvl5pPr>
            <a:lvl6pPr marL="3657235" lvl="5" indent="-414826" rtl="0">
              <a:lnSpc>
                <a:spcPct val="115000"/>
              </a:lnSpc>
              <a:spcBef>
                <a:spcPts val="2133"/>
              </a:spcBef>
              <a:spcAft>
                <a:spcPts val="0"/>
              </a:spcAft>
              <a:buSzPts val="1300"/>
              <a:buAutoNum type="romanLcPeriod"/>
              <a:defRPr/>
            </a:lvl6pPr>
            <a:lvl7pPr marL="4266773" lvl="6" indent="-414826" rtl="0">
              <a:lnSpc>
                <a:spcPct val="115000"/>
              </a:lnSpc>
              <a:spcBef>
                <a:spcPts val="2133"/>
              </a:spcBef>
              <a:spcAft>
                <a:spcPts val="0"/>
              </a:spcAft>
              <a:buSzPts val="1300"/>
              <a:buAutoNum type="arabicPeriod"/>
              <a:defRPr/>
            </a:lvl7pPr>
            <a:lvl8pPr marL="4876313" lvl="7" indent="-414826" rtl="0">
              <a:lnSpc>
                <a:spcPct val="115000"/>
              </a:lnSpc>
              <a:spcBef>
                <a:spcPts val="2133"/>
              </a:spcBef>
              <a:spcAft>
                <a:spcPts val="0"/>
              </a:spcAft>
              <a:buSzPts val="1300"/>
              <a:buAutoNum type="alphaLcPeriod"/>
              <a:defRPr/>
            </a:lvl8pPr>
            <a:lvl9pPr marL="5485854" lvl="8" indent="-41482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8"/>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31" name="Google Shape;31;p4"/>
          <p:cNvSpPr/>
          <p:nvPr/>
        </p:nvSpPr>
        <p:spPr>
          <a:xfrm rot="-10646755">
            <a:off x="11345776" y="1799757"/>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Tree>
    <p:extLst>
      <p:ext uri="{BB962C8B-B14F-4D97-AF65-F5344CB8AC3E}">
        <p14:creationId xmlns:p14="http://schemas.microsoft.com/office/powerpoint/2010/main" val="16167810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106"/>
        <p:cNvGrpSpPr/>
        <p:nvPr/>
      </p:nvGrpSpPr>
      <p:grpSpPr>
        <a:xfrm>
          <a:off x="0" y="0"/>
          <a:ext cx="0" cy="0"/>
          <a:chOff x="0" y="0"/>
          <a:chExt cx="0" cy="0"/>
        </a:xfrm>
      </p:grpSpPr>
      <p:pic>
        <p:nvPicPr>
          <p:cNvPr id="107" name="Google Shape;107;p14"/>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108" name="Google Shape;108;p14"/>
          <p:cNvSpPr/>
          <p:nvPr/>
        </p:nvSpPr>
        <p:spPr>
          <a:xfrm>
            <a:off x="7980769" y="4"/>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09" name="Google Shape;109;p14"/>
          <p:cNvSpPr/>
          <p:nvPr/>
        </p:nvSpPr>
        <p:spPr>
          <a:xfrm>
            <a:off x="3" y="1220031"/>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10" name="Google Shape;110;p14"/>
          <p:cNvSpPr/>
          <p:nvPr/>
        </p:nvSpPr>
        <p:spPr>
          <a:xfrm>
            <a:off x="530211" y="1220038"/>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111" name="Google Shape;111;p14"/>
          <p:cNvSpPr txBox="1">
            <a:spLocks noGrp="1"/>
          </p:cNvSpPr>
          <p:nvPr>
            <p:ph type="title"/>
          </p:nvPr>
        </p:nvSpPr>
        <p:spPr>
          <a:xfrm rot="-1044">
            <a:off x="4121267" y="4660844"/>
            <a:ext cx="3949600" cy="440800"/>
          </a:xfrm>
          <a:prstGeom prst="rect">
            <a:avLst/>
          </a:prstGeom>
          <a:noFill/>
          <a:ln>
            <a:noFill/>
          </a:ln>
        </p:spPr>
        <p:txBody>
          <a:bodyPr spcFirstLastPara="1" wrap="square" lIns="91418" tIns="91418" rIns="91418" bIns="91418"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12" name="Google Shape;112;p14"/>
          <p:cNvSpPr txBox="1">
            <a:spLocks noGrp="1"/>
          </p:cNvSpPr>
          <p:nvPr>
            <p:ph type="subTitle" idx="1"/>
          </p:nvPr>
        </p:nvSpPr>
        <p:spPr>
          <a:xfrm>
            <a:off x="2603267" y="2149700"/>
            <a:ext cx="6985600" cy="2264000"/>
          </a:xfrm>
          <a:prstGeom prst="rect">
            <a:avLst/>
          </a:prstGeom>
        </p:spPr>
        <p:txBody>
          <a:bodyPr spcFirstLastPara="1" wrap="square" lIns="91418" tIns="91418" rIns="91418" bIns="91418"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13" name="Google Shape;113;p14"/>
          <p:cNvSpPr/>
          <p:nvPr/>
        </p:nvSpPr>
        <p:spPr>
          <a:xfrm rot="-10646720">
            <a:off x="11699348" y="3167861"/>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Tree>
    <p:extLst>
      <p:ext uri="{BB962C8B-B14F-4D97-AF65-F5344CB8AC3E}">
        <p14:creationId xmlns:p14="http://schemas.microsoft.com/office/powerpoint/2010/main" val="13978733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6"/>
        <p:cNvGrpSpPr/>
        <p:nvPr/>
      </p:nvGrpSpPr>
      <p:grpSpPr>
        <a:xfrm>
          <a:off x="0" y="0"/>
          <a:ext cx="0" cy="0"/>
          <a:chOff x="0" y="0"/>
          <a:chExt cx="0" cy="0"/>
        </a:xfrm>
      </p:grpSpPr>
      <p:pic>
        <p:nvPicPr>
          <p:cNvPr id="87" name="Google Shape;87;p13"/>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88" name="Google Shape;88;p13"/>
          <p:cNvSpPr/>
          <p:nvPr/>
        </p:nvSpPr>
        <p:spPr>
          <a:xfrm>
            <a:off x="7980769" y="4"/>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89" name="Google Shape;89;p13"/>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90" name="Google Shape;90;p13"/>
          <p:cNvSpPr txBox="1">
            <a:spLocks noGrp="1"/>
          </p:cNvSpPr>
          <p:nvPr>
            <p:ph type="title"/>
          </p:nvPr>
        </p:nvSpPr>
        <p:spPr>
          <a:xfrm>
            <a:off x="960000" y="780288"/>
            <a:ext cx="10272000" cy="560800"/>
          </a:xfrm>
          <a:prstGeom prst="rect">
            <a:avLst/>
          </a:prstGeom>
        </p:spPr>
        <p:txBody>
          <a:bodyPr spcFirstLastPara="1" wrap="square" lIns="91418" tIns="91418" rIns="91418" bIns="91418"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1" name="Google Shape;91;p13"/>
          <p:cNvSpPr/>
          <p:nvPr/>
        </p:nvSpPr>
        <p:spPr>
          <a:xfrm rot="-10646720">
            <a:off x="11699348" y="3167861"/>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92" name="Google Shape;92;p13"/>
          <p:cNvSpPr/>
          <p:nvPr/>
        </p:nvSpPr>
        <p:spPr>
          <a:xfrm>
            <a:off x="3" y="1220031"/>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93" name="Google Shape;93;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94" name="Google Shape;94;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18" tIns="91418" rIns="91418" bIns="91418"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 name="Google Shape;95;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18" tIns="91418" rIns="91418" bIns="91418" anchor="t" anchorCtr="0">
            <a:noAutofit/>
          </a:bodyPr>
          <a:lstStyle>
            <a:lvl1pPr lvl="0" algn="l" rtl="0">
              <a:lnSpc>
                <a:spcPct val="100000"/>
              </a:lnSpc>
              <a:spcBef>
                <a:spcPts val="0"/>
              </a:spcBef>
              <a:spcAft>
                <a:spcPts val="0"/>
              </a:spcAft>
              <a:buSzPts val="2200"/>
              <a:buNone/>
              <a:defRPr sz="2700"/>
            </a:lvl1pPr>
            <a:lvl2pPr lvl="1" algn="r" rtl="0">
              <a:spcBef>
                <a:spcPts val="0"/>
              </a:spcBef>
              <a:spcAft>
                <a:spcPts val="0"/>
              </a:spcAft>
              <a:buSzPts val="2200"/>
              <a:buNone/>
              <a:defRPr sz="2900"/>
            </a:lvl2pPr>
            <a:lvl3pPr lvl="2" algn="r" rtl="0">
              <a:spcBef>
                <a:spcPts val="0"/>
              </a:spcBef>
              <a:spcAft>
                <a:spcPts val="0"/>
              </a:spcAft>
              <a:buSzPts val="2200"/>
              <a:buNone/>
              <a:defRPr sz="2900"/>
            </a:lvl3pPr>
            <a:lvl4pPr lvl="3" algn="r" rtl="0">
              <a:spcBef>
                <a:spcPts val="0"/>
              </a:spcBef>
              <a:spcAft>
                <a:spcPts val="0"/>
              </a:spcAft>
              <a:buSzPts val="2200"/>
              <a:buNone/>
              <a:defRPr sz="2900"/>
            </a:lvl4pPr>
            <a:lvl5pPr lvl="4" algn="r" rtl="0">
              <a:spcBef>
                <a:spcPts val="0"/>
              </a:spcBef>
              <a:spcAft>
                <a:spcPts val="0"/>
              </a:spcAft>
              <a:buSzPts val="2200"/>
              <a:buNone/>
              <a:defRPr sz="2900"/>
            </a:lvl5pPr>
            <a:lvl6pPr lvl="5" algn="r" rtl="0">
              <a:spcBef>
                <a:spcPts val="0"/>
              </a:spcBef>
              <a:spcAft>
                <a:spcPts val="0"/>
              </a:spcAft>
              <a:buSzPts val="2200"/>
              <a:buNone/>
              <a:defRPr sz="2900"/>
            </a:lvl6pPr>
            <a:lvl7pPr lvl="6" algn="r" rtl="0">
              <a:spcBef>
                <a:spcPts val="0"/>
              </a:spcBef>
              <a:spcAft>
                <a:spcPts val="0"/>
              </a:spcAft>
              <a:buSzPts val="2200"/>
              <a:buNone/>
              <a:defRPr sz="2900"/>
            </a:lvl7pPr>
            <a:lvl8pPr lvl="7" algn="r" rtl="0">
              <a:spcBef>
                <a:spcPts val="0"/>
              </a:spcBef>
              <a:spcAft>
                <a:spcPts val="0"/>
              </a:spcAft>
              <a:buSzPts val="2200"/>
              <a:buNone/>
              <a:defRPr sz="2900"/>
            </a:lvl8pPr>
            <a:lvl9pPr lvl="8" algn="r" rtl="0">
              <a:spcBef>
                <a:spcPts val="0"/>
              </a:spcBef>
              <a:spcAft>
                <a:spcPts val="0"/>
              </a:spcAft>
              <a:buSzPts val="2200"/>
              <a:buNone/>
              <a:defRPr sz="2900"/>
            </a:lvl9pPr>
          </a:lstStyle>
          <a:p>
            <a:endParaRPr/>
          </a:p>
        </p:txBody>
      </p:sp>
      <p:sp>
        <p:nvSpPr>
          <p:cNvPr id="96" name="Google Shape;96;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18" tIns="91418" rIns="91418" bIns="91418" anchor="t" anchorCtr="0">
            <a:noAutofit/>
          </a:bodyPr>
          <a:lstStyle>
            <a:lvl1pPr lvl="0" rtl="0">
              <a:lnSpc>
                <a:spcPct val="100000"/>
              </a:lnSpc>
              <a:spcBef>
                <a:spcPts val="0"/>
              </a:spcBef>
              <a:spcAft>
                <a:spcPts val="0"/>
              </a:spcAft>
              <a:buSzPts val="1400"/>
              <a:buNone/>
              <a:defRPr sz="19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97" name="Google Shape;97;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18" tIns="91418" rIns="91418" bIns="91418" anchor="t" anchorCtr="0">
            <a:noAutofit/>
          </a:bodyPr>
          <a:lstStyle>
            <a:lvl1pPr lvl="0" algn="l" rtl="0">
              <a:lnSpc>
                <a:spcPct val="100000"/>
              </a:lnSpc>
              <a:spcBef>
                <a:spcPts val="0"/>
              </a:spcBef>
              <a:spcAft>
                <a:spcPts val="0"/>
              </a:spcAft>
              <a:buSzPts val="2200"/>
              <a:buNone/>
              <a:defRPr sz="2700"/>
            </a:lvl1pPr>
            <a:lvl2pPr lvl="1" algn="r" rtl="0">
              <a:spcBef>
                <a:spcPts val="0"/>
              </a:spcBef>
              <a:spcAft>
                <a:spcPts val="0"/>
              </a:spcAft>
              <a:buSzPts val="2200"/>
              <a:buNone/>
              <a:defRPr sz="2900"/>
            </a:lvl2pPr>
            <a:lvl3pPr lvl="2" algn="r" rtl="0">
              <a:spcBef>
                <a:spcPts val="0"/>
              </a:spcBef>
              <a:spcAft>
                <a:spcPts val="0"/>
              </a:spcAft>
              <a:buSzPts val="2200"/>
              <a:buNone/>
              <a:defRPr sz="2900"/>
            </a:lvl3pPr>
            <a:lvl4pPr lvl="3" algn="r" rtl="0">
              <a:spcBef>
                <a:spcPts val="0"/>
              </a:spcBef>
              <a:spcAft>
                <a:spcPts val="0"/>
              </a:spcAft>
              <a:buSzPts val="2200"/>
              <a:buNone/>
              <a:defRPr sz="2900"/>
            </a:lvl4pPr>
            <a:lvl5pPr lvl="4" algn="r" rtl="0">
              <a:spcBef>
                <a:spcPts val="0"/>
              </a:spcBef>
              <a:spcAft>
                <a:spcPts val="0"/>
              </a:spcAft>
              <a:buSzPts val="2200"/>
              <a:buNone/>
              <a:defRPr sz="2900"/>
            </a:lvl5pPr>
            <a:lvl6pPr lvl="5" algn="r" rtl="0">
              <a:spcBef>
                <a:spcPts val="0"/>
              </a:spcBef>
              <a:spcAft>
                <a:spcPts val="0"/>
              </a:spcAft>
              <a:buSzPts val="2200"/>
              <a:buNone/>
              <a:defRPr sz="2900"/>
            </a:lvl6pPr>
            <a:lvl7pPr lvl="6" algn="r" rtl="0">
              <a:spcBef>
                <a:spcPts val="0"/>
              </a:spcBef>
              <a:spcAft>
                <a:spcPts val="0"/>
              </a:spcAft>
              <a:buSzPts val="2200"/>
              <a:buNone/>
              <a:defRPr sz="2900"/>
            </a:lvl7pPr>
            <a:lvl8pPr lvl="7" algn="r" rtl="0">
              <a:spcBef>
                <a:spcPts val="0"/>
              </a:spcBef>
              <a:spcAft>
                <a:spcPts val="0"/>
              </a:spcAft>
              <a:buSzPts val="2200"/>
              <a:buNone/>
              <a:defRPr sz="2900"/>
            </a:lvl8pPr>
            <a:lvl9pPr lvl="8" algn="r" rtl="0">
              <a:spcBef>
                <a:spcPts val="0"/>
              </a:spcBef>
              <a:spcAft>
                <a:spcPts val="0"/>
              </a:spcAft>
              <a:buSzPts val="2200"/>
              <a:buNone/>
              <a:defRPr sz="2900"/>
            </a:lvl9pPr>
          </a:lstStyle>
          <a:p>
            <a:endParaRPr/>
          </a:p>
        </p:txBody>
      </p:sp>
      <p:sp>
        <p:nvSpPr>
          <p:cNvPr id="98" name="Google Shape;98;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18" tIns="91418" rIns="91418" bIns="91418" anchor="t" anchorCtr="0">
            <a:noAutofit/>
          </a:bodyPr>
          <a:lstStyle>
            <a:lvl1pPr lvl="0" rtl="0">
              <a:lnSpc>
                <a:spcPct val="100000"/>
              </a:lnSpc>
              <a:spcBef>
                <a:spcPts val="0"/>
              </a:spcBef>
              <a:spcAft>
                <a:spcPts val="0"/>
              </a:spcAft>
              <a:buSzPts val="1400"/>
              <a:buNone/>
              <a:defRPr sz="19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99" name="Google Shape;99;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18" tIns="91418" rIns="91418" bIns="91418"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0" name="Google Shape;100;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18" tIns="91418" rIns="91418" bIns="91418" anchor="t" anchorCtr="0">
            <a:noAutofit/>
          </a:bodyPr>
          <a:lstStyle>
            <a:lvl1pPr lvl="0" algn="l" rtl="0">
              <a:lnSpc>
                <a:spcPct val="100000"/>
              </a:lnSpc>
              <a:spcBef>
                <a:spcPts val="0"/>
              </a:spcBef>
              <a:spcAft>
                <a:spcPts val="0"/>
              </a:spcAft>
              <a:buSzPts val="2200"/>
              <a:buNone/>
              <a:defRPr sz="2700"/>
            </a:lvl1pPr>
            <a:lvl2pPr lvl="1" algn="l" rtl="0">
              <a:spcBef>
                <a:spcPts val="0"/>
              </a:spcBef>
              <a:spcAft>
                <a:spcPts val="0"/>
              </a:spcAft>
              <a:buSzPts val="2200"/>
              <a:buNone/>
              <a:defRPr sz="2900"/>
            </a:lvl2pPr>
            <a:lvl3pPr lvl="2" algn="l" rtl="0">
              <a:spcBef>
                <a:spcPts val="0"/>
              </a:spcBef>
              <a:spcAft>
                <a:spcPts val="0"/>
              </a:spcAft>
              <a:buSzPts val="2200"/>
              <a:buNone/>
              <a:defRPr sz="2900"/>
            </a:lvl3pPr>
            <a:lvl4pPr lvl="3" algn="l" rtl="0">
              <a:spcBef>
                <a:spcPts val="0"/>
              </a:spcBef>
              <a:spcAft>
                <a:spcPts val="0"/>
              </a:spcAft>
              <a:buSzPts val="2200"/>
              <a:buNone/>
              <a:defRPr sz="2900"/>
            </a:lvl4pPr>
            <a:lvl5pPr lvl="4" algn="l" rtl="0">
              <a:spcBef>
                <a:spcPts val="0"/>
              </a:spcBef>
              <a:spcAft>
                <a:spcPts val="0"/>
              </a:spcAft>
              <a:buSzPts val="2200"/>
              <a:buNone/>
              <a:defRPr sz="2900"/>
            </a:lvl5pPr>
            <a:lvl6pPr lvl="5" algn="l" rtl="0">
              <a:spcBef>
                <a:spcPts val="0"/>
              </a:spcBef>
              <a:spcAft>
                <a:spcPts val="0"/>
              </a:spcAft>
              <a:buSzPts val="2200"/>
              <a:buNone/>
              <a:defRPr sz="2900"/>
            </a:lvl6pPr>
            <a:lvl7pPr lvl="6" algn="l" rtl="0">
              <a:spcBef>
                <a:spcPts val="0"/>
              </a:spcBef>
              <a:spcAft>
                <a:spcPts val="0"/>
              </a:spcAft>
              <a:buSzPts val="2200"/>
              <a:buNone/>
              <a:defRPr sz="2900"/>
            </a:lvl7pPr>
            <a:lvl8pPr lvl="7" algn="l" rtl="0">
              <a:spcBef>
                <a:spcPts val="0"/>
              </a:spcBef>
              <a:spcAft>
                <a:spcPts val="0"/>
              </a:spcAft>
              <a:buSzPts val="2200"/>
              <a:buNone/>
              <a:defRPr sz="2900"/>
            </a:lvl8pPr>
            <a:lvl9pPr lvl="8" algn="l" rtl="0">
              <a:spcBef>
                <a:spcPts val="0"/>
              </a:spcBef>
              <a:spcAft>
                <a:spcPts val="0"/>
              </a:spcAft>
              <a:buSzPts val="2200"/>
              <a:buNone/>
              <a:defRPr sz="2900"/>
            </a:lvl9pPr>
          </a:lstStyle>
          <a:p>
            <a:endParaRPr/>
          </a:p>
        </p:txBody>
      </p:sp>
      <p:sp>
        <p:nvSpPr>
          <p:cNvPr id="101" name="Google Shape;101;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18" tIns="91418" rIns="91418" bIns="91418" anchor="t" anchorCtr="0">
            <a:noAutofit/>
          </a:bodyPr>
          <a:lstStyle>
            <a:lvl1pPr lvl="0" rtl="0">
              <a:lnSpc>
                <a:spcPct val="100000"/>
              </a:lnSpc>
              <a:spcBef>
                <a:spcPts val="0"/>
              </a:spcBef>
              <a:spcAft>
                <a:spcPts val="0"/>
              </a:spcAft>
              <a:buSzPts val="1400"/>
              <a:buNone/>
              <a:defRPr sz="19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02" name="Google Shape;102;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18" tIns="91418" rIns="91418" bIns="91418"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3" name="Google Shape;103;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18" tIns="91418" rIns="91418" bIns="91418"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4" name="Google Shape;104;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18" tIns="91418" rIns="91418" bIns="91418" anchor="t" anchorCtr="0">
            <a:noAutofit/>
          </a:bodyPr>
          <a:lstStyle>
            <a:lvl1pPr lvl="0" algn="l" rtl="0">
              <a:lnSpc>
                <a:spcPct val="100000"/>
              </a:lnSpc>
              <a:spcBef>
                <a:spcPts val="0"/>
              </a:spcBef>
              <a:spcAft>
                <a:spcPts val="0"/>
              </a:spcAft>
              <a:buSzPts val="2200"/>
              <a:buNone/>
              <a:defRPr sz="2700"/>
            </a:lvl1pPr>
            <a:lvl2pPr lvl="1" algn="l" rtl="0">
              <a:spcBef>
                <a:spcPts val="0"/>
              </a:spcBef>
              <a:spcAft>
                <a:spcPts val="0"/>
              </a:spcAft>
              <a:buSzPts val="2200"/>
              <a:buNone/>
              <a:defRPr sz="2900"/>
            </a:lvl2pPr>
            <a:lvl3pPr lvl="2" algn="l" rtl="0">
              <a:spcBef>
                <a:spcPts val="0"/>
              </a:spcBef>
              <a:spcAft>
                <a:spcPts val="0"/>
              </a:spcAft>
              <a:buSzPts val="2200"/>
              <a:buNone/>
              <a:defRPr sz="2900"/>
            </a:lvl3pPr>
            <a:lvl4pPr lvl="3" algn="l" rtl="0">
              <a:spcBef>
                <a:spcPts val="0"/>
              </a:spcBef>
              <a:spcAft>
                <a:spcPts val="0"/>
              </a:spcAft>
              <a:buSzPts val="2200"/>
              <a:buNone/>
              <a:defRPr sz="2900"/>
            </a:lvl4pPr>
            <a:lvl5pPr lvl="4" algn="l" rtl="0">
              <a:spcBef>
                <a:spcPts val="0"/>
              </a:spcBef>
              <a:spcAft>
                <a:spcPts val="0"/>
              </a:spcAft>
              <a:buSzPts val="2200"/>
              <a:buNone/>
              <a:defRPr sz="2900"/>
            </a:lvl5pPr>
            <a:lvl6pPr lvl="5" algn="l" rtl="0">
              <a:spcBef>
                <a:spcPts val="0"/>
              </a:spcBef>
              <a:spcAft>
                <a:spcPts val="0"/>
              </a:spcAft>
              <a:buSzPts val="2200"/>
              <a:buNone/>
              <a:defRPr sz="2900"/>
            </a:lvl6pPr>
            <a:lvl7pPr lvl="6" algn="l" rtl="0">
              <a:spcBef>
                <a:spcPts val="0"/>
              </a:spcBef>
              <a:spcAft>
                <a:spcPts val="0"/>
              </a:spcAft>
              <a:buSzPts val="2200"/>
              <a:buNone/>
              <a:defRPr sz="2900"/>
            </a:lvl7pPr>
            <a:lvl8pPr lvl="7" algn="l" rtl="0">
              <a:spcBef>
                <a:spcPts val="0"/>
              </a:spcBef>
              <a:spcAft>
                <a:spcPts val="0"/>
              </a:spcAft>
              <a:buSzPts val="2200"/>
              <a:buNone/>
              <a:defRPr sz="2900"/>
            </a:lvl8pPr>
            <a:lvl9pPr lvl="8" algn="l" rtl="0">
              <a:spcBef>
                <a:spcPts val="0"/>
              </a:spcBef>
              <a:spcAft>
                <a:spcPts val="0"/>
              </a:spcAft>
              <a:buSzPts val="2200"/>
              <a:buNone/>
              <a:defRPr sz="2900"/>
            </a:lvl9pPr>
          </a:lstStyle>
          <a:p>
            <a:endParaRPr/>
          </a:p>
        </p:txBody>
      </p:sp>
      <p:sp>
        <p:nvSpPr>
          <p:cNvPr id="105" name="Google Shape;105;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18" tIns="91418" rIns="91418" bIns="91418" anchor="t" anchorCtr="0">
            <a:noAutofit/>
          </a:bodyPr>
          <a:lstStyle>
            <a:lvl1pPr lvl="0" rtl="0">
              <a:lnSpc>
                <a:spcPct val="100000"/>
              </a:lnSpc>
              <a:spcBef>
                <a:spcPts val="0"/>
              </a:spcBef>
              <a:spcAft>
                <a:spcPts val="0"/>
              </a:spcAft>
              <a:buSzPts val="1400"/>
              <a:buNone/>
              <a:defRPr sz="19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191150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07" indent="0" algn="ctr">
              <a:buNone/>
              <a:defRPr sz="2000"/>
            </a:lvl2pPr>
            <a:lvl3pPr marL="914218" indent="0" algn="ctr">
              <a:buNone/>
              <a:defRPr sz="1900"/>
            </a:lvl3pPr>
            <a:lvl4pPr marL="1371328" indent="0" algn="ctr">
              <a:buNone/>
              <a:defRPr sz="1600"/>
            </a:lvl4pPr>
            <a:lvl5pPr marL="1828437" indent="0" algn="ctr">
              <a:buNone/>
              <a:defRPr sz="1600"/>
            </a:lvl5pPr>
            <a:lvl6pPr marL="2285550" indent="0" algn="ctr">
              <a:buNone/>
              <a:defRPr sz="1600"/>
            </a:lvl6pPr>
            <a:lvl7pPr marL="2742654" indent="0" algn="ctr">
              <a:buNone/>
              <a:defRPr sz="1600"/>
            </a:lvl7pPr>
            <a:lvl8pPr marL="3199760" indent="0" algn="ctr">
              <a:buNone/>
              <a:defRPr sz="1600"/>
            </a:lvl8pPr>
            <a:lvl9pPr marL="365686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7503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14"/>
        <p:cNvGrpSpPr/>
        <p:nvPr/>
      </p:nvGrpSpPr>
      <p:grpSpPr>
        <a:xfrm>
          <a:off x="0" y="0"/>
          <a:ext cx="0" cy="0"/>
          <a:chOff x="0" y="0"/>
          <a:chExt cx="0" cy="0"/>
        </a:xfrm>
      </p:grpSpPr>
      <p:pic>
        <p:nvPicPr>
          <p:cNvPr id="115" name="Google Shape;115;p15"/>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116" name="Google Shape;116;p15"/>
          <p:cNvSpPr/>
          <p:nvPr/>
        </p:nvSpPr>
        <p:spPr>
          <a:xfrm>
            <a:off x="9743608" y="-8227840"/>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17" name="Google Shape;117;p15"/>
          <p:cNvSpPr/>
          <p:nvPr/>
        </p:nvSpPr>
        <p:spPr>
          <a:xfrm>
            <a:off x="6937553"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18" name="Google Shape;118;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18" tIns="91418" rIns="91418" bIns="91418"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19" name="Google Shape;119;p15"/>
          <p:cNvSpPr txBox="1">
            <a:spLocks noGrp="1"/>
          </p:cNvSpPr>
          <p:nvPr>
            <p:ph type="subTitle" idx="1"/>
          </p:nvPr>
        </p:nvSpPr>
        <p:spPr>
          <a:xfrm rot="461">
            <a:off x="5271267" y="5168284"/>
            <a:ext cx="5960800" cy="558400"/>
          </a:xfrm>
          <a:prstGeom prst="rect">
            <a:avLst/>
          </a:prstGeom>
          <a:noFill/>
          <a:ln>
            <a:noFill/>
          </a:ln>
        </p:spPr>
        <p:txBody>
          <a:bodyPr spcFirstLastPara="1" wrap="square" lIns="91418" tIns="91418" rIns="91418" bIns="91418" anchor="t" anchorCtr="0">
            <a:noAutofit/>
          </a:bodyPr>
          <a:lstStyle>
            <a:lvl1pPr lvl="0" algn="r" rtl="0">
              <a:lnSpc>
                <a:spcPct val="100000"/>
              </a:lnSpc>
              <a:spcBef>
                <a:spcPts val="0"/>
              </a:spcBef>
              <a:spcAft>
                <a:spcPts val="0"/>
              </a:spcAft>
              <a:buSzPts val="1300"/>
              <a:buNone/>
              <a:defRPr sz="1900">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20" name="Google Shape;120;p15"/>
          <p:cNvSpPr txBox="1">
            <a:spLocks noGrp="1"/>
          </p:cNvSpPr>
          <p:nvPr>
            <p:ph type="title" idx="2"/>
          </p:nvPr>
        </p:nvSpPr>
        <p:spPr>
          <a:xfrm>
            <a:off x="4536867" y="3465151"/>
            <a:ext cx="6695200" cy="1069600"/>
          </a:xfrm>
          <a:prstGeom prst="rect">
            <a:avLst/>
          </a:prstGeom>
        </p:spPr>
        <p:txBody>
          <a:bodyPr spcFirstLastPara="1" wrap="square" lIns="91418" tIns="91418" rIns="91418" bIns="91418"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1" name="Google Shape;121;p15"/>
          <p:cNvSpPr/>
          <p:nvPr/>
        </p:nvSpPr>
        <p:spPr>
          <a:xfrm>
            <a:off x="2" y="-1673897"/>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Tree>
    <p:extLst>
      <p:ext uri="{BB962C8B-B14F-4D97-AF65-F5344CB8AC3E}">
        <p14:creationId xmlns:p14="http://schemas.microsoft.com/office/powerpoint/2010/main" val="40811263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18" tIns="91418" rIns="91418" bIns="91418"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3"/>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60" name="Google Shape;60;p7"/>
          <p:cNvSpPr/>
          <p:nvPr/>
        </p:nvSpPr>
        <p:spPr>
          <a:xfrm>
            <a:off x="9552033"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alpha val="55560"/>
            </a:schemeClr>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61" name="Google Shape;61;p7"/>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18" tIns="91418" rIns="91418" bIns="91418"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104217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9"/>
        <p:cNvGrpSpPr/>
        <p:nvPr/>
      </p:nvGrpSpPr>
      <p:grpSpPr>
        <a:xfrm>
          <a:off x="0" y="0"/>
          <a:ext cx="0" cy="0"/>
          <a:chOff x="0" y="0"/>
          <a:chExt cx="0" cy="0"/>
        </a:xfrm>
      </p:grpSpPr>
      <p:pic>
        <p:nvPicPr>
          <p:cNvPr id="80" name="Google Shape;80;p11"/>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81" name="Google Shape;81;p11"/>
          <p:cNvSpPr/>
          <p:nvPr/>
        </p:nvSpPr>
        <p:spPr>
          <a:xfrm>
            <a:off x="4"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82" name="Google Shape;82;p11"/>
          <p:cNvSpPr/>
          <p:nvPr/>
        </p:nvSpPr>
        <p:spPr>
          <a:xfrm rot="5400000">
            <a:off x="5476224" y="40608"/>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83" name="Google Shape;83;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18" tIns="91418" rIns="91418" bIns="91418" anchor="t" anchorCtr="0">
            <a:noAutofit/>
          </a:bodyPr>
          <a:lstStyle>
            <a:lvl1pPr lvl="0" algn="ctr">
              <a:spcBef>
                <a:spcPts val="0"/>
              </a:spcBef>
              <a:spcAft>
                <a:spcPts val="0"/>
              </a:spcAft>
              <a:buSzPts val="9600"/>
              <a:buNone/>
              <a:defRPr sz="14900">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84" name="Google Shape;84;p11"/>
          <p:cNvSpPr txBox="1">
            <a:spLocks noGrp="1"/>
          </p:cNvSpPr>
          <p:nvPr>
            <p:ph type="subTitle" idx="1"/>
          </p:nvPr>
        </p:nvSpPr>
        <p:spPr>
          <a:xfrm>
            <a:off x="3836700" y="4524000"/>
            <a:ext cx="4518400" cy="1115200"/>
          </a:xfrm>
          <a:prstGeom prst="rect">
            <a:avLst/>
          </a:prstGeom>
          <a:noFill/>
          <a:ln>
            <a:noFill/>
          </a:ln>
        </p:spPr>
        <p:txBody>
          <a:bodyPr spcFirstLastPara="1" wrap="square" lIns="91418" tIns="91418" rIns="91418" bIns="91418"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0989976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22"/>
        <p:cNvGrpSpPr/>
        <p:nvPr/>
      </p:nvGrpSpPr>
      <p:grpSpPr>
        <a:xfrm>
          <a:off x="0" y="0"/>
          <a:ext cx="0" cy="0"/>
          <a:chOff x="0" y="0"/>
          <a:chExt cx="0" cy="0"/>
        </a:xfrm>
      </p:grpSpPr>
      <p:pic>
        <p:nvPicPr>
          <p:cNvPr id="123" name="Google Shape;123;p16"/>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124" name="Google Shape;124;p16"/>
          <p:cNvSpPr/>
          <p:nvPr/>
        </p:nvSpPr>
        <p:spPr>
          <a:xfrm>
            <a:off x="6105471" y="-321292"/>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25" name="Google Shape;125;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26" name="Google Shape;126;p16"/>
          <p:cNvSpPr/>
          <p:nvPr/>
        </p:nvSpPr>
        <p:spPr>
          <a:xfrm>
            <a:off x="899836" y="1130938"/>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892" tIns="121892" rIns="121892" bIns="121892" anchor="ctr" anchorCtr="0">
            <a:noAutofit/>
          </a:bodyPr>
          <a:lstStyle/>
          <a:p>
            <a:pPr algn="ctr" defTabSz="914332"/>
            <a:endParaRPr sz="2400" b="1">
              <a:solidFill>
                <a:prstClr val="white"/>
              </a:solidFill>
              <a:latin typeface="Comfortaa"/>
              <a:ea typeface="Comfortaa"/>
              <a:cs typeface="Comfortaa"/>
              <a:sym typeface="Comfortaa"/>
            </a:endParaRPr>
          </a:p>
        </p:txBody>
      </p:sp>
      <p:sp>
        <p:nvSpPr>
          <p:cNvPr id="127" name="Google Shape;127;p16"/>
          <p:cNvSpPr/>
          <p:nvPr/>
        </p:nvSpPr>
        <p:spPr>
          <a:xfrm>
            <a:off x="858400" y="3252272"/>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128" name="Google Shape;128;p16"/>
          <p:cNvSpPr txBox="1">
            <a:spLocks noGrp="1"/>
          </p:cNvSpPr>
          <p:nvPr>
            <p:ph type="title"/>
          </p:nvPr>
        </p:nvSpPr>
        <p:spPr>
          <a:xfrm>
            <a:off x="960000" y="3491333"/>
            <a:ext cx="6664000" cy="943200"/>
          </a:xfrm>
          <a:prstGeom prst="rect">
            <a:avLst/>
          </a:prstGeom>
        </p:spPr>
        <p:txBody>
          <a:bodyPr spcFirstLastPara="1" wrap="square" lIns="91418" tIns="91418" rIns="91418" bIns="91418"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29" name="Google Shape;129;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18" tIns="91418" rIns="91418" bIns="91418"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30" name="Google Shape;130;p16"/>
          <p:cNvSpPr txBox="1">
            <a:spLocks noGrp="1"/>
          </p:cNvSpPr>
          <p:nvPr>
            <p:ph type="subTitle" idx="1"/>
          </p:nvPr>
        </p:nvSpPr>
        <p:spPr>
          <a:xfrm rot="461">
            <a:off x="960000" y="4862200"/>
            <a:ext cx="5960800" cy="558400"/>
          </a:xfrm>
          <a:prstGeom prst="rect">
            <a:avLst/>
          </a:prstGeom>
          <a:noFill/>
          <a:ln>
            <a:noFill/>
          </a:ln>
        </p:spPr>
        <p:txBody>
          <a:bodyPr spcFirstLastPara="1" wrap="square" lIns="91418" tIns="91418" rIns="91418" bIns="91418" anchor="t" anchorCtr="0">
            <a:noAutofit/>
          </a:bodyPr>
          <a:lstStyle>
            <a:lvl1pPr lvl="0" rtl="0">
              <a:lnSpc>
                <a:spcPct val="100000"/>
              </a:lnSpc>
              <a:spcBef>
                <a:spcPts val="0"/>
              </a:spcBef>
              <a:spcAft>
                <a:spcPts val="0"/>
              </a:spcAft>
              <a:buSzPts val="1300"/>
              <a:buNone/>
              <a:defRPr sz="1900">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15389756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51"/>
        <p:cNvGrpSpPr/>
        <p:nvPr/>
      </p:nvGrpSpPr>
      <p:grpSpPr>
        <a:xfrm>
          <a:off x="0" y="0"/>
          <a:ext cx="0" cy="0"/>
          <a:chOff x="0" y="0"/>
          <a:chExt cx="0" cy="0"/>
        </a:xfrm>
      </p:grpSpPr>
      <p:pic>
        <p:nvPicPr>
          <p:cNvPr id="152" name="Google Shape;152;p20"/>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153" name="Google Shape;153;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54" name="Google Shape;154;p20"/>
          <p:cNvSpPr txBox="1">
            <a:spLocks noGrp="1"/>
          </p:cNvSpPr>
          <p:nvPr>
            <p:ph type="body" idx="1"/>
          </p:nvPr>
        </p:nvSpPr>
        <p:spPr>
          <a:xfrm>
            <a:off x="960000" y="3429000"/>
            <a:ext cx="4805600" cy="1998000"/>
          </a:xfrm>
          <a:prstGeom prst="rect">
            <a:avLst/>
          </a:prstGeom>
        </p:spPr>
        <p:txBody>
          <a:bodyPr spcFirstLastPara="1" wrap="square" lIns="91418" tIns="91418" rIns="91418" bIns="91418" anchor="t" anchorCtr="0">
            <a:noAutofit/>
          </a:bodyPr>
          <a:lstStyle>
            <a:lvl1pPr marL="609539" lvl="0" indent="-423291" rtl="0">
              <a:lnSpc>
                <a:spcPct val="115000"/>
              </a:lnSpc>
              <a:spcBef>
                <a:spcPts val="0"/>
              </a:spcBef>
              <a:spcAft>
                <a:spcPts val="0"/>
              </a:spcAft>
              <a:buSzPts val="1400"/>
              <a:buChar char="●"/>
              <a:defRPr sz="1900">
                <a:latin typeface="Comfortaa SemiBold"/>
                <a:ea typeface="Comfortaa SemiBold"/>
                <a:cs typeface="Comfortaa SemiBold"/>
                <a:sym typeface="Comfortaa SemiBold"/>
              </a:defRPr>
            </a:lvl1pPr>
            <a:lvl2pPr marL="1219080" lvl="1" indent="-423291" rtl="0">
              <a:lnSpc>
                <a:spcPct val="115000"/>
              </a:lnSpc>
              <a:spcBef>
                <a:spcPts val="0"/>
              </a:spcBef>
              <a:spcAft>
                <a:spcPts val="0"/>
              </a:spcAft>
              <a:buSzPts val="1400"/>
              <a:buChar char="○"/>
              <a:defRPr sz="1900"/>
            </a:lvl2pPr>
            <a:lvl3pPr marL="1828618" lvl="2" indent="-423291" rtl="0">
              <a:lnSpc>
                <a:spcPct val="115000"/>
              </a:lnSpc>
              <a:spcBef>
                <a:spcPts val="2133"/>
              </a:spcBef>
              <a:spcAft>
                <a:spcPts val="0"/>
              </a:spcAft>
              <a:buSzPts val="1400"/>
              <a:buChar char="■"/>
              <a:defRPr sz="1900"/>
            </a:lvl3pPr>
            <a:lvl4pPr marL="2438158" lvl="3" indent="-423291" rtl="0">
              <a:lnSpc>
                <a:spcPct val="115000"/>
              </a:lnSpc>
              <a:spcBef>
                <a:spcPts val="2133"/>
              </a:spcBef>
              <a:spcAft>
                <a:spcPts val="0"/>
              </a:spcAft>
              <a:buSzPts val="1400"/>
              <a:buChar char="●"/>
              <a:defRPr sz="1900"/>
            </a:lvl4pPr>
            <a:lvl5pPr marL="3047696" lvl="4" indent="-423291" rtl="0">
              <a:lnSpc>
                <a:spcPct val="115000"/>
              </a:lnSpc>
              <a:spcBef>
                <a:spcPts val="2133"/>
              </a:spcBef>
              <a:spcAft>
                <a:spcPts val="0"/>
              </a:spcAft>
              <a:buSzPts val="1400"/>
              <a:buChar char="○"/>
              <a:defRPr sz="1900"/>
            </a:lvl5pPr>
            <a:lvl6pPr marL="3657235" lvl="5" indent="-423291" rtl="0">
              <a:lnSpc>
                <a:spcPct val="115000"/>
              </a:lnSpc>
              <a:spcBef>
                <a:spcPts val="2133"/>
              </a:spcBef>
              <a:spcAft>
                <a:spcPts val="0"/>
              </a:spcAft>
              <a:buSzPts val="1400"/>
              <a:buChar char="■"/>
              <a:defRPr sz="1900"/>
            </a:lvl6pPr>
            <a:lvl7pPr marL="4266773" lvl="6" indent="-423291" rtl="0">
              <a:lnSpc>
                <a:spcPct val="115000"/>
              </a:lnSpc>
              <a:spcBef>
                <a:spcPts val="2133"/>
              </a:spcBef>
              <a:spcAft>
                <a:spcPts val="0"/>
              </a:spcAft>
              <a:buSzPts val="1400"/>
              <a:buChar char="●"/>
              <a:defRPr sz="1900"/>
            </a:lvl7pPr>
            <a:lvl8pPr marL="4876313" lvl="7" indent="-423291" rtl="0">
              <a:lnSpc>
                <a:spcPct val="115000"/>
              </a:lnSpc>
              <a:spcBef>
                <a:spcPts val="2133"/>
              </a:spcBef>
              <a:spcAft>
                <a:spcPts val="0"/>
              </a:spcAft>
              <a:buSzPts val="1400"/>
              <a:buChar char="○"/>
              <a:defRPr sz="1900"/>
            </a:lvl8pPr>
            <a:lvl9pPr marL="5485854" lvl="8" indent="-414826" rtl="0">
              <a:lnSpc>
                <a:spcPct val="115000"/>
              </a:lnSpc>
              <a:spcBef>
                <a:spcPts val="2133"/>
              </a:spcBef>
              <a:spcAft>
                <a:spcPts val="2133"/>
              </a:spcAft>
              <a:buSzPts val="1300"/>
              <a:buChar char="■"/>
              <a:defRPr/>
            </a:lvl9pPr>
          </a:lstStyle>
          <a:p>
            <a:endParaRPr/>
          </a:p>
        </p:txBody>
      </p:sp>
      <p:sp>
        <p:nvSpPr>
          <p:cNvPr id="155" name="Google Shape;155;p20"/>
          <p:cNvSpPr/>
          <p:nvPr/>
        </p:nvSpPr>
        <p:spPr>
          <a:xfrm>
            <a:off x="9785596"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chemeClr val="dk1"/>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56" name="Google Shape;156;p20"/>
          <p:cNvSpPr txBox="1">
            <a:spLocks noGrp="1"/>
          </p:cNvSpPr>
          <p:nvPr>
            <p:ph type="title"/>
          </p:nvPr>
        </p:nvSpPr>
        <p:spPr>
          <a:xfrm>
            <a:off x="960000" y="1362664"/>
            <a:ext cx="4805600" cy="1685200"/>
          </a:xfrm>
          <a:prstGeom prst="rect">
            <a:avLst/>
          </a:prstGeom>
        </p:spPr>
        <p:txBody>
          <a:bodyPr spcFirstLastPara="1" wrap="square" lIns="91418" tIns="91418" rIns="91418" bIns="91418"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025392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08"/>
        <p:cNvGrpSpPr/>
        <p:nvPr/>
      </p:nvGrpSpPr>
      <p:grpSpPr>
        <a:xfrm>
          <a:off x="0" y="0"/>
          <a:ext cx="0" cy="0"/>
          <a:chOff x="0" y="0"/>
          <a:chExt cx="0" cy="0"/>
        </a:xfrm>
      </p:grpSpPr>
      <p:pic>
        <p:nvPicPr>
          <p:cNvPr id="209" name="Google Shape;209;p27"/>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210" name="Google Shape;210;p27"/>
          <p:cNvSpPr/>
          <p:nvPr/>
        </p:nvSpPr>
        <p:spPr>
          <a:xfrm rot="10800000">
            <a:off x="-4" y="586740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211" name="Google Shape;211;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212" name="Google Shape;212;p27"/>
          <p:cNvSpPr/>
          <p:nvPr/>
        </p:nvSpPr>
        <p:spPr>
          <a:xfrm>
            <a:off x="5297968"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213" name="Google Shape;213;p27"/>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214" name="Google Shape;214;p27"/>
          <p:cNvSpPr txBox="1">
            <a:spLocks noGrp="1"/>
          </p:cNvSpPr>
          <p:nvPr>
            <p:ph type="title"/>
          </p:nvPr>
        </p:nvSpPr>
        <p:spPr>
          <a:xfrm>
            <a:off x="960000" y="780288"/>
            <a:ext cx="10272000" cy="560800"/>
          </a:xfrm>
          <a:prstGeom prst="rect">
            <a:avLst/>
          </a:prstGeom>
        </p:spPr>
        <p:txBody>
          <a:bodyPr spcFirstLastPara="1" wrap="square" lIns="91418" tIns="91418" rIns="91418" bIns="91418"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83932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35" name="Google Shape;35;p5"/>
          <p:cNvSpPr/>
          <p:nvPr/>
        </p:nvSpPr>
        <p:spPr>
          <a:xfrm>
            <a:off x="7980769" y="4"/>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36" name="Google Shape;36;p5"/>
          <p:cNvSpPr/>
          <p:nvPr/>
        </p:nvSpPr>
        <p:spPr>
          <a:xfrm rot="-10646720">
            <a:off x="11699348" y="3167861"/>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37" name="Google Shape;37;p5"/>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18" tIns="91418" rIns="91418" bIns="91418"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18" tIns="91418" rIns="91418" bIns="91418" anchor="t" anchorCtr="0">
            <a:noAutofit/>
          </a:bodyPr>
          <a:lstStyle>
            <a:lvl1pPr lvl="0" algn="ctr">
              <a:spcBef>
                <a:spcPts val="667"/>
              </a:spcBef>
              <a:spcAft>
                <a:spcPts val="0"/>
              </a:spcAft>
              <a:buSzPts val="2000"/>
              <a:buFont typeface="Mali"/>
              <a:buNone/>
              <a:defRPr sz="2700">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700" b="1">
                <a:latin typeface="Mali"/>
                <a:ea typeface="Mali"/>
                <a:cs typeface="Mali"/>
                <a:sym typeface="Mali"/>
              </a:defRPr>
            </a:lvl2pPr>
            <a:lvl3pPr lvl="2" algn="ctr">
              <a:lnSpc>
                <a:spcPct val="100000"/>
              </a:lnSpc>
              <a:spcBef>
                <a:spcPts val="2133"/>
              </a:spcBef>
              <a:spcAft>
                <a:spcPts val="0"/>
              </a:spcAft>
              <a:buSzPts val="2000"/>
              <a:buFont typeface="Mali"/>
              <a:buNone/>
              <a:defRPr sz="2700" b="1">
                <a:latin typeface="Mali"/>
                <a:ea typeface="Mali"/>
                <a:cs typeface="Mali"/>
                <a:sym typeface="Mali"/>
              </a:defRPr>
            </a:lvl3pPr>
            <a:lvl4pPr lvl="3" algn="ctr">
              <a:lnSpc>
                <a:spcPct val="100000"/>
              </a:lnSpc>
              <a:spcBef>
                <a:spcPts val="2133"/>
              </a:spcBef>
              <a:spcAft>
                <a:spcPts val="0"/>
              </a:spcAft>
              <a:buSzPts val="2000"/>
              <a:buFont typeface="Mali"/>
              <a:buNone/>
              <a:defRPr sz="2700" b="1">
                <a:latin typeface="Mali"/>
                <a:ea typeface="Mali"/>
                <a:cs typeface="Mali"/>
                <a:sym typeface="Mali"/>
              </a:defRPr>
            </a:lvl4pPr>
            <a:lvl5pPr lvl="4" algn="ctr">
              <a:lnSpc>
                <a:spcPct val="100000"/>
              </a:lnSpc>
              <a:spcBef>
                <a:spcPts val="2133"/>
              </a:spcBef>
              <a:spcAft>
                <a:spcPts val="0"/>
              </a:spcAft>
              <a:buSzPts val="2000"/>
              <a:buFont typeface="Mali"/>
              <a:buNone/>
              <a:defRPr sz="2700" b="1">
                <a:latin typeface="Mali"/>
                <a:ea typeface="Mali"/>
                <a:cs typeface="Mali"/>
                <a:sym typeface="Mali"/>
              </a:defRPr>
            </a:lvl5pPr>
            <a:lvl6pPr lvl="5" algn="ctr">
              <a:lnSpc>
                <a:spcPct val="100000"/>
              </a:lnSpc>
              <a:spcBef>
                <a:spcPts val="2133"/>
              </a:spcBef>
              <a:spcAft>
                <a:spcPts val="0"/>
              </a:spcAft>
              <a:buSzPts val="2000"/>
              <a:buFont typeface="Mali"/>
              <a:buNone/>
              <a:defRPr sz="2700" b="1">
                <a:latin typeface="Mali"/>
                <a:ea typeface="Mali"/>
                <a:cs typeface="Mali"/>
                <a:sym typeface="Mali"/>
              </a:defRPr>
            </a:lvl6pPr>
            <a:lvl7pPr lvl="6" algn="ctr">
              <a:lnSpc>
                <a:spcPct val="100000"/>
              </a:lnSpc>
              <a:spcBef>
                <a:spcPts val="2133"/>
              </a:spcBef>
              <a:spcAft>
                <a:spcPts val="0"/>
              </a:spcAft>
              <a:buSzPts val="2000"/>
              <a:buFont typeface="Mali"/>
              <a:buNone/>
              <a:defRPr sz="2700" b="1">
                <a:latin typeface="Mali"/>
                <a:ea typeface="Mali"/>
                <a:cs typeface="Mali"/>
                <a:sym typeface="Mali"/>
              </a:defRPr>
            </a:lvl7pPr>
            <a:lvl8pPr lvl="7" algn="ctr">
              <a:lnSpc>
                <a:spcPct val="100000"/>
              </a:lnSpc>
              <a:spcBef>
                <a:spcPts val="2133"/>
              </a:spcBef>
              <a:spcAft>
                <a:spcPts val="0"/>
              </a:spcAft>
              <a:buSzPts val="2000"/>
              <a:buFont typeface="Mali"/>
              <a:buNone/>
              <a:defRPr sz="2700" b="1">
                <a:latin typeface="Mali"/>
                <a:ea typeface="Mali"/>
                <a:cs typeface="Mali"/>
                <a:sym typeface="Mali"/>
              </a:defRPr>
            </a:lvl8pPr>
            <a:lvl9pPr lvl="8" algn="ctr">
              <a:lnSpc>
                <a:spcPct val="100000"/>
              </a:lnSpc>
              <a:spcBef>
                <a:spcPts val="2133"/>
              </a:spcBef>
              <a:spcAft>
                <a:spcPts val="2133"/>
              </a:spcAft>
              <a:buSzPts val="2000"/>
              <a:buFont typeface="Mali"/>
              <a:buNone/>
              <a:defRPr sz="2700"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18" tIns="91418" rIns="91418" bIns="91418" anchor="t" anchorCtr="0">
            <a:noAutofit/>
          </a:bodyPr>
          <a:lstStyle>
            <a:lvl1pPr lvl="0" algn="ctr" rtl="0">
              <a:spcBef>
                <a:spcPts val="0"/>
              </a:spcBef>
              <a:spcAft>
                <a:spcPts val="0"/>
              </a:spcAft>
              <a:buSzPts val="2000"/>
              <a:buFont typeface="Mali"/>
              <a:buNone/>
              <a:defRPr sz="2700">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700" b="1">
                <a:latin typeface="Mali"/>
                <a:ea typeface="Mali"/>
                <a:cs typeface="Mali"/>
                <a:sym typeface="Mali"/>
              </a:defRPr>
            </a:lvl2pPr>
            <a:lvl3pPr lvl="2" algn="ctr" rtl="0">
              <a:lnSpc>
                <a:spcPct val="100000"/>
              </a:lnSpc>
              <a:spcBef>
                <a:spcPts val="2133"/>
              </a:spcBef>
              <a:spcAft>
                <a:spcPts val="0"/>
              </a:spcAft>
              <a:buSzPts val="2000"/>
              <a:buFont typeface="Mali"/>
              <a:buNone/>
              <a:defRPr sz="2700" b="1">
                <a:latin typeface="Mali"/>
                <a:ea typeface="Mali"/>
                <a:cs typeface="Mali"/>
                <a:sym typeface="Mali"/>
              </a:defRPr>
            </a:lvl3pPr>
            <a:lvl4pPr lvl="3" algn="ctr" rtl="0">
              <a:lnSpc>
                <a:spcPct val="100000"/>
              </a:lnSpc>
              <a:spcBef>
                <a:spcPts val="2133"/>
              </a:spcBef>
              <a:spcAft>
                <a:spcPts val="0"/>
              </a:spcAft>
              <a:buSzPts val="2000"/>
              <a:buFont typeface="Mali"/>
              <a:buNone/>
              <a:defRPr sz="2700" b="1">
                <a:latin typeface="Mali"/>
                <a:ea typeface="Mali"/>
                <a:cs typeface="Mali"/>
                <a:sym typeface="Mali"/>
              </a:defRPr>
            </a:lvl4pPr>
            <a:lvl5pPr lvl="4" algn="ctr" rtl="0">
              <a:lnSpc>
                <a:spcPct val="100000"/>
              </a:lnSpc>
              <a:spcBef>
                <a:spcPts val="2133"/>
              </a:spcBef>
              <a:spcAft>
                <a:spcPts val="0"/>
              </a:spcAft>
              <a:buSzPts val="2000"/>
              <a:buFont typeface="Mali"/>
              <a:buNone/>
              <a:defRPr sz="2700" b="1">
                <a:latin typeface="Mali"/>
                <a:ea typeface="Mali"/>
                <a:cs typeface="Mali"/>
                <a:sym typeface="Mali"/>
              </a:defRPr>
            </a:lvl5pPr>
            <a:lvl6pPr lvl="5" algn="ctr" rtl="0">
              <a:lnSpc>
                <a:spcPct val="100000"/>
              </a:lnSpc>
              <a:spcBef>
                <a:spcPts val="2133"/>
              </a:spcBef>
              <a:spcAft>
                <a:spcPts val="0"/>
              </a:spcAft>
              <a:buSzPts val="2000"/>
              <a:buFont typeface="Mali"/>
              <a:buNone/>
              <a:defRPr sz="2700" b="1">
                <a:latin typeface="Mali"/>
                <a:ea typeface="Mali"/>
                <a:cs typeface="Mali"/>
                <a:sym typeface="Mali"/>
              </a:defRPr>
            </a:lvl6pPr>
            <a:lvl7pPr lvl="6" algn="ctr" rtl="0">
              <a:lnSpc>
                <a:spcPct val="100000"/>
              </a:lnSpc>
              <a:spcBef>
                <a:spcPts val="2133"/>
              </a:spcBef>
              <a:spcAft>
                <a:spcPts val="0"/>
              </a:spcAft>
              <a:buSzPts val="2000"/>
              <a:buFont typeface="Mali"/>
              <a:buNone/>
              <a:defRPr sz="2700" b="1">
                <a:latin typeface="Mali"/>
                <a:ea typeface="Mali"/>
                <a:cs typeface="Mali"/>
                <a:sym typeface="Mali"/>
              </a:defRPr>
            </a:lvl7pPr>
            <a:lvl8pPr lvl="7" algn="ctr" rtl="0">
              <a:lnSpc>
                <a:spcPct val="100000"/>
              </a:lnSpc>
              <a:spcBef>
                <a:spcPts val="2133"/>
              </a:spcBef>
              <a:spcAft>
                <a:spcPts val="0"/>
              </a:spcAft>
              <a:buSzPts val="2000"/>
              <a:buFont typeface="Mali"/>
              <a:buNone/>
              <a:defRPr sz="2700" b="1">
                <a:latin typeface="Mali"/>
                <a:ea typeface="Mali"/>
                <a:cs typeface="Mali"/>
                <a:sym typeface="Mali"/>
              </a:defRPr>
            </a:lvl8pPr>
            <a:lvl9pPr lvl="8" algn="ctr" rtl="0">
              <a:lnSpc>
                <a:spcPct val="100000"/>
              </a:lnSpc>
              <a:spcBef>
                <a:spcPts val="2133"/>
              </a:spcBef>
              <a:spcAft>
                <a:spcPts val="2133"/>
              </a:spcAft>
              <a:buSzPts val="2000"/>
              <a:buFont typeface="Mali"/>
              <a:buNone/>
              <a:defRPr sz="2700"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18" tIns="91418" rIns="91418" bIns="91418"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2"/>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43" name="Google Shape;43;p5"/>
          <p:cNvSpPr/>
          <p:nvPr/>
        </p:nvSpPr>
        <p:spPr>
          <a:xfrm>
            <a:off x="0" y="3344219"/>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18" tIns="91418" rIns="91418" bIns="91418"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18" tIns="91418" rIns="91418" bIns="91418"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3"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alpha val="55560"/>
            </a:schemeClr>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Tree>
    <p:extLst>
      <p:ext uri="{BB962C8B-B14F-4D97-AF65-F5344CB8AC3E}">
        <p14:creationId xmlns:p14="http://schemas.microsoft.com/office/powerpoint/2010/main" val="37639240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2"/>
        </a:solidFill>
        <a:effectLst/>
      </p:bgPr>
    </p:bg>
    <p:spTree>
      <p:nvGrpSpPr>
        <p:cNvPr id="1" name="Shape 76"/>
        <p:cNvGrpSpPr/>
        <p:nvPr/>
      </p:nvGrpSpPr>
      <p:grpSpPr>
        <a:xfrm>
          <a:off x="0" y="0"/>
          <a:ext cx="0" cy="0"/>
          <a:chOff x="0" y="0"/>
          <a:chExt cx="0" cy="0"/>
        </a:xfrm>
      </p:grpSpPr>
      <p:sp>
        <p:nvSpPr>
          <p:cNvPr id="77" name="Google Shape;77;p10"/>
          <p:cNvSpPr>
            <a:spLocks noGrp="1"/>
          </p:cNvSpPr>
          <p:nvPr>
            <p:ph type="pic" idx="2"/>
          </p:nvPr>
        </p:nvSpPr>
        <p:spPr>
          <a:xfrm>
            <a:off x="0" y="0"/>
            <a:ext cx="12192000" cy="6858000"/>
          </a:xfrm>
          <a:prstGeom prst="rect">
            <a:avLst/>
          </a:prstGeom>
          <a:noFill/>
          <a:ln>
            <a:noFill/>
          </a:ln>
        </p:spPr>
      </p:sp>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18" tIns="91418" rIns="91418" bIns="91418" anchor="t" anchorCtr="0">
            <a:noAutofit/>
          </a:bodyPr>
          <a:lstStyle>
            <a:lvl1pPr lvl="0" algn="ctr" rtl="0">
              <a:lnSpc>
                <a:spcPct val="100000"/>
              </a:lnSpc>
              <a:spcBef>
                <a:spcPts val="0"/>
              </a:spcBef>
              <a:spcAft>
                <a:spcPts val="0"/>
              </a:spcAft>
              <a:buSzPts val="3200"/>
              <a:buNone/>
              <a:defRPr sz="37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4377699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65" name="Google Shape;65;p8"/>
          <p:cNvSpPr/>
          <p:nvPr/>
        </p:nvSpPr>
        <p:spPr>
          <a:xfrm>
            <a:off x="0" y="4"/>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66" name="Google Shape;66;p8"/>
          <p:cNvSpPr/>
          <p:nvPr/>
        </p:nvSpPr>
        <p:spPr>
          <a:xfrm rot="10800000">
            <a:off x="11295911"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67" name="Google Shape;67;p8"/>
          <p:cNvSpPr/>
          <p:nvPr/>
        </p:nvSpPr>
        <p:spPr>
          <a:xfrm rot="5400000">
            <a:off x="7545131" y="-1407080"/>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68" name="Google Shape;68;p8"/>
          <p:cNvSpPr/>
          <p:nvPr/>
        </p:nvSpPr>
        <p:spPr>
          <a:xfrm>
            <a:off x="1202138"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892" tIns="121892" rIns="121892" bIns="121892" anchor="ctr" anchorCtr="0">
            <a:noAutofit/>
          </a:bodyPr>
          <a:lstStyle/>
          <a:p>
            <a:pPr defTabSz="914332"/>
            <a:endParaRPr sz="2400">
              <a:solidFill>
                <a:prstClr val="black"/>
              </a:solidFill>
            </a:endParaRPr>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18" tIns="91418" rIns="91418" bIns="91418" anchor="ctr" anchorCtr="0">
            <a:noAutofit/>
          </a:bodyPr>
          <a:lstStyle>
            <a:lvl1pPr lvl="0" algn="ctr">
              <a:spcBef>
                <a:spcPts val="0"/>
              </a:spcBef>
              <a:spcAft>
                <a:spcPts val="0"/>
              </a:spcAft>
              <a:buSzPts val="4800"/>
              <a:buNone/>
              <a:defRPr sz="14500">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2574100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1"/>
        <p:cNvGrpSpPr/>
        <p:nvPr/>
      </p:nvGrpSpPr>
      <p:grpSpPr>
        <a:xfrm>
          <a:off x="0" y="0"/>
          <a:ext cx="0" cy="0"/>
          <a:chOff x="0" y="0"/>
          <a:chExt cx="0" cy="0"/>
        </a:xfrm>
      </p:grpSpPr>
      <p:pic>
        <p:nvPicPr>
          <p:cNvPr id="132" name="Google Shape;132;p17"/>
          <p:cNvPicPr preferRelativeResize="0"/>
          <p:nvPr/>
        </p:nvPicPr>
        <p:blipFill>
          <a:blip r:embed="rId2">
            <a:alphaModFix amt="50000"/>
          </a:blip>
          <a:stretch>
            <a:fillRect/>
          </a:stretch>
        </p:blipFill>
        <p:spPr>
          <a:xfrm>
            <a:off x="5334" y="4"/>
            <a:ext cx="12191996" cy="6857999"/>
          </a:xfrm>
          <a:prstGeom prst="rect">
            <a:avLst/>
          </a:prstGeom>
          <a:noFill/>
          <a:ln>
            <a:noFill/>
          </a:ln>
        </p:spPr>
      </p:pic>
      <p:sp>
        <p:nvSpPr>
          <p:cNvPr id="133" name="Google Shape;133;p17"/>
          <p:cNvSpPr/>
          <p:nvPr/>
        </p:nvSpPr>
        <p:spPr>
          <a:xfrm>
            <a:off x="6832603" y="5"/>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34" name="Google Shape;134;p17"/>
          <p:cNvSpPr/>
          <p:nvPr/>
        </p:nvSpPr>
        <p:spPr>
          <a:xfrm>
            <a:off x="38"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35" name="Google Shape;135;p17"/>
          <p:cNvSpPr txBox="1">
            <a:spLocks noGrp="1"/>
          </p:cNvSpPr>
          <p:nvPr>
            <p:ph type="subTitle" idx="1"/>
          </p:nvPr>
        </p:nvSpPr>
        <p:spPr>
          <a:xfrm rot="210">
            <a:off x="2647800" y="4902167"/>
            <a:ext cx="6544800" cy="832400"/>
          </a:xfrm>
          <a:prstGeom prst="rect">
            <a:avLst/>
          </a:prstGeom>
          <a:noFill/>
          <a:ln>
            <a:noFill/>
          </a:ln>
        </p:spPr>
        <p:txBody>
          <a:bodyPr spcFirstLastPara="1" wrap="square" lIns="91418" tIns="91418" rIns="91418" bIns="91418" anchor="t" anchorCtr="0">
            <a:noAutofit/>
          </a:bodyPr>
          <a:lstStyle>
            <a:lvl1pPr lvl="0" algn="ctr" rtl="0">
              <a:lnSpc>
                <a:spcPct val="100000"/>
              </a:lnSpc>
              <a:spcBef>
                <a:spcPts val="0"/>
              </a:spcBef>
              <a:spcAft>
                <a:spcPts val="0"/>
              </a:spcAft>
              <a:buSzPts val="1300"/>
              <a:buNone/>
              <a:defRPr sz="19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36" name="Google Shape;136;p17"/>
          <p:cNvSpPr txBox="1">
            <a:spLocks noGrp="1"/>
          </p:cNvSpPr>
          <p:nvPr>
            <p:ph type="title"/>
          </p:nvPr>
        </p:nvSpPr>
        <p:spPr>
          <a:xfrm>
            <a:off x="2103800" y="2059883"/>
            <a:ext cx="7984400" cy="2107200"/>
          </a:xfrm>
          <a:prstGeom prst="rect">
            <a:avLst/>
          </a:prstGeom>
        </p:spPr>
        <p:txBody>
          <a:bodyPr spcFirstLastPara="1" wrap="square" lIns="91418" tIns="91418" rIns="91418" bIns="91418" anchor="t" anchorCtr="0">
            <a:noAutofit/>
          </a:bodyPr>
          <a:lstStyle>
            <a:lvl1pPr lvl="0" algn="ctr" rtl="0">
              <a:lnSpc>
                <a:spcPct val="70000"/>
              </a:lnSpc>
              <a:spcBef>
                <a:spcPts val="0"/>
              </a:spcBef>
              <a:spcAft>
                <a:spcPts val="0"/>
              </a:spcAft>
              <a:buSzPts val="4800"/>
              <a:buNone/>
              <a:defRPr sz="20500">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3737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3084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66"/>
        <p:cNvGrpSpPr/>
        <p:nvPr/>
      </p:nvGrpSpPr>
      <p:grpSpPr>
        <a:xfrm>
          <a:off x="0" y="0"/>
          <a:ext cx="0" cy="0"/>
          <a:chOff x="0" y="0"/>
          <a:chExt cx="0" cy="0"/>
        </a:xfrm>
      </p:grpSpPr>
      <p:sp>
        <p:nvSpPr>
          <p:cNvPr id="1967" name="Google Shape;1967;p10"/>
          <p:cNvSpPr txBox="1">
            <a:spLocks noGrp="1"/>
          </p:cNvSpPr>
          <p:nvPr>
            <p:ph type="title"/>
          </p:nvPr>
        </p:nvSpPr>
        <p:spPr>
          <a:xfrm>
            <a:off x="5305000" y="5621511"/>
            <a:ext cx="5926800" cy="522400"/>
          </a:xfrm>
          <a:prstGeom prst="rect">
            <a:avLst/>
          </a:prstGeom>
        </p:spPr>
        <p:txBody>
          <a:bodyPr spcFirstLastPara="1" wrap="square" lIns="91418" tIns="91418" rIns="91418" bIns="91418"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5424441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1661"/>
        <p:cNvGrpSpPr/>
        <p:nvPr/>
      </p:nvGrpSpPr>
      <p:grpSpPr>
        <a:xfrm>
          <a:off x="0" y="0"/>
          <a:ext cx="0" cy="0"/>
          <a:chOff x="0" y="0"/>
          <a:chExt cx="0" cy="0"/>
        </a:xfrm>
      </p:grpSpPr>
      <p:pic>
        <p:nvPicPr>
          <p:cNvPr id="1662" name="Google Shape;1662;p34"/>
          <p:cNvPicPr preferRelativeResize="0"/>
          <p:nvPr/>
        </p:nvPicPr>
        <p:blipFill>
          <a:blip r:embed="rId2">
            <a:alphaModFix/>
          </a:blip>
          <a:stretch>
            <a:fillRect/>
          </a:stretch>
        </p:blipFill>
        <p:spPr>
          <a:xfrm>
            <a:off x="-75462" y="-36433"/>
            <a:ext cx="12342935" cy="7005332"/>
          </a:xfrm>
          <a:prstGeom prst="rect">
            <a:avLst/>
          </a:prstGeom>
          <a:noFill/>
          <a:ln>
            <a:noFill/>
          </a:ln>
        </p:spPr>
      </p:pic>
      <p:grpSp>
        <p:nvGrpSpPr>
          <p:cNvPr id="1663" name="Google Shape;1663;p34"/>
          <p:cNvGrpSpPr/>
          <p:nvPr/>
        </p:nvGrpSpPr>
        <p:grpSpPr>
          <a:xfrm rot="-610151">
            <a:off x="9208884" y="-987863"/>
            <a:ext cx="3524496" cy="2844395"/>
            <a:chOff x="-729163" y="3851975"/>
            <a:chExt cx="2464103" cy="1988620"/>
          </a:xfrm>
        </p:grpSpPr>
        <p:sp>
          <p:nvSpPr>
            <p:cNvPr id="1664" name="Google Shape;1664;p34"/>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65" name="Google Shape;1665;p34"/>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66" name="Google Shape;1666;p34"/>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sp>
          <p:nvSpPr>
            <p:cNvPr id="1667" name="Google Shape;1667;p34"/>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68" name="Google Shape;1668;p34"/>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69" name="Google Shape;1669;p34"/>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70" name="Google Shape;1670;p34"/>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sp>
          <p:nvSpPr>
            <p:cNvPr id="1671" name="Google Shape;1671;p34"/>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72" name="Google Shape;1672;p34"/>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73" name="Google Shape;1673;p34"/>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74" name="Google Shape;1674;p34"/>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sp>
          <p:nvSpPr>
            <p:cNvPr id="1675" name="Google Shape;1675;p34"/>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sp>
          <p:nvSpPr>
            <p:cNvPr id="1676" name="Google Shape;1676;p34"/>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sp>
          <p:nvSpPr>
            <p:cNvPr id="1677" name="Google Shape;1677;p34"/>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grpSp>
      <p:grpSp>
        <p:nvGrpSpPr>
          <p:cNvPr id="1678" name="Google Shape;1678;p34"/>
          <p:cNvGrpSpPr/>
          <p:nvPr/>
        </p:nvGrpSpPr>
        <p:grpSpPr>
          <a:xfrm rot="-1824010" flipH="1">
            <a:off x="10218952" y="2569208"/>
            <a:ext cx="2053765" cy="3002277"/>
            <a:chOff x="-2055400" y="2385325"/>
            <a:chExt cx="1520600" cy="2222875"/>
          </a:xfrm>
        </p:grpSpPr>
        <p:grpSp>
          <p:nvGrpSpPr>
            <p:cNvPr id="1679" name="Google Shape;1679;p34"/>
            <p:cNvGrpSpPr/>
            <p:nvPr/>
          </p:nvGrpSpPr>
          <p:grpSpPr>
            <a:xfrm>
              <a:off x="-1858600" y="2385325"/>
              <a:ext cx="523125" cy="1635025"/>
              <a:chOff x="-1858600" y="2385325"/>
              <a:chExt cx="523125" cy="1635025"/>
            </a:xfrm>
          </p:grpSpPr>
          <p:sp>
            <p:nvSpPr>
              <p:cNvPr id="1680" name="Google Shape;1680;p3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81" name="Google Shape;1681;p3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82" name="Google Shape;1682;p3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83" name="Google Shape;1683;p3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grpSp>
          <p:nvGrpSpPr>
            <p:cNvPr id="1684" name="Google Shape;1684;p34"/>
            <p:cNvGrpSpPr/>
            <p:nvPr/>
          </p:nvGrpSpPr>
          <p:grpSpPr>
            <a:xfrm>
              <a:off x="-1779100" y="2408800"/>
              <a:ext cx="1032750" cy="1807075"/>
              <a:chOff x="-1779100" y="2408800"/>
              <a:chExt cx="1032750" cy="1807075"/>
            </a:xfrm>
          </p:grpSpPr>
          <p:sp>
            <p:nvSpPr>
              <p:cNvPr id="1685" name="Google Shape;1685;p3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86" name="Google Shape;1686;p3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87" name="Google Shape;1687;p3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88" name="Google Shape;1688;p3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grpSp>
          <p:nvGrpSpPr>
            <p:cNvPr id="1689" name="Google Shape;1689;p34"/>
            <p:cNvGrpSpPr/>
            <p:nvPr/>
          </p:nvGrpSpPr>
          <p:grpSpPr>
            <a:xfrm>
              <a:off x="-2055400" y="3174000"/>
              <a:ext cx="1520600" cy="1434200"/>
              <a:chOff x="-2055400" y="3174000"/>
              <a:chExt cx="1520600" cy="1434200"/>
            </a:xfrm>
          </p:grpSpPr>
          <p:sp>
            <p:nvSpPr>
              <p:cNvPr id="1690" name="Google Shape;1690;p3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91" name="Google Shape;1691;p3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92" name="Google Shape;1692;p3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sp>
          <p:nvSpPr>
            <p:cNvPr id="1693" name="Google Shape;1693;p34"/>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grpSp>
        <p:nvGrpSpPr>
          <p:cNvPr id="1694" name="Google Shape;1694;p34"/>
          <p:cNvGrpSpPr/>
          <p:nvPr/>
        </p:nvGrpSpPr>
        <p:grpSpPr>
          <a:xfrm rot="486688">
            <a:off x="-783398" y="-685838"/>
            <a:ext cx="3265628" cy="4031239"/>
            <a:chOff x="-623774" y="-350900"/>
            <a:chExt cx="2449210" cy="3023416"/>
          </a:xfrm>
        </p:grpSpPr>
        <p:grpSp>
          <p:nvGrpSpPr>
            <p:cNvPr id="1695" name="Google Shape;1695;p34"/>
            <p:cNvGrpSpPr/>
            <p:nvPr/>
          </p:nvGrpSpPr>
          <p:grpSpPr>
            <a:xfrm rot="1413719">
              <a:off x="224827" y="-308028"/>
              <a:ext cx="616248" cy="1925931"/>
              <a:chOff x="-1858600" y="2385325"/>
              <a:chExt cx="523125" cy="1635025"/>
            </a:xfrm>
          </p:grpSpPr>
          <p:sp>
            <p:nvSpPr>
              <p:cNvPr id="1696" name="Google Shape;1696;p3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97" name="Google Shape;1697;p3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98" name="Google Shape;1698;p3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699" name="Google Shape;1699;p3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grpSp>
          <p:nvGrpSpPr>
            <p:cNvPr id="1700" name="Google Shape;1700;p34"/>
            <p:cNvGrpSpPr/>
            <p:nvPr/>
          </p:nvGrpSpPr>
          <p:grpSpPr>
            <a:xfrm rot="1413719">
              <a:off x="234082" y="-133704"/>
              <a:ext cx="1216593" cy="2128592"/>
              <a:chOff x="-1779100" y="2408800"/>
              <a:chExt cx="1032750" cy="1807075"/>
            </a:xfrm>
          </p:grpSpPr>
          <p:sp>
            <p:nvSpPr>
              <p:cNvPr id="1701" name="Google Shape;1701;p3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02" name="Google Shape;1702;p3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03" name="Google Shape;1703;p3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04" name="Google Shape;1704;p3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grpSp>
          <p:nvGrpSpPr>
            <p:cNvPr id="1705" name="Google Shape;1705;p34"/>
            <p:cNvGrpSpPr/>
            <p:nvPr/>
          </p:nvGrpSpPr>
          <p:grpSpPr>
            <a:xfrm>
              <a:off x="-623774" y="407959"/>
              <a:ext cx="2317309" cy="2264556"/>
              <a:chOff x="-623774" y="407959"/>
              <a:chExt cx="2317309" cy="2264556"/>
            </a:xfrm>
          </p:grpSpPr>
          <p:grpSp>
            <p:nvGrpSpPr>
              <p:cNvPr id="1706" name="Google Shape;1706;p34"/>
              <p:cNvGrpSpPr/>
              <p:nvPr/>
            </p:nvGrpSpPr>
            <p:grpSpPr>
              <a:xfrm rot="1413719">
                <a:off x="-360763" y="695549"/>
                <a:ext cx="1791287" cy="1689375"/>
                <a:chOff x="-2055400" y="3174000"/>
                <a:chExt cx="1520600" cy="1434200"/>
              </a:xfrm>
            </p:grpSpPr>
            <p:sp>
              <p:nvSpPr>
                <p:cNvPr id="1707" name="Google Shape;1707;p3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08" name="Google Shape;1708;p3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09" name="Google Shape;1709;p3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sp>
            <p:nvSpPr>
              <p:cNvPr id="1710" name="Google Shape;1710;p34"/>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grpSp>
      <p:grpSp>
        <p:nvGrpSpPr>
          <p:cNvPr id="1711" name="Google Shape;1711;p34"/>
          <p:cNvGrpSpPr/>
          <p:nvPr/>
        </p:nvGrpSpPr>
        <p:grpSpPr>
          <a:xfrm rot="-400779" flipH="1">
            <a:off x="-931332" y="2732134"/>
            <a:ext cx="2844279" cy="2231599"/>
            <a:chOff x="-2415600" y="2986400"/>
            <a:chExt cx="1943075" cy="1524659"/>
          </a:xfrm>
        </p:grpSpPr>
        <p:sp>
          <p:nvSpPr>
            <p:cNvPr id="1712" name="Google Shape;1712;p34"/>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13" name="Google Shape;1713;p34"/>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14" name="Google Shape;1714;p34"/>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15" name="Google Shape;1715;p34"/>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sp>
          <p:nvSpPr>
            <p:cNvPr id="1716" name="Google Shape;1716;p34"/>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grpSp>
          <p:nvGrpSpPr>
            <p:cNvPr id="1717" name="Google Shape;1717;p34"/>
            <p:cNvGrpSpPr/>
            <p:nvPr/>
          </p:nvGrpSpPr>
          <p:grpSpPr>
            <a:xfrm>
              <a:off x="-2218800" y="3088875"/>
              <a:ext cx="1598825" cy="1190475"/>
              <a:chOff x="-2218800" y="3088875"/>
              <a:chExt cx="1598825" cy="1190475"/>
            </a:xfrm>
          </p:grpSpPr>
          <p:sp>
            <p:nvSpPr>
              <p:cNvPr id="1718" name="Google Shape;1718;p34"/>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19" name="Google Shape;1719;p34"/>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grpSp>
      <p:grpSp>
        <p:nvGrpSpPr>
          <p:cNvPr id="1720" name="Google Shape;1720;p34"/>
          <p:cNvGrpSpPr/>
          <p:nvPr/>
        </p:nvGrpSpPr>
        <p:grpSpPr>
          <a:xfrm rot="451339" flipH="1">
            <a:off x="-261041" y="4263094"/>
            <a:ext cx="2414417" cy="2495457"/>
            <a:chOff x="334100" y="971800"/>
            <a:chExt cx="1810984" cy="1871771"/>
          </a:xfrm>
        </p:grpSpPr>
        <p:sp>
          <p:nvSpPr>
            <p:cNvPr id="1721" name="Google Shape;1721;p34"/>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22" name="Google Shape;1722;p34"/>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nvGrpSpPr>
            <p:cNvPr id="1723" name="Google Shape;1723;p34"/>
            <p:cNvGrpSpPr/>
            <p:nvPr/>
          </p:nvGrpSpPr>
          <p:grpSpPr>
            <a:xfrm>
              <a:off x="1214129" y="978980"/>
              <a:ext cx="913828" cy="1211839"/>
              <a:chOff x="1214129" y="978980"/>
              <a:chExt cx="913828" cy="1211839"/>
            </a:xfrm>
          </p:grpSpPr>
          <p:sp>
            <p:nvSpPr>
              <p:cNvPr id="1724" name="Google Shape;1724;p34"/>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25" name="Google Shape;1725;p34"/>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sp>
          <p:nvSpPr>
            <p:cNvPr id="1726" name="Google Shape;1726;p34"/>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27" name="Google Shape;1727;p34"/>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28" name="Google Shape;1728;p34"/>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grpSp>
      <p:sp>
        <p:nvSpPr>
          <p:cNvPr id="1729" name="Google Shape;1729;p34"/>
          <p:cNvSpPr/>
          <p:nvPr/>
        </p:nvSpPr>
        <p:spPr>
          <a:xfrm>
            <a:off x="2824453" y="2640937"/>
            <a:ext cx="6664000" cy="36152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730" name="Google Shape;1730;p34"/>
          <p:cNvSpPr/>
          <p:nvPr/>
        </p:nvSpPr>
        <p:spPr>
          <a:xfrm>
            <a:off x="2722820" y="2539337"/>
            <a:ext cx="6664000" cy="3615200"/>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121892" tIns="121892" rIns="121892" bIns="121892" anchor="ctr" anchorCtr="0">
            <a:noAutofit/>
          </a:bodyPr>
          <a:lstStyle/>
          <a:p>
            <a:pPr defTabSz="914332"/>
            <a:endParaRPr sz="2400">
              <a:solidFill>
                <a:prstClr val="black"/>
              </a:solidFill>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wrap="square" lIns="91418" tIns="91418" rIns="91418" bIns="91418" anchor="ctr" anchorCtr="0">
            <a:noAutofit/>
          </a:bodyPr>
          <a:lstStyle>
            <a:lvl1pPr lvl="0" algn="ctr" rtl="0">
              <a:spcBef>
                <a:spcPts val="0"/>
              </a:spcBef>
              <a:spcAft>
                <a:spcPts val="0"/>
              </a:spcAft>
              <a:buSzPts val="7000"/>
              <a:buNone/>
              <a:defRPr sz="9300"/>
            </a:lvl1pPr>
            <a:lvl2pPr lvl="1" algn="ctr" rtl="0">
              <a:spcBef>
                <a:spcPts val="0"/>
              </a:spcBef>
              <a:spcAft>
                <a:spcPts val="0"/>
              </a:spcAft>
              <a:buSzPts val="7000"/>
              <a:buNone/>
              <a:defRPr sz="9300"/>
            </a:lvl2pPr>
            <a:lvl3pPr lvl="2" algn="ctr" rtl="0">
              <a:spcBef>
                <a:spcPts val="0"/>
              </a:spcBef>
              <a:spcAft>
                <a:spcPts val="0"/>
              </a:spcAft>
              <a:buSzPts val="7000"/>
              <a:buNone/>
              <a:defRPr sz="9300"/>
            </a:lvl3pPr>
            <a:lvl4pPr lvl="3" algn="ctr" rtl="0">
              <a:spcBef>
                <a:spcPts val="0"/>
              </a:spcBef>
              <a:spcAft>
                <a:spcPts val="0"/>
              </a:spcAft>
              <a:buSzPts val="7000"/>
              <a:buNone/>
              <a:defRPr sz="9300"/>
            </a:lvl4pPr>
            <a:lvl5pPr lvl="4" algn="ctr" rtl="0">
              <a:spcBef>
                <a:spcPts val="0"/>
              </a:spcBef>
              <a:spcAft>
                <a:spcPts val="0"/>
              </a:spcAft>
              <a:buSzPts val="7000"/>
              <a:buNone/>
              <a:defRPr sz="9300"/>
            </a:lvl5pPr>
            <a:lvl6pPr lvl="5" algn="ctr" rtl="0">
              <a:spcBef>
                <a:spcPts val="0"/>
              </a:spcBef>
              <a:spcAft>
                <a:spcPts val="0"/>
              </a:spcAft>
              <a:buSzPts val="7000"/>
              <a:buNone/>
              <a:defRPr sz="9300"/>
            </a:lvl6pPr>
            <a:lvl7pPr lvl="6" algn="ctr" rtl="0">
              <a:spcBef>
                <a:spcPts val="0"/>
              </a:spcBef>
              <a:spcAft>
                <a:spcPts val="0"/>
              </a:spcAft>
              <a:buSzPts val="7000"/>
              <a:buNone/>
              <a:defRPr sz="9300"/>
            </a:lvl7pPr>
            <a:lvl8pPr lvl="7" algn="ctr" rtl="0">
              <a:spcBef>
                <a:spcPts val="0"/>
              </a:spcBef>
              <a:spcAft>
                <a:spcPts val="0"/>
              </a:spcAft>
              <a:buSzPts val="7000"/>
              <a:buNone/>
              <a:defRPr sz="9300"/>
            </a:lvl8pPr>
            <a:lvl9pPr lvl="8" algn="ctr" rtl="0">
              <a:spcBef>
                <a:spcPts val="0"/>
              </a:spcBef>
              <a:spcAft>
                <a:spcPts val="0"/>
              </a:spcAft>
              <a:buSzPts val="7000"/>
              <a:buNone/>
              <a:defRPr sz="9300"/>
            </a:lvl9pPr>
          </a:lstStyle>
          <a:p>
            <a:endParaRPr/>
          </a:p>
        </p:txBody>
      </p:sp>
      <p:grpSp>
        <p:nvGrpSpPr>
          <p:cNvPr id="1732" name="Google Shape;1732;p34"/>
          <p:cNvGrpSpPr/>
          <p:nvPr/>
        </p:nvGrpSpPr>
        <p:grpSpPr>
          <a:xfrm rot="1946306" flipH="1">
            <a:off x="9006522" y="5134060"/>
            <a:ext cx="2436849" cy="2565005"/>
            <a:chOff x="1526600" y="450800"/>
            <a:chExt cx="4540675" cy="4779475"/>
          </a:xfrm>
        </p:grpSpPr>
        <p:sp>
          <p:nvSpPr>
            <p:cNvPr id="1733" name="Google Shape;1733;p34"/>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l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34" name="Google Shape;1734;p34"/>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35" name="Google Shape;1735;p34"/>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sp>
          <p:nvSpPr>
            <p:cNvPr id="1736" name="Google Shape;1736;p34"/>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sp>
          <p:nvSpPr>
            <p:cNvPr id="1737" name="Google Shape;1737;p34"/>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38" name="Google Shape;1738;p34"/>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39" name="Google Shape;1739;p34"/>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defTabSz="914332"/>
              <a:endParaRPr sz="2400">
                <a:solidFill>
                  <a:prstClr val="black"/>
                </a:solidFill>
              </a:endParaRPr>
            </a:p>
          </p:txBody>
        </p:sp>
        <p:sp>
          <p:nvSpPr>
            <p:cNvPr id="1740" name="Google Shape;1740;p34"/>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defTabSz="914332"/>
              <a:endParaRPr sz="2400">
                <a:solidFill>
                  <a:prstClr val="black"/>
                </a:solidFill>
              </a:endParaRPr>
            </a:p>
          </p:txBody>
        </p:sp>
      </p:grpSp>
      <p:sp>
        <p:nvSpPr>
          <p:cNvPr id="1741" name="Google Shape;1741;p34"/>
          <p:cNvSpPr txBox="1"/>
          <p:nvPr/>
        </p:nvSpPr>
        <p:spPr>
          <a:xfrm>
            <a:off x="3436967" y="4888167"/>
            <a:ext cx="5318000" cy="808800"/>
          </a:xfrm>
          <a:prstGeom prst="rect">
            <a:avLst/>
          </a:prstGeom>
          <a:noFill/>
          <a:ln>
            <a:noFill/>
          </a:ln>
        </p:spPr>
        <p:txBody>
          <a:bodyPr spcFirstLastPara="1" wrap="square" lIns="121892" tIns="121892" rIns="121892" bIns="121892" anchor="ctr" anchorCtr="0">
            <a:noAutofit/>
          </a:bodyPr>
          <a:lstStyle/>
          <a:p>
            <a:pPr algn="ctr" defTabSz="914332">
              <a:spcBef>
                <a:spcPts val="400"/>
              </a:spcBef>
            </a:pPr>
            <a:r>
              <a:rPr lang="en" sz="1300">
                <a:solidFill>
                  <a:prstClr val="black"/>
                </a:solidFill>
                <a:latin typeface="Raleway"/>
                <a:ea typeface="Raleway"/>
                <a:cs typeface="Raleway"/>
                <a:sym typeface="Raleway"/>
              </a:rPr>
              <a:t>CREDITS: This presentation template was created by </a:t>
            </a:r>
            <a:r>
              <a:rPr lang="en" sz="1300">
                <a:solidFill>
                  <a:prstClr val="black"/>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Slidesgo</a:t>
            </a:r>
            <a:r>
              <a:rPr lang="en" sz="1300">
                <a:solidFill>
                  <a:prstClr val="black"/>
                </a:solidFill>
                <a:latin typeface="Raleway"/>
                <a:ea typeface="Raleway"/>
                <a:cs typeface="Raleway"/>
                <a:sym typeface="Raleway"/>
              </a:rPr>
              <a:t>, including icons by </a:t>
            </a:r>
            <a:r>
              <a:rPr lang="en" sz="1300">
                <a:solidFill>
                  <a:prstClr val="black"/>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Flaticon</a:t>
            </a:r>
            <a:r>
              <a:rPr lang="en" sz="1300">
                <a:solidFill>
                  <a:prstClr val="black"/>
                </a:solidFill>
                <a:latin typeface="Raleway"/>
                <a:ea typeface="Raleway"/>
                <a:cs typeface="Raleway"/>
                <a:sym typeface="Raleway"/>
              </a:rPr>
              <a:t> and infographics &amp; images by </a:t>
            </a:r>
            <a:r>
              <a:rPr lang="en" sz="1300">
                <a:solidFill>
                  <a:prstClr val="black"/>
                </a:solidFill>
                <a:uFill>
                  <a:noFill/>
                </a:uFill>
                <a:latin typeface="Raleway"/>
                <a:ea typeface="Raleway"/>
                <a:cs typeface="Raleway"/>
                <a:sym typeface="Raleway"/>
                <a:hlinkClick r:id="rId5">
                  <a:extLst>
                    <a:ext uri="{A12FA001-AC4F-418D-AE19-62706E023703}">
                      <ahyp:hlinkClr xmlns:ahyp="http://schemas.microsoft.com/office/drawing/2018/hyperlinkcolor" val="tx"/>
                    </a:ext>
                  </a:extLst>
                </a:hlinkClick>
              </a:rPr>
              <a:t>Freepik</a:t>
            </a:r>
            <a:endParaRPr sz="1300">
              <a:solidFill>
                <a:prstClr val="black"/>
              </a:solidFill>
              <a:latin typeface="Raleway"/>
              <a:ea typeface="Raleway"/>
              <a:cs typeface="Raleway"/>
              <a:sym typeface="Raleway"/>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wrap="square" lIns="91418" tIns="91418" rIns="91418" bIns="91418"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21315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89163" y="1561300"/>
            <a:ext cx="5258400" cy="2872800"/>
          </a:xfrm>
          <a:prstGeom prst="rect">
            <a:avLst/>
          </a:prstGeom>
          <a:noFill/>
        </p:spPr>
        <p:txBody>
          <a:bodyPr spcFirstLastPara="1" wrap="square" lIns="121897" tIns="121897" rIns="121897" bIns="121897" anchor="ctr" anchorCtr="0">
            <a:noAutofit/>
          </a:bodyPr>
          <a:lstStyle>
            <a:lvl1pPr lvl="0" algn="l">
              <a:spcBef>
                <a:spcPts val="0"/>
              </a:spcBef>
              <a:spcAft>
                <a:spcPts val="0"/>
              </a:spcAft>
              <a:buSzPts val="5200"/>
              <a:buNone/>
              <a:defRPr sz="9300" b="0">
                <a:latin typeface="Red Hat Display Black" panose="02010303040201060303"/>
                <a:ea typeface="Red Hat Display Black" panose="02010303040201060303"/>
                <a:cs typeface="Red Hat Display Black" panose="02010303040201060303"/>
                <a:sym typeface="Red Hat Display Black" panose="02010303040201060303"/>
              </a:defRPr>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a:off x="989133" y="4434133"/>
            <a:ext cx="5258400" cy="618400"/>
          </a:xfrm>
          <a:prstGeom prst="rect">
            <a:avLst/>
          </a:prstGeom>
        </p:spPr>
        <p:txBody>
          <a:bodyPr spcFirstLastPara="1" wrap="square" lIns="121897" tIns="121897" rIns="121897" bIns="121897" anchor="ctr" anchorCtr="0">
            <a:noAutofit/>
          </a:bodyPr>
          <a:lstStyle>
            <a:lvl1pPr lvl="0">
              <a:lnSpc>
                <a:spcPct val="100000"/>
              </a:lnSpc>
              <a:spcBef>
                <a:spcPts val="0"/>
              </a:spcBef>
              <a:spcAft>
                <a:spcPts val="0"/>
              </a:spcAft>
              <a:buSzPts val="2800"/>
              <a:buNone/>
              <a:defRPr sz="1900">
                <a:latin typeface="Albert Sans"/>
                <a:ea typeface="Albert Sans"/>
                <a:cs typeface="Albert Sans"/>
                <a:sym typeface="Albert Sa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1" name="Google Shape;11;p2"/>
          <p:cNvSpPr>
            <a:spLocks noGrp="1"/>
          </p:cNvSpPr>
          <p:nvPr>
            <p:ph type="pic" idx="2"/>
          </p:nvPr>
        </p:nvSpPr>
        <p:spPr>
          <a:xfrm>
            <a:off x="6154951" y="3578449"/>
            <a:ext cx="3748400" cy="3747600"/>
          </a:xfrm>
          <a:prstGeom prst="diamond">
            <a:avLst/>
          </a:prstGeom>
          <a:noFill/>
          <a:ln>
            <a:noFill/>
          </a:ln>
        </p:spPr>
      </p:sp>
      <p:sp>
        <p:nvSpPr>
          <p:cNvPr id="12" name="Google Shape;12;p2"/>
          <p:cNvSpPr>
            <a:spLocks noGrp="1"/>
          </p:cNvSpPr>
          <p:nvPr>
            <p:ph type="pic" idx="3"/>
          </p:nvPr>
        </p:nvSpPr>
        <p:spPr>
          <a:xfrm>
            <a:off x="8185217" y="1561316"/>
            <a:ext cx="3748400" cy="3747600"/>
          </a:xfrm>
          <a:prstGeom prst="diamond">
            <a:avLst/>
          </a:prstGeom>
          <a:noFill/>
          <a:ln>
            <a:noFill/>
          </a:ln>
        </p:spPr>
      </p:sp>
      <p:sp>
        <p:nvSpPr>
          <p:cNvPr id="13" name="Google Shape;13;p2"/>
          <p:cNvSpPr>
            <a:spLocks noGrp="1"/>
          </p:cNvSpPr>
          <p:nvPr>
            <p:ph type="pic" idx="4"/>
          </p:nvPr>
        </p:nvSpPr>
        <p:spPr>
          <a:xfrm>
            <a:off x="6154951" y="-468051"/>
            <a:ext cx="3748400" cy="3747600"/>
          </a:xfrm>
          <a:prstGeom prst="diamond">
            <a:avLst/>
          </a:prstGeom>
          <a:noFill/>
          <a:ln>
            <a:noFill/>
          </a:ln>
        </p:spPr>
      </p:sp>
      <p:sp>
        <p:nvSpPr>
          <p:cNvPr id="14" name="Google Shape;14;p2"/>
          <p:cNvSpPr/>
          <p:nvPr/>
        </p:nvSpPr>
        <p:spPr>
          <a:xfrm>
            <a:off x="8673867" y="-135466"/>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15" name="Google Shape;15;p2"/>
          <p:cNvGrpSpPr/>
          <p:nvPr/>
        </p:nvGrpSpPr>
        <p:grpSpPr>
          <a:xfrm>
            <a:off x="6984999" y="-491635"/>
            <a:ext cx="5813071" cy="7841253"/>
            <a:chOff x="209549" y="-368726"/>
            <a:chExt cx="4359803" cy="5880940"/>
          </a:xfrm>
        </p:grpSpPr>
        <p:sp>
          <p:nvSpPr>
            <p:cNvPr id="16" name="Google Shape;16;p2"/>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7" name="Google Shape;17;p2"/>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8" name="Google Shape;18;p2"/>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157366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a:off x="-2705299" y="-48266"/>
            <a:ext cx="10667300" cy="7071933"/>
          </a:xfrm>
          <a:custGeom>
            <a:avLst/>
            <a:gdLst/>
            <a:ahLst/>
            <a:cxnLst/>
            <a:rect l="l" t="t" r="r" b="b"/>
            <a:pathLst>
              <a:path w="320019" h="212158" extrusionOk="0">
                <a:moveTo>
                  <a:pt x="237112" y="104393"/>
                </a:moveTo>
                <a:lnTo>
                  <a:pt x="131063" y="-1656"/>
                </a:lnTo>
                <a:lnTo>
                  <a:pt x="451082" y="-1197"/>
                </a:lnTo>
                <a:lnTo>
                  <a:pt x="449650" y="210502"/>
                </a:lnTo>
                <a:lnTo>
                  <a:pt x="133059" y="208592"/>
                </a:lnTo>
                <a:close/>
              </a:path>
            </a:pathLst>
          </a:custGeom>
          <a:solidFill>
            <a:schemeClr val="dk2"/>
          </a:solidFill>
          <a:ln>
            <a:noFill/>
          </a:ln>
        </p:spPr>
      </p:sp>
      <p:sp>
        <p:nvSpPr>
          <p:cNvPr id="21" name="Google Shape;21;p3"/>
          <p:cNvSpPr txBox="1">
            <a:spLocks noGrp="1"/>
          </p:cNvSpPr>
          <p:nvPr>
            <p:ph type="title"/>
          </p:nvPr>
        </p:nvSpPr>
        <p:spPr>
          <a:xfrm>
            <a:off x="5764267" y="3330333"/>
            <a:ext cx="5476800" cy="1778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7000"/>
              <a:buNone/>
              <a:defRPr sz="6000">
                <a:solidFill>
                  <a:schemeClr val="lt1"/>
                </a:solidFill>
              </a:defRPr>
            </a:lvl1pPr>
            <a:lvl2pPr lvl="1" algn="ctr" rtl="0">
              <a:lnSpc>
                <a:spcPct val="100000"/>
              </a:lnSpc>
              <a:spcBef>
                <a:spcPts val="0"/>
              </a:spcBef>
              <a:spcAft>
                <a:spcPts val="0"/>
              </a:spcAft>
              <a:buSzPts val="5000"/>
              <a:buNone/>
              <a:defRPr sz="6700"/>
            </a:lvl2pPr>
            <a:lvl3pPr lvl="2" algn="ctr" rtl="0">
              <a:lnSpc>
                <a:spcPct val="100000"/>
              </a:lnSpc>
              <a:spcBef>
                <a:spcPts val="0"/>
              </a:spcBef>
              <a:spcAft>
                <a:spcPts val="0"/>
              </a:spcAft>
              <a:buSzPts val="5000"/>
              <a:buNone/>
              <a:defRPr sz="6700"/>
            </a:lvl3pPr>
            <a:lvl4pPr lvl="3" algn="ctr" rtl="0">
              <a:lnSpc>
                <a:spcPct val="100000"/>
              </a:lnSpc>
              <a:spcBef>
                <a:spcPts val="0"/>
              </a:spcBef>
              <a:spcAft>
                <a:spcPts val="0"/>
              </a:spcAft>
              <a:buSzPts val="5000"/>
              <a:buNone/>
              <a:defRPr sz="6700"/>
            </a:lvl4pPr>
            <a:lvl5pPr lvl="4" algn="ctr" rtl="0">
              <a:lnSpc>
                <a:spcPct val="100000"/>
              </a:lnSpc>
              <a:spcBef>
                <a:spcPts val="0"/>
              </a:spcBef>
              <a:spcAft>
                <a:spcPts val="0"/>
              </a:spcAft>
              <a:buSzPts val="5000"/>
              <a:buNone/>
              <a:defRPr sz="6700"/>
            </a:lvl5pPr>
            <a:lvl6pPr lvl="5" algn="ctr" rtl="0">
              <a:lnSpc>
                <a:spcPct val="100000"/>
              </a:lnSpc>
              <a:spcBef>
                <a:spcPts val="0"/>
              </a:spcBef>
              <a:spcAft>
                <a:spcPts val="0"/>
              </a:spcAft>
              <a:buSzPts val="5000"/>
              <a:buNone/>
              <a:defRPr sz="6700"/>
            </a:lvl6pPr>
            <a:lvl7pPr lvl="6" algn="ctr" rtl="0">
              <a:lnSpc>
                <a:spcPct val="100000"/>
              </a:lnSpc>
              <a:spcBef>
                <a:spcPts val="0"/>
              </a:spcBef>
              <a:spcAft>
                <a:spcPts val="0"/>
              </a:spcAft>
              <a:buSzPts val="5000"/>
              <a:buNone/>
              <a:defRPr sz="6700"/>
            </a:lvl7pPr>
            <a:lvl8pPr lvl="7" algn="ctr" rtl="0">
              <a:lnSpc>
                <a:spcPct val="100000"/>
              </a:lnSpc>
              <a:spcBef>
                <a:spcPts val="0"/>
              </a:spcBef>
              <a:spcAft>
                <a:spcPts val="0"/>
              </a:spcAft>
              <a:buSzPts val="5000"/>
              <a:buNone/>
              <a:defRPr sz="6700"/>
            </a:lvl8pPr>
            <a:lvl9pPr lvl="8" algn="ctr" rtl="0">
              <a:lnSpc>
                <a:spcPct val="100000"/>
              </a:lnSpc>
              <a:spcBef>
                <a:spcPts val="0"/>
              </a:spcBef>
              <a:spcAft>
                <a:spcPts val="0"/>
              </a:spcAft>
              <a:buSzPts val="5000"/>
              <a:buNone/>
              <a:defRPr sz="6700"/>
            </a:lvl9pPr>
          </a:lstStyle>
          <a:p>
            <a:endParaRPr/>
          </a:p>
        </p:txBody>
      </p:sp>
      <p:sp>
        <p:nvSpPr>
          <p:cNvPr id="22" name="Google Shape;22;p3"/>
          <p:cNvSpPr txBox="1">
            <a:spLocks noGrp="1"/>
          </p:cNvSpPr>
          <p:nvPr>
            <p:ph type="title" idx="2" hasCustomPrompt="1"/>
          </p:nvPr>
        </p:nvSpPr>
        <p:spPr>
          <a:xfrm>
            <a:off x="5764267" y="1551517"/>
            <a:ext cx="2446800" cy="1778800"/>
          </a:xfrm>
          <a:prstGeom prst="rect">
            <a:avLst/>
          </a:prstGeom>
          <a:ln>
            <a:noFill/>
          </a:ln>
        </p:spPr>
        <p:txBody>
          <a:bodyPr spcFirstLastPara="1" wrap="square" lIns="121897" tIns="121897" rIns="121897" bIns="121897" anchor="ctr" anchorCtr="0">
            <a:noAutofit/>
          </a:bodyPr>
          <a:lstStyle>
            <a:lvl1pPr lvl="0" algn="l" rtl="0">
              <a:lnSpc>
                <a:spcPct val="100000"/>
              </a:lnSpc>
              <a:spcBef>
                <a:spcPts val="0"/>
              </a:spcBef>
              <a:spcAft>
                <a:spcPts val="0"/>
              </a:spcAft>
              <a:buSzPts val="5000"/>
              <a:buNone/>
              <a:defRPr sz="10000">
                <a:solidFill>
                  <a:schemeClr val="lt1"/>
                </a:solidFill>
              </a:defRPr>
            </a:lvl1pPr>
            <a:lvl2pPr lvl="1" algn="ctr" rtl="0">
              <a:lnSpc>
                <a:spcPct val="100000"/>
              </a:lnSpc>
              <a:spcBef>
                <a:spcPts val="0"/>
              </a:spcBef>
              <a:spcAft>
                <a:spcPts val="0"/>
              </a:spcAft>
              <a:buSzPts val="5000"/>
              <a:buNone/>
              <a:defRPr sz="6700"/>
            </a:lvl2pPr>
            <a:lvl3pPr lvl="2" algn="ctr" rtl="0">
              <a:lnSpc>
                <a:spcPct val="100000"/>
              </a:lnSpc>
              <a:spcBef>
                <a:spcPts val="0"/>
              </a:spcBef>
              <a:spcAft>
                <a:spcPts val="0"/>
              </a:spcAft>
              <a:buSzPts val="5000"/>
              <a:buNone/>
              <a:defRPr sz="6700"/>
            </a:lvl3pPr>
            <a:lvl4pPr lvl="3" algn="ctr" rtl="0">
              <a:lnSpc>
                <a:spcPct val="100000"/>
              </a:lnSpc>
              <a:spcBef>
                <a:spcPts val="0"/>
              </a:spcBef>
              <a:spcAft>
                <a:spcPts val="0"/>
              </a:spcAft>
              <a:buSzPts val="5000"/>
              <a:buNone/>
              <a:defRPr sz="6700"/>
            </a:lvl4pPr>
            <a:lvl5pPr lvl="4" algn="ctr" rtl="0">
              <a:lnSpc>
                <a:spcPct val="100000"/>
              </a:lnSpc>
              <a:spcBef>
                <a:spcPts val="0"/>
              </a:spcBef>
              <a:spcAft>
                <a:spcPts val="0"/>
              </a:spcAft>
              <a:buSzPts val="5000"/>
              <a:buNone/>
              <a:defRPr sz="6700"/>
            </a:lvl5pPr>
            <a:lvl6pPr lvl="5" algn="ctr" rtl="0">
              <a:lnSpc>
                <a:spcPct val="100000"/>
              </a:lnSpc>
              <a:spcBef>
                <a:spcPts val="0"/>
              </a:spcBef>
              <a:spcAft>
                <a:spcPts val="0"/>
              </a:spcAft>
              <a:buSzPts val="5000"/>
              <a:buNone/>
              <a:defRPr sz="6700"/>
            </a:lvl6pPr>
            <a:lvl7pPr lvl="6" algn="ctr" rtl="0">
              <a:lnSpc>
                <a:spcPct val="100000"/>
              </a:lnSpc>
              <a:spcBef>
                <a:spcPts val="0"/>
              </a:spcBef>
              <a:spcAft>
                <a:spcPts val="0"/>
              </a:spcAft>
              <a:buSzPts val="5000"/>
              <a:buNone/>
              <a:defRPr sz="6700"/>
            </a:lvl7pPr>
            <a:lvl8pPr lvl="7" algn="ctr" rtl="0">
              <a:lnSpc>
                <a:spcPct val="100000"/>
              </a:lnSpc>
              <a:spcBef>
                <a:spcPts val="0"/>
              </a:spcBef>
              <a:spcAft>
                <a:spcPts val="0"/>
              </a:spcAft>
              <a:buSzPts val="5000"/>
              <a:buNone/>
              <a:defRPr sz="6700"/>
            </a:lvl8pPr>
            <a:lvl9pPr lvl="8" algn="ctr" rtl="0">
              <a:lnSpc>
                <a:spcPct val="100000"/>
              </a:lnSpc>
              <a:spcBef>
                <a:spcPts val="0"/>
              </a:spcBef>
              <a:spcAft>
                <a:spcPts val="0"/>
              </a:spcAft>
              <a:buSzPts val="5000"/>
              <a:buNone/>
              <a:defRPr sz="6700"/>
            </a:lvl9pPr>
          </a:lstStyle>
          <a:p>
            <a:r>
              <a:t>xx%</a:t>
            </a:r>
          </a:p>
        </p:txBody>
      </p:sp>
      <p:grpSp>
        <p:nvGrpSpPr>
          <p:cNvPr id="23" name="Google Shape;23;p3"/>
          <p:cNvGrpSpPr/>
          <p:nvPr/>
        </p:nvGrpSpPr>
        <p:grpSpPr>
          <a:xfrm>
            <a:off x="-25401" y="-491635"/>
            <a:ext cx="5813071" cy="7841253"/>
            <a:chOff x="209549" y="-368726"/>
            <a:chExt cx="4359803" cy="5880940"/>
          </a:xfrm>
        </p:grpSpPr>
        <p:sp>
          <p:nvSpPr>
            <p:cNvPr id="24" name="Google Shape;24;p3"/>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25" name="Google Shape;25;p3"/>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26" name="Google Shape;26;p3"/>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27" name="Google Shape;27;p3"/>
          <p:cNvSpPr/>
          <p:nvPr/>
        </p:nvSpPr>
        <p:spPr>
          <a:xfrm>
            <a:off x="1155236" y="1549745"/>
            <a:ext cx="3770400" cy="3770400"/>
          </a:xfrm>
          <a:prstGeom prst="diamond">
            <a:avLst/>
          </a:prstGeom>
          <a:solidFill>
            <a:schemeClr val="accent1"/>
          </a:solidFill>
          <a:ln>
            <a:noFill/>
          </a:ln>
        </p:spPr>
        <p:txBody>
          <a:bodyPr spcFirstLastPara="1" wrap="square" lIns="121897" tIns="121897" rIns="121897" bIns="121897"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28" name="Google Shape;28;p3"/>
          <p:cNvSpPr>
            <a:spLocks noGrp="1"/>
          </p:cNvSpPr>
          <p:nvPr>
            <p:ph type="pic" idx="3"/>
          </p:nvPr>
        </p:nvSpPr>
        <p:spPr>
          <a:xfrm>
            <a:off x="-876449" y="-480217"/>
            <a:ext cx="3748400" cy="3747600"/>
          </a:xfrm>
          <a:prstGeom prst="diamond">
            <a:avLst/>
          </a:prstGeom>
          <a:noFill/>
          <a:ln>
            <a:noFill/>
          </a:ln>
        </p:spPr>
      </p:sp>
      <p:sp>
        <p:nvSpPr>
          <p:cNvPr id="29" name="Google Shape;29;p3"/>
          <p:cNvSpPr>
            <a:spLocks noGrp="1"/>
          </p:cNvSpPr>
          <p:nvPr>
            <p:ph type="pic" idx="4"/>
          </p:nvPr>
        </p:nvSpPr>
        <p:spPr>
          <a:xfrm>
            <a:off x="-876449" y="3590649"/>
            <a:ext cx="3748400" cy="3747600"/>
          </a:xfrm>
          <a:prstGeom prst="diamond">
            <a:avLst/>
          </a:prstGeom>
          <a:noFill/>
          <a:ln>
            <a:noFill/>
          </a:ln>
        </p:spPr>
      </p:sp>
    </p:spTree>
    <p:extLst>
      <p:ext uri="{BB962C8B-B14F-4D97-AF65-F5344CB8AC3E}">
        <p14:creationId xmlns:p14="http://schemas.microsoft.com/office/powerpoint/2010/main" val="426441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4"/>
          <p:cNvSpPr/>
          <p:nvPr/>
        </p:nvSpPr>
        <p:spPr>
          <a:xfrm>
            <a:off x="8673867" y="-135466"/>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32" name="Google Shape;32;p4"/>
          <p:cNvGrpSpPr/>
          <p:nvPr/>
        </p:nvGrpSpPr>
        <p:grpSpPr>
          <a:xfrm>
            <a:off x="6093066" y="-491635"/>
            <a:ext cx="5813071" cy="7841253"/>
            <a:chOff x="209549" y="-368726"/>
            <a:chExt cx="4359803" cy="5880940"/>
          </a:xfrm>
        </p:grpSpPr>
        <p:sp>
          <p:nvSpPr>
            <p:cNvPr id="33" name="Google Shape;33;p4"/>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34" name="Google Shape;34;p4"/>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35" name="Google Shape;35;p4"/>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36" name="Google Shape;36;p4"/>
          <p:cNvSpPr txBox="1">
            <a:spLocks noGrp="1"/>
          </p:cNvSpPr>
          <p:nvPr>
            <p:ph type="title"/>
          </p:nvPr>
        </p:nvSpPr>
        <p:spPr>
          <a:xfrm>
            <a:off x="950967" y="719333"/>
            <a:ext cx="10290000" cy="7636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37" name="Google Shape;37;p4"/>
          <p:cNvSpPr txBox="1">
            <a:spLocks noGrp="1"/>
          </p:cNvSpPr>
          <p:nvPr>
            <p:ph type="body" idx="1"/>
          </p:nvPr>
        </p:nvSpPr>
        <p:spPr>
          <a:xfrm>
            <a:off x="950967" y="1555600"/>
            <a:ext cx="10290000" cy="2946400"/>
          </a:xfrm>
          <a:prstGeom prst="rect">
            <a:avLst/>
          </a:prstGeom>
        </p:spPr>
        <p:txBody>
          <a:bodyPr spcFirstLastPara="1" wrap="square" lIns="121897" tIns="121897" rIns="121897" bIns="121897" anchor="t" anchorCtr="0">
            <a:noAutofit/>
          </a:bodyPr>
          <a:lstStyle>
            <a:lvl1pPr marL="609585" lvl="0" indent="-431789" rtl="0">
              <a:lnSpc>
                <a:spcPct val="100000"/>
              </a:lnSpc>
              <a:spcBef>
                <a:spcPts val="0"/>
              </a:spcBef>
              <a:spcAft>
                <a:spcPts val="0"/>
              </a:spcAft>
              <a:buSzPts val="1500"/>
              <a:buChar char="●"/>
              <a:defRPr/>
            </a:lvl1pPr>
            <a:lvl2pPr marL="1219170" lvl="1" indent="-406390" rtl="0">
              <a:lnSpc>
                <a:spcPct val="100000"/>
              </a:lnSpc>
              <a:spcBef>
                <a:spcPts val="0"/>
              </a:spcBef>
              <a:spcAft>
                <a:spcPts val="0"/>
              </a:spcAft>
              <a:buSzPts val="1200"/>
              <a:buChar char="○"/>
              <a:defRPr/>
            </a:lvl2pPr>
            <a:lvl3pPr marL="1828754" lvl="2" indent="-406390" rtl="0">
              <a:lnSpc>
                <a:spcPct val="100000"/>
              </a:lnSpc>
              <a:spcBef>
                <a:spcPts val="0"/>
              </a:spcBef>
              <a:spcAft>
                <a:spcPts val="0"/>
              </a:spcAft>
              <a:buSzPts val="1200"/>
              <a:buChar char="■"/>
              <a:defRPr/>
            </a:lvl3pPr>
            <a:lvl4pPr marL="2438339" lvl="3" indent="-406390" rtl="0">
              <a:lnSpc>
                <a:spcPct val="100000"/>
              </a:lnSpc>
              <a:spcBef>
                <a:spcPts val="0"/>
              </a:spcBef>
              <a:spcAft>
                <a:spcPts val="0"/>
              </a:spcAft>
              <a:buSzPts val="1200"/>
              <a:buChar char="●"/>
              <a:defRPr/>
            </a:lvl4pPr>
            <a:lvl5pPr marL="3047924" lvl="4" indent="-406390" rtl="0">
              <a:lnSpc>
                <a:spcPct val="100000"/>
              </a:lnSpc>
              <a:spcBef>
                <a:spcPts val="0"/>
              </a:spcBef>
              <a:spcAft>
                <a:spcPts val="0"/>
              </a:spcAft>
              <a:buSzPts val="1200"/>
              <a:buChar char="○"/>
              <a:defRPr/>
            </a:lvl5pPr>
            <a:lvl6pPr marL="3657509" lvl="5" indent="-406390" rtl="0">
              <a:lnSpc>
                <a:spcPct val="100000"/>
              </a:lnSpc>
              <a:spcBef>
                <a:spcPts val="0"/>
              </a:spcBef>
              <a:spcAft>
                <a:spcPts val="0"/>
              </a:spcAft>
              <a:buSzPts val="1200"/>
              <a:buChar char="■"/>
              <a:defRPr/>
            </a:lvl6pPr>
            <a:lvl7pPr marL="4267093" lvl="6" indent="-406390" rtl="0">
              <a:lnSpc>
                <a:spcPct val="100000"/>
              </a:lnSpc>
              <a:spcBef>
                <a:spcPts val="0"/>
              </a:spcBef>
              <a:spcAft>
                <a:spcPts val="0"/>
              </a:spcAft>
              <a:buSzPts val="1200"/>
              <a:buChar char="●"/>
              <a:defRPr/>
            </a:lvl7pPr>
            <a:lvl8pPr marL="4876678" lvl="7" indent="-406390" rtl="0">
              <a:lnSpc>
                <a:spcPct val="100000"/>
              </a:lnSpc>
              <a:spcBef>
                <a:spcPts val="0"/>
              </a:spcBef>
              <a:spcAft>
                <a:spcPts val="0"/>
              </a:spcAft>
              <a:buSzPts val="1200"/>
              <a:buChar char="○"/>
              <a:defRPr/>
            </a:lvl8pPr>
            <a:lvl9pPr marL="5486263" lvl="8" indent="-406390" rtl="0">
              <a:lnSpc>
                <a:spcPct val="100000"/>
              </a:lnSpc>
              <a:spcBef>
                <a:spcPts val="0"/>
              </a:spcBef>
              <a:spcAft>
                <a:spcPts val="0"/>
              </a:spcAft>
              <a:buSzPts val="1200"/>
              <a:buChar char="■"/>
              <a:defRPr/>
            </a:lvl9pPr>
          </a:lstStyle>
          <a:p>
            <a:endParaRPr/>
          </a:p>
        </p:txBody>
      </p:sp>
    </p:spTree>
    <p:extLst>
      <p:ext uri="{BB962C8B-B14F-4D97-AF65-F5344CB8AC3E}">
        <p14:creationId xmlns:p14="http://schemas.microsoft.com/office/powerpoint/2010/main" val="49022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grpSp>
        <p:nvGrpSpPr>
          <p:cNvPr id="39" name="Google Shape;39;p5"/>
          <p:cNvGrpSpPr/>
          <p:nvPr/>
        </p:nvGrpSpPr>
        <p:grpSpPr>
          <a:xfrm>
            <a:off x="6883399" y="-491635"/>
            <a:ext cx="5813071" cy="7841253"/>
            <a:chOff x="209549" y="-368726"/>
            <a:chExt cx="4359803" cy="5880940"/>
          </a:xfrm>
        </p:grpSpPr>
        <p:sp>
          <p:nvSpPr>
            <p:cNvPr id="40" name="Google Shape;40;p5"/>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41" name="Google Shape;41;p5"/>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42" name="Google Shape;42;p5"/>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43" name="Google Shape;43;p5"/>
          <p:cNvSpPr txBox="1">
            <a:spLocks noGrp="1"/>
          </p:cNvSpPr>
          <p:nvPr>
            <p:ph type="subTitle" idx="1"/>
          </p:nvPr>
        </p:nvSpPr>
        <p:spPr>
          <a:xfrm>
            <a:off x="950967" y="2135733"/>
            <a:ext cx="4395600" cy="16316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5"/>
          <p:cNvSpPr txBox="1">
            <a:spLocks noGrp="1"/>
          </p:cNvSpPr>
          <p:nvPr>
            <p:ph type="subTitle" idx="2"/>
          </p:nvPr>
        </p:nvSpPr>
        <p:spPr>
          <a:xfrm>
            <a:off x="953300" y="4513167"/>
            <a:ext cx="4394400" cy="16316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5"/>
          <p:cNvSpPr txBox="1">
            <a:spLocks noGrp="1"/>
          </p:cNvSpPr>
          <p:nvPr>
            <p:ph type="title"/>
          </p:nvPr>
        </p:nvSpPr>
        <p:spPr>
          <a:xfrm>
            <a:off x="953291" y="1575200"/>
            <a:ext cx="4394400" cy="605600"/>
          </a:xfrm>
          <a:prstGeom prst="rect">
            <a:avLst/>
          </a:prstGeom>
          <a:noFill/>
        </p:spPr>
        <p:txBody>
          <a:bodyPr spcFirstLastPara="1" wrap="square" lIns="121897" tIns="121897" rIns="121897" bIns="121897" anchor="b" anchorCtr="0">
            <a:noAutofit/>
          </a:bodyPr>
          <a:lstStyle>
            <a:lvl1pPr lvl="0" rtl="0">
              <a:spcBef>
                <a:spcPts val="0"/>
              </a:spcBef>
              <a:spcAft>
                <a:spcPts val="0"/>
              </a:spcAft>
              <a:buClr>
                <a:schemeClr val="dk2"/>
              </a:buClr>
              <a:buSzPts val="3200"/>
              <a:buFont typeface="Fredoka One" panose="02000000000000000000"/>
              <a:buNone/>
              <a:defRPr sz="2100">
                <a:solidFill>
                  <a:schemeClr val="dk2"/>
                </a:solidFill>
              </a:defRPr>
            </a:lvl1pPr>
            <a:lvl2pPr lvl="1"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a:endParaRPr/>
          </a:p>
        </p:txBody>
      </p:sp>
      <p:sp>
        <p:nvSpPr>
          <p:cNvPr id="46" name="Google Shape;46;p5"/>
          <p:cNvSpPr txBox="1">
            <a:spLocks noGrp="1"/>
          </p:cNvSpPr>
          <p:nvPr>
            <p:ph type="title" idx="3"/>
          </p:nvPr>
        </p:nvSpPr>
        <p:spPr>
          <a:xfrm>
            <a:off x="955625" y="3952633"/>
            <a:ext cx="4393200" cy="605600"/>
          </a:xfrm>
          <a:prstGeom prst="rect">
            <a:avLst/>
          </a:prstGeom>
          <a:noFill/>
        </p:spPr>
        <p:txBody>
          <a:bodyPr spcFirstLastPara="1" wrap="square" lIns="121897" tIns="121897" rIns="121897" bIns="121897" anchor="b" anchorCtr="0">
            <a:noAutofit/>
          </a:bodyPr>
          <a:lstStyle>
            <a:lvl1pPr lvl="0" rtl="0">
              <a:spcBef>
                <a:spcPts val="0"/>
              </a:spcBef>
              <a:spcAft>
                <a:spcPts val="0"/>
              </a:spcAft>
              <a:buClr>
                <a:schemeClr val="dk2"/>
              </a:buClr>
              <a:buSzPts val="3200"/>
              <a:buFont typeface="Fredoka One" panose="02000000000000000000"/>
              <a:buNone/>
              <a:defRPr sz="2100">
                <a:solidFill>
                  <a:schemeClr val="dk2"/>
                </a:solidFill>
              </a:defRPr>
            </a:lvl1pPr>
            <a:lvl2pPr lvl="1"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48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a:endParaRPr/>
          </a:p>
        </p:txBody>
      </p:sp>
      <p:sp>
        <p:nvSpPr>
          <p:cNvPr id="47" name="Google Shape;47;p5"/>
          <p:cNvSpPr txBox="1">
            <a:spLocks noGrp="1"/>
          </p:cNvSpPr>
          <p:nvPr>
            <p:ph type="title" idx="4"/>
          </p:nvPr>
        </p:nvSpPr>
        <p:spPr>
          <a:xfrm>
            <a:off x="950967" y="719333"/>
            <a:ext cx="5133600" cy="763600"/>
          </a:xfrm>
          <a:prstGeom prst="rect">
            <a:avLst/>
          </a:prstGeom>
        </p:spPr>
        <p:txBody>
          <a:bodyPr spcFirstLastPara="1" wrap="square" lIns="121897" tIns="121897" rIns="121897" bIns="121897"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8" name="Google Shape;48;p5"/>
          <p:cNvSpPr>
            <a:spLocks noGrp="1"/>
          </p:cNvSpPr>
          <p:nvPr>
            <p:ph type="pic" idx="5"/>
          </p:nvPr>
        </p:nvSpPr>
        <p:spPr>
          <a:xfrm>
            <a:off x="6466433" y="44933"/>
            <a:ext cx="6790400" cy="6788800"/>
          </a:xfrm>
          <a:prstGeom prst="diamond">
            <a:avLst/>
          </a:prstGeom>
          <a:noFill/>
          <a:ln>
            <a:noFill/>
          </a:ln>
        </p:spPr>
      </p:sp>
      <p:sp>
        <p:nvSpPr>
          <p:cNvPr id="49" name="Google Shape;49;p5"/>
          <p:cNvSpPr/>
          <p:nvPr/>
        </p:nvSpPr>
        <p:spPr>
          <a:xfrm>
            <a:off x="9994667" y="-135466"/>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Tree>
    <p:extLst>
      <p:ext uri="{BB962C8B-B14F-4D97-AF65-F5344CB8AC3E}">
        <p14:creationId xmlns:p14="http://schemas.microsoft.com/office/powerpoint/2010/main" val="12851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950967" y="719333"/>
            <a:ext cx="10290000" cy="763600"/>
          </a:xfrm>
          <a:prstGeom prst="rect">
            <a:avLst/>
          </a:prstGeom>
        </p:spPr>
        <p:txBody>
          <a:bodyPr spcFirstLastPara="1" wrap="square" lIns="121897" tIns="121897" rIns="121897" bIns="121897" anchor="b" anchorCtr="0">
            <a:noAutofit/>
          </a:bodyPr>
          <a:lstStyle>
            <a:lvl1pPr lvl="0">
              <a:spcBef>
                <a:spcPts val="0"/>
              </a:spcBef>
              <a:spcAft>
                <a:spcPts val="0"/>
              </a:spcAft>
              <a:buSzPts val="2800"/>
              <a:buNone/>
              <a:defRPr i="0">
                <a:solidFill>
                  <a:schemeClr val="dk2"/>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grpSp>
        <p:nvGrpSpPr>
          <p:cNvPr id="52" name="Google Shape;52;p6"/>
          <p:cNvGrpSpPr/>
          <p:nvPr/>
        </p:nvGrpSpPr>
        <p:grpSpPr>
          <a:xfrm>
            <a:off x="6122966" y="-491635"/>
            <a:ext cx="5813071" cy="7841253"/>
            <a:chOff x="4592224" y="-368726"/>
            <a:chExt cx="4359803" cy="5880940"/>
          </a:xfrm>
        </p:grpSpPr>
        <p:sp>
          <p:nvSpPr>
            <p:cNvPr id="53" name="Google Shape;53;p6"/>
            <p:cNvSpPr/>
            <p:nvPr/>
          </p:nvSpPr>
          <p:spPr>
            <a:xfrm>
              <a:off x="4592224"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54" name="Google Shape;54;p6"/>
            <p:cNvSpPr/>
            <p:nvPr/>
          </p:nvSpPr>
          <p:spPr>
            <a:xfrm>
              <a:off x="6124227"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55" name="Google Shape;55;p6"/>
            <p:cNvSpPr/>
            <p:nvPr/>
          </p:nvSpPr>
          <p:spPr>
            <a:xfrm>
              <a:off x="4592224"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306263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sp>
        <p:nvSpPr>
          <p:cNvPr id="74" name="Google Shape;74;p9"/>
          <p:cNvSpPr/>
          <p:nvPr/>
        </p:nvSpPr>
        <p:spPr>
          <a:xfrm>
            <a:off x="8673867" y="-135466"/>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75" name="Google Shape;75;p9"/>
          <p:cNvGrpSpPr/>
          <p:nvPr/>
        </p:nvGrpSpPr>
        <p:grpSpPr>
          <a:xfrm>
            <a:off x="5562599" y="-491635"/>
            <a:ext cx="5813071" cy="7841253"/>
            <a:chOff x="209549" y="-368726"/>
            <a:chExt cx="4359803" cy="5880940"/>
          </a:xfrm>
        </p:grpSpPr>
        <p:sp>
          <p:nvSpPr>
            <p:cNvPr id="76" name="Google Shape;76;p9"/>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77" name="Google Shape;77;p9"/>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78" name="Google Shape;78;p9"/>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79" name="Google Shape;79;p9"/>
          <p:cNvSpPr txBox="1">
            <a:spLocks noGrp="1"/>
          </p:cNvSpPr>
          <p:nvPr>
            <p:ph type="title"/>
          </p:nvPr>
        </p:nvSpPr>
        <p:spPr>
          <a:xfrm>
            <a:off x="950967" y="1640051"/>
            <a:ext cx="5519600" cy="874800"/>
          </a:xfrm>
          <a:prstGeom prst="rect">
            <a:avLst/>
          </a:prstGeom>
        </p:spPr>
        <p:txBody>
          <a:bodyPr spcFirstLastPara="1" wrap="square" lIns="121897" tIns="121897" rIns="121897" bIns="121897" anchor="t" anchorCtr="0">
            <a:noAutofit/>
          </a:bodyPr>
          <a:lstStyle>
            <a:lvl1pPr lvl="0" algn="l">
              <a:spcBef>
                <a:spcPts val="0"/>
              </a:spcBef>
              <a:spcAft>
                <a:spcPts val="0"/>
              </a:spcAft>
              <a:buSzPts val="4200"/>
              <a:buNone/>
              <a:defRPr sz="51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0" name="Google Shape;80;p9"/>
          <p:cNvSpPr txBox="1">
            <a:spLocks noGrp="1"/>
          </p:cNvSpPr>
          <p:nvPr>
            <p:ph type="subTitle" idx="1"/>
          </p:nvPr>
        </p:nvSpPr>
        <p:spPr>
          <a:xfrm>
            <a:off x="950967" y="2727164"/>
            <a:ext cx="5519600" cy="2490800"/>
          </a:xfrm>
          <a:prstGeom prst="rect">
            <a:avLst/>
          </a:prstGeom>
        </p:spPr>
        <p:txBody>
          <a:bodyPr spcFirstLastPara="1" wrap="square" lIns="121897" tIns="121897" rIns="121897" bIns="121897" anchor="t" anchorCtr="0">
            <a:noAutofit/>
          </a:bodyPr>
          <a:lstStyle>
            <a:lvl1pPr lvl="0">
              <a:lnSpc>
                <a:spcPct val="100000"/>
              </a:lnSpc>
              <a:spcBef>
                <a:spcPts val="0"/>
              </a:spcBef>
              <a:spcAft>
                <a:spcPts val="0"/>
              </a:spcAft>
              <a:buClr>
                <a:srgbClr val="191919"/>
              </a:buClr>
              <a:buSzPts val="1200"/>
              <a:buFont typeface="Nunito Light"/>
              <a:buChar char="●"/>
              <a:defRPr/>
            </a:lvl1pPr>
            <a:lvl2pPr lvl="1" algn="ctr">
              <a:lnSpc>
                <a:spcPct val="100000"/>
              </a:lnSpc>
              <a:spcBef>
                <a:spcPts val="0"/>
              </a:spcBef>
              <a:spcAft>
                <a:spcPts val="0"/>
              </a:spcAft>
              <a:buClr>
                <a:srgbClr val="E76A28"/>
              </a:buClr>
              <a:buSzPts val="1200"/>
              <a:buFont typeface="Nunito Light"/>
              <a:buChar char="○"/>
              <a:defRPr sz="2800"/>
            </a:lvl2pPr>
            <a:lvl3pPr lvl="2" algn="ctr">
              <a:lnSpc>
                <a:spcPct val="100000"/>
              </a:lnSpc>
              <a:spcBef>
                <a:spcPts val="0"/>
              </a:spcBef>
              <a:spcAft>
                <a:spcPts val="0"/>
              </a:spcAft>
              <a:buClr>
                <a:srgbClr val="E76A28"/>
              </a:buClr>
              <a:buSzPts val="1200"/>
              <a:buFont typeface="Nunito Light"/>
              <a:buChar char="■"/>
              <a:defRPr sz="2800"/>
            </a:lvl3pPr>
            <a:lvl4pPr lvl="3" algn="ctr">
              <a:lnSpc>
                <a:spcPct val="100000"/>
              </a:lnSpc>
              <a:spcBef>
                <a:spcPts val="0"/>
              </a:spcBef>
              <a:spcAft>
                <a:spcPts val="0"/>
              </a:spcAft>
              <a:buClr>
                <a:srgbClr val="E76A28"/>
              </a:buClr>
              <a:buSzPts val="1200"/>
              <a:buFont typeface="Nunito Light"/>
              <a:buChar char="●"/>
              <a:defRPr sz="2800"/>
            </a:lvl4pPr>
            <a:lvl5pPr lvl="4" algn="ctr">
              <a:lnSpc>
                <a:spcPct val="100000"/>
              </a:lnSpc>
              <a:spcBef>
                <a:spcPts val="0"/>
              </a:spcBef>
              <a:spcAft>
                <a:spcPts val="0"/>
              </a:spcAft>
              <a:buClr>
                <a:srgbClr val="E76A28"/>
              </a:buClr>
              <a:buSzPts val="1200"/>
              <a:buFont typeface="Nunito Light"/>
              <a:buChar char="○"/>
              <a:defRPr sz="2800"/>
            </a:lvl5pPr>
            <a:lvl6pPr lvl="5" algn="ctr">
              <a:lnSpc>
                <a:spcPct val="100000"/>
              </a:lnSpc>
              <a:spcBef>
                <a:spcPts val="0"/>
              </a:spcBef>
              <a:spcAft>
                <a:spcPts val="0"/>
              </a:spcAft>
              <a:buClr>
                <a:schemeClr val="accent1"/>
              </a:buClr>
              <a:buSzPts val="1200"/>
              <a:buFont typeface="Nunito Light"/>
              <a:buChar char="■"/>
              <a:defRPr sz="2800"/>
            </a:lvl6pPr>
            <a:lvl7pPr lvl="6" algn="ctr">
              <a:lnSpc>
                <a:spcPct val="100000"/>
              </a:lnSpc>
              <a:spcBef>
                <a:spcPts val="0"/>
              </a:spcBef>
              <a:spcAft>
                <a:spcPts val="0"/>
              </a:spcAft>
              <a:buClr>
                <a:schemeClr val="accent1"/>
              </a:buClr>
              <a:buSzPts val="1200"/>
              <a:buFont typeface="Nunito Light"/>
              <a:buChar char="●"/>
              <a:defRPr sz="2800"/>
            </a:lvl7pPr>
            <a:lvl8pPr lvl="7" algn="ctr">
              <a:lnSpc>
                <a:spcPct val="100000"/>
              </a:lnSpc>
              <a:spcBef>
                <a:spcPts val="0"/>
              </a:spcBef>
              <a:spcAft>
                <a:spcPts val="0"/>
              </a:spcAft>
              <a:buClr>
                <a:schemeClr val="accent1"/>
              </a:buClr>
              <a:buSzPts val="1200"/>
              <a:buFont typeface="Nunito Light"/>
              <a:buChar char="○"/>
              <a:defRPr sz="2800"/>
            </a:lvl8pPr>
            <a:lvl9pPr lvl="8" algn="ctr">
              <a:lnSpc>
                <a:spcPct val="100000"/>
              </a:lnSpc>
              <a:spcBef>
                <a:spcPts val="0"/>
              </a:spcBef>
              <a:spcAft>
                <a:spcPts val="0"/>
              </a:spcAft>
              <a:buClr>
                <a:schemeClr val="accent1"/>
              </a:buClr>
              <a:buSzPts val="1200"/>
              <a:buFont typeface="Nunito Light"/>
              <a:buChar char="■"/>
              <a:defRPr sz="2800"/>
            </a:lvl9pPr>
          </a:lstStyle>
          <a:p>
            <a:endParaRPr/>
          </a:p>
        </p:txBody>
      </p:sp>
      <p:sp>
        <p:nvSpPr>
          <p:cNvPr id="81" name="Google Shape;81;p9"/>
          <p:cNvSpPr>
            <a:spLocks noGrp="1"/>
          </p:cNvSpPr>
          <p:nvPr>
            <p:ph type="pic" idx="2"/>
          </p:nvPr>
        </p:nvSpPr>
        <p:spPr>
          <a:xfrm>
            <a:off x="8185217" y="1561316"/>
            <a:ext cx="3748400" cy="3747600"/>
          </a:xfrm>
          <a:prstGeom prst="diamond">
            <a:avLst/>
          </a:prstGeom>
          <a:noFill/>
          <a:ln>
            <a:noFill/>
          </a:ln>
        </p:spPr>
      </p:sp>
    </p:spTree>
    <p:extLst>
      <p:ext uri="{BB962C8B-B14F-4D97-AF65-F5344CB8AC3E}">
        <p14:creationId xmlns:p14="http://schemas.microsoft.com/office/powerpoint/2010/main" val="8392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a:spLocks noGrp="1"/>
          </p:cNvSpPr>
          <p:nvPr>
            <p:ph type="pic" idx="2"/>
          </p:nvPr>
        </p:nvSpPr>
        <p:spPr>
          <a:xfrm>
            <a:off x="-51733" y="-70567"/>
            <a:ext cx="12319200" cy="6999200"/>
          </a:xfrm>
          <a:prstGeom prst="rect">
            <a:avLst/>
          </a:prstGeom>
          <a:noFill/>
          <a:ln>
            <a:noFill/>
          </a:ln>
        </p:spPr>
      </p:sp>
      <p:sp>
        <p:nvSpPr>
          <p:cNvPr id="84" name="Google Shape;84;p10"/>
          <p:cNvSpPr txBox="1">
            <a:spLocks noGrp="1"/>
          </p:cNvSpPr>
          <p:nvPr>
            <p:ph type="body" idx="1"/>
          </p:nvPr>
        </p:nvSpPr>
        <p:spPr>
          <a:xfrm>
            <a:off x="7930233" y="3548167"/>
            <a:ext cx="3310800" cy="2977600"/>
          </a:xfrm>
          <a:prstGeom prst="rect">
            <a:avLst/>
          </a:prstGeom>
          <a:noFill/>
        </p:spPr>
        <p:txBody>
          <a:bodyPr spcFirstLastPara="1" wrap="square" lIns="121897" tIns="121897" rIns="121897" bIns="121897" anchor="ctr" anchorCtr="0">
            <a:noAutofit/>
          </a:bodyPr>
          <a:lstStyle>
            <a:lvl1pPr marL="609585" lvl="0" indent="-304792" algn="r">
              <a:lnSpc>
                <a:spcPct val="100000"/>
              </a:lnSpc>
              <a:spcBef>
                <a:spcPts val="0"/>
              </a:spcBef>
              <a:spcAft>
                <a:spcPts val="0"/>
              </a:spcAft>
              <a:buSzPts val="1200"/>
              <a:buNone/>
              <a:defRPr sz="37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stStyle>
          <a:p>
            <a:endParaRPr/>
          </a:p>
        </p:txBody>
      </p:sp>
    </p:spTree>
    <p:extLst>
      <p:ext uri="{BB962C8B-B14F-4D97-AF65-F5344CB8AC3E}">
        <p14:creationId xmlns:p14="http://schemas.microsoft.com/office/powerpoint/2010/main" val="38087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5"/>
        <p:cNvGrpSpPr/>
        <p:nvPr/>
      </p:nvGrpSpPr>
      <p:grpSpPr>
        <a:xfrm>
          <a:off x="0" y="0"/>
          <a:ext cx="0" cy="0"/>
          <a:chOff x="0" y="0"/>
          <a:chExt cx="0" cy="0"/>
        </a:xfrm>
      </p:grpSpPr>
      <p:sp>
        <p:nvSpPr>
          <p:cNvPr id="86" name="Google Shape;86;p11"/>
          <p:cNvSpPr/>
          <p:nvPr/>
        </p:nvSpPr>
        <p:spPr>
          <a:xfrm>
            <a:off x="-1780900" y="-2240400"/>
            <a:ext cx="11338800" cy="11338800"/>
          </a:xfrm>
          <a:prstGeom prst="diamond">
            <a:avLst/>
          </a:prstGeom>
          <a:solidFill>
            <a:schemeClr val="dk2"/>
          </a:solidFill>
          <a:ln>
            <a:noFill/>
          </a:ln>
        </p:spPr>
        <p:txBody>
          <a:bodyPr spcFirstLastPara="1" wrap="square" lIns="121897" tIns="121897" rIns="121897" bIns="121897"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nvGrpSpPr>
          <p:cNvPr id="87" name="Google Shape;87;p11"/>
          <p:cNvGrpSpPr/>
          <p:nvPr/>
        </p:nvGrpSpPr>
        <p:grpSpPr>
          <a:xfrm>
            <a:off x="7289799" y="-491635"/>
            <a:ext cx="5813071" cy="7841253"/>
            <a:chOff x="209549" y="-368726"/>
            <a:chExt cx="4359803" cy="5880940"/>
          </a:xfrm>
        </p:grpSpPr>
        <p:sp>
          <p:nvSpPr>
            <p:cNvPr id="88" name="Google Shape;88;p11"/>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89" name="Google Shape;89;p11"/>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90" name="Google Shape;90;p11"/>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91" name="Google Shape;91;p11"/>
          <p:cNvSpPr/>
          <p:nvPr/>
        </p:nvSpPr>
        <p:spPr>
          <a:xfrm>
            <a:off x="10401067" y="-135466"/>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
        <p:nvSpPr>
          <p:cNvPr id="92" name="Google Shape;92;p11"/>
          <p:cNvSpPr txBox="1">
            <a:spLocks noGrp="1"/>
          </p:cNvSpPr>
          <p:nvPr>
            <p:ph type="title" hasCustomPrompt="1"/>
          </p:nvPr>
        </p:nvSpPr>
        <p:spPr>
          <a:xfrm>
            <a:off x="950967" y="1914600"/>
            <a:ext cx="6123600" cy="2110800"/>
          </a:xfrm>
          <a:prstGeom prst="rect">
            <a:avLst/>
          </a:prstGeom>
          <a:ln>
            <a:noFill/>
          </a:ln>
        </p:spPr>
        <p:txBody>
          <a:bodyPr spcFirstLastPara="1" wrap="square" lIns="121897" tIns="121897" rIns="121897" bIns="121897" anchor="b" anchorCtr="0">
            <a:noAutofit/>
          </a:bodyPr>
          <a:lstStyle>
            <a:lvl1pPr lvl="0" algn="ctr">
              <a:spcBef>
                <a:spcPts val="0"/>
              </a:spcBef>
              <a:spcAft>
                <a:spcPts val="0"/>
              </a:spcAft>
              <a:buClr>
                <a:schemeClr val="lt1"/>
              </a:buClr>
              <a:buSzPts val="12000"/>
              <a:buNone/>
              <a:defRPr sz="13300">
                <a:solidFill>
                  <a:schemeClr val="lt1"/>
                </a:solidFill>
              </a:defRPr>
            </a:lvl1pPr>
            <a:lvl2pPr lvl="1" algn="ctr">
              <a:spcBef>
                <a:spcPts val="0"/>
              </a:spcBef>
              <a:spcAft>
                <a:spcPts val="0"/>
              </a:spcAft>
              <a:buClr>
                <a:schemeClr val="lt1"/>
              </a:buClr>
              <a:buSzPts val="12000"/>
              <a:buNone/>
              <a:defRPr sz="16000">
                <a:solidFill>
                  <a:schemeClr val="lt1"/>
                </a:solidFill>
              </a:defRPr>
            </a:lvl2pPr>
            <a:lvl3pPr lvl="2" algn="ctr">
              <a:spcBef>
                <a:spcPts val="0"/>
              </a:spcBef>
              <a:spcAft>
                <a:spcPts val="0"/>
              </a:spcAft>
              <a:buClr>
                <a:schemeClr val="lt1"/>
              </a:buClr>
              <a:buSzPts val="12000"/>
              <a:buNone/>
              <a:defRPr sz="16000">
                <a:solidFill>
                  <a:schemeClr val="lt1"/>
                </a:solidFill>
              </a:defRPr>
            </a:lvl3pPr>
            <a:lvl4pPr lvl="3" algn="ctr">
              <a:spcBef>
                <a:spcPts val="0"/>
              </a:spcBef>
              <a:spcAft>
                <a:spcPts val="0"/>
              </a:spcAft>
              <a:buClr>
                <a:schemeClr val="lt1"/>
              </a:buClr>
              <a:buSzPts val="12000"/>
              <a:buNone/>
              <a:defRPr sz="16000">
                <a:solidFill>
                  <a:schemeClr val="lt1"/>
                </a:solidFill>
              </a:defRPr>
            </a:lvl4pPr>
            <a:lvl5pPr lvl="4" algn="ctr">
              <a:spcBef>
                <a:spcPts val="0"/>
              </a:spcBef>
              <a:spcAft>
                <a:spcPts val="0"/>
              </a:spcAft>
              <a:buClr>
                <a:schemeClr val="lt1"/>
              </a:buClr>
              <a:buSzPts val="12000"/>
              <a:buNone/>
              <a:defRPr sz="16000">
                <a:solidFill>
                  <a:schemeClr val="lt1"/>
                </a:solidFill>
              </a:defRPr>
            </a:lvl5pPr>
            <a:lvl6pPr lvl="5" algn="ctr">
              <a:spcBef>
                <a:spcPts val="0"/>
              </a:spcBef>
              <a:spcAft>
                <a:spcPts val="0"/>
              </a:spcAft>
              <a:buClr>
                <a:schemeClr val="lt1"/>
              </a:buClr>
              <a:buSzPts val="12000"/>
              <a:buNone/>
              <a:defRPr sz="16000">
                <a:solidFill>
                  <a:schemeClr val="lt1"/>
                </a:solidFill>
              </a:defRPr>
            </a:lvl6pPr>
            <a:lvl7pPr lvl="6" algn="ctr">
              <a:spcBef>
                <a:spcPts val="0"/>
              </a:spcBef>
              <a:spcAft>
                <a:spcPts val="0"/>
              </a:spcAft>
              <a:buClr>
                <a:schemeClr val="lt1"/>
              </a:buClr>
              <a:buSzPts val="12000"/>
              <a:buNone/>
              <a:defRPr sz="16000">
                <a:solidFill>
                  <a:schemeClr val="lt1"/>
                </a:solidFill>
              </a:defRPr>
            </a:lvl7pPr>
            <a:lvl8pPr lvl="7" algn="ctr">
              <a:spcBef>
                <a:spcPts val="0"/>
              </a:spcBef>
              <a:spcAft>
                <a:spcPts val="0"/>
              </a:spcAft>
              <a:buClr>
                <a:schemeClr val="lt1"/>
              </a:buClr>
              <a:buSzPts val="12000"/>
              <a:buNone/>
              <a:defRPr sz="16000">
                <a:solidFill>
                  <a:schemeClr val="lt1"/>
                </a:solidFill>
              </a:defRPr>
            </a:lvl8pPr>
            <a:lvl9pPr lvl="8" algn="ctr">
              <a:spcBef>
                <a:spcPts val="0"/>
              </a:spcBef>
              <a:spcAft>
                <a:spcPts val="0"/>
              </a:spcAft>
              <a:buClr>
                <a:schemeClr val="lt1"/>
              </a:buClr>
              <a:buSzPts val="12000"/>
              <a:buNone/>
              <a:defRPr sz="16000">
                <a:solidFill>
                  <a:schemeClr val="lt1"/>
                </a:solidFill>
              </a:defRPr>
            </a:lvl9pPr>
          </a:lstStyle>
          <a:p>
            <a:r>
              <a:t>xx%</a:t>
            </a:r>
          </a:p>
        </p:txBody>
      </p:sp>
      <p:sp>
        <p:nvSpPr>
          <p:cNvPr id="93" name="Google Shape;93;p11"/>
          <p:cNvSpPr txBox="1">
            <a:spLocks noGrp="1"/>
          </p:cNvSpPr>
          <p:nvPr>
            <p:ph type="body" idx="1"/>
          </p:nvPr>
        </p:nvSpPr>
        <p:spPr>
          <a:xfrm>
            <a:off x="950967" y="4025400"/>
            <a:ext cx="6123600" cy="918000"/>
          </a:xfrm>
          <a:prstGeom prst="rect">
            <a:avLst/>
          </a:prstGeom>
        </p:spPr>
        <p:txBody>
          <a:bodyPr spcFirstLastPara="1" wrap="square" lIns="121897" tIns="121897" rIns="121897" bIns="121897" anchor="t" anchorCtr="0">
            <a:noAutofit/>
          </a:bodyPr>
          <a:lstStyle>
            <a:lvl1pPr marL="609585" lvl="0" indent="-406390" algn="ctr">
              <a:spcBef>
                <a:spcPts val="0"/>
              </a:spcBef>
              <a:spcAft>
                <a:spcPts val="0"/>
              </a:spcAft>
              <a:buClr>
                <a:schemeClr val="lt1"/>
              </a:buClr>
              <a:buSzPts val="1200"/>
              <a:buChar char="●"/>
              <a:defRPr sz="2100">
                <a:solidFill>
                  <a:schemeClr val="lt1"/>
                </a:solidFill>
              </a:defRPr>
            </a:lvl1pPr>
            <a:lvl2pPr marL="1219170" lvl="1" indent="-406390" algn="ctr">
              <a:spcBef>
                <a:spcPts val="0"/>
              </a:spcBef>
              <a:spcAft>
                <a:spcPts val="0"/>
              </a:spcAft>
              <a:buClr>
                <a:schemeClr val="lt1"/>
              </a:buClr>
              <a:buSzPts val="1200"/>
              <a:buChar char="○"/>
              <a:defRPr>
                <a:solidFill>
                  <a:schemeClr val="lt1"/>
                </a:solidFill>
              </a:defRPr>
            </a:lvl2pPr>
            <a:lvl3pPr marL="1828754" lvl="2" indent="-406390" algn="ctr">
              <a:spcBef>
                <a:spcPts val="0"/>
              </a:spcBef>
              <a:spcAft>
                <a:spcPts val="0"/>
              </a:spcAft>
              <a:buClr>
                <a:schemeClr val="lt1"/>
              </a:buClr>
              <a:buSzPts val="1200"/>
              <a:buChar char="■"/>
              <a:defRPr>
                <a:solidFill>
                  <a:schemeClr val="lt1"/>
                </a:solidFill>
              </a:defRPr>
            </a:lvl3pPr>
            <a:lvl4pPr marL="2438339" lvl="3" indent="-406390" algn="ctr">
              <a:spcBef>
                <a:spcPts val="0"/>
              </a:spcBef>
              <a:spcAft>
                <a:spcPts val="0"/>
              </a:spcAft>
              <a:buClr>
                <a:schemeClr val="lt1"/>
              </a:buClr>
              <a:buSzPts val="1200"/>
              <a:buChar char="●"/>
              <a:defRPr>
                <a:solidFill>
                  <a:schemeClr val="lt1"/>
                </a:solidFill>
              </a:defRPr>
            </a:lvl4pPr>
            <a:lvl5pPr marL="3047924" lvl="4" indent="-406390" algn="ctr">
              <a:spcBef>
                <a:spcPts val="0"/>
              </a:spcBef>
              <a:spcAft>
                <a:spcPts val="0"/>
              </a:spcAft>
              <a:buClr>
                <a:schemeClr val="lt1"/>
              </a:buClr>
              <a:buSzPts val="1200"/>
              <a:buChar char="○"/>
              <a:defRPr>
                <a:solidFill>
                  <a:schemeClr val="lt1"/>
                </a:solidFill>
              </a:defRPr>
            </a:lvl5pPr>
            <a:lvl6pPr marL="3657509" lvl="5" indent="-406390" algn="ctr">
              <a:spcBef>
                <a:spcPts val="0"/>
              </a:spcBef>
              <a:spcAft>
                <a:spcPts val="0"/>
              </a:spcAft>
              <a:buClr>
                <a:schemeClr val="lt1"/>
              </a:buClr>
              <a:buSzPts val="1200"/>
              <a:buChar char="■"/>
              <a:defRPr>
                <a:solidFill>
                  <a:schemeClr val="lt1"/>
                </a:solidFill>
              </a:defRPr>
            </a:lvl6pPr>
            <a:lvl7pPr marL="4267093" lvl="6" indent="-406390" algn="ctr">
              <a:spcBef>
                <a:spcPts val="0"/>
              </a:spcBef>
              <a:spcAft>
                <a:spcPts val="0"/>
              </a:spcAft>
              <a:buClr>
                <a:schemeClr val="lt1"/>
              </a:buClr>
              <a:buSzPts val="1200"/>
              <a:buChar char="●"/>
              <a:defRPr>
                <a:solidFill>
                  <a:schemeClr val="lt1"/>
                </a:solidFill>
              </a:defRPr>
            </a:lvl7pPr>
            <a:lvl8pPr marL="4876678" lvl="7" indent="-406390" algn="ctr">
              <a:spcBef>
                <a:spcPts val="0"/>
              </a:spcBef>
              <a:spcAft>
                <a:spcPts val="0"/>
              </a:spcAft>
              <a:buClr>
                <a:schemeClr val="lt1"/>
              </a:buClr>
              <a:buSzPts val="1200"/>
              <a:buChar char="○"/>
              <a:defRPr>
                <a:solidFill>
                  <a:schemeClr val="lt1"/>
                </a:solidFill>
              </a:defRPr>
            </a:lvl8pPr>
            <a:lvl9pPr marL="5486263" lvl="8" indent="-406390" algn="ctr">
              <a:spcBef>
                <a:spcPts val="0"/>
              </a:spcBef>
              <a:spcAft>
                <a:spcPts val="0"/>
              </a:spcAft>
              <a:buClr>
                <a:schemeClr val="lt1"/>
              </a:buClr>
              <a:buSzPts val="1200"/>
              <a:buChar char="■"/>
              <a:defRPr>
                <a:solidFill>
                  <a:schemeClr val="lt1"/>
                </a:solidFill>
              </a:defRPr>
            </a:lvl9pPr>
          </a:lstStyle>
          <a:p>
            <a:endParaRPr/>
          </a:p>
        </p:txBody>
      </p:sp>
      <p:sp>
        <p:nvSpPr>
          <p:cNvPr id="94" name="Google Shape;94;p11"/>
          <p:cNvSpPr>
            <a:spLocks noGrp="1"/>
          </p:cNvSpPr>
          <p:nvPr>
            <p:ph type="pic" idx="2"/>
          </p:nvPr>
        </p:nvSpPr>
        <p:spPr>
          <a:xfrm>
            <a:off x="7850151" y="3578467"/>
            <a:ext cx="3748400" cy="3747600"/>
          </a:xfrm>
          <a:prstGeom prst="diamond">
            <a:avLst/>
          </a:prstGeom>
          <a:noFill/>
          <a:ln>
            <a:noFill/>
          </a:ln>
        </p:spPr>
      </p:sp>
      <p:sp>
        <p:nvSpPr>
          <p:cNvPr id="95" name="Google Shape;95;p11"/>
          <p:cNvSpPr>
            <a:spLocks noGrp="1"/>
          </p:cNvSpPr>
          <p:nvPr>
            <p:ph type="pic" idx="3"/>
          </p:nvPr>
        </p:nvSpPr>
        <p:spPr>
          <a:xfrm>
            <a:off x="7850151" y="-468033"/>
            <a:ext cx="3748400" cy="3747600"/>
          </a:xfrm>
          <a:prstGeom prst="diamond">
            <a:avLst/>
          </a:prstGeom>
          <a:noFill/>
          <a:ln>
            <a:noFill/>
          </a:ln>
        </p:spPr>
      </p:sp>
      <p:sp>
        <p:nvSpPr>
          <p:cNvPr id="96" name="Google Shape;96;p11"/>
          <p:cNvSpPr/>
          <p:nvPr/>
        </p:nvSpPr>
        <p:spPr>
          <a:xfrm>
            <a:off x="9880432" y="1549932"/>
            <a:ext cx="3770400" cy="3770400"/>
          </a:xfrm>
          <a:prstGeom prst="diamond">
            <a:avLst/>
          </a:prstGeom>
          <a:solidFill>
            <a:schemeClr val="accent1"/>
          </a:solidFill>
          <a:ln>
            <a:noFill/>
          </a:ln>
        </p:spPr>
        <p:txBody>
          <a:bodyPr spcFirstLastPara="1" wrap="square" lIns="121897" tIns="121897" rIns="121897" bIns="121897"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369706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07" indent="0">
              <a:buNone/>
              <a:defRPr sz="2000">
                <a:solidFill>
                  <a:schemeClr val="tx1">
                    <a:tint val="75000"/>
                  </a:schemeClr>
                </a:solidFill>
              </a:defRPr>
            </a:lvl2pPr>
            <a:lvl3pPr marL="914218" indent="0">
              <a:buNone/>
              <a:defRPr sz="1900">
                <a:solidFill>
                  <a:schemeClr val="tx1">
                    <a:tint val="75000"/>
                  </a:schemeClr>
                </a:solidFill>
              </a:defRPr>
            </a:lvl3pPr>
            <a:lvl4pPr marL="1371328" indent="0">
              <a:buNone/>
              <a:defRPr sz="1600">
                <a:solidFill>
                  <a:schemeClr val="tx1">
                    <a:tint val="75000"/>
                  </a:schemeClr>
                </a:solidFill>
              </a:defRPr>
            </a:lvl4pPr>
            <a:lvl5pPr marL="1828437" indent="0">
              <a:buNone/>
              <a:defRPr sz="1600">
                <a:solidFill>
                  <a:schemeClr val="tx1">
                    <a:tint val="75000"/>
                  </a:schemeClr>
                </a:solidFill>
              </a:defRPr>
            </a:lvl5pPr>
            <a:lvl6pPr marL="2285550" indent="0">
              <a:buNone/>
              <a:defRPr sz="1600">
                <a:solidFill>
                  <a:schemeClr val="tx1">
                    <a:tint val="75000"/>
                  </a:schemeClr>
                </a:solidFill>
              </a:defRPr>
            </a:lvl6pPr>
            <a:lvl7pPr marL="2742654" indent="0">
              <a:buNone/>
              <a:defRPr sz="1600">
                <a:solidFill>
                  <a:schemeClr val="tx1">
                    <a:tint val="75000"/>
                  </a:schemeClr>
                </a:solidFill>
              </a:defRPr>
            </a:lvl7pPr>
            <a:lvl8pPr marL="3199760" indent="0">
              <a:buNone/>
              <a:defRPr sz="1600">
                <a:solidFill>
                  <a:schemeClr val="tx1">
                    <a:tint val="75000"/>
                  </a:schemeClr>
                </a:solidFill>
              </a:defRPr>
            </a:lvl8pPr>
            <a:lvl9pPr marL="365686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1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extLst>
      <p:ext uri="{BB962C8B-B14F-4D97-AF65-F5344CB8AC3E}">
        <p14:creationId xmlns:p14="http://schemas.microsoft.com/office/powerpoint/2010/main" val="100709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950967" y="719333"/>
            <a:ext cx="10290000" cy="763600"/>
          </a:xfrm>
          <a:prstGeom prst="rect">
            <a:avLst/>
          </a:prstGeom>
        </p:spPr>
        <p:txBody>
          <a:bodyPr spcFirstLastPara="1" wrap="square" lIns="121897" tIns="121897" rIns="121897" bIns="121897"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8" name="Google Shape;118;p14"/>
          <p:cNvSpPr/>
          <p:nvPr/>
        </p:nvSpPr>
        <p:spPr>
          <a:xfrm>
            <a:off x="9699199" y="-392467"/>
            <a:ext cx="2711771" cy="2732052"/>
          </a:xfrm>
          <a:custGeom>
            <a:avLst/>
            <a:gdLst/>
            <a:ahLst/>
            <a:cxnLst/>
            <a:rect l="l" t="t" r="r" b="b"/>
            <a:pathLst>
              <a:path w="118263" h="118871" extrusionOk="0">
                <a:moveTo>
                  <a:pt x="0" y="609"/>
                </a:moveTo>
                <a:lnTo>
                  <a:pt x="118263" y="118871"/>
                </a:lnTo>
                <a:lnTo>
                  <a:pt x="118263" y="7315"/>
                </a:lnTo>
                <a:lnTo>
                  <a:pt x="7620" y="7315"/>
                </a:lnTo>
                <a:lnTo>
                  <a:pt x="7620" y="0"/>
                </a:lnTo>
                <a:close/>
              </a:path>
            </a:pathLst>
          </a:custGeom>
          <a:solidFill>
            <a:schemeClr val="dk2"/>
          </a:solidFill>
          <a:ln>
            <a:noFill/>
          </a:ln>
        </p:spPr>
      </p:sp>
      <p:grpSp>
        <p:nvGrpSpPr>
          <p:cNvPr id="119" name="Google Shape;119;p14"/>
          <p:cNvGrpSpPr/>
          <p:nvPr/>
        </p:nvGrpSpPr>
        <p:grpSpPr>
          <a:xfrm>
            <a:off x="7793633" y="-850901"/>
            <a:ext cx="5799167" cy="7841253"/>
            <a:chOff x="4714124" y="-201601"/>
            <a:chExt cx="4349375" cy="5880940"/>
          </a:xfrm>
        </p:grpSpPr>
        <p:sp>
          <p:nvSpPr>
            <p:cNvPr id="120" name="Google Shape;120;p14"/>
            <p:cNvSpPr/>
            <p:nvPr/>
          </p:nvSpPr>
          <p:spPr>
            <a:xfrm>
              <a:off x="6235699" y="132497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21" name="Google Shape;121;p14"/>
            <p:cNvSpPr/>
            <p:nvPr/>
          </p:nvSpPr>
          <p:spPr>
            <a:xfrm>
              <a:off x="4714124" y="-2016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22" name="Google Shape;122;p14"/>
            <p:cNvSpPr/>
            <p:nvPr/>
          </p:nvSpPr>
          <p:spPr>
            <a:xfrm>
              <a:off x="4714124" y="285153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7003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3"/>
        <p:cNvGrpSpPr/>
        <p:nvPr/>
      </p:nvGrpSpPr>
      <p:grpSpPr>
        <a:xfrm>
          <a:off x="0" y="0"/>
          <a:ext cx="0" cy="0"/>
          <a:chOff x="0" y="0"/>
          <a:chExt cx="0" cy="0"/>
        </a:xfrm>
      </p:grpSpPr>
      <p:sp>
        <p:nvSpPr>
          <p:cNvPr id="134" name="Google Shape;134;p16"/>
          <p:cNvSpPr/>
          <p:nvPr/>
        </p:nvSpPr>
        <p:spPr>
          <a:xfrm>
            <a:off x="4368767" y="-55199"/>
            <a:ext cx="7983167" cy="7077833"/>
          </a:xfrm>
          <a:custGeom>
            <a:avLst/>
            <a:gdLst/>
            <a:ahLst/>
            <a:cxnLst/>
            <a:rect l="l" t="t" r="r" b="b"/>
            <a:pathLst>
              <a:path w="239495" h="212335" extrusionOk="0">
                <a:moveTo>
                  <a:pt x="106049" y="106049"/>
                </a:moveTo>
                <a:lnTo>
                  <a:pt x="0" y="0"/>
                </a:lnTo>
                <a:lnTo>
                  <a:pt x="239495" y="245"/>
                </a:lnTo>
                <a:lnTo>
                  <a:pt x="239495" y="212335"/>
                </a:lnTo>
                <a:lnTo>
                  <a:pt x="1996" y="210248"/>
                </a:lnTo>
                <a:close/>
              </a:path>
            </a:pathLst>
          </a:custGeom>
          <a:solidFill>
            <a:schemeClr val="dk2"/>
          </a:solidFill>
          <a:ln>
            <a:noFill/>
          </a:ln>
        </p:spPr>
      </p:sp>
      <p:grpSp>
        <p:nvGrpSpPr>
          <p:cNvPr id="135" name="Google Shape;135;p16"/>
          <p:cNvGrpSpPr/>
          <p:nvPr/>
        </p:nvGrpSpPr>
        <p:grpSpPr>
          <a:xfrm>
            <a:off x="6122966" y="-491635"/>
            <a:ext cx="5813071" cy="7841253"/>
            <a:chOff x="4592224" y="-368726"/>
            <a:chExt cx="4359803" cy="5880940"/>
          </a:xfrm>
        </p:grpSpPr>
        <p:sp>
          <p:nvSpPr>
            <p:cNvPr id="136" name="Google Shape;136;p16"/>
            <p:cNvSpPr/>
            <p:nvPr/>
          </p:nvSpPr>
          <p:spPr>
            <a:xfrm>
              <a:off x="4592224"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37" name="Google Shape;137;p16"/>
            <p:cNvSpPr/>
            <p:nvPr/>
          </p:nvSpPr>
          <p:spPr>
            <a:xfrm>
              <a:off x="6124227"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38" name="Google Shape;138;p16"/>
            <p:cNvSpPr/>
            <p:nvPr/>
          </p:nvSpPr>
          <p:spPr>
            <a:xfrm>
              <a:off x="4592224"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139" name="Google Shape;139;p16"/>
          <p:cNvSpPr txBox="1">
            <a:spLocks noGrp="1"/>
          </p:cNvSpPr>
          <p:nvPr>
            <p:ph type="title"/>
          </p:nvPr>
        </p:nvSpPr>
        <p:spPr>
          <a:xfrm>
            <a:off x="950967" y="719333"/>
            <a:ext cx="10290000" cy="763600"/>
          </a:xfrm>
          <a:prstGeom prst="rect">
            <a:avLst/>
          </a:prstGeom>
        </p:spPr>
        <p:txBody>
          <a:bodyPr spcFirstLastPara="1" wrap="square" lIns="121897" tIns="121897" rIns="121897" bIns="121897"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243448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40"/>
        <p:cNvGrpSpPr/>
        <p:nvPr/>
      </p:nvGrpSpPr>
      <p:grpSpPr>
        <a:xfrm>
          <a:off x="0" y="0"/>
          <a:ext cx="0" cy="0"/>
          <a:chOff x="0" y="0"/>
          <a:chExt cx="0" cy="0"/>
        </a:xfrm>
      </p:grpSpPr>
      <p:grpSp>
        <p:nvGrpSpPr>
          <p:cNvPr id="141" name="Google Shape;141;p17"/>
          <p:cNvGrpSpPr/>
          <p:nvPr/>
        </p:nvGrpSpPr>
        <p:grpSpPr>
          <a:xfrm>
            <a:off x="7068236" y="-2063621"/>
            <a:ext cx="7885704" cy="7841280"/>
            <a:chOff x="5301177" y="-1547716"/>
            <a:chExt cx="5914278" cy="5880960"/>
          </a:xfrm>
        </p:grpSpPr>
        <p:grpSp>
          <p:nvGrpSpPr>
            <p:cNvPr id="142" name="Google Shape;142;p17"/>
            <p:cNvGrpSpPr/>
            <p:nvPr/>
          </p:nvGrpSpPr>
          <p:grpSpPr>
            <a:xfrm rot="10800000">
              <a:off x="6855652" y="-25591"/>
              <a:ext cx="4359803" cy="4358835"/>
              <a:chOff x="209549" y="-368726"/>
              <a:chExt cx="4359803" cy="4358835"/>
            </a:xfrm>
          </p:grpSpPr>
          <p:sp>
            <p:nvSpPr>
              <p:cNvPr id="143" name="Google Shape;143;p17"/>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44" name="Google Shape;144;p17"/>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145" name="Google Shape;145;p17"/>
            <p:cNvSpPr/>
            <p:nvPr/>
          </p:nvSpPr>
          <p:spPr>
            <a:xfrm rot="10800000">
              <a:off x="5301177" y="-154771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146" name="Google Shape;146;p17"/>
          <p:cNvSpPr/>
          <p:nvPr/>
        </p:nvSpPr>
        <p:spPr>
          <a:xfrm rot="10800000">
            <a:off x="7588908" y="-174952"/>
            <a:ext cx="4723027" cy="4736219"/>
          </a:xfrm>
          <a:custGeom>
            <a:avLst/>
            <a:gdLst/>
            <a:ahLst/>
            <a:cxnLst/>
            <a:rect l="l" t="t" r="r" b="b"/>
            <a:pathLst>
              <a:path w="218389" h="218999" extrusionOk="0">
                <a:moveTo>
                  <a:pt x="215036" y="215037"/>
                </a:moveTo>
                <a:lnTo>
                  <a:pt x="5028" y="5030"/>
                </a:lnTo>
                <a:lnTo>
                  <a:pt x="2743" y="2744"/>
                </a:lnTo>
                <a:lnTo>
                  <a:pt x="0" y="0"/>
                </a:lnTo>
                <a:lnTo>
                  <a:pt x="0" y="218999"/>
                </a:lnTo>
                <a:lnTo>
                  <a:pt x="218389" y="218999"/>
                </a:lnTo>
                <a:close/>
              </a:path>
            </a:pathLst>
          </a:custGeom>
          <a:solidFill>
            <a:schemeClr val="dk2"/>
          </a:solidFill>
          <a:ln>
            <a:noFill/>
          </a:ln>
        </p:spPr>
      </p:sp>
      <p:sp>
        <p:nvSpPr>
          <p:cNvPr id="147" name="Google Shape;147;p17"/>
          <p:cNvSpPr txBox="1">
            <a:spLocks noGrp="1"/>
          </p:cNvSpPr>
          <p:nvPr>
            <p:ph type="title"/>
          </p:nvPr>
        </p:nvSpPr>
        <p:spPr>
          <a:xfrm>
            <a:off x="950967" y="719333"/>
            <a:ext cx="10290000" cy="763600"/>
          </a:xfrm>
          <a:prstGeom prst="rect">
            <a:avLst/>
          </a:prstGeom>
        </p:spPr>
        <p:txBody>
          <a:bodyPr spcFirstLastPara="1" wrap="square" lIns="121897" tIns="121897" rIns="121897" bIns="121897" anchor="b" anchorCtr="0">
            <a:noAutofit/>
          </a:bodyPr>
          <a:lstStyle>
            <a:lvl1pPr marR="50799" lvl="0" rtl="0">
              <a:lnSpc>
                <a:spcPct val="129000"/>
              </a:lnSpc>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48" name="Google Shape;148;p17"/>
          <p:cNvSpPr>
            <a:spLocks noGrp="1"/>
          </p:cNvSpPr>
          <p:nvPr>
            <p:ph type="pic" idx="2"/>
          </p:nvPr>
        </p:nvSpPr>
        <p:spPr>
          <a:xfrm>
            <a:off x="10024917" y="-16767"/>
            <a:ext cx="3748400" cy="3747600"/>
          </a:xfrm>
          <a:prstGeom prst="diamond">
            <a:avLst/>
          </a:prstGeom>
          <a:noFill/>
          <a:ln>
            <a:noFill/>
          </a:ln>
        </p:spPr>
      </p:sp>
      <p:sp>
        <p:nvSpPr>
          <p:cNvPr id="149" name="Google Shape;149;p17"/>
          <p:cNvSpPr>
            <a:spLocks noGrp="1"/>
          </p:cNvSpPr>
          <p:nvPr>
            <p:ph type="pic" idx="3"/>
          </p:nvPr>
        </p:nvSpPr>
        <p:spPr>
          <a:xfrm>
            <a:off x="7986117" y="-2052233"/>
            <a:ext cx="3748400" cy="3747600"/>
          </a:xfrm>
          <a:prstGeom prst="diamond">
            <a:avLst/>
          </a:prstGeom>
          <a:noFill/>
          <a:ln>
            <a:noFill/>
          </a:ln>
        </p:spPr>
      </p:sp>
    </p:spTree>
    <p:extLst>
      <p:ext uri="{BB962C8B-B14F-4D97-AF65-F5344CB8AC3E}">
        <p14:creationId xmlns:p14="http://schemas.microsoft.com/office/powerpoint/2010/main" val="63194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950967" y="719333"/>
            <a:ext cx="10290000" cy="763600"/>
          </a:xfrm>
          <a:prstGeom prst="rect">
            <a:avLst/>
          </a:prstGeom>
        </p:spPr>
        <p:txBody>
          <a:bodyPr spcFirstLastPara="1" wrap="square" lIns="121897" tIns="121897" rIns="121897" bIns="121897"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52" name="Google Shape;152;p18"/>
          <p:cNvSpPr/>
          <p:nvPr/>
        </p:nvSpPr>
        <p:spPr>
          <a:xfrm>
            <a:off x="7765801" y="2365967"/>
            <a:ext cx="4600233" cy="4614333"/>
          </a:xfrm>
          <a:custGeom>
            <a:avLst/>
            <a:gdLst/>
            <a:ahLst/>
            <a:cxnLst/>
            <a:rect l="l" t="t" r="r" b="b"/>
            <a:pathLst>
              <a:path w="138007" h="138430" extrusionOk="0">
                <a:moveTo>
                  <a:pt x="0" y="137583"/>
                </a:moveTo>
                <a:lnTo>
                  <a:pt x="138007" y="0"/>
                </a:lnTo>
                <a:lnTo>
                  <a:pt x="135467" y="138430"/>
                </a:lnTo>
                <a:lnTo>
                  <a:pt x="135467" y="137160"/>
                </a:lnTo>
                <a:lnTo>
                  <a:pt x="0" y="138007"/>
                </a:lnTo>
                <a:close/>
              </a:path>
            </a:pathLst>
          </a:custGeom>
          <a:solidFill>
            <a:schemeClr val="dk2"/>
          </a:solidFill>
          <a:ln>
            <a:noFill/>
          </a:ln>
        </p:spPr>
      </p:sp>
      <p:grpSp>
        <p:nvGrpSpPr>
          <p:cNvPr id="153" name="Google Shape;153;p18"/>
          <p:cNvGrpSpPr/>
          <p:nvPr/>
        </p:nvGrpSpPr>
        <p:grpSpPr>
          <a:xfrm>
            <a:off x="8275433" y="2851813"/>
            <a:ext cx="5813071" cy="5799873"/>
            <a:chOff x="209549" y="1162309"/>
            <a:chExt cx="4359803" cy="4349905"/>
          </a:xfrm>
        </p:grpSpPr>
        <p:sp>
          <p:nvSpPr>
            <p:cNvPr id="154" name="Google Shape;154;p18"/>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55" name="Google Shape;155;p18"/>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315241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950967" y="719333"/>
            <a:ext cx="4248400" cy="1180800"/>
          </a:xfrm>
          <a:prstGeom prst="rect">
            <a:avLst/>
          </a:prstGeom>
        </p:spPr>
        <p:txBody>
          <a:bodyPr spcFirstLastPara="1" wrap="square" lIns="121897" tIns="121897" rIns="121897" bIns="121897"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25198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950967" y="719333"/>
            <a:ext cx="10290000" cy="7636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60" name="Google Shape;160;p20"/>
          <p:cNvSpPr txBox="1">
            <a:spLocks noGrp="1"/>
          </p:cNvSpPr>
          <p:nvPr>
            <p:ph type="body" idx="1"/>
          </p:nvPr>
        </p:nvSpPr>
        <p:spPr>
          <a:xfrm>
            <a:off x="6296867" y="1558133"/>
            <a:ext cx="4944000" cy="4586800"/>
          </a:xfrm>
          <a:prstGeom prst="rect">
            <a:avLst/>
          </a:prstGeom>
        </p:spPr>
        <p:txBody>
          <a:bodyPr spcFirstLastPara="1" wrap="square" lIns="121897" tIns="121897" rIns="121897" bIns="121897" anchor="t" anchorCtr="0">
            <a:noAutofit/>
          </a:bodyPr>
          <a:lstStyle>
            <a:lvl1pPr marL="609585" lvl="0" indent="-406390" rtl="0">
              <a:lnSpc>
                <a:spcPct val="100000"/>
              </a:lnSpc>
              <a:spcBef>
                <a:spcPts val="0"/>
              </a:spcBef>
              <a:spcAft>
                <a:spcPts val="0"/>
              </a:spcAft>
              <a:buSzPts val="1200"/>
              <a:buChar char="●"/>
              <a:defRPr/>
            </a:lvl1pPr>
            <a:lvl2pPr marL="1219170" lvl="1" indent="-406390" rtl="0">
              <a:lnSpc>
                <a:spcPct val="100000"/>
              </a:lnSpc>
              <a:spcBef>
                <a:spcPts val="0"/>
              </a:spcBef>
              <a:spcAft>
                <a:spcPts val="0"/>
              </a:spcAft>
              <a:buSzPts val="1200"/>
              <a:buChar char="○"/>
              <a:defRPr/>
            </a:lvl2pPr>
            <a:lvl3pPr marL="1828754" lvl="2" indent="-406390" rtl="0">
              <a:lnSpc>
                <a:spcPct val="100000"/>
              </a:lnSpc>
              <a:spcBef>
                <a:spcPts val="0"/>
              </a:spcBef>
              <a:spcAft>
                <a:spcPts val="0"/>
              </a:spcAft>
              <a:buSzPts val="1200"/>
              <a:buChar char="■"/>
              <a:defRPr/>
            </a:lvl3pPr>
            <a:lvl4pPr marL="2438339" lvl="3" indent="-406390" rtl="0">
              <a:lnSpc>
                <a:spcPct val="100000"/>
              </a:lnSpc>
              <a:spcBef>
                <a:spcPts val="0"/>
              </a:spcBef>
              <a:spcAft>
                <a:spcPts val="0"/>
              </a:spcAft>
              <a:buSzPts val="1200"/>
              <a:buChar char="●"/>
              <a:defRPr/>
            </a:lvl4pPr>
            <a:lvl5pPr marL="3047924" lvl="4" indent="-406390" rtl="0">
              <a:lnSpc>
                <a:spcPct val="100000"/>
              </a:lnSpc>
              <a:spcBef>
                <a:spcPts val="0"/>
              </a:spcBef>
              <a:spcAft>
                <a:spcPts val="0"/>
              </a:spcAft>
              <a:buSzPts val="1200"/>
              <a:buChar char="○"/>
              <a:defRPr/>
            </a:lvl5pPr>
            <a:lvl6pPr marL="3657509" lvl="5" indent="-406390" rtl="0">
              <a:lnSpc>
                <a:spcPct val="100000"/>
              </a:lnSpc>
              <a:spcBef>
                <a:spcPts val="0"/>
              </a:spcBef>
              <a:spcAft>
                <a:spcPts val="0"/>
              </a:spcAft>
              <a:buSzPts val="1200"/>
              <a:buChar char="■"/>
              <a:defRPr/>
            </a:lvl6pPr>
            <a:lvl7pPr marL="4267093" lvl="6" indent="-406390" rtl="0">
              <a:lnSpc>
                <a:spcPct val="100000"/>
              </a:lnSpc>
              <a:spcBef>
                <a:spcPts val="0"/>
              </a:spcBef>
              <a:spcAft>
                <a:spcPts val="0"/>
              </a:spcAft>
              <a:buSzPts val="1200"/>
              <a:buChar char="●"/>
              <a:defRPr/>
            </a:lvl7pPr>
            <a:lvl8pPr marL="4876678" lvl="7" indent="-406390" rtl="0">
              <a:lnSpc>
                <a:spcPct val="100000"/>
              </a:lnSpc>
              <a:spcBef>
                <a:spcPts val="0"/>
              </a:spcBef>
              <a:spcAft>
                <a:spcPts val="0"/>
              </a:spcAft>
              <a:buSzPts val="1200"/>
              <a:buChar char="○"/>
              <a:defRPr/>
            </a:lvl8pPr>
            <a:lvl9pPr marL="5486263" lvl="8" indent="-406390" rtl="0">
              <a:lnSpc>
                <a:spcPct val="100000"/>
              </a:lnSpc>
              <a:spcBef>
                <a:spcPts val="0"/>
              </a:spcBef>
              <a:spcAft>
                <a:spcPts val="0"/>
              </a:spcAft>
              <a:buSzPts val="1200"/>
              <a:buChar char="■"/>
              <a:defRPr/>
            </a:lvl9pPr>
          </a:lstStyle>
          <a:p>
            <a:endParaRPr/>
          </a:p>
        </p:txBody>
      </p:sp>
      <p:sp>
        <p:nvSpPr>
          <p:cNvPr id="161" name="Google Shape;161;p20"/>
          <p:cNvSpPr txBox="1">
            <a:spLocks noGrp="1"/>
          </p:cNvSpPr>
          <p:nvPr>
            <p:ph type="body" idx="2"/>
          </p:nvPr>
        </p:nvSpPr>
        <p:spPr>
          <a:xfrm>
            <a:off x="950967" y="1558133"/>
            <a:ext cx="4944000" cy="4586800"/>
          </a:xfrm>
          <a:prstGeom prst="rect">
            <a:avLst/>
          </a:prstGeom>
        </p:spPr>
        <p:txBody>
          <a:bodyPr spcFirstLastPara="1" wrap="square" lIns="121897" tIns="121897" rIns="121897" bIns="121897" anchor="t" anchorCtr="0">
            <a:noAutofit/>
          </a:bodyPr>
          <a:lstStyle>
            <a:lvl1pPr marL="609585" lvl="0" indent="-406390" rtl="0">
              <a:lnSpc>
                <a:spcPct val="100000"/>
              </a:lnSpc>
              <a:spcBef>
                <a:spcPts val="0"/>
              </a:spcBef>
              <a:spcAft>
                <a:spcPts val="0"/>
              </a:spcAft>
              <a:buSzPts val="1200"/>
              <a:buChar char="●"/>
              <a:defRPr/>
            </a:lvl1pPr>
            <a:lvl2pPr marL="1219170" lvl="1" indent="-406390" rtl="0">
              <a:lnSpc>
                <a:spcPct val="100000"/>
              </a:lnSpc>
              <a:spcBef>
                <a:spcPts val="0"/>
              </a:spcBef>
              <a:spcAft>
                <a:spcPts val="0"/>
              </a:spcAft>
              <a:buSzPts val="1200"/>
              <a:buChar char="○"/>
              <a:defRPr/>
            </a:lvl2pPr>
            <a:lvl3pPr marL="1828754" lvl="2" indent="-406390" rtl="0">
              <a:lnSpc>
                <a:spcPct val="100000"/>
              </a:lnSpc>
              <a:spcBef>
                <a:spcPts val="0"/>
              </a:spcBef>
              <a:spcAft>
                <a:spcPts val="0"/>
              </a:spcAft>
              <a:buSzPts val="1200"/>
              <a:buChar char="■"/>
              <a:defRPr/>
            </a:lvl3pPr>
            <a:lvl4pPr marL="2438339" lvl="3" indent="-406390" rtl="0">
              <a:lnSpc>
                <a:spcPct val="100000"/>
              </a:lnSpc>
              <a:spcBef>
                <a:spcPts val="0"/>
              </a:spcBef>
              <a:spcAft>
                <a:spcPts val="0"/>
              </a:spcAft>
              <a:buSzPts val="1200"/>
              <a:buChar char="●"/>
              <a:defRPr/>
            </a:lvl4pPr>
            <a:lvl5pPr marL="3047924" lvl="4" indent="-406390" rtl="0">
              <a:lnSpc>
                <a:spcPct val="100000"/>
              </a:lnSpc>
              <a:spcBef>
                <a:spcPts val="0"/>
              </a:spcBef>
              <a:spcAft>
                <a:spcPts val="0"/>
              </a:spcAft>
              <a:buSzPts val="1200"/>
              <a:buChar char="○"/>
              <a:defRPr/>
            </a:lvl5pPr>
            <a:lvl6pPr marL="3657509" lvl="5" indent="-406390" rtl="0">
              <a:lnSpc>
                <a:spcPct val="100000"/>
              </a:lnSpc>
              <a:spcBef>
                <a:spcPts val="0"/>
              </a:spcBef>
              <a:spcAft>
                <a:spcPts val="0"/>
              </a:spcAft>
              <a:buSzPts val="1200"/>
              <a:buChar char="■"/>
              <a:defRPr/>
            </a:lvl6pPr>
            <a:lvl7pPr marL="4267093" lvl="6" indent="-406390" rtl="0">
              <a:lnSpc>
                <a:spcPct val="100000"/>
              </a:lnSpc>
              <a:spcBef>
                <a:spcPts val="0"/>
              </a:spcBef>
              <a:spcAft>
                <a:spcPts val="0"/>
              </a:spcAft>
              <a:buSzPts val="1200"/>
              <a:buChar char="●"/>
              <a:defRPr/>
            </a:lvl7pPr>
            <a:lvl8pPr marL="4876678" lvl="7" indent="-406390" rtl="0">
              <a:lnSpc>
                <a:spcPct val="100000"/>
              </a:lnSpc>
              <a:spcBef>
                <a:spcPts val="0"/>
              </a:spcBef>
              <a:spcAft>
                <a:spcPts val="0"/>
              </a:spcAft>
              <a:buSzPts val="1200"/>
              <a:buChar char="○"/>
              <a:defRPr/>
            </a:lvl8pPr>
            <a:lvl9pPr marL="5486263" lvl="8" indent="-406390" rtl="0">
              <a:lnSpc>
                <a:spcPct val="100000"/>
              </a:lnSpc>
              <a:spcBef>
                <a:spcPts val="0"/>
              </a:spcBef>
              <a:spcAft>
                <a:spcPts val="0"/>
              </a:spcAft>
              <a:buSzPts val="1200"/>
              <a:buChar char="■"/>
              <a:defRPr/>
            </a:lvl9pPr>
          </a:lstStyle>
          <a:p>
            <a:endParaRPr/>
          </a:p>
        </p:txBody>
      </p:sp>
    </p:spTree>
    <p:extLst>
      <p:ext uri="{BB962C8B-B14F-4D97-AF65-F5344CB8AC3E}">
        <p14:creationId xmlns:p14="http://schemas.microsoft.com/office/powerpoint/2010/main" val="239891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62"/>
        <p:cNvGrpSpPr/>
        <p:nvPr/>
      </p:nvGrpSpPr>
      <p:grpSpPr>
        <a:xfrm>
          <a:off x="0" y="0"/>
          <a:ext cx="0" cy="0"/>
          <a:chOff x="0" y="0"/>
          <a:chExt cx="0" cy="0"/>
        </a:xfrm>
      </p:grpSpPr>
      <p:sp>
        <p:nvSpPr>
          <p:cNvPr id="163" name="Google Shape;163;p21"/>
          <p:cNvSpPr/>
          <p:nvPr/>
        </p:nvSpPr>
        <p:spPr>
          <a:xfrm>
            <a:off x="-195999" y="-276033"/>
            <a:ext cx="7279633" cy="7299967"/>
          </a:xfrm>
          <a:custGeom>
            <a:avLst/>
            <a:gdLst/>
            <a:ahLst/>
            <a:cxnLst/>
            <a:rect l="l" t="t" r="r" b="b"/>
            <a:pathLst>
              <a:path w="218389" h="218999" extrusionOk="0">
                <a:moveTo>
                  <a:pt x="215036" y="215037"/>
                </a:moveTo>
                <a:lnTo>
                  <a:pt x="5028" y="5030"/>
                </a:lnTo>
                <a:lnTo>
                  <a:pt x="2743" y="2744"/>
                </a:lnTo>
                <a:lnTo>
                  <a:pt x="0" y="0"/>
                </a:lnTo>
                <a:lnTo>
                  <a:pt x="0" y="218999"/>
                </a:lnTo>
                <a:lnTo>
                  <a:pt x="218389" y="218999"/>
                </a:lnTo>
                <a:close/>
              </a:path>
            </a:pathLst>
          </a:custGeom>
          <a:solidFill>
            <a:schemeClr val="dk2"/>
          </a:solidFill>
          <a:ln>
            <a:noFill/>
          </a:ln>
        </p:spPr>
      </p:sp>
      <p:grpSp>
        <p:nvGrpSpPr>
          <p:cNvPr id="164" name="Google Shape;164;p21"/>
          <p:cNvGrpSpPr/>
          <p:nvPr/>
        </p:nvGrpSpPr>
        <p:grpSpPr>
          <a:xfrm>
            <a:off x="-2807164" y="-1449121"/>
            <a:ext cx="9957200" cy="9906200"/>
            <a:chOff x="-2045998" y="-1086841"/>
            <a:chExt cx="7467900" cy="7429650"/>
          </a:xfrm>
        </p:grpSpPr>
        <p:grpSp>
          <p:nvGrpSpPr>
            <p:cNvPr id="165" name="Google Shape;165;p21"/>
            <p:cNvGrpSpPr/>
            <p:nvPr/>
          </p:nvGrpSpPr>
          <p:grpSpPr>
            <a:xfrm>
              <a:off x="-492376" y="461849"/>
              <a:ext cx="4359803" cy="5880940"/>
              <a:chOff x="209549" y="-368726"/>
              <a:chExt cx="4359803" cy="5880940"/>
            </a:xfrm>
          </p:grpSpPr>
          <p:sp>
            <p:nvSpPr>
              <p:cNvPr id="166" name="Google Shape;166;p21"/>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67" name="Google Shape;167;p21"/>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68" name="Google Shape;168;p21"/>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169" name="Google Shape;169;p21"/>
            <p:cNvSpPr/>
            <p:nvPr/>
          </p:nvSpPr>
          <p:spPr>
            <a:xfrm>
              <a:off x="2594102" y="35150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70" name="Google Shape;170;p21"/>
            <p:cNvSpPr/>
            <p:nvPr/>
          </p:nvSpPr>
          <p:spPr>
            <a:xfrm>
              <a:off x="-2045998" y="-108684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171" name="Google Shape;171;p21"/>
          <p:cNvSpPr txBox="1">
            <a:spLocks noGrp="1"/>
          </p:cNvSpPr>
          <p:nvPr>
            <p:ph type="title"/>
          </p:nvPr>
        </p:nvSpPr>
        <p:spPr>
          <a:xfrm>
            <a:off x="4547300" y="697600"/>
            <a:ext cx="6693600" cy="763600"/>
          </a:xfrm>
          <a:prstGeom prst="rect">
            <a:avLst/>
          </a:prstGeom>
        </p:spPr>
        <p:txBody>
          <a:bodyPr spcFirstLastPara="1" wrap="square" lIns="121897" tIns="121897" rIns="121897" bIns="121897" anchor="b" anchorCtr="0">
            <a:noAutofit/>
          </a:bodyPr>
          <a:lstStyle>
            <a:lvl1pPr lvl="0" algn="ctr"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72" name="Google Shape;172;p21"/>
          <p:cNvSpPr txBox="1">
            <a:spLocks noGrp="1"/>
          </p:cNvSpPr>
          <p:nvPr>
            <p:ph type="subTitle" idx="1"/>
          </p:nvPr>
        </p:nvSpPr>
        <p:spPr>
          <a:xfrm>
            <a:off x="4547300" y="1875500"/>
            <a:ext cx="3252400" cy="495200"/>
          </a:xfrm>
          <a:prstGeom prst="rect">
            <a:avLst/>
          </a:prstGeom>
        </p:spPr>
        <p:txBody>
          <a:bodyPr spcFirstLastPara="1" wrap="square" lIns="121897" tIns="121897" rIns="121897" bIns="121897" anchor="b" anchorCtr="0">
            <a:noAutofit/>
          </a:bodyPr>
          <a:lstStyle>
            <a:lvl1pPr lvl="0"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173" name="Google Shape;173;p21"/>
          <p:cNvSpPr txBox="1">
            <a:spLocks noGrp="1"/>
          </p:cNvSpPr>
          <p:nvPr>
            <p:ph type="subTitle" idx="2"/>
          </p:nvPr>
        </p:nvSpPr>
        <p:spPr>
          <a:xfrm>
            <a:off x="4547300" y="2321268"/>
            <a:ext cx="3252400" cy="1396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4" name="Google Shape;174;p21"/>
          <p:cNvSpPr txBox="1">
            <a:spLocks noGrp="1"/>
          </p:cNvSpPr>
          <p:nvPr>
            <p:ph type="subTitle" idx="3"/>
          </p:nvPr>
        </p:nvSpPr>
        <p:spPr>
          <a:xfrm>
            <a:off x="7988633" y="1875500"/>
            <a:ext cx="3252400" cy="495200"/>
          </a:xfrm>
          <a:prstGeom prst="rect">
            <a:avLst/>
          </a:prstGeom>
        </p:spPr>
        <p:txBody>
          <a:bodyPr spcFirstLastPara="1" wrap="square" lIns="121897" tIns="121897" rIns="121897" bIns="121897" anchor="b" anchorCtr="0">
            <a:noAutofit/>
          </a:bodyPr>
          <a:lstStyle>
            <a:lvl1pPr lvl="0"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175" name="Google Shape;175;p21"/>
          <p:cNvSpPr txBox="1">
            <a:spLocks noGrp="1"/>
          </p:cNvSpPr>
          <p:nvPr>
            <p:ph type="subTitle" idx="4"/>
          </p:nvPr>
        </p:nvSpPr>
        <p:spPr>
          <a:xfrm>
            <a:off x="7988633" y="2321267"/>
            <a:ext cx="3252400" cy="1396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6" name="Google Shape;176;p21"/>
          <p:cNvSpPr txBox="1">
            <a:spLocks noGrp="1"/>
          </p:cNvSpPr>
          <p:nvPr>
            <p:ph type="subTitle" idx="5"/>
          </p:nvPr>
        </p:nvSpPr>
        <p:spPr>
          <a:xfrm>
            <a:off x="6345500" y="4131567"/>
            <a:ext cx="3225200" cy="495200"/>
          </a:xfrm>
          <a:prstGeom prst="rect">
            <a:avLst/>
          </a:prstGeom>
        </p:spPr>
        <p:txBody>
          <a:bodyPr spcFirstLastPara="1" wrap="square" lIns="121897" tIns="121897" rIns="121897" bIns="121897" anchor="b" anchorCtr="0">
            <a:noAutofit/>
          </a:bodyPr>
          <a:lstStyle>
            <a:lvl1pPr lvl="0"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algn="ct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177" name="Google Shape;177;p21"/>
          <p:cNvSpPr txBox="1">
            <a:spLocks noGrp="1"/>
          </p:cNvSpPr>
          <p:nvPr>
            <p:ph type="subTitle" idx="6"/>
          </p:nvPr>
        </p:nvSpPr>
        <p:spPr>
          <a:xfrm>
            <a:off x="6345500" y="4577333"/>
            <a:ext cx="3225200" cy="1396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8" name="Google Shape;178;p21"/>
          <p:cNvSpPr>
            <a:spLocks noGrp="1"/>
          </p:cNvSpPr>
          <p:nvPr>
            <p:ph type="pic" idx="7"/>
          </p:nvPr>
        </p:nvSpPr>
        <p:spPr>
          <a:xfrm>
            <a:off x="2586084" y="4698067"/>
            <a:ext cx="3748400" cy="3747600"/>
          </a:xfrm>
          <a:prstGeom prst="diamond">
            <a:avLst/>
          </a:prstGeom>
          <a:noFill/>
          <a:ln>
            <a:noFill/>
          </a:ln>
        </p:spPr>
      </p:sp>
      <p:sp>
        <p:nvSpPr>
          <p:cNvPr id="179" name="Google Shape;179;p21"/>
          <p:cNvSpPr>
            <a:spLocks noGrp="1"/>
          </p:cNvSpPr>
          <p:nvPr>
            <p:ph type="pic" idx="8"/>
          </p:nvPr>
        </p:nvSpPr>
        <p:spPr>
          <a:xfrm>
            <a:off x="-1518549" y="615800"/>
            <a:ext cx="3748400" cy="3747600"/>
          </a:xfrm>
          <a:prstGeom prst="diamond">
            <a:avLst/>
          </a:prstGeom>
          <a:noFill/>
          <a:ln>
            <a:noFill/>
          </a:ln>
        </p:spPr>
      </p:sp>
      <p:sp>
        <p:nvSpPr>
          <p:cNvPr id="180" name="Google Shape;180;p21"/>
          <p:cNvSpPr>
            <a:spLocks noGrp="1"/>
          </p:cNvSpPr>
          <p:nvPr>
            <p:ph type="pic" idx="9"/>
          </p:nvPr>
        </p:nvSpPr>
        <p:spPr>
          <a:xfrm>
            <a:off x="524117" y="2662633"/>
            <a:ext cx="3748400" cy="3747600"/>
          </a:xfrm>
          <a:prstGeom prst="diamond">
            <a:avLst/>
          </a:prstGeom>
          <a:noFill/>
          <a:ln>
            <a:noFill/>
          </a:ln>
        </p:spPr>
      </p:sp>
      <p:sp>
        <p:nvSpPr>
          <p:cNvPr id="181" name="Google Shape;181;p21"/>
          <p:cNvSpPr/>
          <p:nvPr/>
        </p:nvSpPr>
        <p:spPr>
          <a:xfrm>
            <a:off x="-1518531" y="4686679"/>
            <a:ext cx="3770400" cy="3770400"/>
          </a:xfrm>
          <a:prstGeom prst="diamond">
            <a:avLst/>
          </a:prstGeom>
          <a:solidFill>
            <a:schemeClr val="accent1"/>
          </a:solidFill>
          <a:ln>
            <a:noFill/>
          </a:ln>
        </p:spPr>
        <p:txBody>
          <a:bodyPr spcFirstLastPara="1" wrap="square" lIns="121897" tIns="121897" rIns="121897" bIns="121897"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120370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950967" y="719333"/>
            <a:ext cx="10290000" cy="7636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84" name="Google Shape;184;p22"/>
          <p:cNvSpPr txBox="1">
            <a:spLocks noGrp="1"/>
          </p:cNvSpPr>
          <p:nvPr>
            <p:ph type="subTitle" idx="1"/>
          </p:nvPr>
        </p:nvSpPr>
        <p:spPr>
          <a:xfrm>
            <a:off x="951245" y="1988100"/>
            <a:ext cx="2854000" cy="517600"/>
          </a:xfrm>
          <a:prstGeom prst="rect">
            <a:avLst/>
          </a:prstGeom>
        </p:spPr>
        <p:txBody>
          <a:bodyPr spcFirstLastPara="1" wrap="square" lIns="121897" tIns="121897" rIns="121897" bIns="121897" anchor="b" anchorCtr="0">
            <a:noAutofit/>
          </a:bodyPr>
          <a:lstStyle>
            <a:lvl1pPr lvl="0"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185" name="Google Shape;185;p22"/>
          <p:cNvSpPr txBox="1">
            <a:spLocks noGrp="1"/>
          </p:cNvSpPr>
          <p:nvPr>
            <p:ph type="subTitle" idx="2"/>
          </p:nvPr>
        </p:nvSpPr>
        <p:spPr>
          <a:xfrm>
            <a:off x="951537" y="2450464"/>
            <a:ext cx="2854000" cy="703200"/>
          </a:xfrm>
          <a:prstGeom prst="rect">
            <a:avLst/>
          </a:prstGeom>
        </p:spPr>
        <p:txBody>
          <a:bodyPr spcFirstLastPara="1" wrap="square" lIns="121897" tIns="121897" rIns="121897" bIns="121897"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186" name="Google Shape;186;p22"/>
          <p:cNvSpPr txBox="1">
            <a:spLocks noGrp="1"/>
          </p:cNvSpPr>
          <p:nvPr>
            <p:ph type="subTitle" idx="3"/>
          </p:nvPr>
        </p:nvSpPr>
        <p:spPr>
          <a:xfrm>
            <a:off x="950967" y="4226333"/>
            <a:ext cx="2854000" cy="516400"/>
          </a:xfrm>
          <a:prstGeom prst="rect">
            <a:avLst/>
          </a:prstGeom>
        </p:spPr>
        <p:txBody>
          <a:bodyPr spcFirstLastPara="1" wrap="square" lIns="121897" tIns="121897" rIns="121897" bIns="121897" anchor="b" anchorCtr="0">
            <a:noAutofit/>
          </a:bodyPr>
          <a:lstStyle>
            <a:lvl1pPr lvl="0"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algn="r"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187" name="Google Shape;187;p22"/>
          <p:cNvSpPr txBox="1">
            <a:spLocks noGrp="1"/>
          </p:cNvSpPr>
          <p:nvPr>
            <p:ph type="subTitle" idx="4"/>
          </p:nvPr>
        </p:nvSpPr>
        <p:spPr>
          <a:xfrm>
            <a:off x="951257" y="4688467"/>
            <a:ext cx="2854000" cy="703200"/>
          </a:xfrm>
          <a:prstGeom prst="rect">
            <a:avLst/>
          </a:prstGeom>
        </p:spPr>
        <p:txBody>
          <a:bodyPr spcFirstLastPara="1" wrap="square" lIns="121897" tIns="121897" rIns="121897" bIns="121897"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188" name="Google Shape;188;p22"/>
          <p:cNvSpPr txBox="1">
            <a:spLocks noGrp="1"/>
          </p:cNvSpPr>
          <p:nvPr>
            <p:ph type="subTitle" idx="5"/>
          </p:nvPr>
        </p:nvSpPr>
        <p:spPr>
          <a:xfrm>
            <a:off x="8387552" y="1988100"/>
            <a:ext cx="2853600" cy="517600"/>
          </a:xfrm>
          <a:prstGeom prst="rect">
            <a:avLst/>
          </a:prstGeom>
        </p:spPr>
        <p:txBody>
          <a:bodyPr spcFirstLastPara="1" wrap="square" lIns="121897" tIns="121897" rIns="121897" bIns="121897" anchor="b" anchorCtr="0">
            <a:noAutofit/>
          </a:bodyPr>
          <a:lstStyle>
            <a:lvl1pPr lvl="0"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189" name="Google Shape;189;p22"/>
          <p:cNvSpPr txBox="1">
            <a:spLocks noGrp="1"/>
          </p:cNvSpPr>
          <p:nvPr>
            <p:ph type="subTitle" idx="6"/>
          </p:nvPr>
        </p:nvSpPr>
        <p:spPr>
          <a:xfrm>
            <a:off x="8387537" y="2450431"/>
            <a:ext cx="2853600" cy="7032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0" name="Google Shape;190;p22"/>
          <p:cNvSpPr txBox="1">
            <a:spLocks noGrp="1"/>
          </p:cNvSpPr>
          <p:nvPr>
            <p:ph type="subTitle" idx="7"/>
          </p:nvPr>
        </p:nvSpPr>
        <p:spPr>
          <a:xfrm>
            <a:off x="8386968" y="4227556"/>
            <a:ext cx="2853600" cy="516400"/>
          </a:xfrm>
          <a:prstGeom prst="rect">
            <a:avLst/>
          </a:prstGeom>
        </p:spPr>
        <p:txBody>
          <a:bodyPr spcFirstLastPara="1" wrap="square" lIns="121897" tIns="121897" rIns="121897" bIns="121897" anchor="b" anchorCtr="0">
            <a:noAutofit/>
          </a:bodyPr>
          <a:lstStyle>
            <a:lvl1pPr lvl="0"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191" name="Google Shape;191;p22"/>
          <p:cNvSpPr txBox="1">
            <a:spLocks noGrp="1"/>
          </p:cNvSpPr>
          <p:nvPr>
            <p:ph type="subTitle" idx="8"/>
          </p:nvPr>
        </p:nvSpPr>
        <p:spPr>
          <a:xfrm>
            <a:off x="8387259" y="4688433"/>
            <a:ext cx="2853600" cy="7032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2" name="Google Shape;192;p22"/>
          <p:cNvSpPr>
            <a:spLocks noGrp="1"/>
          </p:cNvSpPr>
          <p:nvPr>
            <p:ph type="pic" idx="9"/>
          </p:nvPr>
        </p:nvSpPr>
        <p:spPr>
          <a:xfrm>
            <a:off x="4210767" y="1778033"/>
            <a:ext cx="3770400" cy="3747600"/>
          </a:xfrm>
          <a:prstGeom prst="diamond">
            <a:avLst/>
          </a:prstGeom>
          <a:noFill/>
          <a:ln>
            <a:noFill/>
          </a:ln>
        </p:spPr>
      </p:sp>
      <p:sp>
        <p:nvSpPr>
          <p:cNvPr id="193" name="Google Shape;193;p22"/>
          <p:cNvSpPr/>
          <p:nvPr/>
        </p:nvSpPr>
        <p:spPr>
          <a:xfrm>
            <a:off x="8386401" y="-460766"/>
            <a:ext cx="3942100" cy="3962367"/>
          </a:xfrm>
          <a:custGeom>
            <a:avLst/>
            <a:gdLst/>
            <a:ahLst/>
            <a:cxnLst/>
            <a:rect l="l" t="t" r="r" b="b"/>
            <a:pathLst>
              <a:path w="118263" h="118871" extrusionOk="0">
                <a:moveTo>
                  <a:pt x="0" y="609"/>
                </a:moveTo>
                <a:lnTo>
                  <a:pt x="118263" y="118871"/>
                </a:lnTo>
                <a:lnTo>
                  <a:pt x="118263" y="7315"/>
                </a:lnTo>
                <a:lnTo>
                  <a:pt x="7620" y="7315"/>
                </a:lnTo>
                <a:lnTo>
                  <a:pt x="7620" y="0"/>
                </a:lnTo>
                <a:close/>
              </a:path>
            </a:pathLst>
          </a:custGeom>
          <a:solidFill>
            <a:schemeClr val="dk2"/>
          </a:solidFill>
          <a:ln>
            <a:noFill/>
          </a:ln>
        </p:spPr>
      </p:sp>
      <p:grpSp>
        <p:nvGrpSpPr>
          <p:cNvPr id="194" name="Google Shape;194;p22"/>
          <p:cNvGrpSpPr/>
          <p:nvPr/>
        </p:nvGrpSpPr>
        <p:grpSpPr>
          <a:xfrm>
            <a:off x="6285499" y="-268801"/>
            <a:ext cx="5799167" cy="7841253"/>
            <a:chOff x="4714124" y="-201601"/>
            <a:chExt cx="4349375" cy="5880940"/>
          </a:xfrm>
        </p:grpSpPr>
        <p:sp>
          <p:nvSpPr>
            <p:cNvPr id="195" name="Google Shape;195;p22"/>
            <p:cNvSpPr/>
            <p:nvPr/>
          </p:nvSpPr>
          <p:spPr>
            <a:xfrm>
              <a:off x="6235699" y="132497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96" name="Google Shape;196;p22"/>
            <p:cNvSpPr/>
            <p:nvPr/>
          </p:nvSpPr>
          <p:spPr>
            <a:xfrm>
              <a:off x="4714124" y="-2016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197" name="Google Shape;197;p22"/>
            <p:cNvSpPr/>
            <p:nvPr/>
          </p:nvSpPr>
          <p:spPr>
            <a:xfrm>
              <a:off x="4714124" y="285153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24507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950967" y="719333"/>
            <a:ext cx="10290000" cy="7636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200" name="Google Shape;200;p23"/>
          <p:cNvSpPr txBox="1">
            <a:spLocks noGrp="1"/>
          </p:cNvSpPr>
          <p:nvPr>
            <p:ph type="subTitle" idx="1"/>
          </p:nvPr>
        </p:nvSpPr>
        <p:spPr>
          <a:xfrm>
            <a:off x="4417135" y="4076613"/>
            <a:ext cx="3296000" cy="495200"/>
          </a:xfrm>
          <a:prstGeom prst="rect">
            <a:avLst/>
          </a:prstGeom>
        </p:spPr>
        <p:txBody>
          <a:bodyPr spcFirstLastPara="1" wrap="square" lIns="121897" tIns="121897" rIns="121897" bIns="121897" anchor="b" anchorCtr="0">
            <a:noAutofit/>
          </a:bodyPr>
          <a:lstStyle>
            <a:lvl1pPr lvl="0"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201" name="Google Shape;201;p23"/>
          <p:cNvSpPr txBox="1">
            <a:spLocks noGrp="1"/>
          </p:cNvSpPr>
          <p:nvPr>
            <p:ph type="subTitle" idx="2"/>
          </p:nvPr>
        </p:nvSpPr>
        <p:spPr>
          <a:xfrm>
            <a:off x="4417133" y="4496951"/>
            <a:ext cx="3296000" cy="1258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2" name="Google Shape;202;p23"/>
          <p:cNvSpPr txBox="1">
            <a:spLocks noGrp="1"/>
          </p:cNvSpPr>
          <p:nvPr>
            <p:ph type="subTitle" idx="3"/>
          </p:nvPr>
        </p:nvSpPr>
        <p:spPr>
          <a:xfrm>
            <a:off x="4417135" y="1873471"/>
            <a:ext cx="3296000" cy="495200"/>
          </a:xfrm>
          <a:prstGeom prst="rect">
            <a:avLst/>
          </a:prstGeom>
        </p:spPr>
        <p:txBody>
          <a:bodyPr spcFirstLastPara="1" wrap="square" lIns="121897" tIns="121897" rIns="121897" bIns="121897" anchor="b" anchorCtr="0">
            <a:noAutofit/>
          </a:bodyPr>
          <a:lstStyle>
            <a:lvl1pPr lvl="0"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203" name="Google Shape;203;p23"/>
          <p:cNvSpPr txBox="1">
            <a:spLocks noGrp="1"/>
          </p:cNvSpPr>
          <p:nvPr>
            <p:ph type="subTitle" idx="4"/>
          </p:nvPr>
        </p:nvSpPr>
        <p:spPr>
          <a:xfrm>
            <a:off x="4417133" y="2293767"/>
            <a:ext cx="3296000" cy="1258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4" name="Google Shape;204;p23"/>
          <p:cNvSpPr txBox="1">
            <a:spLocks noGrp="1"/>
          </p:cNvSpPr>
          <p:nvPr>
            <p:ph type="subTitle" idx="5"/>
          </p:nvPr>
        </p:nvSpPr>
        <p:spPr>
          <a:xfrm>
            <a:off x="7883303" y="1873467"/>
            <a:ext cx="3296000" cy="495200"/>
          </a:xfrm>
          <a:prstGeom prst="rect">
            <a:avLst/>
          </a:prstGeom>
          <a:noFill/>
        </p:spPr>
        <p:txBody>
          <a:bodyPr spcFirstLastPara="1" wrap="square" lIns="121897" tIns="121897" rIns="121897" bIns="121897" anchor="b" anchorCtr="0">
            <a:noAutofit/>
          </a:bodyPr>
          <a:lstStyle>
            <a:lvl1pPr lvl="0"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205" name="Google Shape;205;p23"/>
          <p:cNvSpPr txBox="1">
            <a:spLocks noGrp="1"/>
          </p:cNvSpPr>
          <p:nvPr>
            <p:ph type="subTitle" idx="6"/>
          </p:nvPr>
        </p:nvSpPr>
        <p:spPr>
          <a:xfrm>
            <a:off x="7883301" y="2293763"/>
            <a:ext cx="3296000" cy="1258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6" name="Google Shape;206;p23"/>
          <p:cNvSpPr txBox="1">
            <a:spLocks noGrp="1"/>
          </p:cNvSpPr>
          <p:nvPr>
            <p:ph type="subTitle" idx="7"/>
          </p:nvPr>
        </p:nvSpPr>
        <p:spPr>
          <a:xfrm>
            <a:off x="950967" y="1873471"/>
            <a:ext cx="3296000" cy="495200"/>
          </a:xfrm>
          <a:prstGeom prst="rect">
            <a:avLst/>
          </a:prstGeom>
        </p:spPr>
        <p:txBody>
          <a:bodyPr spcFirstLastPara="1" wrap="square" lIns="121897" tIns="121897" rIns="121897" bIns="121897" anchor="b" anchorCtr="0">
            <a:noAutofit/>
          </a:bodyPr>
          <a:lstStyle>
            <a:lvl1pPr lvl="0"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207" name="Google Shape;207;p23"/>
          <p:cNvSpPr txBox="1">
            <a:spLocks noGrp="1"/>
          </p:cNvSpPr>
          <p:nvPr>
            <p:ph type="subTitle" idx="8"/>
          </p:nvPr>
        </p:nvSpPr>
        <p:spPr>
          <a:xfrm>
            <a:off x="950967" y="2293767"/>
            <a:ext cx="3296000" cy="1258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8" name="Google Shape;208;p23"/>
          <p:cNvSpPr txBox="1">
            <a:spLocks noGrp="1"/>
          </p:cNvSpPr>
          <p:nvPr>
            <p:ph type="subTitle" idx="9"/>
          </p:nvPr>
        </p:nvSpPr>
        <p:spPr>
          <a:xfrm>
            <a:off x="950967" y="4076613"/>
            <a:ext cx="3296000" cy="495200"/>
          </a:xfrm>
          <a:prstGeom prst="rect">
            <a:avLst/>
          </a:prstGeom>
        </p:spPr>
        <p:txBody>
          <a:bodyPr spcFirstLastPara="1" wrap="square" lIns="121897" tIns="121897" rIns="121897" bIns="121897" anchor="b" anchorCtr="0">
            <a:noAutofit/>
          </a:bodyPr>
          <a:lstStyle>
            <a:lvl1pPr lvl="0"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209" name="Google Shape;209;p23"/>
          <p:cNvSpPr txBox="1">
            <a:spLocks noGrp="1"/>
          </p:cNvSpPr>
          <p:nvPr>
            <p:ph type="subTitle" idx="13"/>
          </p:nvPr>
        </p:nvSpPr>
        <p:spPr>
          <a:xfrm>
            <a:off x="950967" y="4496951"/>
            <a:ext cx="3296000" cy="1258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10" name="Google Shape;210;p23"/>
          <p:cNvSpPr txBox="1">
            <a:spLocks noGrp="1"/>
          </p:cNvSpPr>
          <p:nvPr>
            <p:ph type="subTitle" idx="14"/>
          </p:nvPr>
        </p:nvSpPr>
        <p:spPr>
          <a:xfrm>
            <a:off x="7883303" y="4076599"/>
            <a:ext cx="3296000" cy="495200"/>
          </a:xfrm>
          <a:prstGeom prst="rect">
            <a:avLst/>
          </a:prstGeom>
        </p:spPr>
        <p:txBody>
          <a:bodyPr spcFirstLastPara="1" wrap="square" lIns="121897" tIns="121897" rIns="121897" bIns="121897" anchor="b" anchorCtr="0">
            <a:noAutofit/>
          </a:bodyPr>
          <a:lstStyle>
            <a:lvl1pPr lvl="0"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2pPr>
            <a:lvl3pPr lvl="2"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3pPr>
            <a:lvl4pPr lvl="3"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4pPr>
            <a:lvl5pPr lvl="4"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5pPr>
            <a:lvl6pPr lvl="5"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6pPr>
            <a:lvl7pPr lvl="6"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7pPr>
            <a:lvl8pPr lvl="7"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8pPr>
            <a:lvl9pPr lvl="8" rtl="0">
              <a:lnSpc>
                <a:spcPct val="100000"/>
              </a:lnSpc>
              <a:spcBef>
                <a:spcPts val="0"/>
              </a:spcBef>
              <a:spcAft>
                <a:spcPts val="0"/>
              </a:spcAft>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211" name="Google Shape;211;p23"/>
          <p:cNvSpPr txBox="1">
            <a:spLocks noGrp="1"/>
          </p:cNvSpPr>
          <p:nvPr>
            <p:ph type="subTitle" idx="15"/>
          </p:nvPr>
        </p:nvSpPr>
        <p:spPr>
          <a:xfrm>
            <a:off x="7883301" y="4496899"/>
            <a:ext cx="3296000" cy="1258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212" name="Google Shape;212;p23"/>
          <p:cNvGrpSpPr/>
          <p:nvPr/>
        </p:nvGrpSpPr>
        <p:grpSpPr>
          <a:xfrm>
            <a:off x="8673133" y="-2335967"/>
            <a:ext cx="5799167" cy="5805833"/>
            <a:chOff x="6504849" y="-1751976"/>
            <a:chExt cx="4349375" cy="4354375"/>
          </a:xfrm>
        </p:grpSpPr>
        <p:sp>
          <p:nvSpPr>
            <p:cNvPr id="213" name="Google Shape;213;p23"/>
            <p:cNvSpPr/>
            <p:nvPr/>
          </p:nvSpPr>
          <p:spPr>
            <a:xfrm>
              <a:off x="8026424" y="-2254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214" name="Google Shape;214;p23"/>
            <p:cNvSpPr/>
            <p:nvPr/>
          </p:nvSpPr>
          <p:spPr>
            <a:xfrm>
              <a:off x="6504849" y="-175197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210363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8516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7"/>
        <p:cNvGrpSpPr/>
        <p:nvPr/>
      </p:nvGrpSpPr>
      <p:grpSpPr>
        <a:xfrm>
          <a:off x="0" y="0"/>
          <a:ext cx="0" cy="0"/>
          <a:chOff x="0" y="0"/>
          <a:chExt cx="0" cy="0"/>
        </a:xfrm>
      </p:grpSpPr>
      <p:grpSp>
        <p:nvGrpSpPr>
          <p:cNvPr id="228" name="Google Shape;228;p25"/>
          <p:cNvGrpSpPr/>
          <p:nvPr/>
        </p:nvGrpSpPr>
        <p:grpSpPr>
          <a:xfrm>
            <a:off x="7289799" y="-491635"/>
            <a:ext cx="5813071" cy="7841253"/>
            <a:chOff x="209549" y="-368726"/>
            <a:chExt cx="4359803" cy="5880940"/>
          </a:xfrm>
        </p:grpSpPr>
        <p:sp>
          <p:nvSpPr>
            <p:cNvPr id="229" name="Google Shape;229;p25"/>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230" name="Google Shape;230;p25"/>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
          <p:nvSpPr>
            <p:cNvPr id="231" name="Google Shape;231;p25"/>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grpSp>
      <p:sp>
        <p:nvSpPr>
          <p:cNvPr id="232" name="Google Shape;232;p25"/>
          <p:cNvSpPr/>
          <p:nvPr/>
        </p:nvSpPr>
        <p:spPr>
          <a:xfrm>
            <a:off x="10401067" y="-135466"/>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
        <p:nvSpPr>
          <p:cNvPr id="233" name="Google Shape;233;p25"/>
          <p:cNvSpPr>
            <a:spLocks noGrp="1"/>
          </p:cNvSpPr>
          <p:nvPr>
            <p:ph type="pic" idx="2"/>
          </p:nvPr>
        </p:nvSpPr>
        <p:spPr>
          <a:xfrm>
            <a:off x="7850151" y="3578467"/>
            <a:ext cx="3748400" cy="3747600"/>
          </a:xfrm>
          <a:prstGeom prst="diamond">
            <a:avLst/>
          </a:prstGeom>
          <a:noFill/>
          <a:ln>
            <a:noFill/>
          </a:ln>
        </p:spPr>
      </p:sp>
      <p:sp>
        <p:nvSpPr>
          <p:cNvPr id="234" name="Google Shape;234;p25"/>
          <p:cNvSpPr>
            <a:spLocks noGrp="1"/>
          </p:cNvSpPr>
          <p:nvPr>
            <p:ph type="pic" idx="3"/>
          </p:nvPr>
        </p:nvSpPr>
        <p:spPr>
          <a:xfrm>
            <a:off x="7850151" y="-468033"/>
            <a:ext cx="3748400" cy="3747600"/>
          </a:xfrm>
          <a:prstGeom prst="diamond">
            <a:avLst/>
          </a:prstGeom>
          <a:noFill/>
          <a:ln>
            <a:noFill/>
          </a:ln>
        </p:spPr>
      </p:sp>
      <p:sp>
        <p:nvSpPr>
          <p:cNvPr id="235" name="Google Shape;235;p25"/>
          <p:cNvSpPr/>
          <p:nvPr/>
        </p:nvSpPr>
        <p:spPr>
          <a:xfrm>
            <a:off x="9880432" y="1549932"/>
            <a:ext cx="3770400" cy="3770400"/>
          </a:xfrm>
          <a:prstGeom prst="diamond">
            <a:avLst/>
          </a:prstGeom>
          <a:solidFill>
            <a:schemeClr val="accent1"/>
          </a:solidFill>
          <a:ln>
            <a:noFill/>
          </a:ln>
        </p:spPr>
        <p:txBody>
          <a:bodyPr spcFirstLastPara="1" wrap="square" lIns="121897" tIns="121897" rIns="121897" bIns="121897" anchor="ctr" anchorCtr="0">
            <a:noAutofit/>
          </a:bodyPr>
          <a:lstStyle/>
          <a:p>
            <a:pPr algn="ctr" defTabSz="914400">
              <a:buClr>
                <a:srgbClr val="000000"/>
              </a:buClr>
              <a:buFont typeface="Arial" panose="020B0604020202020204"/>
              <a:buNone/>
            </a:pPr>
            <a:endParaRPr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281581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877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802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65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7313-AC66-44F3-AC36-9B0AC2A514CD}"/>
              </a:ext>
            </a:extLst>
          </p:cNvPr>
          <p:cNvSpPr>
            <a:spLocks noGrp="1"/>
          </p:cNvSpPr>
          <p:nvPr>
            <p:ph type="title"/>
          </p:nvPr>
        </p:nvSpPr>
        <p:spPr>
          <a:xfrm>
            <a:off x="838200" y="365129"/>
            <a:ext cx="10515600" cy="1325563"/>
          </a:xfrm>
          <a:prstGeom prst="rect">
            <a:avLst/>
          </a:prstGeom>
        </p:spPr>
        <p:txBody>
          <a:bodyPr lIns="91424" tIns="45718" rIns="91424" bIns="45718"/>
          <a:lstStyle/>
          <a:p>
            <a:r>
              <a:rPr lang="en-US"/>
              <a:t>Click to edit Master title style</a:t>
            </a:r>
          </a:p>
        </p:txBody>
      </p:sp>
      <p:sp>
        <p:nvSpPr>
          <p:cNvPr id="3" name="Content Placeholder 2">
            <a:extLst>
              <a:ext uri="{FF2B5EF4-FFF2-40B4-BE49-F238E27FC236}">
                <a16:creationId xmlns:a16="http://schemas.microsoft.com/office/drawing/2014/main" id="{37432156-C973-461B-BB2C-C79068F251DD}"/>
              </a:ext>
            </a:extLst>
          </p:cNvPr>
          <p:cNvSpPr>
            <a:spLocks noGrp="1"/>
          </p:cNvSpPr>
          <p:nvPr>
            <p:ph idx="1"/>
          </p:nvPr>
        </p:nvSpPr>
        <p:spPr>
          <a:xfrm>
            <a:off x="838200" y="1825625"/>
            <a:ext cx="10515600" cy="4351339"/>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A2E4E-DF2B-4F84-8A5A-C21D67B64810}"/>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5" name="Footer Placeholder 4">
            <a:extLst>
              <a:ext uri="{FF2B5EF4-FFF2-40B4-BE49-F238E27FC236}">
                <a16:creationId xmlns:a16="http://schemas.microsoft.com/office/drawing/2014/main" id="{16CED790-B5D4-4A37-9A22-D7699FF73689}"/>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6" name="Slide Number Placeholder 5">
            <a:extLst>
              <a:ext uri="{FF2B5EF4-FFF2-40B4-BE49-F238E27FC236}">
                <a16:creationId xmlns:a16="http://schemas.microsoft.com/office/drawing/2014/main" id="{73A66C4E-2023-48FC-957B-FF0C312C514F}"/>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2172972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766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722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4"/>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3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032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3" y="1566072"/>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26" name="Google Shape;26;p4"/>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27" name="Google Shape;27;p4"/>
          <p:cNvSpPr/>
          <p:nvPr/>
        </p:nvSpPr>
        <p:spPr>
          <a:xfrm rot="1573647">
            <a:off x="9149204" y="3334696"/>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alpha val="55560"/>
            </a:schemeClr>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08" tIns="91408" rIns="91408" bIns="91408"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08" tIns="91408" rIns="91408" bIns="91408" anchor="t" anchorCtr="0">
            <a:noAutofit/>
          </a:bodyPr>
          <a:lstStyle>
            <a:lvl1pPr marL="609459" lvl="0" indent="-393611" rtl="0">
              <a:spcBef>
                <a:spcPts val="0"/>
              </a:spcBef>
              <a:spcAft>
                <a:spcPts val="0"/>
              </a:spcAft>
              <a:buSzPts val="1050"/>
              <a:buFont typeface="Comfortaa SemiBold"/>
              <a:buAutoNum type="arabicPeriod"/>
              <a:defRPr sz="1500">
                <a:latin typeface="Comfortaa SemiBold"/>
                <a:ea typeface="Comfortaa SemiBold"/>
                <a:cs typeface="Comfortaa SemiBold"/>
                <a:sym typeface="Comfortaa SemiBold"/>
              </a:defRPr>
            </a:lvl1pPr>
            <a:lvl2pPr marL="1218930" lvl="1" indent="-414776" rtl="0">
              <a:lnSpc>
                <a:spcPct val="115000"/>
              </a:lnSpc>
              <a:spcBef>
                <a:spcPts val="0"/>
              </a:spcBef>
              <a:spcAft>
                <a:spcPts val="0"/>
              </a:spcAft>
              <a:buSzPts val="1300"/>
              <a:buAutoNum type="alphaLcPeriod"/>
              <a:defRPr/>
            </a:lvl2pPr>
            <a:lvl3pPr marL="1828392" lvl="2" indent="-414776" rtl="0">
              <a:lnSpc>
                <a:spcPct val="115000"/>
              </a:lnSpc>
              <a:spcBef>
                <a:spcPts val="2133"/>
              </a:spcBef>
              <a:spcAft>
                <a:spcPts val="0"/>
              </a:spcAft>
              <a:buSzPts val="1300"/>
              <a:buAutoNum type="romanLcPeriod"/>
              <a:defRPr/>
            </a:lvl3pPr>
            <a:lvl4pPr marL="2437858" lvl="3" indent="-414776" rtl="0">
              <a:lnSpc>
                <a:spcPct val="115000"/>
              </a:lnSpc>
              <a:spcBef>
                <a:spcPts val="2133"/>
              </a:spcBef>
              <a:spcAft>
                <a:spcPts val="0"/>
              </a:spcAft>
              <a:buSzPts val="1300"/>
              <a:buAutoNum type="arabicPeriod"/>
              <a:defRPr/>
            </a:lvl4pPr>
            <a:lvl5pPr marL="3047316" lvl="4" indent="-414776" rtl="0">
              <a:lnSpc>
                <a:spcPct val="115000"/>
              </a:lnSpc>
              <a:spcBef>
                <a:spcPts val="2133"/>
              </a:spcBef>
              <a:spcAft>
                <a:spcPts val="0"/>
              </a:spcAft>
              <a:buSzPts val="1300"/>
              <a:buAutoNum type="alphaLcPeriod"/>
              <a:defRPr/>
            </a:lvl5pPr>
            <a:lvl6pPr marL="3656775" lvl="5" indent="-414776" rtl="0">
              <a:lnSpc>
                <a:spcPct val="115000"/>
              </a:lnSpc>
              <a:spcBef>
                <a:spcPts val="2133"/>
              </a:spcBef>
              <a:spcAft>
                <a:spcPts val="0"/>
              </a:spcAft>
              <a:buSzPts val="1300"/>
              <a:buAutoNum type="romanLcPeriod"/>
              <a:defRPr/>
            </a:lvl6pPr>
            <a:lvl7pPr marL="4266240" lvl="6" indent="-414776" rtl="0">
              <a:lnSpc>
                <a:spcPct val="115000"/>
              </a:lnSpc>
              <a:spcBef>
                <a:spcPts val="2133"/>
              </a:spcBef>
              <a:spcAft>
                <a:spcPts val="0"/>
              </a:spcAft>
              <a:buSzPts val="1300"/>
              <a:buAutoNum type="arabicPeriod"/>
              <a:defRPr/>
            </a:lvl7pPr>
            <a:lvl8pPr marL="4875703" lvl="7" indent="-414776" rtl="0">
              <a:lnSpc>
                <a:spcPct val="115000"/>
              </a:lnSpc>
              <a:spcBef>
                <a:spcPts val="2133"/>
              </a:spcBef>
              <a:spcAft>
                <a:spcPts val="0"/>
              </a:spcAft>
              <a:buSzPts val="1300"/>
              <a:buAutoNum type="alphaLcPeriod"/>
              <a:defRPr/>
            </a:lvl8pPr>
            <a:lvl9pPr marL="5485174" lvl="8" indent="-41477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8"/>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31" name="Google Shape;31;p4"/>
          <p:cNvSpPr/>
          <p:nvPr/>
        </p:nvSpPr>
        <p:spPr>
          <a:xfrm rot="-10646755">
            <a:off x="11345776" y="1799757"/>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878" tIns="121878" rIns="121878" bIns="121878" anchor="ctr" anchorCtr="0">
            <a:noAutofit/>
          </a:bodyPr>
          <a:lstStyle/>
          <a:p>
            <a:endParaRPr sz="2400">
              <a:solidFill>
                <a:prstClr val="black"/>
              </a:solidFill>
            </a:endParaRPr>
          </a:p>
        </p:txBody>
      </p:sp>
    </p:spTree>
    <p:extLst>
      <p:ext uri="{BB962C8B-B14F-4D97-AF65-F5344CB8AC3E}">
        <p14:creationId xmlns:p14="http://schemas.microsoft.com/office/powerpoint/2010/main" val="1635544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106"/>
        <p:cNvGrpSpPr/>
        <p:nvPr/>
      </p:nvGrpSpPr>
      <p:grpSpPr>
        <a:xfrm>
          <a:off x="0" y="0"/>
          <a:ext cx="0" cy="0"/>
          <a:chOff x="0" y="0"/>
          <a:chExt cx="0" cy="0"/>
        </a:xfrm>
      </p:grpSpPr>
      <p:pic>
        <p:nvPicPr>
          <p:cNvPr id="107" name="Google Shape;107;p14"/>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108" name="Google Shape;108;p14"/>
          <p:cNvSpPr/>
          <p:nvPr/>
        </p:nvSpPr>
        <p:spPr>
          <a:xfrm>
            <a:off x="7980769" y="4"/>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09" name="Google Shape;109;p14"/>
          <p:cNvSpPr/>
          <p:nvPr/>
        </p:nvSpPr>
        <p:spPr>
          <a:xfrm>
            <a:off x="3" y="1220041"/>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10" name="Google Shape;110;p14"/>
          <p:cNvSpPr/>
          <p:nvPr/>
        </p:nvSpPr>
        <p:spPr>
          <a:xfrm>
            <a:off x="530211" y="122004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111" name="Google Shape;111;p14"/>
          <p:cNvSpPr txBox="1">
            <a:spLocks noGrp="1"/>
          </p:cNvSpPr>
          <p:nvPr>
            <p:ph type="title"/>
          </p:nvPr>
        </p:nvSpPr>
        <p:spPr>
          <a:xfrm rot="-1044">
            <a:off x="4121267" y="4660844"/>
            <a:ext cx="3949600" cy="440800"/>
          </a:xfrm>
          <a:prstGeom prst="rect">
            <a:avLst/>
          </a:prstGeom>
          <a:noFill/>
          <a:ln>
            <a:noFill/>
          </a:ln>
        </p:spPr>
        <p:txBody>
          <a:bodyPr spcFirstLastPara="1" wrap="square" lIns="91408" tIns="91408" rIns="91408" bIns="91408"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12" name="Google Shape;112;p14"/>
          <p:cNvSpPr txBox="1">
            <a:spLocks noGrp="1"/>
          </p:cNvSpPr>
          <p:nvPr>
            <p:ph type="subTitle" idx="1"/>
          </p:nvPr>
        </p:nvSpPr>
        <p:spPr>
          <a:xfrm>
            <a:off x="2603267" y="2149700"/>
            <a:ext cx="6985600" cy="2264000"/>
          </a:xfrm>
          <a:prstGeom prst="rect">
            <a:avLst/>
          </a:prstGeom>
        </p:spPr>
        <p:txBody>
          <a:bodyPr spcFirstLastPara="1" wrap="square" lIns="91408" tIns="91408" rIns="91408" bIns="91408"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13" name="Google Shape;113;p14"/>
          <p:cNvSpPr/>
          <p:nvPr/>
        </p:nvSpPr>
        <p:spPr>
          <a:xfrm rot="-10646720">
            <a:off x="11699348" y="3167861"/>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878" tIns="121878" rIns="121878" bIns="121878" anchor="ctr" anchorCtr="0">
            <a:noAutofit/>
          </a:bodyPr>
          <a:lstStyle/>
          <a:p>
            <a:endParaRPr sz="2400">
              <a:solidFill>
                <a:prstClr val="black"/>
              </a:solidFill>
            </a:endParaRPr>
          </a:p>
        </p:txBody>
      </p:sp>
    </p:spTree>
    <p:extLst>
      <p:ext uri="{BB962C8B-B14F-4D97-AF65-F5344CB8AC3E}">
        <p14:creationId xmlns:p14="http://schemas.microsoft.com/office/powerpoint/2010/main" val="39239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6"/>
        <p:cNvGrpSpPr/>
        <p:nvPr/>
      </p:nvGrpSpPr>
      <p:grpSpPr>
        <a:xfrm>
          <a:off x="0" y="0"/>
          <a:ext cx="0" cy="0"/>
          <a:chOff x="0" y="0"/>
          <a:chExt cx="0" cy="0"/>
        </a:xfrm>
      </p:grpSpPr>
      <p:pic>
        <p:nvPicPr>
          <p:cNvPr id="87" name="Google Shape;87;p13"/>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88" name="Google Shape;88;p13"/>
          <p:cNvSpPr/>
          <p:nvPr/>
        </p:nvSpPr>
        <p:spPr>
          <a:xfrm>
            <a:off x="7980769" y="4"/>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89" name="Google Shape;89;p13"/>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90" name="Google Shape;90;p13"/>
          <p:cNvSpPr txBox="1">
            <a:spLocks noGrp="1"/>
          </p:cNvSpPr>
          <p:nvPr>
            <p:ph type="title"/>
          </p:nvPr>
        </p:nvSpPr>
        <p:spPr>
          <a:xfrm>
            <a:off x="960000" y="780288"/>
            <a:ext cx="10272000" cy="560800"/>
          </a:xfrm>
          <a:prstGeom prst="rect">
            <a:avLst/>
          </a:prstGeom>
        </p:spPr>
        <p:txBody>
          <a:bodyPr spcFirstLastPara="1" wrap="square" lIns="91408" tIns="91408" rIns="91408" bIns="91408"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1" name="Google Shape;91;p13"/>
          <p:cNvSpPr/>
          <p:nvPr/>
        </p:nvSpPr>
        <p:spPr>
          <a:xfrm rot="-10646720">
            <a:off x="11699348" y="3167861"/>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92" name="Google Shape;92;p13"/>
          <p:cNvSpPr/>
          <p:nvPr/>
        </p:nvSpPr>
        <p:spPr>
          <a:xfrm>
            <a:off x="3" y="1220041"/>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93" name="Google Shape;93;p13"/>
          <p:cNvSpPr/>
          <p:nvPr/>
        </p:nvSpPr>
        <p:spPr>
          <a:xfrm>
            <a:off x="530211" y="163981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94" name="Google Shape;94;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08" tIns="91408" rIns="91408" bIns="91408"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 name="Google Shape;95;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08" tIns="91408" rIns="91408" bIns="91408" anchor="t" anchorCtr="0">
            <a:noAutofit/>
          </a:bodyPr>
          <a:lstStyle>
            <a:lvl1pPr lvl="0" algn="l" rtl="0">
              <a:lnSpc>
                <a:spcPct val="100000"/>
              </a:lnSpc>
              <a:spcBef>
                <a:spcPts val="0"/>
              </a:spcBef>
              <a:spcAft>
                <a:spcPts val="0"/>
              </a:spcAft>
              <a:buSzPts val="2200"/>
              <a:buNone/>
              <a:defRPr sz="2700"/>
            </a:lvl1pPr>
            <a:lvl2pPr lvl="1" algn="r" rtl="0">
              <a:spcBef>
                <a:spcPts val="0"/>
              </a:spcBef>
              <a:spcAft>
                <a:spcPts val="0"/>
              </a:spcAft>
              <a:buSzPts val="2200"/>
              <a:buNone/>
              <a:defRPr sz="2900"/>
            </a:lvl2pPr>
            <a:lvl3pPr lvl="2" algn="r" rtl="0">
              <a:spcBef>
                <a:spcPts val="0"/>
              </a:spcBef>
              <a:spcAft>
                <a:spcPts val="0"/>
              </a:spcAft>
              <a:buSzPts val="2200"/>
              <a:buNone/>
              <a:defRPr sz="2900"/>
            </a:lvl3pPr>
            <a:lvl4pPr lvl="3" algn="r" rtl="0">
              <a:spcBef>
                <a:spcPts val="0"/>
              </a:spcBef>
              <a:spcAft>
                <a:spcPts val="0"/>
              </a:spcAft>
              <a:buSzPts val="2200"/>
              <a:buNone/>
              <a:defRPr sz="2900"/>
            </a:lvl4pPr>
            <a:lvl5pPr lvl="4" algn="r" rtl="0">
              <a:spcBef>
                <a:spcPts val="0"/>
              </a:spcBef>
              <a:spcAft>
                <a:spcPts val="0"/>
              </a:spcAft>
              <a:buSzPts val="2200"/>
              <a:buNone/>
              <a:defRPr sz="2900"/>
            </a:lvl5pPr>
            <a:lvl6pPr lvl="5" algn="r" rtl="0">
              <a:spcBef>
                <a:spcPts val="0"/>
              </a:spcBef>
              <a:spcAft>
                <a:spcPts val="0"/>
              </a:spcAft>
              <a:buSzPts val="2200"/>
              <a:buNone/>
              <a:defRPr sz="2900"/>
            </a:lvl6pPr>
            <a:lvl7pPr lvl="6" algn="r" rtl="0">
              <a:spcBef>
                <a:spcPts val="0"/>
              </a:spcBef>
              <a:spcAft>
                <a:spcPts val="0"/>
              </a:spcAft>
              <a:buSzPts val="2200"/>
              <a:buNone/>
              <a:defRPr sz="2900"/>
            </a:lvl7pPr>
            <a:lvl8pPr lvl="7" algn="r" rtl="0">
              <a:spcBef>
                <a:spcPts val="0"/>
              </a:spcBef>
              <a:spcAft>
                <a:spcPts val="0"/>
              </a:spcAft>
              <a:buSzPts val="2200"/>
              <a:buNone/>
              <a:defRPr sz="2900"/>
            </a:lvl8pPr>
            <a:lvl9pPr lvl="8" algn="r" rtl="0">
              <a:spcBef>
                <a:spcPts val="0"/>
              </a:spcBef>
              <a:spcAft>
                <a:spcPts val="0"/>
              </a:spcAft>
              <a:buSzPts val="2200"/>
              <a:buNone/>
              <a:defRPr sz="2900"/>
            </a:lvl9pPr>
          </a:lstStyle>
          <a:p>
            <a:endParaRPr/>
          </a:p>
        </p:txBody>
      </p:sp>
      <p:sp>
        <p:nvSpPr>
          <p:cNvPr id="96" name="Google Shape;96;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08" tIns="91408" rIns="91408" bIns="91408" anchor="t" anchorCtr="0">
            <a:noAutofit/>
          </a:bodyPr>
          <a:lstStyle>
            <a:lvl1pPr lvl="0" rtl="0">
              <a:lnSpc>
                <a:spcPct val="100000"/>
              </a:lnSpc>
              <a:spcBef>
                <a:spcPts val="0"/>
              </a:spcBef>
              <a:spcAft>
                <a:spcPts val="0"/>
              </a:spcAft>
              <a:buSzPts val="1400"/>
              <a:buNone/>
              <a:defRPr sz="19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97" name="Google Shape;97;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08" tIns="91408" rIns="91408" bIns="91408" anchor="t" anchorCtr="0">
            <a:noAutofit/>
          </a:bodyPr>
          <a:lstStyle>
            <a:lvl1pPr lvl="0" algn="l" rtl="0">
              <a:lnSpc>
                <a:spcPct val="100000"/>
              </a:lnSpc>
              <a:spcBef>
                <a:spcPts val="0"/>
              </a:spcBef>
              <a:spcAft>
                <a:spcPts val="0"/>
              </a:spcAft>
              <a:buSzPts val="2200"/>
              <a:buNone/>
              <a:defRPr sz="2700"/>
            </a:lvl1pPr>
            <a:lvl2pPr lvl="1" algn="r" rtl="0">
              <a:spcBef>
                <a:spcPts val="0"/>
              </a:spcBef>
              <a:spcAft>
                <a:spcPts val="0"/>
              </a:spcAft>
              <a:buSzPts val="2200"/>
              <a:buNone/>
              <a:defRPr sz="2900"/>
            </a:lvl2pPr>
            <a:lvl3pPr lvl="2" algn="r" rtl="0">
              <a:spcBef>
                <a:spcPts val="0"/>
              </a:spcBef>
              <a:spcAft>
                <a:spcPts val="0"/>
              </a:spcAft>
              <a:buSzPts val="2200"/>
              <a:buNone/>
              <a:defRPr sz="2900"/>
            </a:lvl3pPr>
            <a:lvl4pPr lvl="3" algn="r" rtl="0">
              <a:spcBef>
                <a:spcPts val="0"/>
              </a:spcBef>
              <a:spcAft>
                <a:spcPts val="0"/>
              </a:spcAft>
              <a:buSzPts val="2200"/>
              <a:buNone/>
              <a:defRPr sz="2900"/>
            </a:lvl4pPr>
            <a:lvl5pPr lvl="4" algn="r" rtl="0">
              <a:spcBef>
                <a:spcPts val="0"/>
              </a:spcBef>
              <a:spcAft>
                <a:spcPts val="0"/>
              </a:spcAft>
              <a:buSzPts val="2200"/>
              <a:buNone/>
              <a:defRPr sz="2900"/>
            </a:lvl5pPr>
            <a:lvl6pPr lvl="5" algn="r" rtl="0">
              <a:spcBef>
                <a:spcPts val="0"/>
              </a:spcBef>
              <a:spcAft>
                <a:spcPts val="0"/>
              </a:spcAft>
              <a:buSzPts val="2200"/>
              <a:buNone/>
              <a:defRPr sz="2900"/>
            </a:lvl6pPr>
            <a:lvl7pPr lvl="6" algn="r" rtl="0">
              <a:spcBef>
                <a:spcPts val="0"/>
              </a:spcBef>
              <a:spcAft>
                <a:spcPts val="0"/>
              </a:spcAft>
              <a:buSzPts val="2200"/>
              <a:buNone/>
              <a:defRPr sz="2900"/>
            </a:lvl7pPr>
            <a:lvl8pPr lvl="7" algn="r" rtl="0">
              <a:spcBef>
                <a:spcPts val="0"/>
              </a:spcBef>
              <a:spcAft>
                <a:spcPts val="0"/>
              </a:spcAft>
              <a:buSzPts val="2200"/>
              <a:buNone/>
              <a:defRPr sz="2900"/>
            </a:lvl8pPr>
            <a:lvl9pPr lvl="8" algn="r" rtl="0">
              <a:spcBef>
                <a:spcPts val="0"/>
              </a:spcBef>
              <a:spcAft>
                <a:spcPts val="0"/>
              </a:spcAft>
              <a:buSzPts val="2200"/>
              <a:buNone/>
              <a:defRPr sz="2900"/>
            </a:lvl9pPr>
          </a:lstStyle>
          <a:p>
            <a:endParaRPr/>
          </a:p>
        </p:txBody>
      </p:sp>
      <p:sp>
        <p:nvSpPr>
          <p:cNvPr id="98" name="Google Shape;98;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08" tIns="91408" rIns="91408" bIns="91408" anchor="t" anchorCtr="0">
            <a:noAutofit/>
          </a:bodyPr>
          <a:lstStyle>
            <a:lvl1pPr lvl="0" rtl="0">
              <a:lnSpc>
                <a:spcPct val="100000"/>
              </a:lnSpc>
              <a:spcBef>
                <a:spcPts val="0"/>
              </a:spcBef>
              <a:spcAft>
                <a:spcPts val="0"/>
              </a:spcAft>
              <a:buSzPts val="1400"/>
              <a:buNone/>
              <a:defRPr sz="19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99" name="Google Shape;99;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08" tIns="91408" rIns="91408" bIns="91408"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0" name="Google Shape;100;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08" tIns="91408" rIns="91408" bIns="91408" anchor="t" anchorCtr="0">
            <a:noAutofit/>
          </a:bodyPr>
          <a:lstStyle>
            <a:lvl1pPr lvl="0" algn="l" rtl="0">
              <a:lnSpc>
                <a:spcPct val="100000"/>
              </a:lnSpc>
              <a:spcBef>
                <a:spcPts val="0"/>
              </a:spcBef>
              <a:spcAft>
                <a:spcPts val="0"/>
              </a:spcAft>
              <a:buSzPts val="2200"/>
              <a:buNone/>
              <a:defRPr sz="2700"/>
            </a:lvl1pPr>
            <a:lvl2pPr lvl="1" algn="l" rtl="0">
              <a:spcBef>
                <a:spcPts val="0"/>
              </a:spcBef>
              <a:spcAft>
                <a:spcPts val="0"/>
              </a:spcAft>
              <a:buSzPts val="2200"/>
              <a:buNone/>
              <a:defRPr sz="2900"/>
            </a:lvl2pPr>
            <a:lvl3pPr lvl="2" algn="l" rtl="0">
              <a:spcBef>
                <a:spcPts val="0"/>
              </a:spcBef>
              <a:spcAft>
                <a:spcPts val="0"/>
              </a:spcAft>
              <a:buSzPts val="2200"/>
              <a:buNone/>
              <a:defRPr sz="2900"/>
            </a:lvl3pPr>
            <a:lvl4pPr lvl="3" algn="l" rtl="0">
              <a:spcBef>
                <a:spcPts val="0"/>
              </a:spcBef>
              <a:spcAft>
                <a:spcPts val="0"/>
              </a:spcAft>
              <a:buSzPts val="2200"/>
              <a:buNone/>
              <a:defRPr sz="2900"/>
            </a:lvl4pPr>
            <a:lvl5pPr lvl="4" algn="l" rtl="0">
              <a:spcBef>
                <a:spcPts val="0"/>
              </a:spcBef>
              <a:spcAft>
                <a:spcPts val="0"/>
              </a:spcAft>
              <a:buSzPts val="2200"/>
              <a:buNone/>
              <a:defRPr sz="2900"/>
            </a:lvl5pPr>
            <a:lvl6pPr lvl="5" algn="l" rtl="0">
              <a:spcBef>
                <a:spcPts val="0"/>
              </a:spcBef>
              <a:spcAft>
                <a:spcPts val="0"/>
              </a:spcAft>
              <a:buSzPts val="2200"/>
              <a:buNone/>
              <a:defRPr sz="2900"/>
            </a:lvl6pPr>
            <a:lvl7pPr lvl="6" algn="l" rtl="0">
              <a:spcBef>
                <a:spcPts val="0"/>
              </a:spcBef>
              <a:spcAft>
                <a:spcPts val="0"/>
              </a:spcAft>
              <a:buSzPts val="2200"/>
              <a:buNone/>
              <a:defRPr sz="2900"/>
            </a:lvl7pPr>
            <a:lvl8pPr lvl="7" algn="l" rtl="0">
              <a:spcBef>
                <a:spcPts val="0"/>
              </a:spcBef>
              <a:spcAft>
                <a:spcPts val="0"/>
              </a:spcAft>
              <a:buSzPts val="2200"/>
              <a:buNone/>
              <a:defRPr sz="2900"/>
            </a:lvl8pPr>
            <a:lvl9pPr lvl="8" algn="l" rtl="0">
              <a:spcBef>
                <a:spcPts val="0"/>
              </a:spcBef>
              <a:spcAft>
                <a:spcPts val="0"/>
              </a:spcAft>
              <a:buSzPts val="2200"/>
              <a:buNone/>
              <a:defRPr sz="2900"/>
            </a:lvl9pPr>
          </a:lstStyle>
          <a:p>
            <a:endParaRPr/>
          </a:p>
        </p:txBody>
      </p:sp>
      <p:sp>
        <p:nvSpPr>
          <p:cNvPr id="101" name="Google Shape;101;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08" tIns="91408" rIns="91408" bIns="91408" anchor="t" anchorCtr="0">
            <a:noAutofit/>
          </a:bodyPr>
          <a:lstStyle>
            <a:lvl1pPr lvl="0" rtl="0">
              <a:lnSpc>
                <a:spcPct val="100000"/>
              </a:lnSpc>
              <a:spcBef>
                <a:spcPts val="0"/>
              </a:spcBef>
              <a:spcAft>
                <a:spcPts val="0"/>
              </a:spcAft>
              <a:buSzPts val="1400"/>
              <a:buNone/>
              <a:defRPr sz="19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02" name="Google Shape;102;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08" tIns="91408" rIns="91408" bIns="91408"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3" name="Google Shape;103;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08" tIns="91408" rIns="91408" bIns="91408"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4" name="Google Shape;104;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08" tIns="91408" rIns="91408" bIns="91408" anchor="t" anchorCtr="0">
            <a:noAutofit/>
          </a:bodyPr>
          <a:lstStyle>
            <a:lvl1pPr lvl="0" algn="l" rtl="0">
              <a:lnSpc>
                <a:spcPct val="100000"/>
              </a:lnSpc>
              <a:spcBef>
                <a:spcPts val="0"/>
              </a:spcBef>
              <a:spcAft>
                <a:spcPts val="0"/>
              </a:spcAft>
              <a:buSzPts val="2200"/>
              <a:buNone/>
              <a:defRPr sz="2700"/>
            </a:lvl1pPr>
            <a:lvl2pPr lvl="1" algn="l" rtl="0">
              <a:spcBef>
                <a:spcPts val="0"/>
              </a:spcBef>
              <a:spcAft>
                <a:spcPts val="0"/>
              </a:spcAft>
              <a:buSzPts val="2200"/>
              <a:buNone/>
              <a:defRPr sz="2900"/>
            </a:lvl2pPr>
            <a:lvl3pPr lvl="2" algn="l" rtl="0">
              <a:spcBef>
                <a:spcPts val="0"/>
              </a:spcBef>
              <a:spcAft>
                <a:spcPts val="0"/>
              </a:spcAft>
              <a:buSzPts val="2200"/>
              <a:buNone/>
              <a:defRPr sz="2900"/>
            </a:lvl3pPr>
            <a:lvl4pPr lvl="3" algn="l" rtl="0">
              <a:spcBef>
                <a:spcPts val="0"/>
              </a:spcBef>
              <a:spcAft>
                <a:spcPts val="0"/>
              </a:spcAft>
              <a:buSzPts val="2200"/>
              <a:buNone/>
              <a:defRPr sz="2900"/>
            </a:lvl4pPr>
            <a:lvl5pPr lvl="4" algn="l" rtl="0">
              <a:spcBef>
                <a:spcPts val="0"/>
              </a:spcBef>
              <a:spcAft>
                <a:spcPts val="0"/>
              </a:spcAft>
              <a:buSzPts val="2200"/>
              <a:buNone/>
              <a:defRPr sz="2900"/>
            </a:lvl5pPr>
            <a:lvl6pPr lvl="5" algn="l" rtl="0">
              <a:spcBef>
                <a:spcPts val="0"/>
              </a:spcBef>
              <a:spcAft>
                <a:spcPts val="0"/>
              </a:spcAft>
              <a:buSzPts val="2200"/>
              <a:buNone/>
              <a:defRPr sz="2900"/>
            </a:lvl6pPr>
            <a:lvl7pPr lvl="6" algn="l" rtl="0">
              <a:spcBef>
                <a:spcPts val="0"/>
              </a:spcBef>
              <a:spcAft>
                <a:spcPts val="0"/>
              </a:spcAft>
              <a:buSzPts val="2200"/>
              <a:buNone/>
              <a:defRPr sz="2900"/>
            </a:lvl7pPr>
            <a:lvl8pPr lvl="7" algn="l" rtl="0">
              <a:spcBef>
                <a:spcPts val="0"/>
              </a:spcBef>
              <a:spcAft>
                <a:spcPts val="0"/>
              </a:spcAft>
              <a:buSzPts val="2200"/>
              <a:buNone/>
              <a:defRPr sz="2900"/>
            </a:lvl8pPr>
            <a:lvl9pPr lvl="8" algn="l" rtl="0">
              <a:spcBef>
                <a:spcPts val="0"/>
              </a:spcBef>
              <a:spcAft>
                <a:spcPts val="0"/>
              </a:spcAft>
              <a:buSzPts val="2200"/>
              <a:buNone/>
              <a:defRPr sz="2900"/>
            </a:lvl9pPr>
          </a:lstStyle>
          <a:p>
            <a:endParaRPr/>
          </a:p>
        </p:txBody>
      </p:sp>
      <p:sp>
        <p:nvSpPr>
          <p:cNvPr id="105" name="Google Shape;105;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08" tIns="91408" rIns="91408" bIns="91408" anchor="t" anchorCtr="0">
            <a:noAutofit/>
          </a:bodyPr>
          <a:lstStyle>
            <a:lvl1pPr lvl="0" rtl="0">
              <a:lnSpc>
                <a:spcPct val="100000"/>
              </a:lnSpc>
              <a:spcBef>
                <a:spcPts val="0"/>
              </a:spcBef>
              <a:spcAft>
                <a:spcPts val="0"/>
              </a:spcAft>
              <a:buSzPts val="1400"/>
              <a:buNone/>
              <a:defRPr sz="19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456801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14"/>
        <p:cNvGrpSpPr/>
        <p:nvPr/>
      </p:nvGrpSpPr>
      <p:grpSpPr>
        <a:xfrm>
          <a:off x="0" y="0"/>
          <a:ext cx="0" cy="0"/>
          <a:chOff x="0" y="0"/>
          <a:chExt cx="0" cy="0"/>
        </a:xfrm>
      </p:grpSpPr>
      <p:pic>
        <p:nvPicPr>
          <p:cNvPr id="115" name="Google Shape;115;p15"/>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116" name="Google Shape;116;p15"/>
          <p:cNvSpPr/>
          <p:nvPr/>
        </p:nvSpPr>
        <p:spPr>
          <a:xfrm>
            <a:off x="9743608" y="-8227840"/>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17" name="Google Shape;117;p15"/>
          <p:cNvSpPr/>
          <p:nvPr/>
        </p:nvSpPr>
        <p:spPr>
          <a:xfrm>
            <a:off x="693755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18" name="Google Shape;118;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08" tIns="91408" rIns="91408" bIns="91408"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19" name="Google Shape;119;p15"/>
          <p:cNvSpPr txBox="1">
            <a:spLocks noGrp="1"/>
          </p:cNvSpPr>
          <p:nvPr>
            <p:ph type="subTitle" idx="1"/>
          </p:nvPr>
        </p:nvSpPr>
        <p:spPr>
          <a:xfrm rot="461">
            <a:off x="5271267" y="5168284"/>
            <a:ext cx="5960800" cy="558400"/>
          </a:xfrm>
          <a:prstGeom prst="rect">
            <a:avLst/>
          </a:prstGeom>
          <a:noFill/>
          <a:ln>
            <a:noFill/>
          </a:ln>
        </p:spPr>
        <p:txBody>
          <a:bodyPr spcFirstLastPara="1" wrap="square" lIns="91408" tIns="91408" rIns="91408" bIns="91408" anchor="t" anchorCtr="0">
            <a:noAutofit/>
          </a:bodyPr>
          <a:lstStyle>
            <a:lvl1pPr lvl="0" algn="r" rtl="0">
              <a:lnSpc>
                <a:spcPct val="100000"/>
              </a:lnSpc>
              <a:spcBef>
                <a:spcPts val="0"/>
              </a:spcBef>
              <a:spcAft>
                <a:spcPts val="0"/>
              </a:spcAft>
              <a:buSzPts val="1300"/>
              <a:buNone/>
              <a:defRPr sz="1900">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20" name="Google Shape;120;p15"/>
          <p:cNvSpPr txBox="1">
            <a:spLocks noGrp="1"/>
          </p:cNvSpPr>
          <p:nvPr>
            <p:ph type="title" idx="2"/>
          </p:nvPr>
        </p:nvSpPr>
        <p:spPr>
          <a:xfrm>
            <a:off x="4536867" y="3465151"/>
            <a:ext cx="6695200" cy="1069600"/>
          </a:xfrm>
          <a:prstGeom prst="rect">
            <a:avLst/>
          </a:prstGeom>
        </p:spPr>
        <p:txBody>
          <a:bodyPr spcFirstLastPara="1" wrap="square" lIns="91408" tIns="91408" rIns="91408" bIns="91408"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1" name="Google Shape;121;p15"/>
          <p:cNvSpPr/>
          <p:nvPr/>
        </p:nvSpPr>
        <p:spPr>
          <a:xfrm>
            <a:off x="3" y="-1673897"/>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878" tIns="121878" rIns="121878" bIns="121878" anchor="ctr" anchorCtr="0">
            <a:noAutofit/>
          </a:bodyPr>
          <a:lstStyle/>
          <a:p>
            <a:endParaRPr sz="2400">
              <a:solidFill>
                <a:prstClr val="black"/>
              </a:solidFill>
            </a:endParaRPr>
          </a:p>
        </p:txBody>
      </p:sp>
    </p:spTree>
    <p:extLst>
      <p:ext uri="{BB962C8B-B14F-4D97-AF65-F5344CB8AC3E}">
        <p14:creationId xmlns:p14="http://schemas.microsoft.com/office/powerpoint/2010/main" val="1038502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08" tIns="91408" rIns="91408" bIns="91408"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12"/>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60" name="Google Shape;60;p7"/>
          <p:cNvSpPr/>
          <p:nvPr/>
        </p:nvSpPr>
        <p:spPr>
          <a:xfrm>
            <a:off x="9552033"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alpha val="55560"/>
            </a:schemeClr>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61" name="Google Shape;61;p7"/>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08" tIns="91408" rIns="91408" bIns="91408"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973151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9"/>
        <p:cNvGrpSpPr/>
        <p:nvPr/>
      </p:nvGrpSpPr>
      <p:grpSpPr>
        <a:xfrm>
          <a:off x="0" y="0"/>
          <a:ext cx="0" cy="0"/>
          <a:chOff x="0" y="0"/>
          <a:chExt cx="0" cy="0"/>
        </a:xfrm>
      </p:grpSpPr>
      <p:pic>
        <p:nvPicPr>
          <p:cNvPr id="80" name="Google Shape;80;p11"/>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81" name="Google Shape;81;p11"/>
          <p:cNvSpPr/>
          <p:nvPr/>
        </p:nvSpPr>
        <p:spPr>
          <a:xfrm>
            <a:off x="4"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82" name="Google Shape;82;p11"/>
          <p:cNvSpPr/>
          <p:nvPr/>
        </p:nvSpPr>
        <p:spPr>
          <a:xfrm rot="5400000">
            <a:off x="5476224" y="40609"/>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83" name="Google Shape;83;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08" tIns="91408" rIns="91408" bIns="91408" anchor="t" anchorCtr="0">
            <a:noAutofit/>
          </a:bodyPr>
          <a:lstStyle>
            <a:lvl1pPr lvl="0" algn="ctr">
              <a:spcBef>
                <a:spcPts val="0"/>
              </a:spcBef>
              <a:spcAft>
                <a:spcPts val="0"/>
              </a:spcAft>
              <a:buSzPts val="9600"/>
              <a:buNone/>
              <a:defRPr sz="14900">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84" name="Google Shape;84;p11"/>
          <p:cNvSpPr txBox="1">
            <a:spLocks noGrp="1"/>
          </p:cNvSpPr>
          <p:nvPr>
            <p:ph type="subTitle" idx="1"/>
          </p:nvPr>
        </p:nvSpPr>
        <p:spPr>
          <a:xfrm>
            <a:off x="3836700" y="4524000"/>
            <a:ext cx="4518400" cy="1115200"/>
          </a:xfrm>
          <a:prstGeom prst="rect">
            <a:avLst/>
          </a:prstGeom>
          <a:noFill/>
          <a:ln>
            <a:noFill/>
          </a:ln>
        </p:spPr>
        <p:txBody>
          <a:bodyPr spcFirstLastPara="1" wrap="square" lIns="91408" tIns="91408" rIns="91408" bIns="91408"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666913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22"/>
        <p:cNvGrpSpPr/>
        <p:nvPr/>
      </p:nvGrpSpPr>
      <p:grpSpPr>
        <a:xfrm>
          <a:off x="0" y="0"/>
          <a:ext cx="0" cy="0"/>
          <a:chOff x="0" y="0"/>
          <a:chExt cx="0" cy="0"/>
        </a:xfrm>
      </p:grpSpPr>
      <p:pic>
        <p:nvPicPr>
          <p:cNvPr id="123" name="Google Shape;123;p16"/>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124" name="Google Shape;124;p16"/>
          <p:cNvSpPr/>
          <p:nvPr/>
        </p:nvSpPr>
        <p:spPr>
          <a:xfrm>
            <a:off x="6105471" y="-321292"/>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25" name="Google Shape;125;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26" name="Google Shape;126;p16"/>
          <p:cNvSpPr/>
          <p:nvPr/>
        </p:nvSpPr>
        <p:spPr>
          <a:xfrm>
            <a:off x="899836" y="1130939"/>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pPr algn="ctr"/>
            <a:endParaRPr sz="2400" b="1">
              <a:solidFill>
                <a:prstClr val="white"/>
              </a:solidFill>
              <a:latin typeface="Comfortaa"/>
              <a:ea typeface="Comfortaa"/>
              <a:cs typeface="Comfortaa"/>
              <a:sym typeface="Comfortaa"/>
            </a:endParaRPr>
          </a:p>
        </p:txBody>
      </p:sp>
      <p:sp>
        <p:nvSpPr>
          <p:cNvPr id="127" name="Google Shape;127;p16"/>
          <p:cNvSpPr/>
          <p:nvPr/>
        </p:nvSpPr>
        <p:spPr>
          <a:xfrm>
            <a:off x="858400" y="3252278"/>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128" name="Google Shape;128;p16"/>
          <p:cNvSpPr txBox="1">
            <a:spLocks noGrp="1"/>
          </p:cNvSpPr>
          <p:nvPr>
            <p:ph type="title"/>
          </p:nvPr>
        </p:nvSpPr>
        <p:spPr>
          <a:xfrm>
            <a:off x="960000" y="3491333"/>
            <a:ext cx="6664000" cy="943200"/>
          </a:xfrm>
          <a:prstGeom prst="rect">
            <a:avLst/>
          </a:prstGeom>
        </p:spPr>
        <p:txBody>
          <a:bodyPr spcFirstLastPara="1" wrap="square" lIns="91408" tIns="91408" rIns="91408" bIns="91408"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29" name="Google Shape;129;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08" tIns="91408" rIns="91408" bIns="91408"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30" name="Google Shape;130;p16"/>
          <p:cNvSpPr txBox="1">
            <a:spLocks noGrp="1"/>
          </p:cNvSpPr>
          <p:nvPr>
            <p:ph type="subTitle" idx="1"/>
          </p:nvPr>
        </p:nvSpPr>
        <p:spPr>
          <a:xfrm rot="461">
            <a:off x="960000" y="4862200"/>
            <a:ext cx="5960800" cy="558400"/>
          </a:xfrm>
          <a:prstGeom prst="rect">
            <a:avLst/>
          </a:prstGeom>
          <a:noFill/>
          <a:ln>
            <a:noFill/>
          </a:ln>
        </p:spPr>
        <p:txBody>
          <a:bodyPr spcFirstLastPara="1" wrap="square" lIns="91408" tIns="91408" rIns="91408" bIns="91408" anchor="t" anchorCtr="0">
            <a:noAutofit/>
          </a:bodyPr>
          <a:lstStyle>
            <a:lvl1pPr lvl="0" rtl="0">
              <a:lnSpc>
                <a:spcPct val="100000"/>
              </a:lnSpc>
              <a:spcBef>
                <a:spcPts val="0"/>
              </a:spcBef>
              <a:spcAft>
                <a:spcPts val="0"/>
              </a:spcAft>
              <a:buSzPts val="1300"/>
              <a:buNone/>
              <a:defRPr sz="1900">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68150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F77A-7898-4688-A169-ACF2338779D4}"/>
              </a:ext>
            </a:extLst>
          </p:cNvPr>
          <p:cNvSpPr>
            <a:spLocks noGrp="1"/>
          </p:cNvSpPr>
          <p:nvPr>
            <p:ph type="title"/>
          </p:nvPr>
        </p:nvSpPr>
        <p:spPr>
          <a:xfrm>
            <a:off x="831851" y="1709743"/>
            <a:ext cx="10515600" cy="2852737"/>
          </a:xfrm>
          <a:prstGeom prst="rect">
            <a:avLst/>
          </a:prstGeom>
        </p:spPr>
        <p:txBody>
          <a:bodyPr lIns="91424" tIns="45718" rIns="91424" bIns="45718"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4596C3-BE78-4BF0-B97C-966ABBACC7DF}"/>
              </a:ext>
            </a:extLst>
          </p:cNvPr>
          <p:cNvSpPr>
            <a:spLocks noGrp="1"/>
          </p:cNvSpPr>
          <p:nvPr>
            <p:ph type="body" idx="1"/>
          </p:nvPr>
        </p:nvSpPr>
        <p:spPr>
          <a:xfrm>
            <a:off x="831851" y="4589465"/>
            <a:ext cx="10515600" cy="1500187"/>
          </a:xfrm>
          <a:prstGeom prst="rect">
            <a:avLst/>
          </a:prstGeom>
        </p:spPr>
        <p:txBody>
          <a:bodyPr lIns="91424" tIns="45718" rIns="91424" bIns="45718"/>
          <a:lstStyle>
            <a:lvl1pPr marL="0" indent="0">
              <a:buNone/>
              <a:defRPr sz="2400">
                <a:solidFill>
                  <a:schemeClr val="tx1">
                    <a:tint val="75000"/>
                  </a:schemeClr>
                </a:solidFill>
              </a:defRPr>
            </a:lvl1pPr>
            <a:lvl2pPr marL="457107" indent="0">
              <a:buNone/>
              <a:defRPr sz="2000">
                <a:solidFill>
                  <a:schemeClr val="tx1">
                    <a:tint val="75000"/>
                  </a:schemeClr>
                </a:solidFill>
              </a:defRPr>
            </a:lvl2pPr>
            <a:lvl3pPr marL="914218" indent="0">
              <a:buNone/>
              <a:defRPr sz="1900">
                <a:solidFill>
                  <a:schemeClr val="tx1">
                    <a:tint val="75000"/>
                  </a:schemeClr>
                </a:solidFill>
              </a:defRPr>
            </a:lvl3pPr>
            <a:lvl4pPr marL="1371328" indent="0">
              <a:buNone/>
              <a:defRPr sz="1600">
                <a:solidFill>
                  <a:schemeClr val="tx1">
                    <a:tint val="75000"/>
                  </a:schemeClr>
                </a:solidFill>
              </a:defRPr>
            </a:lvl4pPr>
            <a:lvl5pPr marL="1828437" indent="0">
              <a:buNone/>
              <a:defRPr sz="1600">
                <a:solidFill>
                  <a:schemeClr val="tx1">
                    <a:tint val="75000"/>
                  </a:schemeClr>
                </a:solidFill>
              </a:defRPr>
            </a:lvl5pPr>
            <a:lvl6pPr marL="2285550" indent="0">
              <a:buNone/>
              <a:defRPr sz="1600">
                <a:solidFill>
                  <a:schemeClr val="tx1">
                    <a:tint val="75000"/>
                  </a:schemeClr>
                </a:solidFill>
              </a:defRPr>
            </a:lvl6pPr>
            <a:lvl7pPr marL="2742654" indent="0">
              <a:buNone/>
              <a:defRPr sz="1600">
                <a:solidFill>
                  <a:schemeClr val="tx1">
                    <a:tint val="75000"/>
                  </a:schemeClr>
                </a:solidFill>
              </a:defRPr>
            </a:lvl7pPr>
            <a:lvl8pPr marL="3199760" indent="0">
              <a:buNone/>
              <a:defRPr sz="1600">
                <a:solidFill>
                  <a:schemeClr val="tx1">
                    <a:tint val="75000"/>
                  </a:schemeClr>
                </a:solidFill>
              </a:defRPr>
            </a:lvl8pPr>
            <a:lvl9pPr marL="365686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F3F48-363A-4EF4-A44A-7D15F000ACAF}"/>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5" name="Footer Placeholder 4">
            <a:extLst>
              <a:ext uri="{FF2B5EF4-FFF2-40B4-BE49-F238E27FC236}">
                <a16:creationId xmlns:a16="http://schemas.microsoft.com/office/drawing/2014/main" id="{2EE2F9AC-293A-445A-A48F-28B85E2407BD}"/>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6" name="Slide Number Placeholder 5">
            <a:extLst>
              <a:ext uri="{FF2B5EF4-FFF2-40B4-BE49-F238E27FC236}">
                <a16:creationId xmlns:a16="http://schemas.microsoft.com/office/drawing/2014/main" id="{23A4330D-6FCD-4B12-AAB3-E20312A6FF75}"/>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3567194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51"/>
        <p:cNvGrpSpPr/>
        <p:nvPr/>
      </p:nvGrpSpPr>
      <p:grpSpPr>
        <a:xfrm>
          <a:off x="0" y="0"/>
          <a:ext cx="0" cy="0"/>
          <a:chOff x="0" y="0"/>
          <a:chExt cx="0" cy="0"/>
        </a:xfrm>
      </p:grpSpPr>
      <p:pic>
        <p:nvPicPr>
          <p:cNvPr id="152" name="Google Shape;152;p20"/>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153" name="Google Shape;153;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54" name="Google Shape;154;p20"/>
          <p:cNvSpPr txBox="1">
            <a:spLocks noGrp="1"/>
          </p:cNvSpPr>
          <p:nvPr>
            <p:ph type="body" idx="1"/>
          </p:nvPr>
        </p:nvSpPr>
        <p:spPr>
          <a:xfrm>
            <a:off x="960000" y="3429000"/>
            <a:ext cx="4805600" cy="1998000"/>
          </a:xfrm>
          <a:prstGeom prst="rect">
            <a:avLst/>
          </a:prstGeom>
        </p:spPr>
        <p:txBody>
          <a:bodyPr spcFirstLastPara="1" wrap="square" lIns="91408" tIns="91408" rIns="91408" bIns="91408" anchor="t" anchorCtr="0">
            <a:noAutofit/>
          </a:bodyPr>
          <a:lstStyle>
            <a:lvl1pPr marL="609459" lvl="0" indent="-423237" rtl="0">
              <a:lnSpc>
                <a:spcPct val="115000"/>
              </a:lnSpc>
              <a:spcBef>
                <a:spcPts val="0"/>
              </a:spcBef>
              <a:spcAft>
                <a:spcPts val="0"/>
              </a:spcAft>
              <a:buSzPts val="1400"/>
              <a:buChar char="●"/>
              <a:defRPr sz="1900">
                <a:latin typeface="Comfortaa SemiBold"/>
                <a:ea typeface="Comfortaa SemiBold"/>
                <a:cs typeface="Comfortaa SemiBold"/>
                <a:sym typeface="Comfortaa SemiBold"/>
              </a:defRPr>
            </a:lvl1pPr>
            <a:lvl2pPr marL="1218930" lvl="1" indent="-423237" rtl="0">
              <a:lnSpc>
                <a:spcPct val="115000"/>
              </a:lnSpc>
              <a:spcBef>
                <a:spcPts val="0"/>
              </a:spcBef>
              <a:spcAft>
                <a:spcPts val="0"/>
              </a:spcAft>
              <a:buSzPts val="1400"/>
              <a:buChar char="○"/>
              <a:defRPr sz="1900"/>
            </a:lvl2pPr>
            <a:lvl3pPr marL="1828392" lvl="2" indent="-423237" rtl="0">
              <a:lnSpc>
                <a:spcPct val="115000"/>
              </a:lnSpc>
              <a:spcBef>
                <a:spcPts val="2133"/>
              </a:spcBef>
              <a:spcAft>
                <a:spcPts val="0"/>
              </a:spcAft>
              <a:buSzPts val="1400"/>
              <a:buChar char="■"/>
              <a:defRPr sz="1900"/>
            </a:lvl3pPr>
            <a:lvl4pPr marL="2437858" lvl="3" indent="-423237" rtl="0">
              <a:lnSpc>
                <a:spcPct val="115000"/>
              </a:lnSpc>
              <a:spcBef>
                <a:spcPts val="2133"/>
              </a:spcBef>
              <a:spcAft>
                <a:spcPts val="0"/>
              </a:spcAft>
              <a:buSzPts val="1400"/>
              <a:buChar char="●"/>
              <a:defRPr sz="1900"/>
            </a:lvl4pPr>
            <a:lvl5pPr marL="3047316" lvl="4" indent="-423237" rtl="0">
              <a:lnSpc>
                <a:spcPct val="115000"/>
              </a:lnSpc>
              <a:spcBef>
                <a:spcPts val="2133"/>
              </a:spcBef>
              <a:spcAft>
                <a:spcPts val="0"/>
              </a:spcAft>
              <a:buSzPts val="1400"/>
              <a:buChar char="○"/>
              <a:defRPr sz="1900"/>
            </a:lvl5pPr>
            <a:lvl6pPr marL="3656775" lvl="5" indent="-423237" rtl="0">
              <a:lnSpc>
                <a:spcPct val="115000"/>
              </a:lnSpc>
              <a:spcBef>
                <a:spcPts val="2133"/>
              </a:spcBef>
              <a:spcAft>
                <a:spcPts val="0"/>
              </a:spcAft>
              <a:buSzPts val="1400"/>
              <a:buChar char="■"/>
              <a:defRPr sz="1900"/>
            </a:lvl6pPr>
            <a:lvl7pPr marL="4266240" lvl="6" indent="-423237" rtl="0">
              <a:lnSpc>
                <a:spcPct val="115000"/>
              </a:lnSpc>
              <a:spcBef>
                <a:spcPts val="2133"/>
              </a:spcBef>
              <a:spcAft>
                <a:spcPts val="0"/>
              </a:spcAft>
              <a:buSzPts val="1400"/>
              <a:buChar char="●"/>
              <a:defRPr sz="1900"/>
            </a:lvl7pPr>
            <a:lvl8pPr marL="4875703" lvl="7" indent="-423237" rtl="0">
              <a:lnSpc>
                <a:spcPct val="115000"/>
              </a:lnSpc>
              <a:spcBef>
                <a:spcPts val="2133"/>
              </a:spcBef>
              <a:spcAft>
                <a:spcPts val="0"/>
              </a:spcAft>
              <a:buSzPts val="1400"/>
              <a:buChar char="○"/>
              <a:defRPr sz="1900"/>
            </a:lvl8pPr>
            <a:lvl9pPr marL="5485174" lvl="8" indent="-414776" rtl="0">
              <a:lnSpc>
                <a:spcPct val="115000"/>
              </a:lnSpc>
              <a:spcBef>
                <a:spcPts val="2133"/>
              </a:spcBef>
              <a:spcAft>
                <a:spcPts val="2133"/>
              </a:spcAft>
              <a:buSzPts val="1300"/>
              <a:buChar char="■"/>
              <a:defRPr/>
            </a:lvl9pPr>
          </a:lstStyle>
          <a:p>
            <a:endParaRPr/>
          </a:p>
        </p:txBody>
      </p:sp>
      <p:sp>
        <p:nvSpPr>
          <p:cNvPr id="155" name="Google Shape;155;p20"/>
          <p:cNvSpPr/>
          <p:nvPr/>
        </p:nvSpPr>
        <p:spPr>
          <a:xfrm>
            <a:off x="978560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chemeClr val="dk1"/>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56" name="Google Shape;156;p20"/>
          <p:cNvSpPr txBox="1">
            <a:spLocks noGrp="1"/>
          </p:cNvSpPr>
          <p:nvPr>
            <p:ph type="title"/>
          </p:nvPr>
        </p:nvSpPr>
        <p:spPr>
          <a:xfrm>
            <a:off x="960000" y="1362664"/>
            <a:ext cx="4805600" cy="1685200"/>
          </a:xfrm>
          <a:prstGeom prst="rect">
            <a:avLst/>
          </a:prstGeom>
        </p:spPr>
        <p:txBody>
          <a:bodyPr spcFirstLastPara="1" wrap="square" lIns="91408" tIns="91408" rIns="91408" bIns="91408"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813595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08"/>
        <p:cNvGrpSpPr/>
        <p:nvPr/>
      </p:nvGrpSpPr>
      <p:grpSpPr>
        <a:xfrm>
          <a:off x="0" y="0"/>
          <a:ext cx="0" cy="0"/>
          <a:chOff x="0" y="0"/>
          <a:chExt cx="0" cy="0"/>
        </a:xfrm>
      </p:grpSpPr>
      <p:pic>
        <p:nvPicPr>
          <p:cNvPr id="209" name="Google Shape;209;p27"/>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210" name="Google Shape;210;p27"/>
          <p:cNvSpPr/>
          <p:nvPr/>
        </p:nvSpPr>
        <p:spPr>
          <a:xfrm rot="10800000">
            <a:off x="-4" y="586740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211" name="Google Shape;211;p27"/>
          <p:cNvSpPr/>
          <p:nvPr/>
        </p:nvSpPr>
        <p:spPr>
          <a:xfrm>
            <a:off x="530211" y="163981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212" name="Google Shape;212;p27"/>
          <p:cNvSpPr/>
          <p:nvPr/>
        </p:nvSpPr>
        <p:spPr>
          <a:xfrm>
            <a:off x="5297968"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213" name="Google Shape;213;p27"/>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214" name="Google Shape;214;p27"/>
          <p:cNvSpPr txBox="1">
            <a:spLocks noGrp="1"/>
          </p:cNvSpPr>
          <p:nvPr>
            <p:ph type="title"/>
          </p:nvPr>
        </p:nvSpPr>
        <p:spPr>
          <a:xfrm>
            <a:off x="960000" y="780288"/>
            <a:ext cx="10272000" cy="560800"/>
          </a:xfrm>
          <a:prstGeom prst="rect">
            <a:avLst/>
          </a:prstGeom>
        </p:spPr>
        <p:txBody>
          <a:bodyPr spcFirstLastPara="1" wrap="square" lIns="91408" tIns="91408" rIns="91408" bIns="91408"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417186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35" name="Google Shape;35;p5"/>
          <p:cNvSpPr/>
          <p:nvPr/>
        </p:nvSpPr>
        <p:spPr>
          <a:xfrm>
            <a:off x="7980769" y="4"/>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36" name="Google Shape;36;p5"/>
          <p:cNvSpPr/>
          <p:nvPr/>
        </p:nvSpPr>
        <p:spPr>
          <a:xfrm rot="-10646720">
            <a:off x="11699348" y="3167861"/>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37" name="Google Shape;37;p5"/>
          <p:cNvSpPr/>
          <p:nvPr/>
        </p:nvSpPr>
        <p:spPr>
          <a:xfrm>
            <a:off x="902691" y="647769"/>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08" tIns="91408" rIns="91408" bIns="91408"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08" tIns="91408" rIns="91408" bIns="91408" anchor="t" anchorCtr="0">
            <a:noAutofit/>
          </a:bodyPr>
          <a:lstStyle>
            <a:lvl1pPr lvl="0" algn="ctr">
              <a:spcBef>
                <a:spcPts val="667"/>
              </a:spcBef>
              <a:spcAft>
                <a:spcPts val="0"/>
              </a:spcAft>
              <a:buSzPts val="2000"/>
              <a:buFont typeface="Mali"/>
              <a:buNone/>
              <a:defRPr sz="2700">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700" b="1">
                <a:latin typeface="Mali"/>
                <a:ea typeface="Mali"/>
                <a:cs typeface="Mali"/>
                <a:sym typeface="Mali"/>
              </a:defRPr>
            </a:lvl2pPr>
            <a:lvl3pPr lvl="2" algn="ctr">
              <a:lnSpc>
                <a:spcPct val="100000"/>
              </a:lnSpc>
              <a:spcBef>
                <a:spcPts val="2133"/>
              </a:spcBef>
              <a:spcAft>
                <a:spcPts val="0"/>
              </a:spcAft>
              <a:buSzPts val="2000"/>
              <a:buFont typeface="Mali"/>
              <a:buNone/>
              <a:defRPr sz="2700" b="1">
                <a:latin typeface="Mali"/>
                <a:ea typeface="Mali"/>
                <a:cs typeface="Mali"/>
                <a:sym typeface="Mali"/>
              </a:defRPr>
            </a:lvl3pPr>
            <a:lvl4pPr lvl="3" algn="ctr">
              <a:lnSpc>
                <a:spcPct val="100000"/>
              </a:lnSpc>
              <a:spcBef>
                <a:spcPts val="2133"/>
              </a:spcBef>
              <a:spcAft>
                <a:spcPts val="0"/>
              </a:spcAft>
              <a:buSzPts val="2000"/>
              <a:buFont typeface="Mali"/>
              <a:buNone/>
              <a:defRPr sz="2700" b="1">
                <a:latin typeface="Mali"/>
                <a:ea typeface="Mali"/>
                <a:cs typeface="Mali"/>
                <a:sym typeface="Mali"/>
              </a:defRPr>
            </a:lvl4pPr>
            <a:lvl5pPr lvl="4" algn="ctr">
              <a:lnSpc>
                <a:spcPct val="100000"/>
              </a:lnSpc>
              <a:spcBef>
                <a:spcPts val="2133"/>
              </a:spcBef>
              <a:spcAft>
                <a:spcPts val="0"/>
              </a:spcAft>
              <a:buSzPts val="2000"/>
              <a:buFont typeface="Mali"/>
              <a:buNone/>
              <a:defRPr sz="2700" b="1">
                <a:latin typeface="Mali"/>
                <a:ea typeface="Mali"/>
                <a:cs typeface="Mali"/>
                <a:sym typeface="Mali"/>
              </a:defRPr>
            </a:lvl5pPr>
            <a:lvl6pPr lvl="5" algn="ctr">
              <a:lnSpc>
                <a:spcPct val="100000"/>
              </a:lnSpc>
              <a:spcBef>
                <a:spcPts val="2133"/>
              </a:spcBef>
              <a:spcAft>
                <a:spcPts val="0"/>
              </a:spcAft>
              <a:buSzPts val="2000"/>
              <a:buFont typeface="Mali"/>
              <a:buNone/>
              <a:defRPr sz="2700" b="1">
                <a:latin typeface="Mali"/>
                <a:ea typeface="Mali"/>
                <a:cs typeface="Mali"/>
                <a:sym typeface="Mali"/>
              </a:defRPr>
            </a:lvl6pPr>
            <a:lvl7pPr lvl="6" algn="ctr">
              <a:lnSpc>
                <a:spcPct val="100000"/>
              </a:lnSpc>
              <a:spcBef>
                <a:spcPts val="2133"/>
              </a:spcBef>
              <a:spcAft>
                <a:spcPts val="0"/>
              </a:spcAft>
              <a:buSzPts val="2000"/>
              <a:buFont typeface="Mali"/>
              <a:buNone/>
              <a:defRPr sz="2700" b="1">
                <a:latin typeface="Mali"/>
                <a:ea typeface="Mali"/>
                <a:cs typeface="Mali"/>
                <a:sym typeface="Mali"/>
              </a:defRPr>
            </a:lvl7pPr>
            <a:lvl8pPr lvl="7" algn="ctr">
              <a:lnSpc>
                <a:spcPct val="100000"/>
              </a:lnSpc>
              <a:spcBef>
                <a:spcPts val="2133"/>
              </a:spcBef>
              <a:spcAft>
                <a:spcPts val="0"/>
              </a:spcAft>
              <a:buSzPts val="2000"/>
              <a:buFont typeface="Mali"/>
              <a:buNone/>
              <a:defRPr sz="2700" b="1">
                <a:latin typeface="Mali"/>
                <a:ea typeface="Mali"/>
                <a:cs typeface="Mali"/>
                <a:sym typeface="Mali"/>
              </a:defRPr>
            </a:lvl8pPr>
            <a:lvl9pPr lvl="8" algn="ctr">
              <a:lnSpc>
                <a:spcPct val="100000"/>
              </a:lnSpc>
              <a:spcBef>
                <a:spcPts val="2133"/>
              </a:spcBef>
              <a:spcAft>
                <a:spcPts val="2133"/>
              </a:spcAft>
              <a:buSzPts val="2000"/>
              <a:buFont typeface="Mali"/>
              <a:buNone/>
              <a:defRPr sz="2700"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08" tIns="91408" rIns="91408" bIns="91408" anchor="t" anchorCtr="0">
            <a:noAutofit/>
          </a:bodyPr>
          <a:lstStyle>
            <a:lvl1pPr lvl="0" algn="ctr" rtl="0">
              <a:spcBef>
                <a:spcPts val="0"/>
              </a:spcBef>
              <a:spcAft>
                <a:spcPts val="0"/>
              </a:spcAft>
              <a:buSzPts val="2000"/>
              <a:buFont typeface="Mali"/>
              <a:buNone/>
              <a:defRPr sz="2700">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700" b="1">
                <a:latin typeface="Mali"/>
                <a:ea typeface="Mali"/>
                <a:cs typeface="Mali"/>
                <a:sym typeface="Mali"/>
              </a:defRPr>
            </a:lvl2pPr>
            <a:lvl3pPr lvl="2" algn="ctr" rtl="0">
              <a:lnSpc>
                <a:spcPct val="100000"/>
              </a:lnSpc>
              <a:spcBef>
                <a:spcPts val="2133"/>
              </a:spcBef>
              <a:spcAft>
                <a:spcPts val="0"/>
              </a:spcAft>
              <a:buSzPts val="2000"/>
              <a:buFont typeface="Mali"/>
              <a:buNone/>
              <a:defRPr sz="2700" b="1">
                <a:latin typeface="Mali"/>
                <a:ea typeface="Mali"/>
                <a:cs typeface="Mali"/>
                <a:sym typeface="Mali"/>
              </a:defRPr>
            </a:lvl3pPr>
            <a:lvl4pPr lvl="3" algn="ctr" rtl="0">
              <a:lnSpc>
                <a:spcPct val="100000"/>
              </a:lnSpc>
              <a:spcBef>
                <a:spcPts val="2133"/>
              </a:spcBef>
              <a:spcAft>
                <a:spcPts val="0"/>
              </a:spcAft>
              <a:buSzPts val="2000"/>
              <a:buFont typeface="Mali"/>
              <a:buNone/>
              <a:defRPr sz="2700" b="1">
                <a:latin typeface="Mali"/>
                <a:ea typeface="Mali"/>
                <a:cs typeface="Mali"/>
                <a:sym typeface="Mali"/>
              </a:defRPr>
            </a:lvl4pPr>
            <a:lvl5pPr lvl="4" algn="ctr" rtl="0">
              <a:lnSpc>
                <a:spcPct val="100000"/>
              </a:lnSpc>
              <a:spcBef>
                <a:spcPts val="2133"/>
              </a:spcBef>
              <a:spcAft>
                <a:spcPts val="0"/>
              </a:spcAft>
              <a:buSzPts val="2000"/>
              <a:buFont typeface="Mali"/>
              <a:buNone/>
              <a:defRPr sz="2700" b="1">
                <a:latin typeface="Mali"/>
                <a:ea typeface="Mali"/>
                <a:cs typeface="Mali"/>
                <a:sym typeface="Mali"/>
              </a:defRPr>
            </a:lvl5pPr>
            <a:lvl6pPr lvl="5" algn="ctr" rtl="0">
              <a:lnSpc>
                <a:spcPct val="100000"/>
              </a:lnSpc>
              <a:spcBef>
                <a:spcPts val="2133"/>
              </a:spcBef>
              <a:spcAft>
                <a:spcPts val="0"/>
              </a:spcAft>
              <a:buSzPts val="2000"/>
              <a:buFont typeface="Mali"/>
              <a:buNone/>
              <a:defRPr sz="2700" b="1">
                <a:latin typeface="Mali"/>
                <a:ea typeface="Mali"/>
                <a:cs typeface="Mali"/>
                <a:sym typeface="Mali"/>
              </a:defRPr>
            </a:lvl6pPr>
            <a:lvl7pPr lvl="6" algn="ctr" rtl="0">
              <a:lnSpc>
                <a:spcPct val="100000"/>
              </a:lnSpc>
              <a:spcBef>
                <a:spcPts val="2133"/>
              </a:spcBef>
              <a:spcAft>
                <a:spcPts val="0"/>
              </a:spcAft>
              <a:buSzPts val="2000"/>
              <a:buFont typeface="Mali"/>
              <a:buNone/>
              <a:defRPr sz="2700" b="1">
                <a:latin typeface="Mali"/>
                <a:ea typeface="Mali"/>
                <a:cs typeface="Mali"/>
                <a:sym typeface="Mali"/>
              </a:defRPr>
            </a:lvl7pPr>
            <a:lvl8pPr lvl="7" algn="ctr" rtl="0">
              <a:lnSpc>
                <a:spcPct val="100000"/>
              </a:lnSpc>
              <a:spcBef>
                <a:spcPts val="2133"/>
              </a:spcBef>
              <a:spcAft>
                <a:spcPts val="0"/>
              </a:spcAft>
              <a:buSzPts val="2000"/>
              <a:buFont typeface="Mali"/>
              <a:buNone/>
              <a:defRPr sz="2700" b="1">
                <a:latin typeface="Mali"/>
                <a:ea typeface="Mali"/>
                <a:cs typeface="Mali"/>
                <a:sym typeface="Mali"/>
              </a:defRPr>
            </a:lvl8pPr>
            <a:lvl9pPr lvl="8" algn="ctr" rtl="0">
              <a:lnSpc>
                <a:spcPct val="100000"/>
              </a:lnSpc>
              <a:spcBef>
                <a:spcPts val="2133"/>
              </a:spcBef>
              <a:spcAft>
                <a:spcPts val="2133"/>
              </a:spcAft>
              <a:buSzPts val="2000"/>
              <a:buFont typeface="Mali"/>
              <a:buNone/>
              <a:defRPr sz="2700"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08" tIns="91408" rIns="91408" bIns="91408"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2"/>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43" name="Google Shape;43;p5"/>
          <p:cNvSpPr/>
          <p:nvPr/>
        </p:nvSpPr>
        <p:spPr>
          <a:xfrm>
            <a:off x="0" y="334422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08" tIns="91408" rIns="91408" bIns="91408"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08" tIns="91408" rIns="91408" bIns="91408"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3"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alpha val="55560"/>
            </a:schemeClr>
          </a:solidFill>
          <a:ln>
            <a:noFill/>
          </a:ln>
        </p:spPr>
        <p:txBody>
          <a:bodyPr spcFirstLastPara="1" wrap="square" lIns="121878" tIns="121878" rIns="121878" bIns="121878" anchor="ctr" anchorCtr="0">
            <a:noAutofit/>
          </a:bodyPr>
          <a:lstStyle/>
          <a:p>
            <a:endParaRPr sz="2400">
              <a:solidFill>
                <a:prstClr val="black"/>
              </a:solidFill>
            </a:endParaRPr>
          </a:p>
        </p:txBody>
      </p:sp>
    </p:spTree>
    <p:extLst>
      <p:ext uri="{BB962C8B-B14F-4D97-AF65-F5344CB8AC3E}">
        <p14:creationId xmlns:p14="http://schemas.microsoft.com/office/powerpoint/2010/main" val="3104055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2"/>
        </a:solidFill>
        <a:effectLst/>
      </p:bgPr>
    </p:bg>
    <p:spTree>
      <p:nvGrpSpPr>
        <p:cNvPr id="1" name="Shape 76"/>
        <p:cNvGrpSpPr/>
        <p:nvPr/>
      </p:nvGrpSpPr>
      <p:grpSpPr>
        <a:xfrm>
          <a:off x="0" y="0"/>
          <a:ext cx="0" cy="0"/>
          <a:chOff x="0" y="0"/>
          <a:chExt cx="0" cy="0"/>
        </a:xfrm>
      </p:grpSpPr>
      <p:sp>
        <p:nvSpPr>
          <p:cNvPr id="77" name="Google Shape;77;p10"/>
          <p:cNvSpPr>
            <a:spLocks noGrp="1"/>
          </p:cNvSpPr>
          <p:nvPr>
            <p:ph type="pic" idx="2"/>
          </p:nvPr>
        </p:nvSpPr>
        <p:spPr>
          <a:xfrm>
            <a:off x="0" y="0"/>
            <a:ext cx="12192000" cy="6858000"/>
          </a:xfrm>
          <a:prstGeom prst="rect">
            <a:avLst/>
          </a:prstGeom>
          <a:noFill/>
          <a:ln>
            <a:noFill/>
          </a:ln>
        </p:spPr>
      </p:sp>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08" tIns="91408" rIns="91408" bIns="91408" anchor="t" anchorCtr="0">
            <a:noAutofit/>
          </a:bodyPr>
          <a:lstStyle>
            <a:lvl1pPr lvl="0" algn="ctr" rtl="0">
              <a:lnSpc>
                <a:spcPct val="100000"/>
              </a:lnSpc>
              <a:spcBef>
                <a:spcPts val="0"/>
              </a:spcBef>
              <a:spcAft>
                <a:spcPts val="0"/>
              </a:spcAft>
              <a:buSzPts val="3200"/>
              <a:buNone/>
              <a:defRPr sz="37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115580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65" name="Google Shape;65;p8"/>
          <p:cNvSpPr/>
          <p:nvPr/>
        </p:nvSpPr>
        <p:spPr>
          <a:xfrm>
            <a:off x="1" y="4"/>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66" name="Google Shape;66;p8"/>
          <p:cNvSpPr/>
          <p:nvPr/>
        </p:nvSpPr>
        <p:spPr>
          <a:xfrm rot="10800000">
            <a:off x="11295911"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67" name="Google Shape;67;p8"/>
          <p:cNvSpPr/>
          <p:nvPr/>
        </p:nvSpPr>
        <p:spPr>
          <a:xfrm rot="5400000">
            <a:off x="7545131" y="-1407080"/>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68" name="Google Shape;68;p8"/>
          <p:cNvSpPr/>
          <p:nvPr/>
        </p:nvSpPr>
        <p:spPr>
          <a:xfrm>
            <a:off x="1202139"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878" tIns="121878" rIns="121878" bIns="121878" anchor="ctr" anchorCtr="0">
            <a:noAutofit/>
          </a:bodyPr>
          <a:lstStyle/>
          <a:p>
            <a:endParaRPr sz="2400">
              <a:solidFill>
                <a:prstClr val="black"/>
              </a:solidFill>
            </a:endParaRPr>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08" tIns="91408" rIns="91408" bIns="91408" anchor="ctr" anchorCtr="0">
            <a:noAutofit/>
          </a:bodyPr>
          <a:lstStyle>
            <a:lvl1pPr lvl="0" algn="ctr">
              <a:spcBef>
                <a:spcPts val="0"/>
              </a:spcBef>
              <a:spcAft>
                <a:spcPts val="0"/>
              </a:spcAft>
              <a:buSzPts val="4800"/>
              <a:buNone/>
              <a:defRPr sz="14500">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504122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1"/>
        <p:cNvGrpSpPr/>
        <p:nvPr/>
      </p:nvGrpSpPr>
      <p:grpSpPr>
        <a:xfrm>
          <a:off x="0" y="0"/>
          <a:ext cx="0" cy="0"/>
          <a:chOff x="0" y="0"/>
          <a:chExt cx="0" cy="0"/>
        </a:xfrm>
      </p:grpSpPr>
      <p:pic>
        <p:nvPicPr>
          <p:cNvPr id="132" name="Google Shape;132;p17"/>
          <p:cNvPicPr preferRelativeResize="0"/>
          <p:nvPr/>
        </p:nvPicPr>
        <p:blipFill>
          <a:blip r:embed="rId2">
            <a:alphaModFix amt="50000"/>
          </a:blip>
          <a:stretch>
            <a:fillRect/>
          </a:stretch>
        </p:blipFill>
        <p:spPr>
          <a:xfrm>
            <a:off x="5335" y="4"/>
            <a:ext cx="12191996" cy="6857999"/>
          </a:xfrm>
          <a:prstGeom prst="rect">
            <a:avLst/>
          </a:prstGeom>
          <a:noFill/>
          <a:ln>
            <a:noFill/>
          </a:ln>
        </p:spPr>
      </p:pic>
      <p:sp>
        <p:nvSpPr>
          <p:cNvPr id="133" name="Google Shape;133;p17"/>
          <p:cNvSpPr/>
          <p:nvPr/>
        </p:nvSpPr>
        <p:spPr>
          <a:xfrm>
            <a:off x="6832603" y="8"/>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34" name="Google Shape;134;p17"/>
          <p:cNvSpPr/>
          <p:nvPr/>
        </p:nvSpPr>
        <p:spPr>
          <a:xfrm>
            <a:off x="43"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878" tIns="121878" rIns="121878" bIns="121878" anchor="ctr" anchorCtr="0">
            <a:noAutofit/>
          </a:bodyPr>
          <a:lstStyle/>
          <a:p>
            <a:endParaRPr sz="2400">
              <a:solidFill>
                <a:prstClr val="black"/>
              </a:solidFill>
            </a:endParaRPr>
          </a:p>
        </p:txBody>
      </p:sp>
      <p:sp>
        <p:nvSpPr>
          <p:cNvPr id="135" name="Google Shape;135;p17"/>
          <p:cNvSpPr txBox="1">
            <a:spLocks noGrp="1"/>
          </p:cNvSpPr>
          <p:nvPr>
            <p:ph type="subTitle" idx="1"/>
          </p:nvPr>
        </p:nvSpPr>
        <p:spPr>
          <a:xfrm rot="210">
            <a:off x="2647800" y="4902167"/>
            <a:ext cx="6544800" cy="832400"/>
          </a:xfrm>
          <a:prstGeom prst="rect">
            <a:avLst/>
          </a:prstGeom>
          <a:noFill/>
          <a:ln>
            <a:noFill/>
          </a:ln>
        </p:spPr>
        <p:txBody>
          <a:bodyPr spcFirstLastPara="1" wrap="square" lIns="91408" tIns="91408" rIns="91408" bIns="91408" anchor="t" anchorCtr="0">
            <a:noAutofit/>
          </a:bodyPr>
          <a:lstStyle>
            <a:lvl1pPr lvl="0" algn="ctr" rtl="0">
              <a:lnSpc>
                <a:spcPct val="100000"/>
              </a:lnSpc>
              <a:spcBef>
                <a:spcPts val="0"/>
              </a:spcBef>
              <a:spcAft>
                <a:spcPts val="0"/>
              </a:spcAft>
              <a:buSzPts val="1300"/>
              <a:buNone/>
              <a:defRPr sz="19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36" name="Google Shape;136;p17"/>
          <p:cNvSpPr txBox="1">
            <a:spLocks noGrp="1"/>
          </p:cNvSpPr>
          <p:nvPr>
            <p:ph type="title"/>
          </p:nvPr>
        </p:nvSpPr>
        <p:spPr>
          <a:xfrm>
            <a:off x="2103800" y="2059883"/>
            <a:ext cx="7984400" cy="2107200"/>
          </a:xfrm>
          <a:prstGeom prst="rect">
            <a:avLst/>
          </a:prstGeom>
        </p:spPr>
        <p:txBody>
          <a:bodyPr spcFirstLastPara="1" wrap="square" lIns="91408" tIns="91408" rIns="91408" bIns="91408" anchor="t" anchorCtr="0">
            <a:noAutofit/>
          </a:bodyPr>
          <a:lstStyle>
            <a:lvl1pPr lvl="0" algn="ctr" rtl="0">
              <a:lnSpc>
                <a:spcPct val="70000"/>
              </a:lnSpc>
              <a:spcBef>
                <a:spcPts val="0"/>
              </a:spcBef>
              <a:spcAft>
                <a:spcPts val="0"/>
              </a:spcAft>
              <a:buSzPts val="4800"/>
              <a:buNone/>
              <a:defRPr sz="20500">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2872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66"/>
        <p:cNvGrpSpPr/>
        <p:nvPr/>
      </p:nvGrpSpPr>
      <p:grpSpPr>
        <a:xfrm>
          <a:off x="0" y="0"/>
          <a:ext cx="0" cy="0"/>
          <a:chOff x="0" y="0"/>
          <a:chExt cx="0" cy="0"/>
        </a:xfrm>
      </p:grpSpPr>
      <p:sp>
        <p:nvSpPr>
          <p:cNvPr id="1967" name="Google Shape;1967;p10"/>
          <p:cNvSpPr txBox="1">
            <a:spLocks noGrp="1"/>
          </p:cNvSpPr>
          <p:nvPr>
            <p:ph type="title"/>
          </p:nvPr>
        </p:nvSpPr>
        <p:spPr>
          <a:xfrm>
            <a:off x="5305000" y="5621511"/>
            <a:ext cx="5926800" cy="522400"/>
          </a:xfrm>
          <a:prstGeom prst="rect">
            <a:avLst/>
          </a:prstGeom>
        </p:spPr>
        <p:txBody>
          <a:bodyPr spcFirstLastPara="1" wrap="square" lIns="91408" tIns="91408" rIns="91408" bIns="91408"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444331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1661"/>
        <p:cNvGrpSpPr/>
        <p:nvPr/>
      </p:nvGrpSpPr>
      <p:grpSpPr>
        <a:xfrm>
          <a:off x="0" y="0"/>
          <a:ext cx="0" cy="0"/>
          <a:chOff x="0" y="0"/>
          <a:chExt cx="0" cy="0"/>
        </a:xfrm>
      </p:grpSpPr>
      <p:pic>
        <p:nvPicPr>
          <p:cNvPr id="1662" name="Google Shape;1662;p34"/>
          <p:cNvPicPr preferRelativeResize="0"/>
          <p:nvPr/>
        </p:nvPicPr>
        <p:blipFill>
          <a:blip r:embed="rId2">
            <a:alphaModFix/>
          </a:blip>
          <a:stretch>
            <a:fillRect/>
          </a:stretch>
        </p:blipFill>
        <p:spPr>
          <a:xfrm>
            <a:off x="-75460" y="-36433"/>
            <a:ext cx="12342935" cy="7005332"/>
          </a:xfrm>
          <a:prstGeom prst="rect">
            <a:avLst/>
          </a:prstGeom>
          <a:noFill/>
          <a:ln>
            <a:noFill/>
          </a:ln>
        </p:spPr>
      </p:pic>
      <p:grpSp>
        <p:nvGrpSpPr>
          <p:cNvPr id="1663" name="Google Shape;1663;p34"/>
          <p:cNvGrpSpPr/>
          <p:nvPr/>
        </p:nvGrpSpPr>
        <p:grpSpPr>
          <a:xfrm rot="-610151">
            <a:off x="9208884" y="-987863"/>
            <a:ext cx="3524496" cy="2844395"/>
            <a:chOff x="-729163" y="3851975"/>
            <a:chExt cx="2464103" cy="1988620"/>
          </a:xfrm>
        </p:grpSpPr>
        <p:sp>
          <p:nvSpPr>
            <p:cNvPr id="1664" name="Google Shape;1664;p34"/>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65" name="Google Shape;1665;p34"/>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66" name="Google Shape;1666;p34"/>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1667" name="Google Shape;1667;p34"/>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68" name="Google Shape;1668;p34"/>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69" name="Google Shape;1669;p34"/>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70" name="Google Shape;1670;p34"/>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1671" name="Google Shape;1671;p34"/>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72" name="Google Shape;1672;p34"/>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73" name="Google Shape;1673;p34"/>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74" name="Google Shape;1674;p34"/>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1675" name="Google Shape;1675;p34"/>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1676" name="Google Shape;1676;p34"/>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1677" name="Google Shape;1677;p34"/>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grpSp>
      <p:grpSp>
        <p:nvGrpSpPr>
          <p:cNvPr id="1678" name="Google Shape;1678;p34"/>
          <p:cNvGrpSpPr/>
          <p:nvPr/>
        </p:nvGrpSpPr>
        <p:grpSpPr>
          <a:xfrm rot="-1824010" flipH="1">
            <a:off x="10218952" y="2569208"/>
            <a:ext cx="2053765" cy="3002277"/>
            <a:chOff x="-2055400" y="2385325"/>
            <a:chExt cx="1520600" cy="2222875"/>
          </a:xfrm>
        </p:grpSpPr>
        <p:grpSp>
          <p:nvGrpSpPr>
            <p:cNvPr id="1679" name="Google Shape;1679;p34"/>
            <p:cNvGrpSpPr/>
            <p:nvPr/>
          </p:nvGrpSpPr>
          <p:grpSpPr>
            <a:xfrm>
              <a:off x="-1858600" y="2385325"/>
              <a:ext cx="523125" cy="1635025"/>
              <a:chOff x="-1858600" y="2385325"/>
              <a:chExt cx="523125" cy="1635025"/>
            </a:xfrm>
          </p:grpSpPr>
          <p:sp>
            <p:nvSpPr>
              <p:cNvPr id="1680" name="Google Shape;1680;p3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81" name="Google Shape;1681;p3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82" name="Google Shape;1682;p3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83" name="Google Shape;1683;p3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1684" name="Google Shape;1684;p34"/>
            <p:cNvGrpSpPr/>
            <p:nvPr/>
          </p:nvGrpSpPr>
          <p:grpSpPr>
            <a:xfrm>
              <a:off x="-1779100" y="2408800"/>
              <a:ext cx="1032750" cy="1807075"/>
              <a:chOff x="-1779100" y="2408800"/>
              <a:chExt cx="1032750" cy="1807075"/>
            </a:xfrm>
          </p:grpSpPr>
          <p:sp>
            <p:nvSpPr>
              <p:cNvPr id="1685" name="Google Shape;1685;p3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86" name="Google Shape;1686;p3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87" name="Google Shape;1687;p3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88" name="Google Shape;1688;p3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1689" name="Google Shape;1689;p34"/>
            <p:cNvGrpSpPr/>
            <p:nvPr/>
          </p:nvGrpSpPr>
          <p:grpSpPr>
            <a:xfrm>
              <a:off x="-2055400" y="3174000"/>
              <a:ext cx="1520600" cy="1434200"/>
              <a:chOff x="-2055400" y="3174000"/>
              <a:chExt cx="1520600" cy="1434200"/>
            </a:xfrm>
          </p:grpSpPr>
          <p:sp>
            <p:nvSpPr>
              <p:cNvPr id="1690" name="Google Shape;1690;p3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91" name="Google Shape;1691;p3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92" name="Google Shape;1692;p3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1693" name="Google Shape;1693;p34"/>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1694" name="Google Shape;1694;p34"/>
          <p:cNvGrpSpPr/>
          <p:nvPr/>
        </p:nvGrpSpPr>
        <p:grpSpPr>
          <a:xfrm rot="486688">
            <a:off x="-783398" y="-685836"/>
            <a:ext cx="3265628" cy="4031239"/>
            <a:chOff x="-623774" y="-350900"/>
            <a:chExt cx="2449210" cy="3023416"/>
          </a:xfrm>
        </p:grpSpPr>
        <p:grpSp>
          <p:nvGrpSpPr>
            <p:cNvPr id="1695" name="Google Shape;1695;p34"/>
            <p:cNvGrpSpPr/>
            <p:nvPr/>
          </p:nvGrpSpPr>
          <p:grpSpPr>
            <a:xfrm rot="1413719">
              <a:off x="224827" y="-308028"/>
              <a:ext cx="616248" cy="1925931"/>
              <a:chOff x="-1858600" y="2385325"/>
              <a:chExt cx="523125" cy="1635025"/>
            </a:xfrm>
          </p:grpSpPr>
          <p:sp>
            <p:nvSpPr>
              <p:cNvPr id="1696" name="Google Shape;1696;p3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97" name="Google Shape;1697;p3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98" name="Google Shape;1698;p3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699" name="Google Shape;1699;p3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1700" name="Google Shape;1700;p34"/>
            <p:cNvGrpSpPr/>
            <p:nvPr/>
          </p:nvGrpSpPr>
          <p:grpSpPr>
            <a:xfrm rot="1413719">
              <a:off x="234082" y="-133704"/>
              <a:ext cx="1216593" cy="2128592"/>
              <a:chOff x="-1779100" y="2408800"/>
              <a:chExt cx="1032750" cy="1807075"/>
            </a:xfrm>
          </p:grpSpPr>
          <p:sp>
            <p:nvSpPr>
              <p:cNvPr id="1701" name="Google Shape;1701;p3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02" name="Google Shape;1702;p3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03" name="Google Shape;1703;p3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04" name="Google Shape;1704;p3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1705" name="Google Shape;1705;p34"/>
            <p:cNvGrpSpPr/>
            <p:nvPr/>
          </p:nvGrpSpPr>
          <p:grpSpPr>
            <a:xfrm>
              <a:off x="-623774" y="407959"/>
              <a:ext cx="2317309" cy="2264556"/>
              <a:chOff x="-623774" y="407959"/>
              <a:chExt cx="2317309" cy="2264556"/>
            </a:xfrm>
          </p:grpSpPr>
          <p:grpSp>
            <p:nvGrpSpPr>
              <p:cNvPr id="1706" name="Google Shape;1706;p34"/>
              <p:cNvGrpSpPr/>
              <p:nvPr/>
            </p:nvGrpSpPr>
            <p:grpSpPr>
              <a:xfrm rot="1413719">
                <a:off x="-360763" y="695549"/>
                <a:ext cx="1791287" cy="1689375"/>
                <a:chOff x="-2055400" y="3174000"/>
                <a:chExt cx="1520600" cy="1434200"/>
              </a:xfrm>
            </p:grpSpPr>
            <p:sp>
              <p:nvSpPr>
                <p:cNvPr id="1707" name="Google Shape;1707;p3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08" name="Google Shape;1708;p3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09" name="Google Shape;1709;p3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1710" name="Google Shape;1710;p34"/>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grpSp>
        <p:nvGrpSpPr>
          <p:cNvPr id="1711" name="Google Shape;1711;p34"/>
          <p:cNvGrpSpPr/>
          <p:nvPr/>
        </p:nvGrpSpPr>
        <p:grpSpPr>
          <a:xfrm rot="-400779" flipH="1">
            <a:off x="-931332" y="2732141"/>
            <a:ext cx="2844279" cy="2231599"/>
            <a:chOff x="-2415600" y="2986400"/>
            <a:chExt cx="1943075" cy="1524659"/>
          </a:xfrm>
        </p:grpSpPr>
        <p:sp>
          <p:nvSpPr>
            <p:cNvPr id="1712" name="Google Shape;1712;p34"/>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13" name="Google Shape;1713;p34"/>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14" name="Google Shape;1714;p34"/>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15" name="Google Shape;1715;p34"/>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1716" name="Google Shape;1716;p34"/>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grpSp>
          <p:nvGrpSpPr>
            <p:cNvPr id="1717" name="Google Shape;1717;p34"/>
            <p:cNvGrpSpPr/>
            <p:nvPr/>
          </p:nvGrpSpPr>
          <p:grpSpPr>
            <a:xfrm>
              <a:off x="-2218800" y="3088875"/>
              <a:ext cx="1598825" cy="1190475"/>
              <a:chOff x="-2218800" y="3088875"/>
              <a:chExt cx="1598825" cy="1190475"/>
            </a:xfrm>
          </p:grpSpPr>
          <p:sp>
            <p:nvSpPr>
              <p:cNvPr id="1718" name="Google Shape;1718;p34"/>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19" name="Google Shape;1719;p34"/>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grpSp>
        <p:nvGrpSpPr>
          <p:cNvPr id="1720" name="Google Shape;1720;p34"/>
          <p:cNvGrpSpPr/>
          <p:nvPr/>
        </p:nvGrpSpPr>
        <p:grpSpPr>
          <a:xfrm rot="451339" flipH="1">
            <a:off x="-261041" y="4263101"/>
            <a:ext cx="2414417" cy="2495457"/>
            <a:chOff x="334100" y="971800"/>
            <a:chExt cx="1810984" cy="1871771"/>
          </a:xfrm>
        </p:grpSpPr>
        <p:sp>
          <p:nvSpPr>
            <p:cNvPr id="1721" name="Google Shape;1721;p34"/>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22" name="Google Shape;1722;p34"/>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grpSp>
          <p:nvGrpSpPr>
            <p:cNvPr id="1723" name="Google Shape;1723;p34"/>
            <p:cNvGrpSpPr/>
            <p:nvPr/>
          </p:nvGrpSpPr>
          <p:grpSpPr>
            <a:xfrm>
              <a:off x="1214129" y="978980"/>
              <a:ext cx="913828" cy="1211839"/>
              <a:chOff x="1214129" y="978980"/>
              <a:chExt cx="913828" cy="1211839"/>
            </a:xfrm>
          </p:grpSpPr>
          <p:sp>
            <p:nvSpPr>
              <p:cNvPr id="1724" name="Google Shape;1724;p34"/>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25" name="Google Shape;1725;p34"/>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1726" name="Google Shape;1726;p34"/>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27" name="Google Shape;1727;p34"/>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28" name="Google Shape;1728;p34"/>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1729" name="Google Shape;1729;p34"/>
          <p:cNvSpPr/>
          <p:nvPr/>
        </p:nvSpPr>
        <p:spPr>
          <a:xfrm>
            <a:off x="2824453" y="2640937"/>
            <a:ext cx="6664000" cy="36152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121878" tIns="121878" rIns="121878" bIns="121878" anchor="ctr" anchorCtr="0">
            <a:noAutofit/>
          </a:bodyPr>
          <a:lstStyle/>
          <a:p>
            <a:endParaRPr sz="2400">
              <a:solidFill>
                <a:prstClr val="black"/>
              </a:solidFill>
            </a:endParaRPr>
          </a:p>
        </p:txBody>
      </p:sp>
      <p:sp>
        <p:nvSpPr>
          <p:cNvPr id="1730" name="Google Shape;1730;p34"/>
          <p:cNvSpPr/>
          <p:nvPr/>
        </p:nvSpPr>
        <p:spPr>
          <a:xfrm>
            <a:off x="2722820" y="2539337"/>
            <a:ext cx="6664000" cy="3615200"/>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121878" tIns="121878" rIns="121878" bIns="121878" anchor="ctr" anchorCtr="0">
            <a:noAutofit/>
          </a:bodyPr>
          <a:lstStyle/>
          <a:p>
            <a:endParaRPr sz="2400">
              <a:solidFill>
                <a:prstClr val="black"/>
              </a:solidFill>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wrap="square" lIns="91408" tIns="91408" rIns="91408" bIns="91408" anchor="ctr" anchorCtr="0">
            <a:noAutofit/>
          </a:bodyPr>
          <a:lstStyle>
            <a:lvl1pPr lvl="0" algn="ctr" rtl="0">
              <a:spcBef>
                <a:spcPts val="0"/>
              </a:spcBef>
              <a:spcAft>
                <a:spcPts val="0"/>
              </a:spcAft>
              <a:buSzPts val="7000"/>
              <a:buNone/>
              <a:defRPr sz="9300"/>
            </a:lvl1pPr>
            <a:lvl2pPr lvl="1" algn="ctr" rtl="0">
              <a:spcBef>
                <a:spcPts val="0"/>
              </a:spcBef>
              <a:spcAft>
                <a:spcPts val="0"/>
              </a:spcAft>
              <a:buSzPts val="7000"/>
              <a:buNone/>
              <a:defRPr sz="9300"/>
            </a:lvl2pPr>
            <a:lvl3pPr lvl="2" algn="ctr" rtl="0">
              <a:spcBef>
                <a:spcPts val="0"/>
              </a:spcBef>
              <a:spcAft>
                <a:spcPts val="0"/>
              </a:spcAft>
              <a:buSzPts val="7000"/>
              <a:buNone/>
              <a:defRPr sz="9300"/>
            </a:lvl3pPr>
            <a:lvl4pPr lvl="3" algn="ctr" rtl="0">
              <a:spcBef>
                <a:spcPts val="0"/>
              </a:spcBef>
              <a:spcAft>
                <a:spcPts val="0"/>
              </a:spcAft>
              <a:buSzPts val="7000"/>
              <a:buNone/>
              <a:defRPr sz="9300"/>
            </a:lvl4pPr>
            <a:lvl5pPr lvl="4" algn="ctr" rtl="0">
              <a:spcBef>
                <a:spcPts val="0"/>
              </a:spcBef>
              <a:spcAft>
                <a:spcPts val="0"/>
              </a:spcAft>
              <a:buSzPts val="7000"/>
              <a:buNone/>
              <a:defRPr sz="9300"/>
            </a:lvl5pPr>
            <a:lvl6pPr lvl="5" algn="ctr" rtl="0">
              <a:spcBef>
                <a:spcPts val="0"/>
              </a:spcBef>
              <a:spcAft>
                <a:spcPts val="0"/>
              </a:spcAft>
              <a:buSzPts val="7000"/>
              <a:buNone/>
              <a:defRPr sz="9300"/>
            </a:lvl6pPr>
            <a:lvl7pPr lvl="6" algn="ctr" rtl="0">
              <a:spcBef>
                <a:spcPts val="0"/>
              </a:spcBef>
              <a:spcAft>
                <a:spcPts val="0"/>
              </a:spcAft>
              <a:buSzPts val="7000"/>
              <a:buNone/>
              <a:defRPr sz="9300"/>
            </a:lvl7pPr>
            <a:lvl8pPr lvl="7" algn="ctr" rtl="0">
              <a:spcBef>
                <a:spcPts val="0"/>
              </a:spcBef>
              <a:spcAft>
                <a:spcPts val="0"/>
              </a:spcAft>
              <a:buSzPts val="7000"/>
              <a:buNone/>
              <a:defRPr sz="9300"/>
            </a:lvl8pPr>
            <a:lvl9pPr lvl="8" algn="ctr" rtl="0">
              <a:spcBef>
                <a:spcPts val="0"/>
              </a:spcBef>
              <a:spcAft>
                <a:spcPts val="0"/>
              </a:spcAft>
              <a:buSzPts val="7000"/>
              <a:buNone/>
              <a:defRPr sz="9300"/>
            </a:lvl9pPr>
          </a:lstStyle>
          <a:p>
            <a:endParaRPr/>
          </a:p>
        </p:txBody>
      </p:sp>
      <p:grpSp>
        <p:nvGrpSpPr>
          <p:cNvPr id="1732" name="Google Shape;1732;p34"/>
          <p:cNvGrpSpPr/>
          <p:nvPr/>
        </p:nvGrpSpPr>
        <p:grpSpPr>
          <a:xfrm rot="1946306" flipH="1">
            <a:off x="9006529" y="5134060"/>
            <a:ext cx="2436849" cy="2565005"/>
            <a:chOff x="1526600" y="450800"/>
            <a:chExt cx="4540675" cy="4779475"/>
          </a:xfrm>
        </p:grpSpPr>
        <p:sp>
          <p:nvSpPr>
            <p:cNvPr id="1733" name="Google Shape;1733;p34"/>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34" name="Google Shape;1734;p34"/>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35" name="Google Shape;1735;p34"/>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1736" name="Google Shape;1736;p34"/>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1737" name="Google Shape;1737;p34"/>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38" name="Google Shape;1738;p34"/>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39" name="Google Shape;1739;p34"/>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740" name="Google Shape;1740;p34"/>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grpSp>
      <p:sp>
        <p:nvSpPr>
          <p:cNvPr id="1741" name="Google Shape;1741;p34"/>
          <p:cNvSpPr txBox="1"/>
          <p:nvPr/>
        </p:nvSpPr>
        <p:spPr>
          <a:xfrm>
            <a:off x="3436967" y="4888167"/>
            <a:ext cx="5318000" cy="808800"/>
          </a:xfrm>
          <a:prstGeom prst="rect">
            <a:avLst/>
          </a:prstGeom>
          <a:noFill/>
          <a:ln>
            <a:noFill/>
          </a:ln>
        </p:spPr>
        <p:txBody>
          <a:bodyPr spcFirstLastPara="1" wrap="square" lIns="121878" tIns="121878" rIns="121878" bIns="121878" anchor="ctr" anchorCtr="0">
            <a:noAutofit/>
          </a:bodyPr>
          <a:lstStyle/>
          <a:p>
            <a:pPr algn="ctr">
              <a:spcBef>
                <a:spcPts val="400"/>
              </a:spcBef>
            </a:pPr>
            <a:r>
              <a:rPr lang="en" sz="1300">
                <a:solidFill>
                  <a:prstClr val="black"/>
                </a:solidFill>
                <a:latin typeface="Raleway"/>
                <a:ea typeface="Raleway"/>
                <a:cs typeface="Raleway"/>
                <a:sym typeface="Raleway"/>
              </a:rPr>
              <a:t>CREDITS: This presentation template was created by </a:t>
            </a:r>
            <a:r>
              <a:rPr lang="en" sz="1300">
                <a:solidFill>
                  <a:prstClr val="black"/>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Slidesgo</a:t>
            </a:r>
            <a:r>
              <a:rPr lang="en" sz="1300">
                <a:solidFill>
                  <a:prstClr val="black"/>
                </a:solidFill>
                <a:latin typeface="Raleway"/>
                <a:ea typeface="Raleway"/>
                <a:cs typeface="Raleway"/>
                <a:sym typeface="Raleway"/>
              </a:rPr>
              <a:t>, including icons by </a:t>
            </a:r>
            <a:r>
              <a:rPr lang="en" sz="1300">
                <a:solidFill>
                  <a:prstClr val="black"/>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Flaticon</a:t>
            </a:r>
            <a:r>
              <a:rPr lang="en" sz="1300">
                <a:solidFill>
                  <a:prstClr val="black"/>
                </a:solidFill>
                <a:latin typeface="Raleway"/>
                <a:ea typeface="Raleway"/>
                <a:cs typeface="Raleway"/>
                <a:sym typeface="Raleway"/>
              </a:rPr>
              <a:t> and infographics &amp; images by </a:t>
            </a:r>
            <a:r>
              <a:rPr lang="en" sz="1300">
                <a:solidFill>
                  <a:prstClr val="black"/>
                </a:solidFill>
                <a:uFill>
                  <a:noFill/>
                </a:uFill>
                <a:latin typeface="Raleway"/>
                <a:ea typeface="Raleway"/>
                <a:cs typeface="Raleway"/>
                <a:sym typeface="Raleway"/>
                <a:hlinkClick r:id="rId5">
                  <a:extLst>
                    <a:ext uri="{A12FA001-AC4F-418D-AE19-62706E023703}">
                      <ahyp:hlinkClr xmlns:ahyp="http://schemas.microsoft.com/office/drawing/2018/hyperlinkcolor" val="tx"/>
                    </a:ext>
                  </a:extLst>
                </a:hlinkClick>
              </a:rPr>
              <a:t>Freepik</a:t>
            </a:r>
            <a:endParaRPr sz="1300">
              <a:solidFill>
                <a:prstClr val="black"/>
              </a:solidFill>
              <a:latin typeface="Raleway"/>
              <a:ea typeface="Raleway"/>
              <a:cs typeface="Raleway"/>
              <a:sym typeface="Raleway"/>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wrap="square" lIns="91408" tIns="91408" rIns="91408" bIns="91408"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51054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89163" y="1561300"/>
            <a:ext cx="5258400" cy="2872800"/>
          </a:xfrm>
          <a:prstGeom prst="rect">
            <a:avLst/>
          </a:prstGeom>
          <a:noFill/>
        </p:spPr>
        <p:txBody>
          <a:bodyPr spcFirstLastPara="1" wrap="square" lIns="121876" tIns="121876" rIns="121876" bIns="121876" anchor="ctr" anchorCtr="0">
            <a:noAutofit/>
          </a:bodyPr>
          <a:lstStyle>
            <a:lvl1pPr lvl="0" algn="l">
              <a:spcBef>
                <a:spcPts val="0"/>
              </a:spcBef>
              <a:spcAft>
                <a:spcPts val="0"/>
              </a:spcAft>
              <a:buSzPts val="5200"/>
              <a:buNone/>
              <a:defRPr sz="9300" b="0">
                <a:latin typeface="Red Hat Display Black"/>
                <a:ea typeface="Red Hat Display Black"/>
                <a:cs typeface="Red Hat Display Black"/>
                <a:sym typeface="Red Hat Display Black"/>
              </a:defRPr>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a:off x="989133" y="4434133"/>
            <a:ext cx="5258400" cy="618400"/>
          </a:xfrm>
          <a:prstGeom prst="rect">
            <a:avLst/>
          </a:prstGeom>
        </p:spPr>
        <p:txBody>
          <a:bodyPr spcFirstLastPara="1" wrap="square" lIns="121876" tIns="121876" rIns="121876" bIns="121876" anchor="ctr" anchorCtr="0">
            <a:noAutofit/>
          </a:bodyPr>
          <a:lstStyle>
            <a:lvl1pPr lvl="0">
              <a:lnSpc>
                <a:spcPct val="100000"/>
              </a:lnSpc>
              <a:spcBef>
                <a:spcPts val="0"/>
              </a:spcBef>
              <a:spcAft>
                <a:spcPts val="0"/>
              </a:spcAft>
              <a:buSzPts val="2800"/>
              <a:buNone/>
              <a:defRPr sz="1900">
                <a:latin typeface="Albert Sans"/>
                <a:ea typeface="Albert Sans"/>
                <a:cs typeface="Albert Sans"/>
                <a:sym typeface="Albert Sa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1" name="Google Shape;11;p2"/>
          <p:cNvSpPr>
            <a:spLocks noGrp="1"/>
          </p:cNvSpPr>
          <p:nvPr>
            <p:ph type="pic" idx="2"/>
          </p:nvPr>
        </p:nvSpPr>
        <p:spPr>
          <a:xfrm>
            <a:off x="6154951" y="3578449"/>
            <a:ext cx="3748400" cy="3747600"/>
          </a:xfrm>
          <a:prstGeom prst="diamond">
            <a:avLst/>
          </a:prstGeom>
          <a:noFill/>
          <a:ln>
            <a:noFill/>
          </a:ln>
        </p:spPr>
      </p:sp>
      <p:sp>
        <p:nvSpPr>
          <p:cNvPr id="12" name="Google Shape;12;p2"/>
          <p:cNvSpPr>
            <a:spLocks noGrp="1"/>
          </p:cNvSpPr>
          <p:nvPr>
            <p:ph type="pic" idx="3"/>
          </p:nvPr>
        </p:nvSpPr>
        <p:spPr>
          <a:xfrm>
            <a:off x="8185217" y="1561316"/>
            <a:ext cx="3748400" cy="3747600"/>
          </a:xfrm>
          <a:prstGeom prst="diamond">
            <a:avLst/>
          </a:prstGeom>
          <a:noFill/>
          <a:ln>
            <a:noFill/>
          </a:ln>
        </p:spPr>
      </p:sp>
      <p:sp>
        <p:nvSpPr>
          <p:cNvPr id="13" name="Google Shape;13;p2"/>
          <p:cNvSpPr>
            <a:spLocks noGrp="1"/>
          </p:cNvSpPr>
          <p:nvPr>
            <p:ph type="pic" idx="4"/>
          </p:nvPr>
        </p:nvSpPr>
        <p:spPr>
          <a:xfrm>
            <a:off x="6154951" y="-468051"/>
            <a:ext cx="3748400" cy="3747600"/>
          </a:xfrm>
          <a:prstGeom prst="diamond">
            <a:avLst/>
          </a:prstGeom>
          <a:noFill/>
          <a:ln>
            <a:noFill/>
          </a:ln>
        </p:spPr>
      </p:sp>
      <p:sp>
        <p:nvSpPr>
          <p:cNvPr id="14" name="Google Shape;14;p2"/>
          <p:cNvSpPr/>
          <p:nvPr/>
        </p:nvSpPr>
        <p:spPr>
          <a:xfrm>
            <a:off x="86738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15" name="Google Shape;15;p2"/>
          <p:cNvGrpSpPr/>
          <p:nvPr/>
        </p:nvGrpSpPr>
        <p:grpSpPr>
          <a:xfrm>
            <a:off x="6985010" y="-491635"/>
            <a:ext cx="5813071" cy="7841253"/>
            <a:chOff x="209549" y="-368726"/>
            <a:chExt cx="4359803" cy="5880940"/>
          </a:xfrm>
        </p:grpSpPr>
        <p:sp>
          <p:nvSpPr>
            <p:cNvPr id="16" name="Google Shape;16;p2"/>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7" name="Google Shape;17;p2"/>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8" name="Google Shape;18;p2"/>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29638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a:off x="-2705298" y="-48265"/>
            <a:ext cx="10667300" cy="7071933"/>
          </a:xfrm>
          <a:custGeom>
            <a:avLst/>
            <a:gdLst/>
            <a:ahLst/>
            <a:cxnLst/>
            <a:rect l="l" t="t" r="r" b="b"/>
            <a:pathLst>
              <a:path w="320019" h="212158" extrusionOk="0">
                <a:moveTo>
                  <a:pt x="237112" y="104393"/>
                </a:moveTo>
                <a:lnTo>
                  <a:pt x="131063" y="-1656"/>
                </a:lnTo>
                <a:lnTo>
                  <a:pt x="451082" y="-1197"/>
                </a:lnTo>
                <a:lnTo>
                  <a:pt x="449650" y="210502"/>
                </a:lnTo>
                <a:lnTo>
                  <a:pt x="133059" y="208592"/>
                </a:lnTo>
                <a:close/>
              </a:path>
            </a:pathLst>
          </a:custGeom>
          <a:solidFill>
            <a:schemeClr val="dk2"/>
          </a:solidFill>
          <a:ln>
            <a:noFill/>
          </a:ln>
        </p:spPr>
      </p:sp>
      <p:sp>
        <p:nvSpPr>
          <p:cNvPr id="21" name="Google Shape;21;p3"/>
          <p:cNvSpPr txBox="1">
            <a:spLocks noGrp="1"/>
          </p:cNvSpPr>
          <p:nvPr>
            <p:ph type="title"/>
          </p:nvPr>
        </p:nvSpPr>
        <p:spPr>
          <a:xfrm>
            <a:off x="5764267" y="3330333"/>
            <a:ext cx="5476800" cy="1778800"/>
          </a:xfrm>
          <a:prstGeom prst="rect">
            <a:avLst/>
          </a:prstGeom>
        </p:spPr>
        <p:txBody>
          <a:bodyPr spcFirstLastPara="1" wrap="square" lIns="121876" tIns="121876" rIns="121876" bIns="121876" anchor="ctr" anchorCtr="0">
            <a:noAutofit/>
          </a:bodyPr>
          <a:lstStyle>
            <a:lvl1pPr lvl="0" algn="l" rtl="0">
              <a:spcBef>
                <a:spcPts val="0"/>
              </a:spcBef>
              <a:spcAft>
                <a:spcPts val="0"/>
              </a:spcAft>
              <a:buSzPts val="7000"/>
              <a:buNone/>
              <a:defRPr sz="6000">
                <a:solidFill>
                  <a:schemeClr val="lt1"/>
                </a:solidFill>
              </a:defRPr>
            </a:lvl1pPr>
            <a:lvl2pPr lvl="1" algn="ctr" rtl="0">
              <a:lnSpc>
                <a:spcPct val="100000"/>
              </a:lnSpc>
              <a:spcBef>
                <a:spcPts val="0"/>
              </a:spcBef>
              <a:spcAft>
                <a:spcPts val="0"/>
              </a:spcAft>
              <a:buSzPts val="5000"/>
              <a:buNone/>
              <a:defRPr sz="6700"/>
            </a:lvl2pPr>
            <a:lvl3pPr lvl="2" algn="ctr" rtl="0">
              <a:lnSpc>
                <a:spcPct val="100000"/>
              </a:lnSpc>
              <a:spcBef>
                <a:spcPts val="0"/>
              </a:spcBef>
              <a:spcAft>
                <a:spcPts val="0"/>
              </a:spcAft>
              <a:buSzPts val="5000"/>
              <a:buNone/>
              <a:defRPr sz="6700"/>
            </a:lvl3pPr>
            <a:lvl4pPr lvl="3" algn="ctr" rtl="0">
              <a:lnSpc>
                <a:spcPct val="100000"/>
              </a:lnSpc>
              <a:spcBef>
                <a:spcPts val="0"/>
              </a:spcBef>
              <a:spcAft>
                <a:spcPts val="0"/>
              </a:spcAft>
              <a:buSzPts val="5000"/>
              <a:buNone/>
              <a:defRPr sz="6700"/>
            </a:lvl4pPr>
            <a:lvl5pPr lvl="4" algn="ctr" rtl="0">
              <a:lnSpc>
                <a:spcPct val="100000"/>
              </a:lnSpc>
              <a:spcBef>
                <a:spcPts val="0"/>
              </a:spcBef>
              <a:spcAft>
                <a:spcPts val="0"/>
              </a:spcAft>
              <a:buSzPts val="5000"/>
              <a:buNone/>
              <a:defRPr sz="6700"/>
            </a:lvl5pPr>
            <a:lvl6pPr lvl="5" algn="ctr" rtl="0">
              <a:lnSpc>
                <a:spcPct val="100000"/>
              </a:lnSpc>
              <a:spcBef>
                <a:spcPts val="0"/>
              </a:spcBef>
              <a:spcAft>
                <a:spcPts val="0"/>
              </a:spcAft>
              <a:buSzPts val="5000"/>
              <a:buNone/>
              <a:defRPr sz="6700"/>
            </a:lvl6pPr>
            <a:lvl7pPr lvl="6" algn="ctr" rtl="0">
              <a:lnSpc>
                <a:spcPct val="100000"/>
              </a:lnSpc>
              <a:spcBef>
                <a:spcPts val="0"/>
              </a:spcBef>
              <a:spcAft>
                <a:spcPts val="0"/>
              </a:spcAft>
              <a:buSzPts val="5000"/>
              <a:buNone/>
              <a:defRPr sz="6700"/>
            </a:lvl7pPr>
            <a:lvl8pPr lvl="7" algn="ctr" rtl="0">
              <a:lnSpc>
                <a:spcPct val="100000"/>
              </a:lnSpc>
              <a:spcBef>
                <a:spcPts val="0"/>
              </a:spcBef>
              <a:spcAft>
                <a:spcPts val="0"/>
              </a:spcAft>
              <a:buSzPts val="5000"/>
              <a:buNone/>
              <a:defRPr sz="6700"/>
            </a:lvl8pPr>
            <a:lvl9pPr lvl="8" algn="ctr" rtl="0">
              <a:lnSpc>
                <a:spcPct val="100000"/>
              </a:lnSpc>
              <a:spcBef>
                <a:spcPts val="0"/>
              </a:spcBef>
              <a:spcAft>
                <a:spcPts val="0"/>
              </a:spcAft>
              <a:buSzPts val="5000"/>
              <a:buNone/>
              <a:defRPr sz="6700"/>
            </a:lvl9pPr>
          </a:lstStyle>
          <a:p>
            <a:endParaRPr/>
          </a:p>
        </p:txBody>
      </p:sp>
      <p:sp>
        <p:nvSpPr>
          <p:cNvPr id="22" name="Google Shape;22;p3"/>
          <p:cNvSpPr txBox="1">
            <a:spLocks noGrp="1"/>
          </p:cNvSpPr>
          <p:nvPr>
            <p:ph type="title" idx="2" hasCustomPrompt="1"/>
          </p:nvPr>
        </p:nvSpPr>
        <p:spPr>
          <a:xfrm>
            <a:off x="5764267" y="1551517"/>
            <a:ext cx="2446800" cy="1778800"/>
          </a:xfrm>
          <a:prstGeom prst="rect">
            <a:avLst/>
          </a:prstGeom>
          <a:ln>
            <a:noFill/>
          </a:ln>
        </p:spPr>
        <p:txBody>
          <a:bodyPr spcFirstLastPara="1" wrap="square" lIns="121876" tIns="121876" rIns="121876" bIns="121876" anchor="ctr" anchorCtr="0">
            <a:noAutofit/>
          </a:bodyPr>
          <a:lstStyle>
            <a:lvl1pPr lvl="0" algn="l" rtl="0">
              <a:lnSpc>
                <a:spcPct val="100000"/>
              </a:lnSpc>
              <a:spcBef>
                <a:spcPts val="0"/>
              </a:spcBef>
              <a:spcAft>
                <a:spcPts val="0"/>
              </a:spcAft>
              <a:buSzPts val="5000"/>
              <a:buNone/>
              <a:defRPr sz="10000">
                <a:solidFill>
                  <a:schemeClr val="lt1"/>
                </a:solidFill>
              </a:defRPr>
            </a:lvl1pPr>
            <a:lvl2pPr lvl="1" algn="ctr" rtl="0">
              <a:lnSpc>
                <a:spcPct val="100000"/>
              </a:lnSpc>
              <a:spcBef>
                <a:spcPts val="0"/>
              </a:spcBef>
              <a:spcAft>
                <a:spcPts val="0"/>
              </a:spcAft>
              <a:buSzPts val="5000"/>
              <a:buNone/>
              <a:defRPr sz="6700"/>
            </a:lvl2pPr>
            <a:lvl3pPr lvl="2" algn="ctr" rtl="0">
              <a:lnSpc>
                <a:spcPct val="100000"/>
              </a:lnSpc>
              <a:spcBef>
                <a:spcPts val="0"/>
              </a:spcBef>
              <a:spcAft>
                <a:spcPts val="0"/>
              </a:spcAft>
              <a:buSzPts val="5000"/>
              <a:buNone/>
              <a:defRPr sz="6700"/>
            </a:lvl3pPr>
            <a:lvl4pPr lvl="3" algn="ctr" rtl="0">
              <a:lnSpc>
                <a:spcPct val="100000"/>
              </a:lnSpc>
              <a:spcBef>
                <a:spcPts val="0"/>
              </a:spcBef>
              <a:spcAft>
                <a:spcPts val="0"/>
              </a:spcAft>
              <a:buSzPts val="5000"/>
              <a:buNone/>
              <a:defRPr sz="6700"/>
            </a:lvl4pPr>
            <a:lvl5pPr lvl="4" algn="ctr" rtl="0">
              <a:lnSpc>
                <a:spcPct val="100000"/>
              </a:lnSpc>
              <a:spcBef>
                <a:spcPts val="0"/>
              </a:spcBef>
              <a:spcAft>
                <a:spcPts val="0"/>
              </a:spcAft>
              <a:buSzPts val="5000"/>
              <a:buNone/>
              <a:defRPr sz="6700"/>
            </a:lvl5pPr>
            <a:lvl6pPr lvl="5" algn="ctr" rtl="0">
              <a:lnSpc>
                <a:spcPct val="100000"/>
              </a:lnSpc>
              <a:spcBef>
                <a:spcPts val="0"/>
              </a:spcBef>
              <a:spcAft>
                <a:spcPts val="0"/>
              </a:spcAft>
              <a:buSzPts val="5000"/>
              <a:buNone/>
              <a:defRPr sz="6700"/>
            </a:lvl6pPr>
            <a:lvl7pPr lvl="6" algn="ctr" rtl="0">
              <a:lnSpc>
                <a:spcPct val="100000"/>
              </a:lnSpc>
              <a:spcBef>
                <a:spcPts val="0"/>
              </a:spcBef>
              <a:spcAft>
                <a:spcPts val="0"/>
              </a:spcAft>
              <a:buSzPts val="5000"/>
              <a:buNone/>
              <a:defRPr sz="6700"/>
            </a:lvl7pPr>
            <a:lvl8pPr lvl="7" algn="ctr" rtl="0">
              <a:lnSpc>
                <a:spcPct val="100000"/>
              </a:lnSpc>
              <a:spcBef>
                <a:spcPts val="0"/>
              </a:spcBef>
              <a:spcAft>
                <a:spcPts val="0"/>
              </a:spcAft>
              <a:buSzPts val="5000"/>
              <a:buNone/>
              <a:defRPr sz="6700"/>
            </a:lvl8pPr>
            <a:lvl9pPr lvl="8" algn="ctr" rtl="0">
              <a:lnSpc>
                <a:spcPct val="100000"/>
              </a:lnSpc>
              <a:spcBef>
                <a:spcPts val="0"/>
              </a:spcBef>
              <a:spcAft>
                <a:spcPts val="0"/>
              </a:spcAft>
              <a:buSzPts val="5000"/>
              <a:buNone/>
              <a:defRPr sz="6700"/>
            </a:lvl9pPr>
          </a:lstStyle>
          <a:p>
            <a:r>
              <a:t>xx%</a:t>
            </a:r>
          </a:p>
        </p:txBody>
      </p:sp>
      <p:grpSp>
        <p:nvGrpSpPr>
          <p:cNvPr id="23" name="Google Shape;23;p3"/>
          <p:cNvGrpSpPr/>
          <p:nvPr/>
        </p:nvGrpSpPr>
        <p:grpSpPr>
          <a:xfrm>
            <a:off x="-25391" y="-491635"/>
            <a:ext cx="5813071" cy="7841253"/>
            <a:chOff x="209549" y="-368726"/>
            <a:chExt cx="4359803" cy="5880940"/>
          </a:xfrm>
        </p:grpSpPr>
        <p:sp>
          <p:nvSpPr>
            <p:cNvPr id="24" name="Google Shape;24;p3"/>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25" name="Google Shape;25;p3"/>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26" name="Google Shape;26;p3"/>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27" name="Google Shape;27;p3"/>
          <p:cNvSpPr/>
          <p:nvPr/>
        </p:nvSpPr>
        <p:spPr>
          <a:xfrm>
            <a:off x="1155236" y="1549745"/>
            <a:ext cx="3770400" cy="3770400"/>
          </a:xfrm>
          <a:prstGeom prst="diamond">
            <a:avLst/>
          </a:prstGeom>
          <a:solidFill>
            <a:schemeClr val="accent1"/>
          </a:solidFill>
          <a:ln>
            <a:noFill/>
          </a:ln>
        </p:spPr>
        <p:txBody>
          <a:bodyPr spcFirstLastPara="1" wrap="square" lIns="121876" tIns="121876" rIns="121876" bIns="121876"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28" name="Google Shape;28;p3"/>
          <p:cNvSpPr>
            <a:spLocks noGrp="1"/>
          </p:cNvSpPr>
          <p:nvPr>
            <p:ph type="pic" idx="3"/>
          </p:nvPr>
        </p:nvSpPr>
        <p:spPr>
          <a:xfrm>
            <a:off x="-876449" y="-480217"/>
            <a:ext cx="3748400" cy="3747600"/>
          </a:xfrm>
          <a:prstGeom prst="diamond">
            <a:avLst/>
          </a:prstGeom>
          <a:noFill/>
          <a:ln>
            <a:noFill/>
          </a:ln>
        </p:spPr>
      </p:sp>
      <p:sp>
        <p:nvSpPr>
          <p:cNvPr id="29" name="Google Shape;29;p3"/>
          <p:cNvSpPr>
            <a:spLocks noGrp="1"/>
          </p:cNvSpPr>
          <p:nvPr>
            <p:ph type="pic" idx="4"/>
          </p:nvPr>
        </p:nvSpPr>
        <p:spPr>
          <a:xfrm>
            <a:off x="-876449" y="3590649"/>
            <a:ext cx="3748400" cy="3747600"/>
          </a:xfrm>
          <a:prstGeom prst="diamond">
            <a:avLst/>
          </a:prstGeom>
          <a:noFill/>
          <a:ln>
            <a:noFill/>
          </a:ln>
        </p:spPr>
      </p:sp>
    </p:spTree>
    <p:extLst>
      <p:ext uri="{BB962C8B-B14F-4D97-AF65-F5344CB8AC3E}">
        <p14:creationId xmlns:p14="http://schemas.microsoft.com/office/powerpoint/2010/main" val="152664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649F-0B87-4C26-B37B-8363C01ED228}"/>
              </a:ext>
            </a:extLst>
          </p:cNvPr>
          <p:cNvSpPr>
            <a:spLocks noGrp="1"/>
          </p:cNvSpPr>
          <p:nvPr>
            <p:ph type="title"/>
          </p:nvPr>
        </p:nvSpPr>
        <p:spPr>
          <a:xfrm>
            <a:off x="838200" y="365129"/>
            <a:ext cx="10515600" cy="1325563"/>
          </a:xfrm>
          <a:prstGeom prst="rect">
            <a:avLst/>
          </a:prstGeom>
        </p:spPr>
        <p:txBody>
          <a:bodyPr lIns="91424" tIns="45718" rIns="91424" bIns="45718"/>
          <a:lstStyle/>
          <a:p>
            <a:r>
              <a:rPr lang="en-US"/>
              <a:t>Click to edit Master title style</a:t>
            </a:r>
          </a:p>
        </p:txBody>
      </p:sp>
      <p:sp>
        <p:nvSpPr>
          <p:cNvPr id="3" name="Content Placeholder 2">
            <a:extLst>
              <a:ext uri="{FF2B5EF4-FFF2-40B4-BE49-F238E27FC236}">
                <a16:creationId xmlns:a16="http://schemas.microsoft.com/office/drawing/2014/main" id="{8326E37D-1C89-4534-ACEE-6907AEC1B80F}"/>
              </a:ext>
            </a:extLst>
          </p:cNvPr>
          <p:cNvSpPr>
            <a:spLocks noGrp="1"/>
          </p:cNvSpPr>
          <p:nvPr>
            <p:ph sz="half" idx="1"/>
          </p:nvPr>
        </p:nvSpPr>
        <p:spPr>
          <a:xfrm>
            <a:off x="838200" y="1825625"/>
            <a:ext cx="5181600" cy="4351339"/>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E9F2C-8D6B-448F-BA8D-FA995F0F900A}"/>
              </a:ext>
            </a:extLst>
          </p:cNvPr>
          <p:cNvSpPr>
            <a:spLocks noGrp="1"/>
          </p:cNvSpPr>
          <p:nvPr>
            <p:ph sz="half" idx="2"/>
          </p:nvPr>
        </p:nvSpPr>
        <p:spPr>
          <a:xfrm>
            <a:off x="6172200" y="1825625"/>
            <a:ext cx="5181600" cy="4351339"/>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22DDB-5D4B-4507-9025-12C78CFC5FD0}"/>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6" name="Footer Placeholder 5">
            <a:extLst>
              <a:ext uri="{FF2B5EF4-FFF2-40B4-BE49-F238E27FC236}">
                <a16:creationId xmlns:a16="http://schemas.microsoft.com/office/drawing/2014/main" id="{F83A3CE0-5997-4045-BF22-DFFAE1E9C7D7}"/>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7" name="Slide Number Placeholder 6">
            <a:extLst>
              <a:ext uri="{FF2B5EF4-FFF2-40B4-BE49-F238E27FC236}">
                <a16:creationId xmlns:a16="http://schemas.microsoft.com/office/drawing/2014/main" id="{EAD0B281-328A-45D0-9E55-85417D6D7439}"/>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2840881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4"/>
          <p:cNvSpPr/>
          <p:nvPr/>
        </p:nvSpPr>
        <p:spPr>
          <a:xfrm>
            <a:off x="86738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32" name="Google Shape;32;p4"/>
          <p:cNvGrpSpPr/>
          <p:nvPr/>
        </p:nvGrpSpPr>
        <p:grpSpPr>
          <a:xfrm>
            <a:off x="6093077" y="-491635"/>
            <a:ext cx="5813071" cy="7841253"/>
            <a:chOff x="209549" y="-368726"/>
            <a:chExt cx="4359803" cy="5880940"/>
          </a:xfrm>
        </p:grpSpPr>
        <p:sp>
          <p:nvSpPr>
            <p:cNvPr id="33" name="Google Shape;33;p4"/>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34" name="Google Shape;34;p4"/>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35" name="Google Shape;35;p4"/>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36" name="Google Shape;36;p4"/>
          <p:cNvSpPr txBox="1">
            <a:spLocks noGrp="1"/>
          </p:cNvSpPr>
          <p:nvPr>
            <p:ph type="title"/>
          </p:nvPr>
        </p:nvSpPr>
        <p:spPr>
          <a:xfrm>
            <a:off x="950967" y="719333"/>
            <a:ext cx="10290000" cy="763600"/>
          </a:xfrm>
          <a:prstGeom prst="rect">
            <a:avLst/>
          </a:prstGeom>
        </p:spPr>
        <p:txBody>
          <a:bodyPr spcFirstLastPara="1" wrap="square" lIns="121876" tIns="121876" rIns="121876" bIns="121876"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37" name="Google Shape;37;p4"/>
          <p:cNvSpPr txBox="1">
            <a:spLocks noGrp="1"/>
          </p:cNvSpPr>
          <p:nvPr>
            <p:ph type="body" idx="1"/>
          </p:nvPr>
        </p:nvSpPr>
        <p:spPr>
          <a:xfrm>
            <a:off x="950967" y="1555600"/>
            <a:ext cx="10290000" cy="2946400"/>
          </a:xfrm>
          <a:prstGeom prst="rect">
            <a:avLst/>
          </a:prstGeom>
        </p:spPr>
        <p:txBody>
          <a:bodyPr spcFirstLastPara="1" wrap="square" lIns="121876" tIns="121876" rIns="121876" bIns="121876" anchor="t" anchorCtr="0">
            <a:noAutofit/>
          </a:bodyPr>
          <a:lstStyle>
            <a:lvl1pPr marL="609459" lvl="0" indent="-431704" rtl="0">
              <a:lnSpc>
                <a:spcPct val="100000"/>
              </a:lnSpc>
              <a:spcBef>
                <a:spcPts val="0"/>
              </a:spcBef>
              <a:spcAft>
                <a:spcPts val="0"/>
              </a:spcAft>
              <a:buSzPts val="1500"/>
              <a:buChar char="●"/>
              <a:defRPr/>
            </a:lvl1pPr>
            <a:lvl2pPr marL="1218930" lvl="1" indent="-406311" rtl="0">
              <a:lnSpc>
                <a:spcPct val="100000"/>
              </a:lnSpc>
              <a:spcBef>
                <a:spcPts val="0"/>
              </a:spcBef>
              <a:spcAft>
                <a:spcPts val="0"/>
              </a:spcAft>
              <a:buSzPts val="1200"/>
              <a:buChar char="○"/>
              <a:defRPr/>
            </a:lvl2pPr>
            <a:lvl3pPr marL="1828392" lvl="2" indent="-406311" rtl="0">
              <a:lnSpc>
                <a:spcPct val="100000"/>
              </a:lnSpc>
              <a:spcBef>
                <a:spcPts val="0"/>
              </a:spcBef>
              <a:spcAft>
                <a:spcPts val="0"/>
              </a:spcAft>
              <a:buSzPts val="1200"/>
              <a:buChar char="■"/>
              <a:defRPr/>
            </a:lvl3pPr>
            <a:lvl4pPr marL="2437858" lvl="3" indent="-406311" rtl="0">
              <a:lnSpc>
                <a:spcPct val="100000"/>
              </a:lnSpc>
              <a:spcBef>
                <a:spcPts val="0"/>
              </a:spcBef>
              <a:spcAft>
                <a:spcPts val="0"/>
              </a:spcAft>
              <a:buSzPts val="1200"/>
              <a:buChar char="●"/>
              <a:defRPr/>
            </a:lvl4pPr>
            <a:lvl5pPr marL="3047316" lvl="4" indent="-406311" rtl="0">
              <a:lnSpc>
                <a:spcPct val="100000"/>
              </a:lnSpc>
              <a:spcBef>
                <a:spcPts val="0"/>
              </a:spcBef>
              <a:spcAft>
                <a:spcPts val="0"/>
              </a:spcAft>
              <a:buSzPts val="1200"/>
              <a:buChar char="○"/>
              <a:defRPr/>
            </a:lvl5pPr>
            <a:lvl6pPr marL="3656775" lvl="5" indent="-406311" rtl="0">
              <a:lnSpc>
                <a:spcPct val="100000"/>
              </a:lnSpc>
              <a:spcBef>
                <a:spcPts val="0"/>
              </a:spcBef>
              <a:spcAft>
                <a:spcPts val="0"/>
              </a:spcAft>
              <a:buSzPts val="1200"/>
              <a:buChar char="■"/>
              <a:defRPr/>
            </a:lvl6pPr>
            <a:lvl7pPr marL="4266240" lvl="6" indent="-406311" rtl="0">
              <a:lnSpc>
                <a:spcPct val="100000"/>
              </a:lnSpc>
              <a:spcBef>
                <a:spcPts val="0"/>
              </a:spcBef>
              <a:spcAft>
                <a:spcPts val="0"/>
              </a:spcAft>
              <a:buSzPts val="1200"/>
              <a:buChar char="●"/>
              <a:defRPr/>
            </a:lvl7pPr>
            <a:lvl8pPr marL="4875703" lvl="7" indent="-406311" rtl="0">
              <a:lnSpc>
                <a:spcPct val="100000"/>
              </a:lnSpc>
              <a:spcBef>
                <a:spcPts val="0"/>
              </a:spcBef>
              <a:spcAft>
                <a:spcPts val="0"/>
              </a:spcAft>
              <a:buSzPts val="1200"/>
              <a:buChar char="○"/>
              <a:defRPr/>
            </a:lvl8pPr>
            <a:lvl9pPr marL="5485174" lvl="8" indent="-406311" rtl="0">
              <a:lnSpc>
                <a:spcPct val="100000"/>
              </a:lnSpc>
              <a:spcBef>
                <a:spcPts val="0"/>
              </a:spcBef>
              <a:spcAft>
                <a:spcPts val="0"/>
              </a:spcAft>
              <a:buSzPts val="1200"/>
              <a:buChar char="■"/>
              <a:defRPr/>
            </a:lvl9pPr>
          </a:lstStyle>
          <a:p>
            <a:endParaRPr/>
          </a:p>
        </p:txBody>
      </p:sp>
    </p:spTree>
    <p:extLst>
      <p:ext uri="{BB962C8B-B14F-4D97-AF65-F5344CB8AC3E}">
        <p14:creationId xmlns:p14="http://schemas.microsoft.com/office/powerpoint/2010/main" val="41730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grpSp>
        <p:nvGrpSpPr>
          <p:cNvPr id="39" name="Google Shape;39;p5"/>
          <p:cNvGrpSpPr/>
          <p:nvPr/>
        </p:nvGrpSpPr>
        <p:grpSpPr>
          <a:xfrm>
            <a:off x="6883410" y="-491635"/>
            <a:ext cx="5813071" cy="7841253"/>
            <a:chOff x="209549" y="-368726"/>
            <a:chExt cx="4359803" cy="5880940"/>
          </a:xfrm>
        </p:grpSpPr>
        <p:sp>
          <p:nvSpPr>
            <p:cNvPr id="40" name="Google Shape;40;p5"/>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41" name="Google Shape;41;p5"/>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42" name="Google Shape;42;p5"/>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43" name="Google Shape;43;p5"/>
          <p:cNvSpPr txBox="1">
            <a:spLocks noGrp="1"/>
          </p:cNvSpPr>
          <p:nvPr>
            <p:ph type="subTitle" idx="1"/>
          </p:nvPr>
        </p:nvSpPr>
        <p:spPr>
          <a:xfrm>
            <a:off x="950967" y="2135733"/>
            <a:ext cx="4395600" cy="1631600"/>
          </a:xfrm>
          <a:prstGeom prst="rect">
            <a:avLst/>
          </a:prstGeom>
        </p:spPr>
        <p:txBody>
          <a:bodyPr spcFirstLastPara="1" wrap="square" lIns="121876" tIns="121876" rIns="121876" bIns="121876"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5"/>
          <p:cNvSpPr txBox="1">
            <a:spLocks noGrp="1"/>
          </p:cNvSpPr>
          <p:nvPr>
            <p:ph type="subTitle" idx="2"/>
          </p:nvPr>
        </p:nvSpPr>
        <p:spPr>
          <a:xfrm>
            <a:off x="953300" y="4513167"/>
            <a:ext cx="4394400" cy="1631600"/>
          </a:xfrm>
          <a:prstGeom prst="rect">
            <a:avLst/>
          </a:prstGeom>
        </p:spPr>
        <p:txBody>
          <a:bodyPr spcFirstLastPara="1" wrap="square" lIns="121876" tIns="121876" rIns="121876" bIns="121876"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5"/>
          <p:cNvSpPr txBox="1">
            <a:spLocks noGrp="1"/>
          </p:cNvSpPr>
          <p:nvPr>
            <p:ph type="title"/>
          </p:nvPr>
        </p:nvSpPr>
        <p:spPr>
          <a:xfrm>
            <a:off x="953291" y="1575200"/>
            <a:ext cx="4394400" cy="605600"/>
          </a:xfrm>
          <a:prstGeom prst="rect">
            <a:avLst/>
          </a:prstGeom>
          <a:noFill/>
        </p:spPr>
        <p:txBody>
          <a:bodyPr spcFirstLastPara="1" wrap="square" lIns="121876" tIns="121876" rIns="121876" bIns="121876" anchor="b" anchorCtr="0">
            <a:noAutofit/>
          </a:bodyPr>
          <a:lstStyle>
            <a:lvl1pPr lvl="0" rtl="0">
              <a:spcBef>
                <a:spcPts val="0"/>
              </a:spcBef>
              <a:spcAft>
                <a:spcPts val="0"/>
              </a:spcAft>
              <a:buClr>
                <a:schemeClr val="dk2"/>
              </a:buClr>
              <a:buSzPts val="3200"/>
              <a:buFont typeface="Fredoka One"/>
              <a:buNone/>
              <a:defRPr sz="2100">
                <a:solidFill>
                  <a:schemeClr val="dk2"/>
                </a:solidFill>
              </a:defRPr>
            </a:lvl1pPr>
            <a:lvl2pPr lvl="1"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46" name="Google Shape;46;p5"/>
          <p:cNvSpPr txBox="1">
            <a:spLocks noGrp="1"/>
          </p:cNvSpPr>
          <p:nvPr>
            <p:ph type="title" idx="3"/>
          </p:nvPr>
        </p:nvSpPr>
        <p:spPr>
          <a:xfrm>
            <a:off x="955625" y="3952633"/>
            <a:ext cx="4393200" cy="605600"/>
          </a:xfrm>
          <a:prstGeom prst="rect">
            <a:avLst/>
          </a:prstGeom>
          <a:noFill/>
        </p:spPr>
        <p:txBody>
          <a:bodyPr spcFirstLastPara="1" wrap="square" lIns="121876" tIns="121876" rIns="121876" bIns="121876" anchor="b" anchorCtr="0">
            <a:noAutofit/>
          </a:bodyPr>
          <a:lstStyle>
            <a:lvl1pPr lvl="0" rtl="0">
              <a:spcBef>
                <a:spcPts val="0"/>
              </a:spcBef>
              <a:spcAft>
                <a:spcPts val="0"/>
              </a:spcAft>
              <a:buClr>
                <a:schemeClr val="dk2"/>
              </a:buClr>
              <a:buSzPts val="3200"/>
              <a:buFont typeface="Fredoka One"/>
              <a:buNone/>
              <a:defRPr sz="2100">
                <a:solidFill>
                  <a:schemeClr val="dk2"/>
                </a:solidFill>
              </a:defRPr>
            </a:lvl1pPr>
            <a:lvl2pPr lvl="1"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47" name="Google Shape;47;p5"/>
          <p:cNvSpPr txBox="1">
            <a:spLocks noGrp="1"/>
          </p:cNvSpPr>
          <p:nvPr>
            <p:ph type="title" idx="4"/>
          </p:nvPr>
        </p:nvSpPr>
        <p:spPr>
          <a:xfrm>
            <a:off x="950967" y="719333"/>
            <a:ext cx="5133600" cy="763600"/>
          </a:xfrm>
          <a:prstGeom prst="rect">
            <a:avLst/>
          </a:prstGeom>
        </p:spPr>
        <p:txBody>
          <a:bodyPr spcFirstLastPara="1" wrap="square" lIns="121876" tIns="121876" rIns="121876" bIns="121876"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8" name="Google Shape;48;p5"/>
          <p:cNvSpPr>
            <a:spLocks noGrp="1"/>
          </p:cNvSpPr>
          <p:nvPr>
            <p:ph type="pic" idx="5"/>
          </p:nvPr>
        </p:nvSpPr>
        <p:spPr>
          <a:xfrm>
            <a:off x="6466433" y="44933"/>
            <a:ext cx="6790400" cy="6788800"/>
          </a:xfrm>
          <a:prstGeom prst="diamond">
            <a:avLst/>
          </a:prstGeom>
          <a:noFill/>
          <a:ln>
            <a:noFill/>
          </a:ln>
        </p:spPr>
      </p:sp>
      <p:sp>
        <p:nvSpPr>
          <p:cNvPr id="49" name="Google Shape;49;p5"/>
          <p:cNvSpPr/>
          <p:nvPr/>
        </p:nvSpPr>
        <p:spPr>
          <a:xfrm>
            <a:off x="99946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Tree>
    <p:extLst>
      <p:ext uri="{BB962C8B-B14F-4D97-AF65-F5344CB8AC3E}">
        <p14:creationId xmlns:p14="http://schemas.microsoft.com/office/powerpoint/2010/main" val="282482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950967" y="719333"/>
            <a:ext cx="10290000" cy="763600"/>
          </a:xfrm>
          <a:prstGeom prst="rect">
            <a:avLst/>
          </a:prstGeom>
        </p:spPr>
        <p:txBody>
          <a:bodyPr spcFirstLastPara="1" wrap="square" lIns="121876" tIns="121876" rIns="121876" bIns="121876" anchor="b" anchorCtr="0">
            <a:noAutofit/>
          </a:bodyPr>
          <a:lstStyle>
            <a:lvl1pPr lvl="0">
              <a:spcBef>
                <a:spcPts val="0"/>
              </a:spcBef>
              <a:spcAft>
                <a:spcPts val="0"/>
              </a:spcAft>
              <a:buSzPts val="2800"/>
              <a:buNone/>
              <a:defRPr i="0">
                <a:solidFill>
                  <a:schemeClr val="dk2"/>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grpSp>
        <p:nvGrpSpPr>
          <p:cNvPr id="52" name="Google Shape;52;p6"/>
          <p:cNvGrpSpPr/>
          <p:nvPr/>
        </p:nvGrpSpPr>
        <p:grpSpPr>
          <a:xfrm>
            <a:off x="6122977" y="-491635"/>
            <a:ext cx="5813071" cy="7841253"/>
            <a:chOff x="4592224" y="-368726"/>
            <a:chExt cx="4359803" cy="5880940"/>
          </a:xfrm>
        </p:grpSpPr>
        <p:sp>
          <p:nvSpPr>
            <p:cNvPr id="53" name="Google Shape;53;p6"/>
            <p:cNvSpPr/>
            <p:nvPr/>
          </p:nvSpPr>
          <p:spPr>
            <a:xfrm>
              <a:off x="4592224"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54" name="Google Shape;54;p6"/>
            <p:cNvSpPr/>
            <p:nvPr/>
          </p:nvSpPr>
          <p:spPr>
            <a:xfrm>
              <a:off x="6124227"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55" name="Google Shape;55;p6"/>
            <p:cNvSpPr/>
            <p:nvPr/>
          </p:nvSpPr>
          <p:spPr>
            <a:xfrm>
              <a:off x="4592224"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321456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sp>
        <p:nvSpPr>
          <p:cNvPr id="74" name="Google Shape;74;p9"/>
          <p:cNvSpPr/>
          <p:nvPr/>
        </p:nvSpPr>
        <p:spPr>
          <a:xfrm>
            <a:off x="86738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75" name="Google Shape;75;p9"/>
          <p:cNvGrpSpPr/>
          <p:nvPr/>
        </p:nvGrpSpPr>
        <p:grpSpPr>
          <a:xfrm>
            <a:off x="5562610" y="-491635"/>
            <a:ext cx="5813071" cy="7841253"/>
            <a:chOff x="209549" y="-368726"/>
            <a:chExt cx="4359803" cy="5880940"/>
          </a:xfrm>
        </p:grpSpPr>
        <p:sp>
          <p:nvSpPr>
            <p:cNvPr id="76" name="Google Shape;76;p9"/>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77" name="Google Shape;77;p9"/>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78" name="Google Shape;78;p9"/>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79" name="Google Shape;79;p9"/>
          <p:cNvSpPr txBox="1">
            <a:spLocks noGrp="1"/>
          </p:cNvSpPr>
          <p:nvPr>
            <p:ph type="title"/>
          </p:nvPr>
        </p:nvSpPr>
        <p:spPr>
          <a:xfrm>
            <a:off x="950967" y="1640051"/>
            <a:ext cx="5519600" cy="874800"/>
          </a:xfrm>
          <a:prstGeom prst="rect">
            <a:avLst/>
          </a:prstGeom>
        </p:spPr>
        <p:txBody>
          <a:bodyPr spcFirstLastPara="1" wrap="square" lIns="121876" tIns="121876" rIns="121876" bIns="121876" anchor="t" anchorCtr="0">
            <a:noAutofit/>
          </a:bodyPr>
          <a:lstStyle>
            <a:lvl1pPr lvl="0" algn="l">
              <a:spcBef>
                <a:spcPts val="0"/>
              </a:spcBef>
              <a:spcAft>
                <a:spcPts val="0"/>
              </a:spcAft>
              <a:buSzPts val="4200"/>
              <a:buNone/>
              <a:defRPr sz="51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0" name="Google Shape;80;p9"/>
          <p:cNvSpPr txBox="1">
            <a:spLocks noGrp="1"/>
          </p:cNvSpPr>
          <p:nvPr>
            <p:ph type="subTitle" idx="1"/>
          </p:nvPr>
        </p:nvSpPr>
        <p:spPr>
          <a:xfrm>
            <a:off x="950967" y="2727164"/>
            <a:ext cx="5519600" cy="2490800"/>
          </a:xfrm>
          <a:prstGeom prst="rect">
            <a:avLst/>
          </a:prstGeom>
        </p:spPr>
        <p:txBody>
          <a:bodyPr spcFirstLastPara="1" wrap="square" lIns="121876" tIns="121876" rIns="121876" bIns="121876" anchor="t" anchorCtr="0">
            <a:noAutofit/>
          </a:bodyPr>
          <a:lstStyle>
            <a:lvl1pPr lvl="0">
              <a:lnSpc>
                <a:spcPct val="100000"/>
              </a:lnSpc>
              <a:spcBef>
                <a:spcPts val="0"/>
              </a:spcBef>
              <a:spcAft>
                <a:spcPts val="0"/>
              </a:spcAft>
              <a:buClr>
                <a:srgbClr val="191919"/>
              </a:buClr>
              <a:buSzPts val="1200"/>
              <a:buFont typeface="Nunito Light"/>
              <a:buChar char="●"/>
              <a:defRPr/>
            </a:lvl1pPr>
            <a:lvl2pPr lvl="1" algn="ctr">
              <a:lnSpc>
                <a:spcPct val="100000"/>
              </a:lnSpc>
              <a:spcBef>
                <a:spcPts val="0"/>
              </a:spcBef>
              <a:spcAft>
                <a:spcPts val="0"/>
              </a:spcAft>
              <a:buClr>
                <a:srgbClr val="E76A28"/>
              </a:buClr>
              <a:buSzPts val="1200"/>
              <a:buFont typeface="Nunito Light"/>
              <a:buChar char="○"/>
              <a:defRPr sz="2800"/>
            </a:lvl2pPr>
            <a:lvl3pPr lvl="2" algn="ctr">
              <a:lnSpc>
                <a:spcPct val="100000"/>
              </a:lnSpc>
              <a:spcBef>
                <a:spcPts val="0"/>
              </a:spcBef>
              <a:spcAft>
                <a:spcPts val="0"/>
              </a:spcAft>
              <a:buClr>
                <a:srgbClr val="E76A28"/>
              </a:buClr>
              <a:buSzPts val="1200"/>
              <a:buFont typeface="Nunito Light"/>
              <a:buChar char="■"/>
              <a:defRPr sz="2800"/>
            </a:lvl3pPr>
            <a:lvl4pPr lvl="3" algn="ctr">
              <a:lnSpc>
                <a:spcPct val="100000"/>
              </a:lnSpc>
              <a:spcBef>
                <a:spcPts val="0"/>
              </a:spcBef>
              <a:spcAft>
                <a:spcPts val="0"/>
              </a:spcAft>
              <a:buClr>
                <a:srgbClr val="E76A28"/>
              </a:buClr>
              <a:buSzPts val="1200"/>
              <a:buFont typeface="Nunito Light"/>
              <a:buChar char="●"/>
              <a:defRPr sz="2800"/>
            </a:lvl4pPr>
            <a:lvl5pPr lvl="4" algn="ctr">
              <a:lnSpc>
                <a:spcPct val="100000"/>
              </a:lnSpc>
              <a:spcBef>
                <a:spcPts val="0"/>
              </a:spcBef>
              <a:spcAft>
                <a:spcPts val="0"/>
              </a:spcAft>
              <a:buClr>
                <a:srgbClr val="E76A28"/>
              </a:buClr>
              <a:buSzPts val="1200"/>
              <a:buFont typeface="Nunito Light"/>
              <a:buChar char="○"/>
              <a:defRPr sz="2800"/>
            </a:lvl5pPr>
            <a:lvl6pPr lvl="5" algn="ctr">
              <a:lnSpc>
                <a:spcPct val="100000"/>
              </a:lnSpc>
              <a:spcBef>
                <a:spcPts val="0"/>
              </a:spcBef>
              <a:spcAft>
                <a:spcPts val="0"/>
              </a:spcAft>
              <a:buClr>
                <a:schemeClr val="accent1"/>
              </a:buClr>
              <a:buSzPts val="1200"/>
              <a:buFont typeface="Nunito Light"/>
              <a:buChar char="■"/>
              <a:defRPr sz="2800"/>
            </a:lvl6pPr>
            <a:lvl7pPr lvl="6" algn="ctr">
              <a:lnSpc>
                <a:spcPct val="100000"/>
              </a:lnSpc>
              <a:spcBef>
                <a:spcPts val="0"/>
              </a:spcBef>
              <a:spcAft>
                <a:spcPts val="0"/>
              </a:spcAft>
              <a:buClr>
                <a:schemeClr val="accent1"/>
              </a:buClr>
              <a:buSzPts val="1200"/>
              <a:buFont typeface="Nunito Light"/>
              <a:buChar char="●"/>
              <a:defRPr sz="2800"/>
            </a:lvl7pPr>
            <a:lvl8pPr lvl="7" algn="ctr">
              <a:lnSpc>
                <a:spcPct val="100000"/>
              </a:lnSpc>
              <a:spcBef>
                <a:spcPts val="0"/>
              </a:spcBef>
              <a:spcAft>
                <a:spcPts val="0"/>
              </a:spcAft>
              <a:buClr>
                <a:schemeClr val="accent1"/>
              </a:buClr>
              <a:buSzPts val="1200"/>
              <a:buFont typeface="Nunito Light"/>
              <a:buChar char="○"/>
              <a:defRPr sz="2800"/>
            </a:lvl8pPr>
            <a:lvl9pPr lvl="8" algn="ctr">
              <a:lnSpc>
                <a:spcPct val="100000"/>
              </a:lnSpc>
              <a:spcBef>
                <a:spcPts val="0"/>
              </a:spcBef>
              <a:spcAft>
                <a:spcPts val="0"/>
              </a:spcAft>
              <a:buClr>
                <a:schemeClr val="accent1"/>
              </a:buClr>
              <a:buSzPts val="1200"/>
              <a:buFont typeface="Nunito Light"/>
              <a:buChar char="■"/>
              <a:defRPr sz="2800"/>
            </a:lvl9pPr>
          </a:lstStyle>
          <a:p>
            <a:endParaRPr/>
          </a:p>
        </p:txBody>
      </p:sp>
      <p:sp>
        <p:nvSpPr>
          <p:cNvPr id="81" name="Google Shape;81;p9"/>
          <p:cNvSpPr>
            <a:spLocks noGrp="1"/>
          </p:cNvSpPr>
          <p:nvPr>
            <p:ph type="pic" idx="2"/>
          </p:nvPr>
        </p:nvSpPr>
        <p:spPr>
          <a:xfrm>
            <a:off x="8185217" y="1561316"/>
            <a:ext cx="3748400" cy="3747600"/>
          </a:xfrm>
          <a:prstGeom prst="diamond">
            <a:avLst/>
          </a:prstGeom>
          <a:noFill/>
          <a:ln>
            <a:noFill/>
          </a:ln>
        </p:spPr>
      </p:sp>
    </p:spTree>
    <p:extLst>
      <p:ext uri="{BB962C8B-B14F-4D97-AF65-F5344CB8AC3E}">
        <p14:creationId xmlns:p14="http://schemas.microsoft.com/office/powerpoint/2010/main" val="200083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a:spLocks noGrp="1"/>
          </p:cNvSpPr>
          <p:nvPr>
            <p:ph type="pic" idx="2"/>
          </p:nvPr>
        </p:nvSpPr>
        <p:spPr>
          <a:xfrm>
            <a:off x="-51733" y="-70567"/>
            <a:ext cx="12319200" cy="6999200"/>
          </a:xfrm>
          <a:prstGeom prst="rect">
            <a:avLst/>
          </a:prstGeom>
          <a:noFill/>
          <a:ln>
            <a:noFill/>
          </a:ln>
        </p:spPr>
      </p:sp>
      <p:sp>
        <p:nvSpPr>
          <p:cNvPr id="84" name="Google Shape;84;p10"/>
          <p:cNvSpPr txBox="1">
            <a:spLocks noGrp="1"/>
          </p:cNvSpPr>
          <p:nvPr>
            <p:ph type="body" idx="1"/>
          </p:nvPr>
        </p:nvSpPr>
        <p:spPr>
          <a:xfrm>
            <a:off x="7930233" y="3548167"/>
            <a:ext cx="3310800" cy="2977600"/>
          </a:xfrm>
          <a:prstGeom prst="rect">
            <a:avLst/>
          </a:prstGeom>
          <a:noFill/>
        </p:spPr>
        <p:txBody>
          <a:bodyPr spcFirstLastPara="1" wrap="square" lIns="121876" tIns="121876" rIns="121876" bIns="121876" anchor="ctr" anchorCtr="0">
            <a:noAutofit/>
          </a:bodyPr>
          <a:lstStyle>
            <a:lvl1pPr marL="609459" lvl="0" indent="-304728" algn="r">
              <a:lnSpc>
                <a:spcPct val="100000"/>
              </a:lnSpc>
              <a:spcBef>
                <a:spcPts val="0"/>
              </a:spcBef>
              <a:spcAft>
                <a:spcPts val="0"/>
              </a:spcAft>
              <a:buSzPts val="1200"/>
              <a:buNone/>
              <a:defRPr sz="3700" b="1">
                <a:solidFill>
                  <a:schemeClr val="dk2"/>
                </a:solidFill>
                <a:latin typeface="Red Hat Display"/>
                <a:ea typeface="Red Hat Display"/>
                <a:cs typeface="Red Hat Display"/>
                <a:sym typeface="Red Hat Display"/>
              </a:defRPr>
            </a:lvl1pPr>
          </a:lstStyle>
          <a:p>
            <a:endParaRPr/>
          </a:p>
        </p:txBody>
      </p:sp>
    </p:spTree>
    <p:extLst>
      <p:ext uri="{BB962C8B-B14F-4D97-AF65-F5344CB8AC3E}">
        <p14:creationId xmlns:p14="http://schemas.microsoft.com/office/powerpoint/2010/main" val="218565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5"/>
        <p:cNvGrpSpPr/>
        <p:nvPr/>
      </p:nvGrpSpPr>
      <p:grpSpPr>
        <a:xfrm>
          <a:off x="0" y="0"/>
          <a:ext cx="0" cy="0"/>
          <a:chOff x="0" y="0"/>
          <a:chExt cx="0" cy="0"/>
        </a:xfrm>
      </p:grpSpPr>
      <p:sp>
        <p:nvSpPr>
          <p:cNvPr id="86" name="Google Shape;86;p11"/>
          <p:cNvSpPr/>
          <p:nvPr/>
        </p:nvSpPr>
        <p:spPr>
          <a:xfrm>
            <a:off x="-1780900" y="-2240400"/>
            <a:ext cx="11338800" cy="11338800"/>
          </a:xfrm>
          <a:prstGeom prst="diamond">
            <a:avLst/>
          </a:prstGeom>
          <a:solidFill>
            <a:schemeClr val="dk2"/>
          </a:solidFill>
          <a:ln>
            <a:noFill/>
          </a:ln>
        </p:spPr>
        <p:txBody>
          <a:bodyPr spcFirstLastPara="1" wrap="square" lIns="121876" tIns="121876" rIns="121876" bIns="121876"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nvGrpSpPr>
          <p:cNvPr id="87" name="Google Shape;87;p11"/>
          <p:cNvGrpSpPr/>
          <p:nvPr/>
        </p:nvGrpSpPr>
        <p:grpSpPr>
          <a:xfrm>
            <a:off x="7289810" y="-491635"/>
            <a:ext cx="5813071" cy="7841253"/>
            <a:chOff x="209549" y="-368726"/>
            <a:chExt cx="4359803" cy="5880940"/>
          </a:xfrm>
        </p:grpSpPr>
        <p:sp>
          <p:nvSpPr>
            <p:cNvPr id="88" name="Google Shape;88;p11"/>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89" name="Google Shape;89;p11"/>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90" name="Google Shape;90;p11"/>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91" name="Google Shape;91;p11"/>
          <p:cNvSpPr/>
          <p:nvPr/>
        </p:nvSpPr>
        <p:spPr>
          <a:xfrm>
            <a:off x="104010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
        <p:nvSpPr>
          <p:cNvPr id="92" name="Google Shape;92;p11"/>
          <p:cNvSpPr txBox="1">
            <a:spLocks noGrp="1"/>
          </p:cNvSpPr>
          <p:nvPr>
            <p:ph type="title" hasCustomPrompt="1"/>
          </p:nvPr>
        </p:nvSpPr>
        <p:spPr>
          <a:xfrm>
            <a:off x="950967" y="1914600"/>
            <a:ext cx="6123600" cy="2110800"/>
          </a:xfrm>
          <a:prstGeom prst="rect">
            <a:avLst/>
          </a:prstGeom>
          <a:ln>
            <a:noFill/>
          </a:ln>
        </p:spPr>
        <p:txBody>
          <a:bodyPr spcFirstLastPara="1" wrap="square" lIns="121876" tIns="121876" rIns="121876" bIns="121876" anchor="b" anchorCtr="0">
            <a:noAutofit/>
          </a:bodyPr>
          <a:lstStyle>
            <a:lvl1pPr lvl="0" algn="ctr">
              <a:spcBef>
                <a:spcPts val="0"/>
              </a:spcBef>
              <a:spcAft>
                <a:spcPts val="0"/>
              </a:spcAft>
              <a:buClr>
                <a:schemeClr val="lt1"/>
              </a:buClr>
              <a:buSzPts val="12000"/>
              <a:buNone/>
              <a:defRPr sz="13300">
                <a:solidFill>
                  <a:schemeClr val="lt1"/>
                </a:solidFill>
              </a:defRPr>
            </a:lvl1pPr>
            <a:lvl2pPr lvl="1" algn="ctr">
              <a:spcBef>
                <a:spcPts val="0"/>
              </a:spcBef>
              <a:spcAft>
                <a:spcPts val="0"/>
              </a:spcAft>
              <a:buClr>
                <a:schemeClr val="lt1"/>
              </a:buClr>
              <a:buSzPts val="12000"/>
              <a:buNone/>
              <a:defRPr sz="16000">
                <a:solidFill>
                  <a:schemeClr val="lt1"/>
                </a:solidFill>
              </a:defRPr>
            </a:lvl2pPr>
            <a:lvl3pPr lvl="2" algn="ctr">
              <a:spcBef>
                <a:spcPts val="0"/>
              </a:spcBef>
              <a:spcAft>
                <a:spcPts val="0"/>
              </a:spcAft>
              <a:buClr>
                <a:schemeClr val="lt1"/>
              </a:buClr>
              <a:buSzPts val="12000"/>
              <a:buNone/>
              <a:defRPr sz="16000">
                <a:solidFill>
                  <a:schemeClr val="lt1"/>
                </a:solidFill>
              </a:defRPr>
            </a:lvl3pPr>
            <a:lvl4pPr lvl="3" algn="ctr">
              <a:spcBef>
                <a:spcPts val="0"/>
              </a:spcBef>
              <a:spcAft>
                <a:spcPts val="0"/>
              </a:spcAft>
              <a:buClr>
                <a:schemeClr val="lt1"/>
              </a:buClr>
              <a:buSzPts val="12000"/>
              <a:buNone/>
              <a:defRPr sz="16000">
                <a:solidFill>
                  <a:schemeClr val="lt1"/>
                </a:solidFill>
              </a:defRPr>
            </a:lvl4pPr>
            <a:lvl5pPr lvl="4" algn="ctr">
              <a:spcBef>
                <a:spcPts val="0"/>
              </a:spcBef>
              <a:spcAft>
                <a:spcPts val="0"/>
              </a:spcAft>
              <a:buClr>
                <a:schemeClr val="lt1"/>
              </a:buClr>
              <a:buSzPts val="12000"/>
              <a:buNone/>
              <a:defRPr sz="16000">
                <a:solidFill>
                  <a:schemeClr val="lt1"/>
                </a:solidFill>
              </a:defRPr>
            </a:lvl5pPr>
            <a:lvl6pPr lvl="5" algn="ctr">
              <a:spcBef>
                <a:spcPts val="0"/>
              </a:spcBef>
              <a:spcAft>
                <a:spcPts val="0"/>
              </a:spcAft>
              <a:buClr>
                <a:schemeClr val="lt1"/>
              </a:buClr>
              <a:buSzPts val="12000"/>
              <a:buNone/>
              <a:defRPr sz="16000">
                <a:solidFill>
                  <a:schemeClr val="lt1"/>
                </a:solidFill>
              </a:defRPr>
            </a:lvl6pPr>
            <a:lvl7pPr lvl="6" algn="ctr">
              <a:spcBef>
                <a:spcPts val="0"/>
              </a:spcBef>
              <a:spcAft>
                <a:spcPts val="0"/>
              </a:spcAft>
              <a:buClr>
                <a:schemeClr val="lt1"/>
              </a:buClr>
              <a:buSzPts val="12000"/>
              <a:buNone/>
              <a:defRPr sz="16000">
                <a:solidFill>
                  <a:schemeClr val="lt1"/>
                </a:solidFill>
              </a:defRPr>
            </a:lvl7pPr>
            <a:lvl8pPr lvl="7" algn="ctr">
              <a:spcBef>
                <a:spcPts val="0"/>
              </a:spcBef>
              <a:spcAft>
                <a:spcPts val="0"/>
              </a:spcAft>
              <a:buClr>
                <a:schemeClr val="lt1"/>
              </a:buClr>
              <a:buSzPts val="12000"/>
              <a:buNone/>
              <a:defRPr sz="16000">
                <a:solidFill>
                  <a:schemeClr val="lt1"/>
                </a:solidFill>
              </a:defRPr>
            </a:lvl8pPr>
            <a:lvl9pPr lvl="8" algn="ctr">
              <a:spcBef>
                <a:spcPts val="0"/>
              </a:spcBef>
              <a:spcAft>
                <a:spcPts val="0"/>
              </a:spcAft>
              <a:buClr>
                <a:schemeClr val="lt1"/>
              </a:buClr>
              <a:buSzPts val="12000"/>
              <a:buNone/>
              <a:defRPr sz="16000">
                <a:solidFill>
                  <a:schemeClr val="lt1"/>
                </a:solidFill>
              </a:defRPr>
            </a:lvl9pPr>
          </a:lstStyle>
          <a:p>
            <a:r>
              <a:t>xx%</a:t>
            </a:r>
          </a:p>
        </p:txBody>
      </p:sp>
      <p:sp>
        <p:nvSpPr>
          <p:cNvPr id="93" name="Google Shape;93;p11"/>
          <p:cNvSpPr txBox="1">
            <a:spLocks noGrp="1"/>
          </p:cNvSpPr>
          <p:nvPr>
            <p:ph type="body" idx="1"/>
          </p:nvPr>
        </p:nvSpPr>
        <p:spPr>
          <a:xfrm>
            <a:off x="950967" y="4025400"/>
            <a:ext cx="6123600" cy="918000"/>
          </a:xfrm>
          <a:prstGeom prst="rect">
            <a:avLst/>
          </a:prstGeom>
        </p:spPr>
        <p:txBody>
          <a:bodyPr spcFirstLastPara="1" wrap="square" lIns="121876" tIns="121876" rIns="121876" bIns="121876" anchor="t" anchorCtr="0">
            <a:noAutofit/>
          </a:bodyPr>
          <a:lstStyle>
            <a:lvl1pPr marL="609459" lvl="0" indent="-406311" algn="ctr">
              <a:spcBef>
                <a:spcPts val="0"/>
              </a:spcBef>
              <a:spcAft>
                <a:spcPts val="0"/>
              </a:spcAft>
              <a:buClr>
                <a:schemeClr val="lt1"/>
              </a:buClr>
              <a:buSzPts val="1200"/>
              <a:buChar char="●"/>
              <a:defRPr sz="2100">
                <a:solidFill>
                  <a:schemeClr val="lt1"/>
                </a:solidFill>
              </a:defRPr>
            </a:lvl1pPr>
            <a:lvl2pPr marL="1218930" lvl="1" indent="-406311" algn="ctr">
              <a:spcBef>
                <a:spcPts val="0"/>
              </a:spcBef>
              <a:spcAft>
                <a:spcPts val="0"/>
              </a:spcAft>
              <a:buClr>
                <a:schemeClr val="lt1"/>
              </a:buClr>
              <a:buSzPts val="1200"/>
              <a:buChar char="○"/>
              <a:defRPr>
                <a:solidFill>
                  <a:schemeClr val="lt1"/>
                </a:solidFill>
              </a:defRPr>
            </a:lvl2pPr>
            <a:lvl3pPr marL="1828392" lvl="2" indent="-406311" algn="ctr">
              <a:spcBef>
                <a:spcPts val="0"/>
              </a:spcBef>
              <a:spcAft>
                <a:spcPts val="0"/>
              </a:spcAft>
              <a:buClr>
                <a:schemeClr val="lt1"/>
              </a:buClr>
              <a:buSzPts val="1200"/>
              <a:buChar char="■"/>
              <a:defRPr>
                <a:solidFill>
                  <a:schemeClr val="lt1"/>
                </a:solidFill>
              </a:defRPr>
            </a:lvl3pPr>
            <a:lvl4pPr marL="2437858" lvl="3" indent="-406311" algn="ctr">
              <a:spcBef>
                <a:spcPts val="0"/>
              </a:spcBef>
              <a:spcAft>
                <a:spcPts val="0"/>
              </a:spcAft>
              <a:buClr>
                <a:schemeClr val="lt1"/>
              </a:buClr>
              <a:buSzPts val="1200"/>
              <a:buChar char="●"/>
              <a:defRPr>
                <a:solidFill>
                  <a:schemeClr val="lt1"/>
                </a:solidFill>
              </a:defRPr>
            </a:lvl4pPr>
            <a:lvl5pPr marL="3047316" lvl="4" indent="-406311" algn="ctr">
              <a:spcBef>
                <a:spcPts val="0"/>
              </a:spcBef>
              <a:spcAft>
                <a:spcPts val="0"/>
              </a:spcAft>
              <a:buClr>
                <a:schemeClr val="lt1"/>
              </a:buClr>
              <a:buSzPts val="1200"/>
              <a:buChar char="○"/>
              <a:defRPr>
                <a:solidFill>
                  <a:schemeClr val="lt1"/>
                </a:solidFill>
              </a:defRPr>
            </a:lvl5pPr>
            <a:lvl6pPr marL="3656775" lvl="5" indent="-406311" algn="ctr">
              <a:spcBef>
                <a:spcPts val="0"/>
              </a:spcBef>
              <a:spcAft>
                <a:spcPts val="0"/>
              </a:spcAft>
              <a:buClr>
                <a:schemeClr val="lt1"/>
              </a:buClr>
              <a:buSzPts val="1200"/>
              <a:buChar char="■"/>
              <a:defRPr>
                <a:solidFill>
                  <a:schemeClr val="lt1"/>
                </a:solidFill>
              </a:defRPr>
            </a:lvl6pPr>
            <a:lvl7pPr marL="4266240" lvl="6" indent="-406311" algn="ctr">
              <a:spcBef>
                <a:spcPts val="0"/>
              </a:spcBef>
              <a:spcAft>
                <a:spcPts val="0"/>
              </a:spcAft>
              <a:buClr>
                <a:schemeClr val="lt1"/>
              </a:buClr>
              <a:buSzPts val="1200"/>
              <a:buChar char="●"/>
              <a:defRPr>
                <a:solidFill>
                  <a:schemeClr val="lt1"/>
                </a:solidFill>
              </a:defRPr>
            </a:lvl7pPr>
            <a:lvl8pPr marL="4875703" lvl="7" indent="-406311" algn="ctr">
              <a:spcBef>
                <a:spcPts val="0"/>
              </a:spcBef>
              <a:spcAft>
                <a:spcPts val="0"/>
              </a:spcAft>
              <a:buClr>
                <a:schemeClr val="lt1"/>
              </a:buClr>
              <a:buSzPts val="1200"/>
              <a:buChar char="○"/>
              <a:defRPr>
                <a:solidFill>
                  <a:schemeClr val="lt1"/>
                </a:solidFill>
              </a:defRPr>
            </a:lvl8pPr>
            <a:lvl9pPr marL="5485174" lvl="8" indent="-406311" algn="ctr">
              <a:spcBef>
                <a:spcPts val="0"/>
              </a:spcBef>
              <a:spcAft>
                <a:spcPts val="0"/>
              </a:spcAft>
              <a:buClr>
                <a:schemeClr val="lt1"/>
              </a:buClr>
              <a:buSzPts val="1200"/>
              <a:buChar char="■"/>
              <a:defRPr>
                <a:solidFill>
                  <a:schemeClr val="lt1"/>
                </a:solidFill>
              </a:defRPr>
            </a:lvl9pPr>
          </a:lstStyle>
          <a:p>
            <a:endParaRPr/>
          </a:p>
        </p:txBody>
      </p:sp>
      <p:sp>
        <p:nvSpPr>
          <p:cNvPr id="94" name="Google Shape;94;p11"/>
          <p:cNvSpPr>
            <a:spLocks noGrp="1"/>
          </p:cNvSpPr>
          <p:nvPr>
            <p:ph type="pic" idx="2"/>
          </p:nvPr>
        </p:nvSpPr>
        <p:spPr>
          <a:xfrm>
            <a:off x="7850151" y="3578467"/>
            <a:ext cx="3748400" cy="3747600"/>
          </a:xfrm>
          <a:prstGeom prst="diamond">
            <a:avLst/>
          </a:prstGeom>
          <a:noFill/>
          <a:ln>
            <a:noFill/>
          </a:ln>
        </p:spPr>
      </p:sp>
      <p:sp>
        <p:nvSpPr>
          <p:cNvPr id="95" name="Google Shape;95;p11"/>
          <p:cNvSpPr>
            <a:spLocks noGrp="1"/>
          </p:cNvSpPr>
          <p:nvPr>
            <p:ph type="pic" idx="3"/>
          </p:nvPr>
        </p:nvSpPr>
        <p:spPr>
          <a:xfrm>
            <a:off x="7850151" y="-468033"/>
            <a:ext cx="3748400" cy="3747600"/>
          </a:xfrm>
          <a:prstGeom prst="diamond">
            <a:avLst/>
          </a:prstGeom>
          <a:noFill/>
          <a:ln>
            <a:noFill/>
          </a:ln>
        </p:spPr>
      </p:sp>
      <p:sp>
        <p:nvSpPr>
          <p:cNvPr id="96" name="Google Shape;96;p11"/>
          <p:cNvSpPr/>
          <p:nvPr/>
        </p:nvSpPr>
        <p:spPr>
          <a:xfrm>
            <a:off x="9880432" y="1549932"/>
            <a:ext cx="3770400" cy="3770400"/>
          </a:xfrm>
          <a:prstGeom prst="diamond">
            <a:avLst/>
          </a:prstGeom>
          <a:solidFill>
            <a:schemeClr val="accent1"/>
          </a:solidFill>
          <a:ln>
            <a:noFill/>
          </a:ln>
        </p:spPr>
        <p:txBody>
          <a:bodyPr spcFirstLastPara="1" wrap="square" lIns="121876" tIns="121876" rIns="121876" bIns="121876"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2033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extLst>
      <p:ext uri="{BB962C8B-B14F-4D97-AF65-F5344CB8AC3E}">
        <p14:creationId xmlns:p14="http://schemas.microsoft.com/office/powerpoint/2010/main" val="310464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950967" y="719333"/>
            <a:ext cx="10290000" cy="763600"/>
          </a:xfrm>
          <a:prstGeom prst="rect">
            <a:avLst/>
          </a:prstGeom>
        </p:spPr>
        <p:txBody>
          <a:bodyPr spcFirstLastPara="1" wrap="square" lIns="121876" tIns="121876" rIns="121876" bIns="121876"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8" name="Google Shape;118;p14"/>
          <p:cNvSpPr/>
          <p:nvPr/>
        </p:nvSpPr>
        <p:spPr>
          <a:xfrm>
            <a:off x="9699201" y="-392466"/>
            <a:ext cx="2711771" cy="2732052"/>
          </a:xfrm>
          <a:custGeom>
            <a:avLst/>
            <a:gdLst/>
            <a:ahLst/>
            <a:cxnLst/>
            <a:rect l="l" t="t" r="r" b="b"/>
            <a:pathLst>
              <a:path w="118263" h="118871" extrusionOk="0">
                <a:moveTo>
                  <a:pt x="0" y="609"/>
                </a:moveTo>
                <a:lnTo>
                  <a:pt x="118263" y="118871"/>
                </a:lnTo>
                <a:lnTo>
                  <a:pt x="118263" y="7315"/>
                </a:lnTo>
                <a:lnTo>
                  <a:pt x="7620" y="7315"/>
                </a:lnTo>
                <a:lnTo>
                  <a:pt x="7620" y="0"/>
                </a:lnTo>
                <a:close/>
              </a:path>
            </a:pathLst>
          </a:custGeom>
          <a:solidFill>
            <a:schemeClr val="dk2"/>
          </a:solidFill>
          <a:ln>
            <a:noFill/>
          </a:ln>
        </p:spPr>
      </p:sp>
      <p:grpSp>
        <p:nvGrpSpPr>
          <p:cNvPr id="119" name="Google Shape;119;p14"/>
          <p:cNvGrpSpPr/>
          <p:nvPr/>
        </p:nvGrpSpPr>
        <p:grpSpPr>
          <a:xfrm>
            <a:off x="7793643" y="-850900"/>
            <a:ext cx="5799167" cy="7841253"/>
            <a:chOff x="4714124" y="-201601"/>
            <a:chExt cx="4349375" cy="5880940"/>
          </a:xfrm>
        </p:grpSpPr>
        <p:sp>
          <p:nvSpPr>
            <p:cNvPr id="120" name="Google Shape;120;p14"/>
            <p:cNvSpPr/>
            <p:nvPr/>
          </p:nvSpPr>
          <p:spPr>
            <a:xfrm>
              <a:off x="6235699" y="132497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21" name="Google Shape;121;p14"/>
            <p:cNvSpPr/>
            <p:nvPr/>
          </p:nvSpPr>
          <p:spPr>
            <a:xfrm>
              <a:off x="4714124" y="-2016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22" name="Google Shape;122;p14"/>
            <p:cNvSpPr/>
            <p:nvPr/>
          </p:nvSpPr>
          <p:spPr>
            <a:xfrm>
              <a:off x="4714124" y="285153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68708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3"/>
        <p:cNvGrpSpPr/>
        <p:nvPr/>
      </p:nvGrpSpPr>
      <p:grpSpPr>
        <a:xfrm>
          <a:off x="0" y="0"/>
          <a:ext cx="0" cy="0"/>
          <a:chOff x="0" y="0"/>
          <a:chExt cx="0" cy="0"/>
        </a:xfrm>
      </p:grpSpPr>
      <p:sp>
        <p:nvSpPr>
          <p:cNvPr id="134" name="Google Shape;134;p16"/>
          <p:cNvSpPr/>
          <p:nvPr/>
        </p:nvSpPr>
        <p:spPr>
          <a:xfrm>
            <a:off x="4368778" y="-55197"/>
            <a:ext cx="7983167" cy="7077833"/>
          </a:xfrm>
          <a:custGeom>
            <a:avLst/>
            <a:gdLst/>
            <a:ahLst/>
            <a:cxnLst/>
            <a:rect l="l" t="t" r="r" b="b"/>
            <a:pathLst>
              <a:path w="239495" h="212335" extrusionOk="0">
                <a:moveTo>
                  <a:pt x="106049" y="106049"/>
                </a:moveTo>
                <a:lnTo>
                  <a:pt x="0" y="0"/>
                </a:lnTo>
                <a:lnTo>
                  <a:pt x="239495" y="245"/>
                </a:lnTo>
                <a:lnTo>
                  <a:pt x="239495" y="212335"/>
                </a:lnTo>
                <a:lnTo>
                  <a:pt x="1996" y="210248"/>
                </a:lnTo>
                <a:close/>
              </a:path>
            </a:pathLst>
          </a:custGeom>
          <a:solidFill>
            <a:schemeClr val="dk2"/>
          </a:solidFill>
          <a:ln>
            <a:noFill/>
          </a:ln>
        </p:spPr>
      </p:sp>
      <p:grpSp>
        <p:nvGrpSpPr>
          <p:cNvPr id="135" name="Google Shape;135;p16"/>
          <p:cNvGrpSpPr/>
          <p:nvPr/>
        </p:nvGrpSpPr>
        <p:grpSpPr>
          <a:xfrm>
            <a:off x="6122977" y="-491635"/>
            <a:ext cx="5813071" cy="7841253"/>
            <a:chOff x="4592224" y="-368726"/>
            <a:chExt cx="4359803" cy="5880940"/>
          </a:xfrm>
        </p:grpSpPr>
        <p:sp>
          <p:nvSpPr>
            <p:cNvPr id="136" name="Google Shape;136;p16"/>
            <p:cNvSpPr/>
            <p:nvPr/>
          </p:nvSpPr>
          <p:spPr>
            <a:xfrm>
              <a:off x="4592224"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37" name="Google Shape;137;p16"/>
            <p:cNvSpPr/>
            <p:nvPr/>
          </p:nvSpPr>
          <p:spPr>
            <a:xfrm>
              <a:off x="6124227"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38" name="Google Shape;138;p16"/>
            <p:cNvSpPr/>
            <p:nvPr/>
          </p:nvSpPr>
          <p:spPr>
            <a:xfrm>
              <a:off x="4592224"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139" name="Google Shape;139;p16"/>
          <p:cNvSpPr txBox="1">
            <a:spLocks noGrp="1"/>
          </p:cNvSpPr>
          <p:nvPr>
            <p:ph type="title"/>
          </p:nvPr>
        </p:nvSpPr>
        <p:spPr>
          <a:xfrm>
            <a:off x="950967" y="719333"/>
            <a:ext cx="10290000" cy="763600"/>
          </a:xfrm>
          <a:prstGeom prst="rect">
            <a:avLst/>
          </a:prstGeom>
        </p:spPr>
        <p:txBody>
          <a:bodyPr spcFirstLastPara="1" wrap="square" lIns="121876" tIns="121876" rIns="121876" bIns="121876"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240550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40"/>
        <p:cNvGrpSpPr/>
        <p:nvPr/>
      </p:nvGrpSpPr>
      <p:grpSpPr>
        <a:xfrm>
          <a:off x="0" y="0"/>
          <a:ext cx="0" cy="0"/>
          <a:chOff x="0" y="0"/>
          <a:chExt cx="0" cy="0"/>
        </a:xfrm>
      </p:grpSpPr>
      <p:grpSp>
        <p:nvGrpSpPr>
          <p:cNvPr id="141" name="Google Shape;141;p17"/>
          <p:cNvGrpSpPr/>
          <p:nvPr/>
        </p:nvGrpSpPr>
        <p:grpSpPr>
          <a:xfrm>
            <a:off x="7068236" y="-2063621"/>
            <a:ext cx="7885704" cy="7841280"/>
            <a:chOff x="5301177" y="-1547716"/>
            <a:chExt cx="5914278" cy="5880960"/>
          </a:xfrm>
        </p:grpSpPr>
        <p:grpSp>
          <p:nvGrpSpPr>
            <p:cNvPr id="142" name="Google Shape;142;p17"/>
            <p:cNvGrpSpPr/>
            <p:nvPr/>
          </p:nvGrpSpPr>
          <p:grpSpPr>
            <a:xfrm rot="10800000">
              <a:off x="6855652" y="-25591"/>
              <a:ext cx="4359803" cy="4358835"/>
              <a:chOff x="209549" y="-368726"/>
              <a:chExt cx="4359803" cy="4358835"/>
            </a:xfrm>
          </p:grpSpPr>
          <p:sp>
            <p:nvSpPr>
              <p:cNvPr id="143" name="Google Shape;143;p17"/>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44" name="Google Shape;144;p17"/>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145" name="Google Shape;145;p17"/>
            <p:cNvSpPr/>
            <p:nvPr/>
          </p:nvSpPr>
          <p:spPr>
            <a:xfrm rot="10800000">
              <a:off x="5301177" y="-154771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146" name="Google Shape;146;p17"/>
          <p:cNvSpPr/>
          <p:nvPr/>
        </p:nvSpPr>
        <p:spPr>
          <a:xfrm rot="10800000">
            <a:off x="7588909" y="-174951"/>
            <a:ext cx="4723027" cy="4736219"/>
          </a:xfrm>
          <a:custGeom>
            <a:avLst/>
            <a:gdLst/>
            <a:ahLst/>
            <a:cxnLst/>
            <a:rect l="l" t="t" r="r" b="b"/>
            <a:pathLst>
              <a:path w="218389" h="218999" extrusionOk="0">
                <a:moveTo>
                  <a:pt x="215036" y="215037"/>
                </a:moveTo>
                <a:lnTo>
                  <a:pt x="5028" y="5030"/>
                </a:lnTo>
                <a:lnTo>
                  <a:pt x="2743" y="2744"/>
                </a:lnTo>
                <a:lnTo>
                  <a:pt x="0" y="0"/>
                </a:lnTo>
                <a:lnTo>
                  <a:pt x="0" y="218999"/>
                </a:lnTo>
                <a:lnTo>
                  <a:pt x="218389" y="218999"/>
                </a:lnTo>
                <a:close/>
              </a:path>
            </a:pathLst>
          </a:custGeom>
          <a:solidFill>
            <a:schemeClr val="dk2"/>
          </a:solidFill>
          <a:ln>
            <a:noFill/>
          </a:ln>
        </p:spPr>
      </p:sp>
      <p:sp>
        <p:nvSpPr>
          <p:cNvPr id="147" name="Google Shape;147;p17"/>
          <p:cNvSpPr txBox="1">
            <a:spLocks noGrp="1"/>
          </p:cNvSpPr>
          <p:nvPr>
            <p:ph type="title"/>
          </p:nvPr>
        </p:nvSpPr>
        <p:spPr>
          <a:xfrm>
            <a:off x="950967" y="719333"/>
            <a:ext cx="10290000" cy="763600"/>
          </a:xfrm>
          <a:prstGeom prst="rect">
            <a:avLst/>
          </a:prstGeom>
        </p:spPr>
        <p:txBody>
          <a:bodyPr spcFirstLastPara="1" wrap="square" lIns="121876" tIns="121876" rIns="121876" bIns="121876" anchor="b" anchorCtr="0">
            <a:noAutofit/>
          </a:bodyPr>
          <a:lstStyle>
            <a:lvl1pPr marR="50788" lvl="0" rtl="0">
              <a:lnSpc>
                <a:spcPct val="128571"/>
              </a:lnSpc>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48" name="Google Shape;148;p17"/>
          <p:cNvSpPr>
            <a:spLocks noGrp="1"/>
          </p:cNvSpPr>
          <p:nvPr>
            <p:ph type="pic" idx="2"/>
          </p:nvPr>
        </p:nvSpPr>
        <p:spPr>
          <a:xfrm>
            <a:off x="10024917" y="-16767"/>
            <a:ext cx="3748400" cy="3747600"/>
          </a:xfrm>
          <a:prstGeom prst="diamond">
            <a:avLst/>
          </a:prstGeom>
          <a:noFill/>
          <a:ln>
            <a:noFill/>
          </a:ln>
        </p:spPr>
      </p:sp>
      <p:sp>
        <p:nvSpPr>
          <p:cNvPr id="149" name="Google Shape;149;p17"/>
          <p:cNvSpPr>
            <a:spLocks noGrp="1"/>
          </p:cNvSpPr>
          <p:nvPr>
            <p:ph type="pic" idx="3"/>
          </p:nvPr>
        </p:nvSpPr>
        <p:spPr>
          <a:xfrm>
            <a:off x="7986117" y="-2052233"/>
            <a:ext cx="3748400" cy="3747600"/>
          </a:xfrm>
          <a:prstGeom prst="diamond">
            <a:avLst/>
          </a:prstGeom>
          <a:noFill/>
          <a:ln>
            <a:noFill/>
          </a:ln>
        </p:spPr>
      </p:sp>
    </p:spTree>
    <p:extLst>
      <p:ext uri="{BB962C8B-B14F-4D97-AF65-F5344CB8AC3E}">
        <p14:creationId xmlns:p14="http://schemas.microsoft.com/office/powerpoint/2010/main" val="399739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603D-DA50-4746-82DE-B6DEE33AF886}"/>
              </a:ext>
            </a:extLst>
          </p:cNvPr>
          <p:cNvSpPr>
            <a:spLocks noGrp="1"/>
          </p:cNvSpPr>
          <p:nvPr>
            <p:ph type="title"/>
          </p:nvPr>
        </p:nvSpPr>
        <p:spPr>
          <a:xfrm>
            <a:off x="839788" y="365129"/>
            <a:ext cx="10515600" cy="1325563"/>
          </a:xfrm>
          <a:prstGeom prst="rect">
            <a:avLst/>
          </a:prstGeom>
        </p:spPr>
        <p:txBody>
          <a:bodyPr lIns="91424" tIns="45718" rIns="91424" bIns="45718"/>
          <a:lstStyle/>
          <a:p>
            <a:r>
              <a:rPr lang="en-US"/>
              <a:t>Click to edit Master title style</a:t>
            </a:r>
          </a:p>
        </p:txBody>
      </p:sp>
      <p:sp>
        <p:nvSpPr>
          <p:cNvPr id="3" name="Text Placeholder 2">
            <a:extLst>
              <a:ext uri="{FF2B5EF4-FFF2-40B4-BE49-F238E27FC236}">
                <a16:creationId xmlns:a16="http://schemas.microsoft.com/office/drawing/2014/main" id="{C978A77E-ED65-41BF-B4E8-F80B26AB69F6}"/>
              </a:ext>
            </a:extLst>
          </p:cNvPr>
          <p:cNvSpPr>
            <a:spLocks noGrp="1"/>
          </p:cNvSpPr>
          <p:nvPr>
            <p:ph type="body" idx="1"/>
          </p:nvPr>
        </p:nvSpPr>
        <p:spPr>
          <a:xfrm>
            <a:off x="839789" y="1681163"/>
            <a:ext cx="5157787" cy="823912"/>
          </a:xfrm>
          <a:prstGeom prst="rect">
            <a:avLst/>
          </a:prstGeom>
        </p:spPr>
        <p:txBody>
          <a:bodyPr lIns="91424" tIns="45718" rIns="91424" bIns="45718"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BDD308-67DF-4FB3-A4B8-171AE9F9D088}"/>
              </a:ext>
            </a:extLst>
          </p:cNvPr>
          <p:cNvSpPr>
            <a:spLocks noGrp="1"/>
          </p:cNvSpPr>
          <p:nvPr>
            <p:ph sz="half" idx="2"/>
          </p:nvPr>
        </p:nvSpPr>
        <p:spPr>
          <a:xfrm>
            <a:off x="839789" y="2505075"/>
            <a:ext cx="5157787" cy="3684588"/>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22281-24BC-4094-ABCE-7ECC270FDB95}"/>
              </a:ext>
            </a:extLst>
          </p:cNvPr>
          <p:cNvSpPr>
            <a:spLocks noGrp="1"/>
          </p:cNvSpPr>
          <p:nvPr>
            <p:ph type="body" sz="quarter" idx="3"/>
          </p:nvPr>
        </p:nvSpPr>
        <p:spPr>
          <a:xfrm>
            <a:off x="6172203" y="1681163"/>
            <a:ext cx="5183188" cy="823912"/>
          </a:xfrm>
          <a:prstGeom prst="rect">
            <a:avLst/>
          </a:prstGeom>
        </p:spPr>
        <p:txBody>
          <a:bodyPr lIns="91424" tIns="45718" rIns="91424" bIns="45718"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C42B1D-E46C-452C-A35C-FE57806AFF13}"/>
              </a:ext>
            </a:extLst>
          </p:cNvPr>
          <p:cNvSpPr>
            <a:spLocks noGrp="1"/>
          </p:cNvSpPr>
          <p:nvPr>
            <p:ph sz="quarter" idx="4"/>
          </p:nvPr>
        </p:nvSpPr>
        <p:spPr>
          <a:xfrm>
            <a:off x="6172203" y="2505075"/>
            <a:ext cx="5183188" cy="3684588"/>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2EA4E6-FDB2-4DCC-8F79-C7AD41772202}"/>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8" name="Footer Placeholder 7">
            <a:extLst>
              <a:ext uri="{FF2B5EF4-FFF2-40B4-BE49-F238E27FC236}">
                <a16:creationId xmlns:a16="http://schemas.microsoft.com/office/drawing/2014/main" id="{132CB05B-ABB0-4758-A43E-EDB808988CD3}"/>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9" name="Slide Number Placeholder 8">
            <a:extLst>
              <a:ext uri="{FF2B5EF4-FFF2-40B4-BE49-F238E27FC236}">
                <a16:creationId xmlns:a16="http://schemas.microsoft.com/office/drawing/2014/main" id="{592B3485-12DF-487C-B8E6-459B28D3E433}"/>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1571381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950967" y="719333"/>
            <a:ext cx="10290000" cy="763600"/>
          </a:xfrm>
          <a:prstGeom prst="rect">
            <a:avLst/>
          </a:prstGeom>
        </p:spPr>
        <p:txBody>
          <a:bodyPr spcFirstLastPara="1" wrap="square" lIns="121876" tIns="121876" rIns="121876" bIns="121876"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52" name="Google Shape;152;p18"/>
          <p:cNvSpPr/>
          <p:nvPr/>
        </p:nvSpPr>
        <p:spPr>
          <a:xfrm>
            <a:off x="7765812" y="2365968"/>
            <a:ext cx="4600233" cy="4614333"/>
          </a:xfrm>
          <a:custGeom>
            <a:avLst/>
            <a:gdLst/>
            <a:ahLst/>
            <a:cxnLst/>
            <a:rect l="l" t="t" r="r" b="b"/>
            <a:pathLst>
              <a:path w="138007" h="138430" extrusionOk="0">
                <a:moveTo>
                  <a:pt x="0" y="137583"/>
                </a:moveTo>
                <a:lnTo>
                  <a:pt x="138007" y="0"/>
                </a:lnTo>
                <a:lnTo>
                  <a:pt x="135467" y="138430"/>
                </a:lnTo>
                <a:lnTo>
                  <a:pt x="135467" y="137160"/>
                </a:lnTo>
                <a:lnTo>
                  <a:pt x="0" y="138007"/>
                </a:lnTo>
                <a:close/>
              </a:path>
            </a:pathLst>
          </a:custGeom>
          <a:solidFill>
            <a:schemeClr val="dk2"/>
          </a:solidFill>
          <a:ln>
            <a:noFill/>
          </a:ln>
        </p:spPr>
      </p:sp>
      <p:grpSp>
        <p:nvGrpSpPr>
          <p:cNvPr id="153" name="Google Shape;153;p18"/>
          <p:cNvGrpSpPr/>
          <p:nvPr/>
        </p:nvGrpSpPr>
        <p:grpSpPr>
          <a:xfrm>
            <a:off x="8275443" y="2851824"/>
            <a:ext cx="5813071" cy="5799873"/>
            <a:chOff x="209549" y="1162309"/>
            <a:chExt cx="4359803" cy="4349905"/>
          </a:xfrm>
        </p:grpSpPr>
        <p:sp>
          <p:nvSpPr>
            <p:cNvPr id="154" name="Google Shape;154;p18"/>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55" name="Google Shape;155;p18"/>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84736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950967" y="719333"/>
            <a:ext cx="4248400" cy="1180800"/>
          </a:xfrm>
          <a:prstGeom prst="rect">
            <a:avLst/>
          </a:prstGeom>
        </p:spPr>
        <p:txBody>
          <a:bodyPr spcFirstLastPara="1" wrap="square" lIns="121876" tIns="121876" rIns="121876" bIns="121876"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17113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950967" y="719333"/>
            <a:ext cx="10290000" cy="763600"/>
          </a:xfrm>
          <a:prstGeom prst="rect">
            <a:avLst/>
          </a:prstGeom>
        </p:spPr>
        <p:txBody>
          <a:bodyPr spcFirstLastPara="1" wrap="square" lIns="121876" tIns="121876" rIns="121876" bIns="121876"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60" name="Google Shape;160;p20"/>
          <p:cNvSpPr txBox="1">
            <a:spLocks noGrp="1"/>
          </p:cNvSpPr>
          <p:nvPr>
            <p:ph type="body" idx="1"/>
          </p:nvPr>
        </p:nvSpPr>
        <p:spPr>
          <a:xfrm>
            <a:off x="6296867" y="1558133"/>
            <a:ext cx="4944000" cy="4586800"/>
          </a:xfrm>
          <a:prstGeom prst="rect">
            <a:avLst/>
          </a:prstGeom>
        </p:spPr>
        <p:txBody>
          <a:bodyPr spcFirstLastPara="1" wrap="square" lIns="121876" tIns="121876" rIns="121876" bIns="121876" anchor="t" anchorCtr="0">
            <a:noAutofit/>
          </a:bodyPr>
          <a:lstStyle>
            <a:lvl1pPr marL="609459" lvl="0" indent="-406311" rtl="0">
              <a:lnSpc>
                <a:spcPct val="100000"/>
              </a:lnSpc>
              <a:spcBef>
                <a:spcPts val="0"/>
              </a:spcBef>
              <a:spcAft>
                <a:spcPts val="0"/>
              </a:spcAft>
              <a:buSzPts val="1200"/>
              <a:buChar char="●"/>
              <a:defRPr/>
            </a:lvl1pPr>
            <a:lvl2pPr marL="1218930" lvl="1" indent="-406311" rtl="0">
              <a:lnSpc>
                <a:spcPct val="100000"/>
              </a:lnSpc>
              <a:spcBef>
                <a:spcPts val="0"/>
              </a:spcBef>
              <a:spcAft>
                <a:spcPts val="0"/>
              </a:spcAft>
              <a:buSzPts val="1200"/>
              <a:buChar char="○"/>
              <a:defRPr/>
            </a:lvl2pPr>
            <a:lvl3pPr marL="1828392" lvl="2" indent="-406311" rtl="0">
              <a:lnSpc>
                <a:spcPct val="100000"/>
              </a:lnSpc>
              <a:spcBef>
                <a:spcPts val="0"/>
              </a:spcBef>
              <a:spcAft>
                <a:spcPts val="0"/>
              </a:spcAft>
              <a:buSzPts val="1200"/>
              <a:buChar char="■"/>
              <a:defRPr/>
            </a:lvl3pPr>
            <a:lvl4pPr marL="2437858" lvl="3" indent="-406311" rtl="0">
              <a:lnSpc>
                <a:spcPct val="100000"/>
              </a:lnSpc>
              <a:spcBef>
                <a:spcPts val="0"/>
              </a:spcBef>
              <a:spcAft>
                <a:spcPts val="0"/>
              </a:spcAft>
              <a:buSzPts val="1200"/>
              <a:buChar char="●"/>
              <a:defRPr/>
            </a:lvl4pPr>
            <a:lvl5pPr marL="3047316" lvl="4" indent="-406311" rtl="0">
              <a:lnSpc>
                <a:spcPct val="100000"/>
              </a:lnSpc>
              <a:spcBef>
                <a:spcPts val="0"/>
              </a:spcBef>
              <a:spcAft>
                <a:spcPts val="0"/>
              </a:spcAft>
              <a:buSzPts val="1200"/>
              <a:buChar char="○"/>
              <a:defRPr/>
            </a:lvl5pPr>
            <a:lvl6pPr marL="3656775" lvl="5" indent="-406311" rtl="0">
              <a:lnSpc>
                <a:spcPct val="100000"/>
              </a:lnSpc>
              <a:spcBef>
                <a:spcPts val="0"/>
              </a:spcBef>
              <a:spcAft>
                <a:spcPts val="0"/>
              </a:spcAft>
              <a:buSzPts val="1200"/>
              <a:buChar char="■"/>
              <a:defRPr/>
            </a:lvl6pPr>
            <a:lvl7pPr marL="4266240" lvl="6" indent="-406311" rtl="0">
              <a:lnSpc>
                <a:spcPct val="100000"/>
              </a:lnSpc>
              <a:spcBef>
                <a:spcPts val="0"/>
              </a:spcBef>
              <a:spcAft>
                <a:spcPts val="0"/>
              </a:spcAft>
              <a:buSzPts val="1200"/>
              <a:buChar char="●"/>
              <a:defRPr/>
            </a:lvl7pPr>
            <a:lvl8pPr marL="4875703" lvl="7" indent="-406311" rtl="0">
              <a:lnSpc>
                <a:spcPct val="100000"/>
              </a:lnSpc>
              <a:spcBef>
                <a:spcPts val="0"/>
              </a:spcBef>
              <a:spcAft>
                <a:spcPts val="0"/>
              </a:spcAft>
              <a:buSzPts val="1200"/>
              <a:buChar char="○"/>
              <a:defRPr/>
            </a:lvl8pPr>
            <a:lvl9pPr marL="5485174" lvl="8" indent="-406311" rtl="0">
              <a:lnSpc>
                <a:spcPct val="100000"/>
              </a:lnSpc>
              <a:spcBef>
                <a:spcPts val="0"/>
              </a:spcBef>
              <a:spcAft>
                <a:spcPts val="0"/>
              </a:spcAft>
              <a:buSzPts val="1200"/>
              <a:buChar char="■"/>
              <a:defRPr/>
            </a:lvl9pPr>
          </a:lstStyle>
          <a:p>
            <a:endParaRPr/>
          </a:p>
        </p:txBody>
      </p:sp>
      <p:sp>
        <p:nvSpPr>
          <p:cNvPr id="161" name="Google Shape;161;p20"/>
          <p:cNvSpPr txBox="1">
            <a:spLocks noGrp="1"/>
          </p:cNvSpPr>
          <p:nvPr>
            <p:ph type="body" idx="2"/>
          </p:nvPr>
        </p:nvSpPr>
        <p:spPr>
          <a:xfrm>
            <a:off x="950967" y="1558133"/>
            <a:ext cx="4944000" cy="4586800"/>
          </a:xfrm>
          <a:prstGeom prst="rect">
            <a:avLst/>
          </a:prstGeom>
        </p:spPr>
        <p:txBody>
          <a:bodyPr spcFirstLastPara="1" wrap="square" lIns="121876" tIns="121876" rIns="121876" bIns="121876" anchor="t" anchorCtr="0">
            <a:noAutofit/>
          </a:bodyPr>
          <a:lstStyle>
            <a:lvl1pPr marL="609459" lvl="0" indent="-406311" rtl="0">
              <a:lnSpc>
                <a:spcPct val="100000"/>
              </a:lnSpc>
              <a:spcBef>
                <a:spcPts val="0"/>
              </a:spcBef>
              <a:spcAft>
                <a:spcPts val="0"/>
              </a:spcAft>
              <a:buSzPts val="1200"/>
              <a:buChar char="●"/>
              <a:defRPr/>
            </a:lvl1pPr>
            <a:lvl2pPr marL="1218930" lvl="1" indent="-406311" rtl="0">
              <a:lnSpc>
                <a:spcPct val="100000"/>
              </a:lnSpc>
              <a:spcBef>
                <a:spcPts val="0"/>
              </a:spcBef>
              <a:spcAft>
                <a:spcPts val="0"/>
              </a:spcAft>
              <a:buSzPts val="1200"/>
              <a:buChar char="○"/>
              <a:defRPr/>
            </a:lvl2pPr>
            <a:lvl3pPr marL="1828392" lvl="2" indent="-406311" rtl="0">
              <a:lnSpc>
                <a:spcPct val="100000"/>
              </a:lnSpc>
              <a:spcBef>
                <a:spcPts val="0"/>
              </a:spcBef>
              <a:spcAft>
                <a:spcPts val="0"/>
              </a:spcAft>
              <a:buSzPts val="1200"/>
              <a:buChar char="■"/>
              <a:defRPr/>
            </a:lvl3pPr>
            <a:lvl4pPr marL="2437858" lvl="3" indent="-406311" rtl="0">
              <a:lnSpc>
                <a:spcPct val="100000"/>
              </a:lnSpc>
              <a:spcBef>
                <a:spcPts val="0"/>
              </a:spcBef>
              <a:spcAft>
                <a:spcPts val="0"/>
              </a:spcAft>
              <a:buSzPts val="1200"/>
              <a:buChar char="●"/>
              <a:defRPr/>
            </a:lvl4pPr>
            <a:lvl5pPr marL="3047316" lvl="4" indent="-406311" rtl="0">
              <a:lnSpc>
                <a:spcPct val="100000"/>
              </a:lnSpc>
              <a:spcBef>
                <a:spcPts val="0"/>
              </a:spcBef>
              <a:spcAft>
                <a:spcPts val="0"/>
              </a:spcAft>
              <a:buSzPts val="1200"/>
              <a:buChar char="○"/>
              <a:defRPr/>
            </a:lvl5pPr>
            <a:lvl6pPr marL="3656775" lvl="5" indent="-406311" rtl="0">
              <a:lnSpc>
                <a:spcPct val="100000"/>
              </a:lnSpc>
              <a:spcBef>
                <a:spcPts val="0"/>
              </a:spcBef>
              <a:spcAft>
                <a:spcPts val="0"/>
              </a:spcAft>
              <a:buSzPts val="1200"/>
              <a:buChar char="■"/>
              <a:defRPr/>
            </a:lvl6pPr>
            <a:lvl7pPr marL="4266240" lvl="6" indent="-406311" rtl="0">
              <a:lnSpc>
                <a:spcPct val="100000"/>
              </a:lnSpc>
              <a:spcBef>
                <a:spcPts val="0"/>
              </a:spcBef>
              <a:spcAft>
                <a:spcPts val="0"/>
              </a:spcAft>
              <a:buSzPts val="1200"/>
              <a:buChar char="●"/>
              <a:defRPr/>
            </a:lvl7pPr>
            <a:lvl8pPr marL="4875703" lvl="7" indent="-406311" rtl="0">
              <a:lnSpc>
                <a:spcPct val="100000"/>
              </a:lnSpc>
              <a:spcBef>
                <a:spcPts val="0"/>
              </a:spcBef>
              <a:spcAft>
                <a:spcPts val="0"/>
              </a:spcAft>
              <a:buSzPts val="1200"/>
              <a:buChar char="○"/>
              <a:defRPr/>
            </a:lvl8pPr>
            <a:lvl9pPr marL="5485174" lvl="8" indent="-406311" rtl="0">
              <a:lnSpc>
                <a:spcPct val="100000"/>
              </a:lnSpc>
              <a:spcBef>
                <a:spcPts val="0"/>
              </a:spcBef>
              <a:spcAft>
                <a:spcPts val="0"/>
              </a:spcAft>
              <a:buSzPts val="1200"/>
              <a:buChar char="■"/>
              <a:defRPr/>
            </a:lvl9pPr>
          </a:lstStyle>
          <a:p>
            <a:endParaRPr/>
          </a:p>
        </p:txBody>
      </p:sp>
    </p:spTree>
    <p:extLst>
      <p:ext uri="{BB962C8B-B14F-4D97-AF65-F5344CB8AC3E}">
        <p14:creationId xmlns:p14="http://schemas.microsoft.com/office/powerpoint/2010/main" val="59810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62"/>
        <p:cNvGrpSpPr/>
        <p:nvPr/>
      </p:nvGrpSpPr>
      <p:grpSpPr>
        <a:xfrm>
          <a:off x="0" y="0"/>
          <a:ext cx="0" cy="0"/>
          <a:chOff x="0" y="0"/>
          <a:chExt cx="0" cy="0"/>
        </a:xfrm>
      </p:grpSpPr>
      <p:sp>
        <p:nvSpPr>
          <p:cNvPr id="163" name="Google Shape;163;p21"/>
          <p:cNvSpPr/>
          <p:nvPr/>
        </p:nvSpPr>
        <p:spPr>
          <a:xfrm>
            <a:off x="-195997" y="-276024"/>
            <a:ext cx="7279633" cy="7299967"/>
          </a:xfrm>
          <a:custGeom>
            <a:avLst/>
            <a:gdLst/>
            <a:ahLst/>
            <a:cxnLst/>
            <a:rect l="l" t="t" r="r" b="b"/>
            <a:pathLst>
              <a:path w="218389" h="218999" extrusionOk="0">
                <a:moveTo>
                  <a:pt x="215036" y="215037"/>
                </a:moveTo>
                <a:lnTo>
                  <a:pt x="5028" y="5030"/>
                </a:lnTo>
                <a:lnTo>
                  <a:pt x="2743" y="2744"/>
                </a:lnTo>
                <a:lnTo>
                  <a:pt x="0" y="0"/>
                </a:lnTo>
                <a:lnTo>
                  <a:pt x="0" y="218999"/>
                </a:lnTo>
                <a:lnTo>
                  <a:pt x="218389" y="218999"/>
                </a:lnTo>
                <a:close/>
              </a:path>
            </a:pathLst>
          </a:custGeom>
          <a:solidFill>
            <a:schemeClr val="dk2"/>
          </a:solidFill>
          <a:ln>
            <a:noFill/>
          </a:ln>
        </p:spPr>
      </p:sp>
      <p:grpSp>
        <p:nvGrpSpPr>
          <p:cNvPr id="164" name="Google Shape;164;p21"/>
          <p:cNvGrpSpPr/>
          <p:nvPr/>
        </p:nvGrpSpPr>
        <p:grpSpPr>
          <a:xfrm>
            <a:off x="-2807164" y="-1449121"/>
            <a:ext cx="9957200" cy="9906200"/>
            <a:chOff x="-2045998" y="-1086841"/>
            <a:chExt cx="7467900" cy="7429650"/>
          </a:xfrm>
        </p:grpSpPr>
        <p:grpSp>
          <p:nvGrpSpPr>
            <p:cNvPr id="165" name="Google Shape;165;p21"/>
            <p:cNvGrpSpPr/>
            <p:nvPr/>
          </p:nvGrpSpPr>
          <p:grpSpPr>
            <a:xfrm>
              <a:off x="-492376" y="461849"/>
              <a:ext cx="4359803" cy="5880940"/>
              <a:chOff x="209549" y="-368726"/>
              <a:chExt cx="4359803" cy="5880940"/>
            </a:xfrm>
          </p:grpSpPr>
          <p:sp>
            <p:nvSpPr>
              <p:cNvPr id="166" name="Google Shape;166;p21"/>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67" name="Google Shape;167;p21"/>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68" name="Google Shape;168;p21"/>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169" name="Google Shape;169;p21"/>
            <p:cNvSpPr/>
            <p:nvPr/>
          </p:nvSpPr>
          <p:spPr>
            <a:xfrm>
              <a:off x="2594102" y="35150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70" name="Google Shape;170;p21"/>
            <p:cNvSpPr/>
            <p:nvPr/>
          </p:nvSpPr>
          <p:spPr>
            <a:xfrm>
              <a:off x="-2045998" y="-108684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171" name="Google Shape;171;p21"/>
          <p:cNvSpPr txBox="1">
            <a:spLocks noGrp="1"/>
          </p:cNvSpPr>
          <p:nvPr>
            <p:ph type="title"/>
          </p:nvPr>
        </p:nvSpPr>
        <p:spPr>
          <a:xfrm>
            <a:off x="4547300" y="697600"/>
            <a:ext cx="6693600" cy="763600"/>
          </a:xfrm>
          <a:prstGeom prst="rect">
            <a:avLst/>
          </a:prstGeom>
        </p:spPr>
        <p:txBody>
          <a:bodyPr spcFirstLastPara="1" wrap="square" lIns="121876" tIns="121876" rIns="121876" bIns="121876" anchor="b" anchorCtr="0">
            <a:noAutofit/>
          </a:bodyPr>
          <a:lstStyle>
            <a:lvl1pPr lvl="0" algn="ctr"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72" name="Google Shape;172;p21"/>
          <p:cNvSpPr txBox="1">
            <a:spLocks noGrp="1"/>
          </p:cNvSpPr>
          <p:nvPr>
            <p:ph type="subTitle" idx="1"/>
          </p:nvPr>
        </p:nvSpPr>
        <p:spPr>
          <a:xfrm>
            <a:off x="4547300" y="1875500"/>
            <a:ext cx="3252400" cy="495200"/>
          </a:xfrm>
          <a:prstGeom prst="rect">
            <a:avLst/>
          </a:prstGeom>
        </p:spPr>
        <p:txBody>
          <a:bodyPr spcFirstLastPara="1" wrap="square" lIns="121876" tIns="121876" rIns="121876" bIns="121876" anchor="b" anchorCtr="0">
            <a:noAutofit/>
          </a:bodyPr>
          <a:lstStyle>
            <a:lvl1pPr lvl="0"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73" name="Google Shape;173;p21"/>
          <p:cNvSpPr txBox="1">
            <a:spLocks noGrp="1"/>
          </p:cNvSpPr>
          <p:nvPr>
            <p:ph type="subTitle" idx="2"/>
          </p:nvPr>
        </p:nvSpPr>
        <p:spPr>
          <a:xfrm>
            <a:off x="4547300" y="2321268"/>
            <a:ext cx="3252400" cy="1396000"/>
          </a:xfrm>
          <a:prstGeom prst="rect">
            <a:avLst/>
          </a:prstGeom>
        </p:spPr>
        <p:txBody>
          <a:bodyPr spcFirstLastPara="1" wrap="square" lIns="121876" tIns="121876" rIns="121876" bIns="121876"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4" name="Google Shape;174;p21"/>
          <p:cNvSpPr txBox="1">
            <a:spLocks noGrp="1"/>
          </p:cNvSpPr>
          <p:nvPr>
            <p:ph type="subTitle" idx="3"/>
          </p:nvPr>
        </p:nvSpPr>
        <p:spPr>
          <a:xfrm>
            <a:off x="7988633" y="1875500"/>
            <a:ext cx="3252400" cy="495200"/>
          </a:xfrm>
          <a:prstGeom prst="rect">
            <a:avLst/>
          </a:prstGeom>
        </p:spPr>
        <p:txBody>
          <a:bodyPr spcFirstLastPara="1" wrap="square" lIns="121876" tIns="121876" rIns="121876" bIns="121876" anchor="b" anchorCtr="0">
            <a:noAutofit/>
          </a:bodyPr>
          <a:lstStyle>
            <a:lvl1pPr lvl="0"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75" name="Google Shape;175;p21"/>
          <p:cNvSpPr txBox="1">
            <a:spLocks noGrp="1"/>
          </p:cNvSpPr>
          <p:nvPr>
            <p:ph type="subTitle" idx="4"/>
          </p:nvPr>
        </p:nvSpPr>
        <p:spPr>
          <a:xfrm>
            <a:off x="7988633" y="2321267"/>
            <a:ext cx="3252400" cy="1396000"/>
          </a:xfrm>
          <a:prstGeom prst="rect">
            <a:avLst/>
          </a:prstGeom>
        </p:spPr>
        <p:txBody>
          <a:bodyPr spcFirstLastPara="1" wrap="square" lIns="121876" tIns="121876" rIns="121876" bIns="121876"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6" name="Google Shape;176;p21"/>
          <p:cNvSpPr txBox="1">
            <a:spLocks noGrp="1"/>
          </p:cNvSpPr>
          <p:nvPr>
            <p:ph type="subTitle" idx="5"/>
          </p:nvPr>
        </p:nvSpPr>
        <p:spPr>
          <a:xfrm>
            <a:off x="6345500" y="4131567"/>
            <a:ext cx="3225200" cy="495200"/>
          </a:xfrm>
          <a:prstGeom prst="rect">
            <a:avLst/>
          </a:prstGeom>
        </p:spPr>
        <p:txBody>
          <a:bodyPr spcFirstLastPara="1" wrap="square" lIns="121876" tIns="121876" rIns="121876" bIns="121876" anchor="b" anchorCtr="0">
            <a:noAutofit/>
          </a:bodyPr>
          <a:lstStyle>
            <a:lvl1pPr lvl="0"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77" name="Google Shape;177;p21"/>
          <p:cNvSpPr txBox="1">
            <a:spLocks noGrp="1"/>
          </p:cNvSpPr>
          <p:nvPr>
            <p:ph type="subTitle" idx="6"/>
          </p:nvPr>
        </p:nvSpPr>
        <p:spPr>
          <a:xfrm>
            <a:off x="6345500" y="4577333"/>
            <a:ext cx="3225200" cy="1396000"/>
          </a:xfrm>
          <a:prstGeom prst="rect">
            <a:avLst/>
          </a:prstGeom>
        </p:spPr>
        <p:txBody>
          <a:bodyPr spcFirstLastPara="1" wrap="square" lIns="121876" tIns="121876" rIns="121876" bIns="121876"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8" name="Google Shape;178;p21"/>
          <p:cNvSpPr>
            <a:spLocks noGrp="1"/>
          </p:cNvSpPr>
          <p:nvPr>
            <p:ph type="pic" idx="7"/>
          </p:nvPr>
        </p:nvSpPr>
        <p:spPr>
          <a:xfrm>
            <a:off x="2586084" y="4698067"/>
            <a:ext cx="3748400" cy="3747600"/>
          </a:xfrm>
          <a:prstGeom prst="diamond">
            <a:avLst/>
          </a:prstGeom>
          <a:noFill/>
          <a:ln>
            <a:noFill/>
          </a:ln>
        </p:spPr>
      </p:sp>
      <p:sp>
        <p:nvSpPr>
          <p:cNvPr id="179" name="Google Shape;179;p21"/>
          <p:cNvSpPr>
            <a:spLocks noGrp="1"/>
          </p:cNvSpPr>
          <p:nvPr>
            <p:ph type="pic" idx="8"/>
          </p:nvPr>
        </p:nvSpPr>
        <p:spPr>
          <a:xfrm>
            <a:off x="-1518549" y="615800"/>
            <a:ext cx="3748400" cy="3747600"/>
          </a:xfrm>
          <a:prstGeom prst="diamond">
            <a:avLst/>
          </a:prstGeom>
          <a:noFill/>
          <a:ln>
            <a:noFill/>
          </a:ln>
        </p:spPr>
      </p:sp>
      <p:sp>
        <p:nvSpPr>
          <p:cNvPr id="180" name="Google Shape;180;p21"/>
          <p:cNvSpPr>
            <a:spLocks noGrp="1"/>
          </p:cNvSpPr>
          <p:nvPr>
            <p:ph type="pic" idx="9"/>
          </p:nvPr>
        </p:nvSpPr>
        <p:spPr>
          <a:xfrm>
            <a:off x="524117" y="2662633"/>
            <a:ext cx="3748400" cy="3747600"/>
          </a:xfrm>
          <a:prstGeom prst="diamond">
            <a:avLst/>
          </a:prstGeom>
          <a:noFill/>
          <a:ln>
            <a:noFill/>
          </a:ln>
        </p:spPr>
      </p:sp>
      <p:sp>
        <p:nvSpPr>
          <p:cNvPr id="181" name="Google Shape;181;p21"/>
          <p:cNvSpPr/>
          <p:nvPr/>
        </p:nvSpPr>
        <p:spPr>
          <a:xfrm>
            <a:off x="-1518531" y="4686679"/>
            <a:ext cx="3770400" cy="3770400"/>
          </a:xfrm>
          <a:prstGeom prst="diamond">
            <a:avLst/>
          </a:prstGeom>
          <a:solidFill>
            <a:schemeClr val="accent1"/>
          </a:solidFill>
          <a:ln>
            <a:noFill/>
          </a:ln>
        </p:spPr>
        <p:txBody>
          <a:bodyPr spcFirstLastPara="1" wrap="square" lIns="121876" tIns="121876" rIns="121876" bIns="121876"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33920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950967" y="719333"/>
            <a:ext cx="10290000" cy="763600"/>
          </a:xfrm>
          <a:prstGeom prst="rect">
            <a:avLst/>
          </a:prstGeom>
        </p:spPr>
        <p:txBody>
          <a:bodyPr spcFirstLastPara="1" wrap="square" lIns="121876" tIns="121876" rIns="121876" bIns="121876"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84" name="Google Shape;184;p22"/>
          <p:cNvSpPr txBox="1">
            <a:spLocks noGrp="1"/>
          </p:cNvSpPr>
          <p:nvPr>
            <p:ph type="subTitle" idx="1"/>
          </p:nvPr>
        </p:nvSpPr>
        <p:spPr>
          <a:xfrm>
            <a:off x="951245" y="1988100"/>
            <a:ext cx="2854000" cy="517600"/>
          </a:xfrm>
          <a:prstGeom prst="rect">
            <a:avLst/>
          </a:prstGeom>
        </p:spPr>
        <p:txBody>
          <a:bodyPr spcFirstLastPara="1" wrap="square" lIns="121876" tIns="121876" rIns="121876" bIns="121876" anchor="b" anchorCtr="0">
            <a:noAutofit/>
          </a:bodyPr>
          <a:lstStyle>
            <a:lvl1pPr lvl="0"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85" name="Google Shape;185;p22"/>
          <p:cNvSpPr txBox="1">
            <a:spLocks noGrp="1"/>
          </p:cNvSpPr>
          <p:nvPr>
            <p:ph type="subTitle" idx="2"/>
          </p:nvPr>
        </p:nvSpPr>
        <p:spPr>
          <a:xfrm>
            <a:off x="951537" y="2450464"/>
            <a:ext cx="2854000" cy="703200"/>
          </a:xfrm>
          <a:prstGeom prst="rect">
            <a:avLst/>
          </a:prstGeom>
        </p:spPr>
        <p:txBody>
          <a:bodyPr spcFirstLastPara="1" wrap="square" lIns="121876" tIns="121876" rIns="121876" bIns="121876"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186" name="Google Shape;186;p22"/>
          <p:cNvSpPr txBox="1">
            <a:spLocks noGrp="1"/>
          </p:cNvSpPr>
          <p:nvPr>
            <p:ph type="subTitle" idx="3"/>
          </p:nvPr>
        </p:nvSpPr>
        <p:spPr>
          <a:xfrm>
            <a:off x="950967" y="4226333"/>
            <a:ext cx="2854000" cy="516400"/>
          </a:xfrm>
          <a:prstGeom prst="rect">
            <a:avLst/>
          </a:prstGeom>
        </p:spPr>
        <p:txBody>
          <a:bodyPr spcFirstLastPara="1" wrap="square" lIns="121876" tIns="121876" rIns="121876" bIns="121876" anchor="b" anchorCtr="0">
            <a:noAutofit/>
          </a:bodyPr>
          <a:lstStyle>
            <a:lvl1pPr lvl="0"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87" name="Google Shape;187;p22"/>
          <p:cNvSpPr txBox="1">
            <a:spLocks noGrp="1"/>
          </p:cNvSpPr>
          <p:nvPr>
            <p:ph type="subTitle" idx="4"/>
          </p:nvPr>
        </p:nvSpPr>
        <p:spPr>
          <a:xfrm>
            <a:off x="951257" y="4688467"/>
            <a:ext cx="2854000" cy="703200"/>
          </a:xfrm>
          <a:prstGeom prst="rect">
            <a:avLst/>
          </a:prstGeom>
        </p:spPr>
        <p:txBody>
          <a:bodyPr spcFirstLastPara="1" wrap="square" lIns="121876" tIns="121876" rIns="121876" bIns="121876"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188" name="Google Shape;188;p22"/>
          <p:cNvSpPr txBox="1">
            <a:spLocks noGrp="1"/>
          </p:cNvSpPr>
          <p:nvPr>
            <p:ph type="subTitle" idx="5"/>
          </p:nvPr>
        </p:nvSpPr>
        <p:spPr>
          <a:xfrm>
            <a:off x="8387552" y="1988100"/>
            <a:ext cx="2853600" cy="517600"/>
          </a:xfrm>
          <a:prstGeom prst="rect">
            <a:avLst/>
          </a:prstGeom>
        </p:spPr>
        <p:txBody>
          <a:bodyPr spcFirstLastPara="1" wrap="square" lIns="121876" tIns="121876" rIns="121876" bIns="121876"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89" name="Google Shape;189;p22"/>
          <p:cNvSpPr txBox="1">
            <a:spLocks noGrp="1"/>
          </p:cNvSpPr>
          <p:nvPr>
            <p:ph type="subTitle" idx="6"/>
          </p:nvPr>
        </p:nvSpPr>
        <p:spPr>
          <a:xfrm>
            <a:off x="8387537" y="2450431"/>
            <a:ext cx="2853600" cy="703200"/>
          </a:xfrm>
          <a:prstGeom prst="rect">
            <a:avLst/>
          </a:prstGeom>
        </p:spPr>
        <p:txBody>
          <a:bodyPr spcFirstLastPara="1" wrap="square" lIns="121876" tIns="121876" rIns="121876" bIns="121876"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0" name="Google Shape;190;p22"/>
          <p:cNvSpPr txBox="1">
            <a:spLocks noGrp="1"/>
          </p:cNvSpPr>
          <p:nvPr>
            <p:ph type="subTitle" idx="7"/>
          </p:nvPr>
        </p:nvSpPr>
        <p:spPr>
          <a:xfrm>
            <a:off x="8386968" y="4227556"/>
            <a:ext cx="2853600" cy="516400"/>
          </a:xfrm>
          <a:prstGeom prst="rect">
            <a:avLst/>
          </a:prstGeom>
        </p:spPr>
        <p:txBody>
          <a:bodyPr spcFirstLastPara="1" wrap="square" lIns="121876" tIns="121876" rIns="121876" bIns="121876"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91" name="Google Shape;191;p22"/>
          <p:cNvSpPr txBox="1">
            <a:spLocks noGrp="1"/>
          </p:cNvSpPr>
          <p:nvPr>
            <p:ph type="subTitle" idx="8"/>
          </p:nvPr>
        </p:nvSpPr>
        <p:spPr>
          <a:xfrm>
            <a:off x="8387259" y="4688433"/>
            <a:ext cx="2853600" cy="703200"/>
          </a:xfrm>
          <a:prstGeom prst="rect">
            <a:avLst/>
          </a:prstGeom>
        </p:spPr>
        <p:txBody>
          <a:bodyPr spcFirstLastPara="1" wrap="square" lIns="121876" tIns="121876" rIns="121876" bIns="121876"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2" name="Google Shape;192;p22"/>
          <p:cNvSpPr>
            <a:spLocks noGrp="1"/>
          </p:cNvSpPr>
          <p:nvPr>
            <p:ph type="pic" idx="9"/>
          </p:nvPr>
        </p:nvSpPr>
        <p:spPr>
          <a:xfrm>
            <a:off x="4210767" y="1778033"/>
            <a:ext cx="3770400" cy="3747600"/>
          </a:xfrm>
          <a:prstGeom prst="diamond">
            <a:avLst/>
          </a:prstGeom>
          <a:noFill/>
          <a:ln>
            <a:noFill/>
          </a:ln>
        </p:spPr>
      </p:sp>
      <p:sp>
        <p:nvSpPr>
          <p:cNvPr id="193" name="Google Shape;193;p22"/>
          <p:cNvSpPr/>
          <p:nvPr/>
        </p:nvSpPr>
        <p:spPr>
          <a:xfrm>
            <a:off x="8386403" y="-460764"/>
            <a:ext cx="3942100" cy="3962367"/>
          </a:xfrm>
          <a:custGeom>
            <a:avLst/>
            <a:gdLst/>
            <a:ahLst/>
            <a:cxnLst/>
            <a:rect l="l" t="t" r="r" b="b"/>
            <a:pathLst>
              <a:path w="118263" h="118871" extrusionOk="0">
                <a:moveTo>
                  <a:pt x="0" y="609"/>
                </a:moveTo>
                <a:lnTo>
                  <a:pt x="118263" y="118871"/>
                </a:lnTo>
                <a:lnTo>
                  <a:pt x="118263" y="7315"/>
                </a:lnTo>
                <a:lnTo>
                  <a:pt x="7620" y="7315"/>
                </a:lnTo>
                <a:lnTo>
                  <a:pt x="7620" y="0"/>
                </a:lnTo>
                <a:close/>
              </a:path>
            </a:pathLst>
          </a:custGeom>
          <a:solidFill>
            <a:schemeClr val="dk2"/>
          </a:solidFill>
          <a:ln>
            <a:noFill/>
          </a:ln>
        </p:spPr>
      </p:sp>
      <p:grpSp>
        <p:nvGrpSpPr>
          <p:cNvPr id="194" name="Google Shape;194;p22"/>
          <p:cNvGrpSpPr/>
          <p:nvPr/>
        </p:nvGrpSpPr>
        <p:grpSpPr>
          <a:xfrm>
            <a:off x="6285510" y="-268801"/>
            <a:ext cx="5799167" cy="7841253"/>
            <a:chOff x="4714124" y="-201601"/>
            <a:chExt cx="4349375" cy="5880940"/>
          </a:xfrm>
        </p:grpSpPr>
        <p:sp>
          <p:nvSpPr>
            <p:cNvPr id="195" name="Google Shape;195;p22"/>
            <p:cNvSpPr/>
            <p:nvPr/>
          </p:nvSpPr>
          <p:spPr>
            <a:xfrm>
              <a:off x="6235699" y="132497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96" name="Google Shape;196;p22"/>
            <p:cNvSpPr/>
            <p:nvPr/>
          </p:nvSpPr>
          <p:spPr>
            <a:xfrm>
              <a:off x="4714124" y="-2016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197" name="Google Shape;197;p22"/>
            <p:cNvSpPr/>
            <p:nvPr/>
          </p:nvSpPr>
          <p:spPr>
            <a:xfrm>
              <a:off x="4714124" y="285153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244677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950967" y="719333"/>
            <a:ext cx="10290000" cy="763600"/>
          </a:xfrm>
          <a:prstGeom prst="rect">
            <a:avLst/>
          </a:prstGeom>
        </p:spPr>
        <p:txBody>
          <a:bodyPr spcFirstLastPara="1" wrap="square" lIns="121876" tIns="121876" rIns="121876" bIns="121876"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200" name="Google Shape;200;p23"/>
          <p:cNvSpPr txBox="1">
            <a:spLocks noGrp="1"/>
          </p:cNvSpPr>
          <p:nvPr>
            <p:ph type="subTitle" idx="1"/>
          </p:nvPr>
        </p:nvSpPr>
        <p:spPr>
          <a:xfrm>
            <a:off x="4417135" y="4076613"/>
            <a:ext cx="3296000" cy="495200"/>
          </a:xfrm>
          <a:prstGeom prst="rect">
            <a:avLst/>
          </a:prstGeom>
        </p:spPr>
        <p:txBody>
          <a:bodyPr spcFirstLastPara="1" wrap="square" lIns="121876" tIns="121876" rIns="121876" bIns="121876"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1" name="Google Shape;201;p23"/>
          <p:cNvSpPr txBox="1">
            <a:spLocks noGrp="1"/>
          </p:cNvSpPr>
          <p:nvPr>
            <p:ph type="subTitle" idx="2"/>
          </p:nvPr>
        </p:nvSpPr>
        <p:spPr>
          <a:xfrm>
            <a:off x="4417133" y="4496951"/>
            <a:ext cx="3296000" cy="1258800"/>
          </a:xfrm>
          <a:prstGeom prst="rect">
            <a:avLst/>
          </a:prstGeom>
        </p:spPr>
        <p:txBody>
          <a:bodyPr spcFirstLastPara="1" wrap="square" lIns="121876" tIns="121876" rIns="121876" bIns="121876"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2" name="Google Shape;202;p23"/>
          <p:cNvSpPr txBox="1">
            <a:spLocks noGrp="1"/>
          </p:cNvSpPr>
          <p:nvPr>
            <p:ph type="subTitle" idx="3"/>
          </p:nvPr>
        </p:nvSpPr>
        <p:spPr>
          <a:xfrm>
            <a:off x="4417135" y="1873471"/>
            <a:ext cx="3296000" cy="495200"/>
          </a:xfrm>
          <a:prstGeom prst="rect">
            <a:avLst/>
          </a:prstGeom>
        </p:spPr>
        <p:txBody>
          <a:bodyPr spcFirstLastPara="1" wrap="square" lIns="121876" tIns="121876" rIns="121876" bIns="121876"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3" name="Google Shape;203;p23"/>
          <p:cNvSpPr txBox="1">
            <a:spLocks noGrp="1"/>
          </p:cNvSpPr>
          <p:nvPr>
            <p:ph type="subTitle" idx="4"/>
          </p:nvPr>
        </p:nvSpPr>
        <p:spPr>
          <a:xfrm>
            <a:off x="4417133" y="2293767"/>
            <a:ext cx="3296000" cy="1258800"/>
          </a:xfrm>
          <a:prstGeom prst="rect">
            <a:avLst/>
          </a:prstGeom>
        </p:spPr>
        <p:txBody>
          <a:bodyPr spcFirstLastPara="1" wrap="square" lIns="121876" tIns="121876" rIns="121876" bIns="121876"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4" name="Google Shape;204;p23"/>
          <p:cNvSpPr txBox="1">
            <a:spLocks noGrp="1"/>
          </p:cNvSpPr>
          <p:nvPr>
            <p:ph type="subTitle" idx="5"/>
          </p:nvPr>
        </p:nvSpPr>
        <p:spPr>
          <a:xfrm>
            <a:off x="7883303" y="1873467"/>
            <a:ext cx="3296000" cy="495200"/>
          </a:xfrm>
          <a:prstGeom prst="rect">
            <a:avLst/>
          </a:prstGeom>
          <a:noFill/>
        </p:spPr>
        <p:txBody>
          <a:bodyPr spcFirstLastPara="1" wrap="square" lIns="121876" tIns="121876" rIns="121876" bIns="121876"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5" name="Google Shape;205;p23"/>
          <p:cNvSpPr txBox="1">
            <a:spLocks noGrp="1"/>
          </p:cNvSpPr>
          <p:nvPr>
            <p:ph type="subTitle" idx="6"/>
          </p:nvPr>
        </p:nvSpPr>
        <p:spPr>
          <a:xfrm>
            <a:off x="7883301" y="2293763"/>
            <a:ext cx="3296000" cy="1258800"/>
          </a:xfrm>
          <a:prstGeom prst="rect">
            <a:avLst/>
          </a:prstGeom>
        </p:spPr>
        <p:txBody>
          <a:bodyPr spcFirstLastPara="1" wrap="square" lIns="121876" tIns="121876" rIns="121876" bIns="121876"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6" name="Google Shape;206;p23"/>
          <p:cNvSpPr txBox="1">
            <a:spLocks noGrp="1"/>
          </p:cNvSpPr>
          <p:nvPr>
            <p:ph type="subTitle" idx="7"/>
          </p:nvPr>
        </p:nvSpPr>
        <p:spPr>
          <a:xfrm>
            <a:off x="950967" y="1873471"/>
            <a:ext cx="3296000" cy="495200"/>
          </a:xfrm>
          <a:prstGeom prst="rect">
            <a:avLst/>
          </a:prstGeom>
        </p:spPr>
        <p:txBody>
          <a:bodyPr spcFirstLastPara="1" wrap="square" lIns="121876" tIns="121876" rIns="121876" bIns="121876"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7" name="Google Shape;207;p23"/>
          <p:cNvSpPr txBox="1">
            <a:spLocks noGrp="1"/>
          </p:cNvSpPr>
          <p:nvPr>
            <p:ph type="subTitle" idx="8"/>
          </p:nvPr>
        </p:nvSpPr>
        <p:spPr>
          <a:xfrm>
            <a:off x="950967" y="2293767"/>
            <a:ext cx="3296000" cy="1258800"/>
          </a:xfrm>
          <a:prstGeom prst="rect">
            <a:avLst/>
          </a:prstGeom>
        </p:spPr>
        <p:txBody>
          <a:bodyPr spcFirstLastPara="1" wrap="square" lIns="121876" tIns="121876" rIns="121876" bIns="121876"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8" name="Google Shape;208;p23"/>
          <p:cNvSpPr txBox="1">
            <a:spLocks noGrp="1"/>
          </p:cNvSpPr>
          <p:nvPr>
            <p:ph type="subTitle" idx="9"/>
          </p:nvPr>
        </p:nvSpPr>
        <p:spPr>
          <a:xfrm>
            <a:off x="950967" y="4076613"/>
            <a:ext cx="3296000" cy="495200"/>
          </a:xfrm>
          <a:prstGeom prst="rect">
            <a:avLst/>
          </a:prstGeom>
        </p:spPr>
        <p:txBody>
          <a:bodyPr spcFirstLastPara="1" wrap="square" lIns="121876" tIns="121876" rIns="121876" bIns="121876"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9" name="Google Shape;209;p23"/>
          <p:cNvSpPr txBox="1">
            <a:spLocks noGrp="1"/>
          </p:cNvSpPr>
          <p:nvPr>
            <p:ph type="subTitle" idx="13"/>
          </p:nvPr>
        </p:nvSpPr>
        <p:spPr>
          <a:xfrm>
            <a:off x="950967" y="4496951"/>
            <a:ext cx="3296000" cy="1258800"/>
          </a:xfrm>
          <a:prstGeom prst="rect">
            <a:avLst/>
          </a:prstGeom>
        </p:spPr>
        <p:txBody>
          <a:bodyPr spcFirstLastPara="1" wrap="square" lIns="121876" tIns="121876" rIns="121876" bIns="121876"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10" name="Google Shape;210;p23"/>
          <p:cNvSpPr txBox="1">
            <a:spLocks noGrp="1"/>
          </p:cNvSpPr>
          <p:nvPr>
            <p:ph type="subTitle" idx="14"/>
          </p:nvPr>
        </p:nvSpPr>
        <p:spPr>
          <a:xfrm>
            <a:off x="7883303" y="4076599"/>
            <a:ext cx="3296000" cy="495200"/>
          </a:xfrm>
          <a:prstGeom prst="rect">
            <a:avLst/>
          </a:prstGeom>
        </p:spPr>
        <p:txBody>
          <a:bodyPr spcFirstLastPara="1" wrap="square" lIns="121876" tIns="121876" rIns="121876" bIns="121876"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11" name="Google Shape;211;p23"/>
          <p:cNvSpPr txBox="1">
            <a:spLocks noGrp="1"/>
          </p:cNvSpPr>
          <p:nvPr>
            <p:ph type="subTitle" idx="15"/>
          </p:nvPr>
        </p:nvSpPr>
        <p:spPr>
          <a:xfrm>
            <a:off x="7883301" y="4496899"/>
            <a:ext cx="3296000" cy="1258800"/>
          </a:xfrm>
          <a:prstGeom prst="rect">
            <a:avLst/>
          </a:prstGeom>
        </p:spPr>
        <p:txBody>
          <a:bodyPr spcFirstLastPara="1" wrap="square" lIns="121876" tIns="121876" rIns="121876" bIns="121876"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212" name="Google Shape;212;p23"/>
          <p:cNvGrpSpPr/>
          <p:nvPr/>
        </p:nvGrpSpPr>
        <p:grpSpPr>
          <a:xfrm>
            <a:off x="8673143" y="-2335965"/>
            <a:ext cx="5799167" cy="5805833"/>
            <a:chOff x="6504849" y="-1751976"/>
            <a:chExt cx="4349375" cy="4354375"/>
          </a:xfrm>
        </p:grpSpPr>
        <p:sp>
          <p:nvSpPr>
            <p:cNvPr id="213" name="Google Shape;213;p23"/>
            <p:cNvSpPr/>
            <p:nvPr/>
          </p:nvSpPr>
          <p:spPr>
            <a:xfrm>
              <a:off x="8026424" y="-2254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214" name="Google Shape;214;p23"/>
            <p:cNvSpPr/>
            <p:nvPr/>
          </p:nvSpPr>
          <p:spPr>
            <a:xfrm>
              <a:off x="6504849" y="-175197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157237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7"/>
        <p:cNvGrpSpPr/>
        <p:nvPr/>
      </p:nvGrpSpPr>
      <p:grpSpPr>
        <a:xfrm>
          <a:off x="0" y="0"/>
          <a:ext cx="0" cy="0"/>
          <a:chOff x="0" y="0"/>
          <a:chExt cx="0" cy="0"/>
        </a:xfrm>
      </p:grpSpPr>
      <p:grpSp>
        <p:nvGrpSpPr>
          <p:cNvPr id="228" name="Google Shape;228;p25"/>
          <p:cNvGrpSpPr/>
          <p:nvPr/>
        </p:nvGrpSpPr>
        <p:grpSpPr>
          <a:xfrm>
            <a:off x="7289810" y="-491635"/>
            <a:ext cx="5813071" cy="7841253"/>
            <a:chOff x="209549" y="-368726"/>
            <a:chExt cx="4359803" cy="5880940"/>
          </a:xfrm>
        </p:grpSpPr>
        <p:sp>
          <p:nvSpPr>
            <p:cNvPr id="229" name="Google Shape;229;p25"/>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230" name="Google Shape;230;p25"/>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
          <p:nvSpPr>
            <p:cNvPr id="231" name="Google Shape;231;p25"/>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grpSp>
      <p:sp>
        <p:nvSpPr>
          <p:cNvPr id="232" name="Google Shape;232;p25"/>
          <p:cNvSpPr/>
          <p:nvPr/>
        </p:nvSpPr>
        <p:spPr>
          <a:xfrm>
            <a:off x="104010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
        <p:nvSpPr>
          <p:cNvPr id="233" name="Google Shape;233;p25"/>
          <p:cNvSpPr>
            <a:spLocks noGrp="1"/>
          </p:cNvSpPr>
          <p:nvPr>
            <p:ph type="pic" idx="2"/>
          </p:nvPr>
        </p:nvSpPr>
        <p:spPr>
          <a:xfrm>
            <a:off x="7850151" y="3578467"/>
            <a:ext cx="3748400" cy="3747600"/>
          </a:xfrm>
          <a:prstGeom prst="diamond">
            <a:avLst/>
          </a:prstGeom>
          <a:noFill/>
          <a:ln>
            <a:noFill/>
          </a:ln>
        </p:spPr>
      </p:sp>
      <p:sp>
        <p:nvSpPr>
          <p:cNvPr id="234" name="Google Shape;234;p25"/>
          <p:cNvSpPr>
            <a:spLocks noGrp="1"/>
          </p:cNvSpPr>
          <p:nvPr>
            <p:ph type="pic" idx="3"/>
          </p:nvPr>
        </p:nvSpPr>
        <p:spPr>
          <a:xfrm>
            <a:off x="7850151" y="-468033"/>
            <a:ext cx="3748400" cy="3747600"/>
          </a:xfrm>
          <a:prstGeom prst="diamond">
            <a:avLst/>
          </a:prstGeom>
          <a:noFill/>
          <a:ln>
            <a:noFill/>
          </a:ln>
        </p:spPr>
      </p:sp>
      <p:sp>
        <p:nvSpPr>
          <p:cNvPr id="235" name="Google Shape;235;p25"/>
          <p:cNvSpPr/>
          <p:nvPr/>
        </p:nvSpPr>
        <p:spPr>
          <a:xfrm>
            <a:off x="9880432" y="1549932"/>
            <a:ext cx="3770400" cy="3770400"/>
          </a:xfrm>
          <a:prstGeom prst="diamond">
            <a:avLst/>
          </a:prstGeom>
          <a:solidFill>
            <a:schemeClr val="accent1"/>
          </a:solidFill>
          <a:ln>
            <a:noFill/>
          </a:ln>
        </p:spPr>
        <p:txBody>
          <a:bodyPr spcFirstLastPara="1" wrap="square" lIns="121876" tIns="121876" rIns="121876" bIns="121876" anchor="ctr" anchorCtr="0">
            <a:noAutofit/>
          </a:bodyPr>
          <a:lstStyle/>
          <a:p>
            <a:pPr algn="ctr">
              <a:buClr>
                <a:srgbClr val="000000"/>
              </a:buClr>
              <a:buFont typeface="Arial"/>
              <a:buNone/>
            </a:pPr>
            <a:endParaRPr sz="1900"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34440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89163" y="1561300"/>
            <a:ext cx="5258400" cy="2872800"/>
          </a:xfrm>
          <a:prstGeom prst="rect">
            <a:avLst/>
          </a:prstGeom>
          <a:noFill/>
        </p:spPr>
        <p:txBody>
          <a:bodyPr spcFirstLastPara="1" wrap="square" lIns="121881" tIns="121881" rIns="121881" bIns="121881" anchor="ctr" anchorCtr="0">
            <a:noAutofit/>
          </a:bodyPr>
          <a:lstStyle>
            <a:lvl1pPr lvl="0" algn="l">
              <a:spcBef>
                <a:spcPts val="0"/>
              </a:spcBef>
              <a:spcAft>
                <a:spcPts val="0"/>
              </a:spcAft>
              <a:buSzPts val="5200"/>
              <a:buNone/>
              <a:defRPr sz="9300" b="0">
                <a:latin typeface="Red Hat Display Black"/>
                <a:ea typeface="Red Hat Display Black"/>
                <a:cs typeface="Red Hat Display Black"/>
                <a:sym typeface="Red Hat Display Black"/>
              </a:defRPr>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a:off x="989133" y="4434133"/>
            <a:ext cx="5258400" cy="618400"/>
          </a:xfrm>
          <a:prstGeom prst="rect">
            <a:avLst/>
          </a:prstGeom>
        </p:spPr>
        <p:txBody>
          <a:bodyPr spcFirstLastPara="1" wrap="square" lIns="121881" tIns="121881" rIns="121881" bIns="121881" anchor="ctr" anchorCtr="0">
            <a:noAutofit/>
          </a:bodyPr>
          <a:lstStyle>
            <a:lvl1pPr lvl="0">
              <a:lnSpc>
                <a:spcPct val="100000"/>
              </a:lnSpc>
              <a:spcBef>
                <a:spcPts val="0"/>
              </a:spcBef>
              <a:spcAft>
                <a:spcPts val="0"/>
              </a:spcAft>
              <a:buSzPts val="2800"/>
              <a:buNone/>
              <a:defRPr sz="1900">
                <a:latin typeface="Albert Sans"/>
                <a:ea typeface="Albert Sans"/>
                <a:cs typeface="Albert Sans"/>
                <a:sym typeface="Albert Sa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1" name="Google Shape;11;p2"/>
          <p:cNvSpPr>
            <a:spLocks noGrp="1"/>
          </p:cNvSpPr>
          <p:nvPr>
            <p:ph type="pic" idx="2"/>
          </p:nvPr>
        </p:nvSpPr>
        <p:spPr>
          <a:xfrm>
            <a:off x="6154951" y="3578449"/>
            <a:ext cx="3748400" cy="3747600"/>
          </a:xfrm>
          <a:prstGeom prst="diamond">
            <a:avLst/>
          </a:prstGeom>
          <a:noFill/>
          <a:ln>
            <a:noFill/>
          </a:ln>
        </p:spPr>
      </p:sp>
      <p:sp>
        <p:nvSpPr>
          <p:cNvPr id="12" name="Google Shape;12;p2"/>
          <p:cNvSpPr>
            <a:spLocks noGrp="1"/>
          </p:cNvSpPr>
          <p:nvPr>
            <p:ph type="pic" idx="3"/>
          </p:nvPr>
        </p:nvSpPr>
        <p:spPr>
          <a:xfrm>
            <a:off x="8185217" y="1561316"/>
            <a:ext cx="3748400" cy="3747600"/>
          </a:xfrm>
          <a:prstGeom prst="diamond">
            <a:avLst/>
          </a:prstGeom>
          <a:noFill/>
          <a:ln>
            <a:noFill/>
          </a:ln>
        </p:spPr>
      </p:sp>
      <p:sp>
        <p:nvSpPr>
          <p:cNvPr id="13" name="Google Shape;13;p2"/>
          <p:cNvSpPr>
            <a:spLocks noGrp="1"/>
          </p:cNvSpPr>
          <p:nvPr>
            <p:ph type="pic" idx="4"/>
          </p:nvPr>
        </p:nvSpPr>
        <p:spPr>
          <a:xfrm>
            <a:off x="6154951" y="-468051"/>
            <a:ext cx="3748400" cy="3747600"/>
          </a:xfrm>
          <a:prstGeom prst="diamond">
            <a:avLst/>
          </a:prstGeom>
          <a:noFill/>
          <a:ln>
            <a:noFill/>
          </a:ln>
        </p:spPr>
      </p:sp>
      <p:sp>
        <p:nvSpPr>
          <p:cNvPr id="14" name="Google Shape;14;p2"/>
          <p:cNvSpPr/>
          <p:nvPr/>
        </p:nvSpPr>
        <p:spPr>
          <a:xfrm>
            <a:off x="86738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15" name="Google Shape;15;p2"/>
          <p:cNvGrpSpPr/>
          <p:nvPr/>
        </p:nvGrpSpPr>
        <p:grpSpPr>
          <a:xfrm>
            <a:off x="6985007" y="-491635"/>
            <a:ext cx="5813071" cy="7841253"/>
            <a:chOff x="209549" y="-368726"/>
            <a:chExt cx="4359803" cy="5880940"/>
          </a:xfrm>
        </p:grpSpPr>
        <p:sp>
          <p:nvSpPr>
            <p:cNvPr id="16" name="Google Shape;16;p2"/>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7" name="Google Shape;17;p2"/>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8" name="Google Shape;18;p2"/>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81833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a:off x="-2705298" y="-48265"/>
            <a:ext cx="10667300" cy="7071933"/>
          </a:xfrm>
          <a:custGeom>
            <a:avLst/>
            <a:gdLst/>
            <a:ahLst/>
            <a:cxnLst/>
            <a:rect l="l" t="t" r="r" b="b"/>
            <a:pathLst>
              <a:path w="320019" h="212158" extrusionOk="0">
                <a:moveTo>
                  <a:pt x="237112" y="104393"/>
                </a:moveTo>
                <a:lnTo>
                  <a:pt x="131063" y="-1656"/>
                </a:lnTo>
                <a:lnTo>
                  <a:pt x="451082" y="-1197"/>
                </a:lnTo>
                <a:lnTo>
                  <a:pt x="449650" y="210502"/>
                </a:lnTo>
                <a:lnTo>
                  <a:pt x="133059" y="208592"/>
                </a:lnTo>
                <a:close/>
              </a:path>
            </a:pathLst>
          </a:custGeom>
          <a:solidFill>
            <a:schemeClr val="dk2"/>
          </a:solidFill>
          <a:ln>
            <a:noFill/>
          </a:ln>
        </p:spPr>
      </p:sp>
      <p:sp>
        <p:nvSpPr>
          <p:cNvPr id="21" name="Google Shape;21;p3"/>
          <p:cNvSpPr txBox="1">
            <a:spLocks noGrp="1"/>
          </p:cNvSpPr>
          <p:nvPr>
            <p:ph type="title"/>
          </p:nvPr>
        </p:nvSpPr>
        <p:spPr>
          <a:xfrm>
            <a:off x="5764267" y="3330333"/>
            <a:ext cx="5476800" cy="1778800"/>
          </a:xfrm>
          <a:prstGeom prst="rect">
            <a:avLst/>
          </a:prstGeom>
        </p:spPr>
        <p:txBody>
          <a:bodyPr spcFirstLastPara="1" wrap="square" lIns="121881" tIns="121881" rIns="121881" bIns="121881" anchor="ctr" anchorCtr="0">
            <a:noAutofit/>
          </a:bodyPr>
          <a:lstStyle>
            <a:lvl1pPr lvl="0" algn="l" rtl="0">
              <a:spcBef>
                <a:spcPts val="0"/>
              </a:spcBef>
              <a:spcAft>
                <a:spcPts val="0"/>
              </a:spcAft>
              <a:buSzPts val="7000"/>
              <a:buNone/>
              <a:defRPr sz="6000">
                <a:solidFill>
                  <a:schemeClr val="lt1"/>
                </a:solidFill>
              </a:defRPr>
            </a:lvl1pPr>
            <a:lvl2pPr lvl="1" algn="ctr" rtl="0">
              <a:lnSpc>
                <a:spcPct val="100000"/>
              </a:lnSpc>
              <a:spcBef>
                <a:spcPts val="0"/>
              </a:spcBef>
              <a:spcAft>
                <a:spcPts val="0"/>
              </a:spcAft>
              <a:buSzPts val="5000"/>
              <a:buNone/>
              <a:defRPr sz="6700"/>
            </a:lvl2pPr>
            <a:lvl3pPr lvl="2" algn="ctr" rtl="0">
              <a:lnSpc>
                <a:spcPct val="100000"/>
              </a:lnSpc>
              <a:spcBef>
                <a:spcPts val="0"/>
              </a:spcBef>
              <a:spcAft>
                <a:spcPts val="0"/>
              </a:spcAft>
              <a:buSzPts val="5000"/>
              <a:buNone/>
              <a:defRPr sz="6700"/>
            </a:lvl3pPr>
            <a:lvl4pPr lvl="3" algn="ctr" rtl="0">
              <a:lnSpc>
                <a:spcPct val="100000"/>
              </a:lnSpc>
              <a:spcBef>
                <a:spcPts val="0"/>
              </a:spcBef>
              <a:spcAft>
                <a:spcPts val="0"/>
              </a:spcAft>
              <a:buSzPts val="5000"/>
              <a:buNone/>
              <a:defRPr sz="6700"/>
            </a:lvl4pPr>
            <a:lvl5pPr lvl="4" algn="ctr" rtl="0">
              <a:lnSpc>
                <a:spcPct val="100000"/>
              </a:lnSpc>
              <a:spcBef>
                <a:spcPts val="0"/>
              </a:spcBef>
              <a:spcAft>
                <a:spcPts val="0"/>
              </a:spcAft>
              <a:buSzPts val="5000"/>
              <a:buNone/>
              <a:defRPr sz="6700"/>
            </a:lvl5pPr>
            <a:lvl6pPr lvl="5" algn="ctr" rtl="0">
              <a:lnSpc>
                <a:spcPct val="100000"/>
              </a:lnSpc>
              <a:spcBef>
                <a:spcPts val="0"/>
              </a:spcBef>
              <a:spcAft>
                <a:spcPts val="0"/>
              </a:spcAft>
              <a:buSzPts val="5000"/>
              <a:buNone/>
              <a:defRPr sz="6700"/>
            </a:lvl6pPr>
            <a:lvl7pPr lvl="6" algn="ctr" rtl="0">
              <a:lnSpc>
                <a:spcPct val="100000"/>
              </a:lnSpc>
              <a:spcBef>
                <a:spcPts val="0"/>
              </a:spcBef>
              <a:spcAft>
                <a:spcPts val="0"/>
              </a:spcAft>
              <a:buSzPts val="5000"/>
              <a:buNone/>
              <a:defRPr sz="6700"/>
            </a:lvl7pPr>
            <a:lvl8pPr lvl="7" algn="ctr" rtl="0">
              <a:lnSpc>
                <a:spcPct val="100000"/>
              </a:lnSpc>
              <a:spcBef>
                <a:spcPts val="0"/>
              </a:spcBef>
              <a:spcAft>
                <a:spcPts val="0"/>
              </a:spcAft>
              <a:buSzPts val="5000"/>
              <a:buNone/>
              <a:defRPr sz="6700"/>
            </a:lvl8pPr>
            <a:lvl9pPr lvl="8" algn="ctr" rtl="0">
              <a:lnSpc>
                <a:spcPct val="100000"/>
              </a:lnSpc>
              <a:spcBef>
                <a:spcPts val="0"/>
              </a:spcBef>
              <a:spcAft>
                <a:spcPts val="0"/>
              </a:spcAft>
              <a:buSzPts val="5000"/>
              <a:buNone/>
              <a:defRPr sz="6700"/>
            </a:lvl9pPr>
          </a:lstStyle>
          <a:p>
            <a:endParaRPr/>
          </a:p>
        </p:txBody>
      </p:sp>
      <p:sp>
        <p:nvSpPr>
          <p:cNvPr id="22" name="Google Shape;22;p3"/>
          <p:cNvSpPr txBox="1">
            <a:spLocks noGrp="1"/>
          </p:cNvSpPr>
          <p:nvPr>
            <p:ph type="title" idx="2" hasCustomPrompt="1"/>
          </p:nvPr>
        </p:nvSpPr>
        <p:spPr>
          <a:xfrm>
            <a:off x="5764267" y="1551517"/>
            <a:ext cx="2446800" cy="1778800"/>
          </a:xfrm>
          <a:prstGeom prst="rect">
            <a:avLst/>
          </a:prstGeom>
          <a:ln>
            <a:noFill/>
          </a:ln>
        </p:spPr>
        <p:txBody>
          <a:bodyPr spcFirstLastPara="1" wrap="square" lIns="121881" tIns="121881" rIns="121881" bIns="121881" anchor="ctr" anchorCtr="0">
            <a:noAutofit/>
          </a:bodyPr>
          <a:lstStyle>
            <a:lvl1pPr lvl="0" algn="l" rtl="0">
              <a:lnSpc>
                <a:spcPct val="100000"/>
              </a:lnSpc>
              <a:spcBef>
                <a:spcPts val="0"/>
              </a:spcBef>
              <a:spcAft>
                <a:spcPts val="0"/>
              </a:spcAft>
              <a:buSzPts val="5000"/>
              <a:buNone/>
              <a:defRPr sz="10000">
                <a:solidFill>
                  <a:schemeClr val="lt1"/>
                </a:solidFill>
              </a:defRPr>
            </a:lvl1pPr>
            <a:lvl2pPr lvl="1" algn="ctr" rtl="0">
              <a:lnSpc>
                <a:spcPct val="100000"/>
              </a:lnSpc>
              <a:spcBef>
                <a:spcPts val="0"/>
              </a:spcBef>
              <a:spcAft>
                <a:spcPts val="0"/>
              </a:spcAft>
              <a:buSzPts val="5000"/>
              <a:buNone/>
              <a:defRPr sz="6700"/>
            </a:lvl2pPr>
            <a:lvl3pPr lvl="2" algn="ctr" rtl="0">
              <a:lnSpc>
                <a:spcPct val="100000"/>
              </a:lnSpc>
              <a:spcBef>
                <a:spcPts val="0"/>
              </a:spcBef>
              <a:spcAft>
                <a:spcPts val="0"/>
              </a:spcAft>
              <a:buSzPts val="5000"/>
              <a:buNone/>
              <a:defRPr sz="6700"/>
            </a:lvl3pPr>
            <a:lvl4pPr lvl="3" algn="ctr" rtl="0">
              <a:lnSpc>
                <a:spcPct val="100000"/>
              </a:lnSpc>
              <a:spcBef>
                <a:spcPts val="0"/>
              </a:spcBef>
              <a:spcAft>
                <a:spcPts val="0"/>
              </a:spcAft>
              <a:buSzPts val="5000"/>
              <a:buNone/>
              <a:defRPr sz="6700"/>
            </a:lvl4pPr>
            <a:lvl5pPr lvl="4" algn="ctr" rtl="0">
              <a:lnSpc>
                <a:spcPct val="100000"/>
              </a:lnSpc>
              <a:spcBef>
                <a:spcPts val="0"/>
              </a:spcBef>
              <a:spcAft>
                <a:spcPts val="0"/>
              </a:spcAft>
              <a:buSzPts val="5000"/>
              <a:buNone/>
              <a:defRPr sz="6700"/>
            </a:lvl5pPr>
            <a:lvl6pPr lvl="5" algn="ctr" rtl="0">
              <a:lnSpc>
                <a:spcPct val="100000"/>
              </a:lnSpc>
              <a:spcBef>
                <a:spcPts val="0"/>
              </a:spcBef>
              <a:spcAft>
                <a:spcPts val="0"/>
              </a:spcAft>
              <a:buSzPts val="5000"/>
              <a:buNone/>
              <a:defRPr sz="6700"/>
            </a:lvl6pPr>
            <a:lvl7pPr lvl="6" algn="ctr" rtl="0">
              <a:lnSpc>
                <a:spcPct val="100000"/>
              </a:lnSpc>
              <a:spcBef>
                <a:spcPts val="0"/>
              </a:spcBef>
              <a:spcAft>
                <a:spcPts val="0"/>
              </a:spcAft>
              <a:buSzPts val="5000"/>
              <a:buNone/>
              <a:defRPr sz="6700"/>
            </a:lvl7pPr>
            <a:lvl8pPr lvl="7" algn="ctr" rtl="0">
              <a:lnSpc>
                <a:spcPct val="100000"/>
              </a:lnSpc>
              <a:spcBef>
                <a:spcPts val="0"/>
              </a:spcBef>
              <a:spcAft>
                <a:spcPts val="0"/>
              </a:spcAft>
              <a:buSzPts val="5000"/>
              <a:buNone/>
              <a:defRPr sz="6700"/>
            </a:lvl8pPr>
            <a:lvl9pPr lvl="8" algn="ctr" rtl="0">
              <a:lnSpc>
                <a:spcPct val="100000"/>
              </a:lnSpc>
              <a:spcBef>
                <a:spcPts val="0"/>
              </a:spcBef>
              <a:spcAft>
                <a:spcPts val="0"/>
              </a:spcAft>
              <a:buSzPts val="5000"/>
              <a:buNone/>
              <a:defRPr sz="6700"/>
            </a:lvl9pPr>
          </a:lstStyle>
          <a:p>
            <a:r>
              <a:t>xx%</a:t>
            </a:r>
          </a:p>
        </p:txBody>
      </p:sp>
      <p:grpSp>
        <p:nvGrpSpPr>
          <p:cNvPr id="23" name="Google Shape;23;p3"/>
          <p:cNvGrpSpPr/>
          <p:nvPr/>
        </p:nvGrpSpPr>
        <p:grpSpPr>
          <a:xfrm>
            <a:off x="-25393" y="-491635"/>
            <a:ext cx="5813071" cy="7841253"/>
            <a:chOff x="209549" y="-368726"/>
            <a:chExt cx="4359803" cy="5880940"/>
          </a:xfrm>
        </p:grpSpPr>
        <p:sp>
          <p:nvSpPr>
            <p:cNvPr id="24" name="Google Shape;24;p3"/>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25" name="Google Shape;25;p3"/>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26" name="Google Shape;26;p3"/>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27" name="Google Shape;27;p3"/>
          <p:cNvSpPr/>
          <p:nvPr/>
        </p:nvSpPr>
        <p:spPr>
          <a:xfrm>
            <a:off x="1155236" y="1549745"/>
            <a:ext cx="3770400" cy="3770400"/>
          </a:xfrm>
          <a:prstGeom prst="diamond">
            <a:avLst/>
          </a:prstGeom>
          <a:solidFill>
            <a:schemeClr val="accent1"/>
          </a:solidFill>
          <a:ln>
            <a:noFill/>
          </a:ln>
        </p:spPr>
        <p:txBody>
          <a:bodyPr spcFirstLastPara="1" wrap="square" lIns="121881" tIns="121881" rIns="121881" bIns="121881"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28" name="Google Shape;28;p3"/>
          <p:cNvSpPr>
            <a:spLocks noGrp="1"/>
          </p:cNvSpPr>
          <p:nvPr>
            <p:ph type="pic" idx="3"/>
          </p:nvPr>
        </p:nvSpPr>
        <p:spPr>
          <a:xfrm>
            <a:off x="-876449" y="-480217"/>
            <a:ext cx="3748400" cy="3747600"/>
          </a:xfrm>
          <a:prstGeom prst="diamond">
            <a:avLst/>
          </a:prstGeom>
          <a:noFill/>
          <a:ln>
            <a:noFill/>
          </a:ln>
        </p:spPr>
      </p:sp>
      <p:sp>
        <p:nvSpPr>
          <p:cNvPr id="29" name="Google Shape;29;p3"/>
          <p:cNvSpPr>
            <a:spLocks noGrp="1"/>
          </p:cNvSpPr>
          <p:nvPr>
            <p:ph type="pic" idx="4"/>
          </p:nvPr>
        </p:nvSpPr>
        <p:spPr>
          <a:xfrm>
            <a:off x="-876449" y="3590649"/>
            <a:ext cx="3748400" cy="3747600"/>
          </a:xfrm>
          <a:prstGeom prst="diamond">
            <a:avLst/>
          </a:prstGeom>
          <a:noFill/>
          <a:ln>
            <a:noFill/>
          </a:ln>
        </p:spPr>
      </p:sp>
    </p:spTree>
    <p:extLst>
      <p:ext uri="{BB962C8B-B14F-4D97-AF65-F5344CB8AC3E}">
        <p14:creationId xmlns:p14="http://schemas.microsoft.com/office/powerpoint/2010/main" val="7568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4"/>
          <p:cNvSpPr/>
          <p:nvPr/>
        </p:nvSpPr>
        <p:spPr>
          <a:xfrm>
            <a:off x="86738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32" name="Google Shape;32;p4"/>
          <p:cNvGrpSpPr/>
          <p:nvPr/>
        </p:nvGrpSpPr>
        <p:grpSpPr>
          <a:xfrm>
            <a:off x="6093074" y="-491635"/>
            <a:ext cx="5813071" cy="7841253"/>
            <a:chOff x="209549" y="-368726"/>
            <a:chExt cx="4359803" cy="5880940"/>
          </a:xfrm>
        </p:grpSpPr>
        <p:sp>
          <p:nvSpPr>
            <p:cNvPr id="33" name="Google Shape;33;p4"/>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34" name="Google Shape;34;p4"/>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35" name="Google Shape;35;p4"/>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36" name="Google Shape;36;p4"/>
          <p:cNvSpPr txBox="1">
            <a:spLocks noGrp="1"/>
          </p:cNvSpPr>
          <p:nvPr>
            <p:ph type="title"/>
          </p:nvPr>
        </p:nvSpPr>
        <p:spPr>
          <a:xfrm>
            <a:off x="950967" y="719333"/>
            <a:ext cx="10290000" cy="763600"/>
          </a:xfrm>
          <a:prstGeom prst="rect">
            <a:avLst/>
          </a:prstGeom>
        </p:spPr>
        <p:txBody>
          <a:bodyPr spcFirstLastPara="1" wrap="square" lIns="121881" tIns="121881" rIns="121881" bIns="121881"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37" name="Google Shape;37;p4"/>
          <p:cNvSpPr txBox="1">
            <a:spLocks noGrp="1"/>
          </p:cNvSpPr>
          <p:nvPr>
            <p:ph type="body" idx="1"/>
          </p:nvPr>
        </p:nvSpPr>
        <p:spPr>
          <a:xfrm>
            <a:off x="950967" y="1555600"/>
            <a:ext cx="10290000" cy="2946400"/>
          </a:xfrm>
          <a:prstGeom prst="rect">
            <a:avLst/>
          </a:prstGeom>
        </p:spPr>
        <p:txBody>
          <a:bodyPr spcFirstLastPara="1" wrap="square" lIns="121881" tIns="121881" rIns="121881" bIns="121881" anchor="t" anchorCtr="0">
            <a:noAutofit/>
          </a:bodyPr>
          <a:lstStyle>
            <a:lvl1pPr marL="609491" lvl="0" indent="-431725" rtl="0">
              <a:lnSpc>
                <a:spcPct val="100000"/>
              </a:lnSpc>
              <a:spcBef>
                <a:spcPts val="0"/>
              </a:spcBef>
              <a:spcAft>
                <a:spcPts val="0"/>
              </a:spcAft>
              <a:buSzPts val="1500"/>
              <a:buChar char="●"/>
              <a:defRPr/>
            </a:lvl1pPr>
            <a:lvl2pPr marL="1218990" lvl="1" indent="-406331" rtl="0">
              <a:lnSpc>
                <a:spcPct val="100000"/>
              </a:lnSpc>
              <a:spcBef>
                <a:spcPts val="0"/>
              </a:spcBef>
              <a:spcAft>
                <a:spcPts val="0"/>
              </a:spcAft>
              <a:buSzPts val="1200"/>
              <a:buChar char="○"/>
              <a:defRPr/>
            </a:lvl2pPr>
            <a:lvl3pPr marL="1828482" lvl="2" indent="-406331" rtl="0">
              <a:lnSpc>
                <a:spcPct val="100000"/>
              </a:lnSpc>
              <a:spcBef>
                <a:spcPts val="0"/>
              </a:spcBef>
              <a:spcAft>
                <a:spcPts val="0"/>
              </a:spcAft>
              <a:buSzPts val="1200"/>
              <a:buChar char="■"/>
              <a:defRPr/>
            </a:lvl3pPr>
            <a:lvl4pPr marL="2437978" lvl="3" indent="-406331" rtl="0">
              <a:lnSpc>
                <a:spcPct val="100000"/>
              </a:lnSpc>
              <a:spcBef>
                <a:spcPts val="0"/>
              </a:spcBef>
              <a:spcAft>
                <a:spcPts val="0"/>
              </a:spcAft>
              <a:buSzPts val="1200"/>
              <a:buChar char="●"/>
              <a:defRPr/>
            </a:lvl4pPr>
            <a:lvl5pPr marL="3047468" lvl="4" indent="-406331" rtl="0">
              <a:lnSpc>
                <a:spcPct val="100000"/>
              </a:lnSpc>
              <a:spcBef>
                <a:spcPts val="0"/>
              </a:spcBef>
              <a:spcAft>
                <a:spcPts val="0"/>
              </a:spcAft>
              <a:buSzPts val="1200"/>
              <a:buChar char="○"/>
              <a:defRPr/>
            </a:lvl5pPr>
            <a:lvl6pPr marL="3656959" lvl="5" indent="-406331" rtl="0">
              <a:lnSpc>
                <a:spcPct val="100000"/>
              </a:lnSpc>
              <a:spcBef>
                <a:spcPts val="0"/>
              </a:spcBef>
              <a:spcAft>
                <a:spcPts val="0"/>
              </a:spcAft>
              <a:buSzPts val="1200"/>
              <a:buChar char="■"/>
              <a:defRPr/>
            </a:lvl6pPr>
            <a:lvl7pPr marL="4266453" lvl="6" indent="-406331" rtl="0">
              <a:lnSpc>
                <a:spcPct val="100000"/>
              </a:lnSpc>
              <a:spcBef>
                <a:spcPts val="0"/>
              </a:spcBef>
              <a:spcAft>
                <a:spcPts val="0"/>
              </a:spcAft>
              <a:buSzPts val="1200"/>
              <a:buChar char="●"/>
              <a:defRPr/>
            </a:lvl7pPr>
            <a:lvl8pPr marL="4875947" lvl="7" indent="-406331" rtl="0">
              <a:lnSpc>
                <a:spcPct val="100000"/>
              </a:lnSpc>
              <a:spcBef>
                <a:spcPts val="0"/>
              </a:spcBef>
              <a:spcAft>
                <a:spcPts val="0"/>
              </a:spcAft>
              <a:buSzPts val="1200"/>
              <a:buChar char="○"/>
              <a:defRPr/>
            </a:lvl8pPr>
            <a:lvl9pPr marL="5485446" lvl="8" indent="-406331" rtl="0">
              <a:lnSpc>
                <a:spcPct val="100000"/>
              </a:lnSpc>
              <a:spcBef>
                <a:spcPts val="0"/>
              </a:spcBef>
              <a:spcAft>
                <a:spcPts val="0"/>
              </a:spcAft>
              <a:buSzPts val="1200"/>
              <a:buChar char="■"/>
              <a:defRPr/>
            </a:lvl9pPr>
          </a:lstStyle>
          <a:p>
            <a:endParaRPr/>
          </a:p>
        </p:txBody>
      </p:sp>
    </p:spTree>
    <p:extLst>
      <p:ext uri="{BB962C8B-B14F-4D97-AF65-F5344CB8AC3E}">
        <p14:creationId xmlns:p14="http://schemas.microsoft.com/office/powerpoint/2010/main" val="268074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0177-3250-4BA0-BC8C-5A9A3079385B}"/>
              </a:ext>
            </a:extLst>
          </p:cNvPr>
          <p:cNvSpPr>
            <a:spLocks noGrp="1"/>
          </p:cNvSpPr>
          <p:nvPr>
            <p:ph type="title"/>
          </p:nvPr>
        </p:nvSpPr>
        <p:spPr>
          <a:xfrm>
            <a:off x="838200" y="365129"/>
            <a:ext cx="10515600" cy="1325563"/>
          </a:xfrm>
          <a:prstGeom prst="rect">
            <a:avLst/>
          </a:prstGeom>
        </p:spPr>
        <p:txBody>
          <a:bodyPr lIns="91424" tIns="45718" rIns="91424" bIns="45718"/>
          <a:lstStyle/>
          <a:p>
            <a:r>
              <a:rPr lang="en-US"/>
              <a:t>Click to edit Master title style</a:t>
            </a:r>
          </a:p>
        </p:txBody>
      </p:sp>
      <p:sp>
        <p:nvSpPr>
          <p:cNvPr id="3" name="Date Placeholder 2">
            <a:extLst>
              <a:ext uri="{FF2B5EF4-FFF2-40B4-BE49-F238E27FC236}">
                <a16:creationId xmlns:a16="http://schemas.microsoft.com/office/drawing/2014/main" id="{74AF57DB-DAE7-48ED-9A1B-77404DCF284A}"/>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4" name="Footer Placeholder 3">
            <a:extLst>
              <a:ext uri="{FF2B5EF4-FFF2-40B4-BE49-F238E27FC236}">
                <a16:creationId xmlns:a16="http://schemas.microsoft.com/office/drawing/2014/main" id="{651EF25D-73E1-4307-84A7-FC59E27AB312}"/>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5" name="Slide Number Placeholder 4">
            <a:extLst>
              <a:ext uri="{FF2B5EF4-FFF2-40B4-BE49-F238E27FC236}">
                <a16:creationId xmlns:a16="http://schemas.microsoft.com/office/drawing/2014/main" id="{3889E333-DD79-4E9F-ADD7-70BECCF10334}"/>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8430917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grpSp>
        <p:nvGrpSpPr>
          <p:cNvPr id="39" name="Google Shape;39;p5"/>
          <p:cNvGrpSpPr/>
          <p:nvPr/>
        </p:nvGrpSpPr>
        <p:grpSpPr>
          <a:xfrm>
            <a:off x="6883407" y="-491635"/>
            <a:ext cx="5813071" cy="7841253"/>
            <a:chOff x="209549" y="-368726"/>
            <a:chExt cx="4359803" cy="5880940"/>
          </a:xfrm>
        </p:grpSpPr>
        <p:sp>
          <p:nvSpPr>
            <p:cNvPr id="40" name="Google Shape;40;p5"/>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41" name="Google Shape;41;p5"/>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42" name="Google Shape;42;p5"/>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43" name="Google Shape;43;p5"/>
          <p:cNvSpPr txBox="1">
            <a:spLocks noGrp="1"/>
          </p:cNvSpPr>
          <p:nvPr>
            <p:ph type="subTitle" idx="1"/>
          </p:nvPr>
        </p:nvSpPr>
        <p:spPr>
          <a:xfrm>
            <a:off x="950967" y="2135733"/>
            <a:ext cx="4395600" cy="1631600"/>
          </a:xfrm>
          <a:prstGeom prst="rect">
            <a:avLst/>
          </a:prstGeom>
        </p:spPr>
        <p:txBody>
          <a:bodyPr spcFirstLastPara="1" wrap="square" lIns="121881" tIns="121881" rIns="121881" bIns="121881"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5"/>
          <p:cNvSpPr txBox="1">
            <a:spLocks noGrp="1"/>
          </p:cNvSpPr>
          <p:nvPr>
            <p:ph type="subTitle" idx="2"/>
          </p:nvPr>
        </p:nvSpPr>
        <p:spPr>
          <a:xfrm>
            <a:off x="953300" y="4513167"/>
            <a:ext cx="4394400" cy="1631600"/>
          </a:xfrm>
          <a:prstGeom prst="rect">
            <a:avLst/>
          </a:prstGeom>
        </p:spPr>
        <p:txBody>
          <a:bodyPr spcFirstLastPara="1" wrap="square" lIns="121881" tIns="121881" rIns="121881" bIns="121881"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5"/>
          <p:cNvSpPr txBox="1">
            <a:spLocks noGrp="1"/>
          </p:cNvSpPr>
          <p:nvPr>
            <p:ph type="title"/>
          </p:nvPr>
        </p:nvSpPr>
        <p:spPr>
          <a:xfrm>
            <a:off x="953291" y="1575200"/>
            <a:ext cx="4394400" cy="605600"/>
          </a:xfrm>
          <a:prstGeom prst="rect">
            <a:avLst/>
          </a:prstGeom>
          <a:noFill/>
        </p:spPr>
        <p:txBody>
          <a:bodyPr spcFirstLastPara="1" wrap="square" lIns="121881" tIns="121881" rIns="121881" bIns="121881" anchor="b" anchorCtr="0">
            <a:noAutofit/>
          </a:bodyPr>
          <a:lstStyle>
            <a:lvl1pPr lvl="0" rtl="0">
              <a:spcBef>
                <a:spcPts val="0"/>
              </a:spcBef>
              <a:spcAft>
                <a:spcPts val="0"/>
              </a:spcAft>
              <a:buClr>
                <a:schemeClr val="dk2"/>
              </a:buClr>
              <a:buSzPts val="3200"/>
              <a:buFont typeface="Fredoka One"/>
              <a:buNone/>
              <a:defRPr sz="2100">
                <a:solidFill>
                  <a:schemeClr val="dk2"/>
                </a:solidFill>
              </a:defRPr>
            </a:lvl1pPr>
            <a:lvl2pPr lvl="1"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46" name="Google Shape;46;p5"/>
          <p:cNvSpPr txBox="1">
            <a:spLocks noGrp="1"/>
          </p:cNvSpPr>
          <p:nvPr>
            <p:ph type="title" idx="3"/>
          </p:nvPr>
        </p:nvSpPr>
        <p:spPr>
          <a:xfrm>
            <a:off x="955625" y="3952633"/>
            <a:ext cx="4393200" cy="605600"/>
          </a:xfrm>
          <a:prstGeom prst="rect">
            <a:avLst/>
          </a:prstGeom>
          <a:noFill/>
        </p:spPr>
        <p:txBody>
          <a:bodyPr spcFirstLastPara="1" wrap="square" lIns="121881" tIns="121881" rIns="121881" bIns="121881" anchor="b" anchorCtr="0">
            <a:noAutofit/>
          </a:bodyPr>
          <a:lstStyle>
            <a:lvl1pPr lvl="0" rtl="0">
              <a:spcBef>
                <a:spcPts val="0"/>
              </a:spcBef>
              <a:spcAft>
                <a:spcPts val="0"/>
              </a:spcAft>
              <a:buClr>
                <a:schemeClr val="dk2"/>
              </a:buClr>
              <a:buSzPts val="3200"/>
              <a:buFont typeface="Fredoka One"/>
              <a:buNone/>
              <a:defRPr sz="2100">
                <a:solidFill>
                  <a:schemeClr val="dk2"/>
                </a:solidFill>
              </a:defRPr>
            </a:lvl1pPr>
            <a:lvl2pPr lvl="1"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47" name="Google Shape;47;p5"/>
          <p:cNvSpPr txBox="1">
            <a:spLocks noGrp="1"/>
          </p:cNvSpPr>
          <p:nvPr>
            <p:ph type="title" idx="4"/>
          </p:nvPr>
        </p:nvSpPr>
        <p:spPr>
          <a:xfrm>
            <a:off x="950967" y="719333"/>
            <a:ext cx="5133600" cy="763600"/>
          </a:xfrm>
          <a:prstGeom prst="rect">
            <a:avLst/>
          </a:prstGeom>
        </p:spPr>
        <p:txBody>
          <a:bodyPr spcFirstLastPara="1" wrap="square" lIns="121881" tIns="121881" rIns="121881" bIns="121881"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8" name="Google Shape;48;p5"/>
          <p:cNvSpPr>
            <a:spLocks noGrp="1"/>
          </p:cNvSpPr>
          <p:nvPr>
            <p:ph type="pic" idx="5"/>
          </p:nvPr>
        </p:nvSpPr>
        <p:spPr>
          <a:xfrm>
            <a:off x="6466433" y="44933"/>
            <a:ext cx="6790400" cy="6788800"/>
          </a:xfrm>
          <a:prstGeom prst="diamond">
            <a:avLst/>
          </a:prstGeom>
          <a:noFill/>
          <a:ln>
            <a:noFill/>
          </a:ln>
        </p:spPr>
      </p:sp>
      <p:sp>
        <p:nvSpPr>
          <p:cNvPr id="49" name="Google Shape;49;p5"/>
          <p:cNvSpPr/>
          <p:nvPr/>
        </p:nvSpPr>
        <p:spPr>
          <a:xfrm>
            <a:off x="99946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Tree>
    <p:extLst>
      <p:ext uri="{BB962C8B-B14F-4D97-AF65-F5344CB8AC3E}">
        <p14:creationId xmlns:p14="http://schemas.microsoft.com/office/powerpoint/2010/main" val="8569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950967" y="719333"/>
            <a:ext cx="10290000" cy="763600"/>
          </a:xfrm>
          <a:prstGeom prst="rect">
            <a:avLst/>
          </a:prstGeom>
        </p:spPr>
        <p:txBody>
          <a:bodyPr spcFirstLastPara="1" wrap="square" lIns="121881" tIns="121881" rIns="121881" bIns="121881" anchor="b" anchorCtr="0">
            <a:noAutofit/>
          </a:bodyPr>
          <a:lstStyle>
            <a:lvl1pPr lvl="0">
              <a:spcBef>
                <a:spcPts val="0"/>
              </a:spcBef>
              <a:spcAft>
                <a:spcPts val="0"/>
              </a:spcAft>
              <a:buSzPts val="2800"/>
              <a:buNone/>
              <a:defRPr i="0">
                <a:solidFill>
                  <a:schemeClr val="dk2"/>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grpSp>
        <p:nvGrpSpPr>
          <p:cNvPr id="52" name="Google Shape;52;p6"/>
          <p:cNvGrpSpPr/>
          <p:nvPr/>
        </p:nvGrpSpPr>
        <p:grpSpPr>
          <a:xfrm>
            <a:off x="6122968" y="-491635"/>
            <a:ext cx="5813071" cy="7841253"/>
            <a:chOff x="4592224" y="-368726"/>
            <a:chExt cx="4359803" cy="5880940"/>
          </a:xfrm>
        </p:grpSpPr>
        <p:sp>
          <p:nvSpPr>
            <p:cNvPr id="53" name="Google Shape;53;p6"/>
            <p:cNvSpPr/>
            <p:nvPr/>
          </p:nvSpPr>
          <p:spPr>
            <a:xfrm>
              <a:off x="4592224"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54" name="Google Shape;54;p6"/>
            <p:cNvSpPr/>
            <p:nvPr/>
          </p:nvSpPr>
          <p:spPr>
            <a:xfrm>
              <a:off x="6124227"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55" name="Google Shape;55;p6"/>
            <p:cNvSpPr/>
            <p:nvPr/>
          </p:nvSpPr>
          <p:spPr>
            <a:xfrm>
              <a:off x="4592224"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31963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sp>
        <p:nvSpPr>
          <p:cNvPr id="74" name="Google Shape;74;p9"/>
          <p:cNvSpPr/>
          <p:nvPr/>
        </p:nvSpPr>
        <p:spPr>
          <a:xfrm>
            <a:off x="86738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75" name="Google Shape;75;p9"/>
          <p:cNvGrpSpPr/>
          <p:nvPr/>
        </p:nvGrpSpPr>
        <p:grpSpPr>
          <a:xfrm>
            <a:off x="5562600" y="-491635"/>
            <a:ext cx="5813071" cy="7841253"/>
            <a:chOff x="209549" y="-368726"/>
            <a:chExt cx="4359803" cy="5880940"/>
          </a:xfrm>
        </p:grpSpPr>
        <p:sp>
          <p:nvSpPr>
            <p:cNvPr id="76" name="Google Shape;76;p9"/>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77" name="Google Shape;77;p9"/>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78" name="Google Shape;78;p9"/>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79" name="Google Shape;79;p9"/>
          <p:cNvSpPr txBox="1">
            <a:spLocks noGrp="1"/>
          </p:cNvSpPr>
          <p:nvPr>
            <p:ph type="title"/>
          </p:nvPr>
        </p:nvSpPr>
        <p:spPr>
          <a:xfrm>
            <a:off x="950967" y="1640051"/>
            <a:ext cx="5519600" cy="874800"/>
          </a:xfrm>
          <a:prstGeom prst="rect">
            <a:avLst/>
          </a:prstGeom>
        </p:spPr>
        <p:txBody>
          <a:bodyPr spcFirstLastPara="1" wrap="square" lIns="121881" tIns="121881" rIns="121881" bIns="121881" anchor="t" anchorCtr="0">
            <a:noAutofit/>
          </a:bodyPr>
          <a:lstStyle>
            <a:lvl1pPr lvl="0" algn="l">
              <a:spcBef>
                <a:spcPts val="0"/>
              </a:spcBef>
              <a:spcAft>
                <a:spcPts val="0"/>
              </a:spcAft>
              <a:buSzPts val="4200"/>
              <a:buNone/>
              <a:defRPr sz="51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0" name="Google Shape;80;p9"/>
          <p:cNvSpPr txBox="1">
            <a:spLocks noGrp="1"/>
          </p:cNvSpPr>
          <p:nvPr>
            <p:ph type="subTitle" idx="1"/>
          </p:nvPr>
        </p:nvSpPr>
        <p:spPr>
          <a:xfrm>
            <a:off x="950967" y="2727164"/>
            <a:ext cx="5519600" cy="2490800"/>
          </a:xfrm>
          <a:prstGeom prst="rect">
            <a:avLst/>
          </a:prstGeom>
        </p:spPr>
        <p:txBody>
          <a:bodyPr spcFirstLastPara="1" wrap="square" lIns="121881" tIns="121881" rIns="121881" bIns="121881" anchor="t" anchorCtr="0">
            <a:noAutofit/>
          </a:bodyPr>
          <a:lstStyle>
            <a:lvl1pPr lvl="0">
              <a:lnSpc>
                <a:spcPct val="100000"/>
              </a:lnSpc>
              <a:spcBef>
                <a:spcPts val="0"/>
              </a:spcBef>
              <a:spcAft>
                <a:spcPts val="0"/>
              </a:spcAft>
              <a:buClr>
                <a:srgbClr val="191919"/>
              </a:buClr>
              <a:buSzPts val="1200"/>
              <a:buFont typeface="Nunito Light"/>
              <a:buChar char="●"/>
              <a:defRPr/>
            </a:lvl1pPr>
            <a:lvl2pPr lvl="1" algn="ctr">
              <a:lnSpc>
                <a:spcPct val="100000"/>
              </a:lnSpc>
              <a:spcBef>
                <a:spcPts val="0"/>
              </a:spcBef>
              <a:spcAft>
                <a:spcPts val="0"/>
              </a:spcAft>
              <a:buClr>
                <a:srgbClr val="E76A28"/>
              </a:buClr>
              <a:buSzPts val="1200"/>
              <a:buFont typeface="Nunito Light"/>
              <a:buChar char="○"/>
              <a:defRPr sz="2800"/>
            </a:lvl2pPr>
            <a:lvl3pPr lvl="2" algn="ctr">
              <a:lnSpc>
                <a:spcPct val="100000"/>
              </a:lnSpc>
              <a:spcBef>
                <a:spcPts val="0"/>
              </a:spcBef>
              <a:spcAft>
                <a:spcPts val="0"/>
              </a:spcAft>
              <a:buClr>
                <a:srgbClr val="E76A28"/>
              </a:buClr>
              <a:buSzPts val="1200"/>
              <a:buFont typeface="Nunito Light"/>
              <a:buChar char="■"/>
              <a:defRPr sz="2800"/>
            </a:lvl3pPr>
            <a:lvl4pPr lvl="3" algn="ctr">
              <a:lnSpc>
                <a:spcPct val="100000"/>
              </a:lnSpc>
              <a:spcBef>
                <a:spcPts val="0"/>
              </a:spcBef>
              <a:spcAft>
                <a:spcPts val="0"/>
              </a:spcAft>
              <a:buClr>
                <a:srgbClr val="E76A28"/>
              </a:buClr>
              <a:buSzPts val="1200"/>
              <a:buFont typeface="Nunito Light"/>
              <a:buChar char="●"/>
              <a:defRPr sz="2800"/>
            </a:lvl4pPr>
            <a:lvl5pPr lvl="4" algn="ctr">
              <a:lnSpc>
                <a:spcPct val="100000"/>
              </a:lnSpc>
              <a:spcBef>
                <a:spcPts val="0"/>
              </a:spcBef>
              <a:spcAft>
                <a:spcPts val="0"/>
              </a:spcAft>
              <a:buClr>
                <a:srgbClr val="E76A28"/>
              </a:buClr>
              <a:buSzPts val="1200"/>
              <a:buFont typeface="Nunito Light"/>
              <a:buChar char="○"/>
              <a:defRPr sz="2800"/>
            </a:lvl5pPr>
            <a:lvl6pPr lvl="5" algn="ctr">
              <a:lnSpc>
                <a:spcPct val="100000"/>
              </a:lnSpc>
              <a:spcBef>
                <a:spcPts val="0"/>
              </a:spcBef>
              <a:spcAft>
                <a:spcPts val="0"/>
              </a:spcAft>
              <a:buClr>
                <a:schemeClr val="accent1"/>
              </a:buClr>
              <a:buSzPts val="1200"/>
              <a:buFont typeface="Nunito Light"/>
              <a:buChar char="■"/>
              <a:defRPr sz="2800"/>
            </a:lvl6pPr>
            <a:lvl7pPr lvl="6" algn="ctr">
              <a:lnSpc>
                <a:spcPct val="100000"/>
              </a:lnSpc>
              <a:spcBef>
                <a:spcPts val="0"/>
              </a:spcBef>
              <a:spcAft>
                <a:spcPts val="0"/>
              </a:spcAft>
              <a:buClr>
                <a:schemeClr val="accent1"/>
              </a:buClr>
              <a:buSzPts val="1200"/>
              <a:buFont typeface="Nunito Light"/>
              <a:buChar char="●"/>
              <a:defRPr sz="2800"/>
            </a:lvl7pPr>
            <a:lvl8pPr lvl="7" algn="ctr">
              <a:lnSpc>
                <a:spcPct val="100000"/>
              </a:lnSpc>
              <a:spcBef>
                <a:spcPts val="0"/>
              </a:spcBef>
              <a:spcAft>
                <a:spcPts val="0"/>
              </a:spcAft>
              <a:buClr>
                <a:schemeClr val="accent1"/>
              </a:buClr>
              <a:buSzPts val="1200"/>
              <a:buFont typeface="Nunito Light"/>
              <a:buChar char="○"/>
              <a:defRPr sz="2800"/>
            </a:lvl8pPr>
            <a:lvl9pPr lvl="8" algn="ctr">
              <a:lnSpc>
                <a:spcPct val="100000"/>
              </a:lnSpc>
              <a:spcBef>
                <a:spcPts val="0"/>
              </a:spcBef>
              <a:spcAft>
                <a:spcPts val="0"/>
              </a:spcAft>
              <a:buClr>
                <a:schemeClr val="accent1"/>
              </a:buClr>
              <a:buSzPts val="1200"/>
              <a:buFont typeface="Nunito Light"/>
              <a:buChar char="■"/>
              <a:defRPr sz="2800"/>
            </a:lvl9pPr>
          </a:lstStyle>
          <a:p>
            <a:endParaRPr/>
          </a:p>
        </p:txBody>
      </p:sp>
      <p:sp>
        <p:nvSpPr>
          <p:cNvPr id="81" name="Google Shape;81;p9"/>
          <p:cNvSpPr>
            <a:spLocks noGrp="1"/>
          </p:cNvSpPr>
          <p:nvPr>
            <p:ph type="pic" idx="2"/>
          </p:nvPr>
        </p:nvSpPr>
        <p:spPr>
          <a:xfrm>
            <a:off x="8185217" y="1561316"/>
            <a:ext cx="3748400" cy="3747600"/>
          </a:xfrm>
          <a:prstGeom prst="diamond">
            <a:avLst/>
          </a:prstGeom>
          <a:noFill/>
          <a:ln>
            <a:noFill/>
          </a:ln>
        </p:spPr>
      </p:sp>
    </p:spTree>
    <p:extLst>
      <p:ext uri="{BB962C8B-B14F-4D97-AF65-F5344CB8AC3E}">
        <p14:creationId xmlns:p14="http://schemas.microsoft.com/office/powerpoint/2010/main" val="172490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a:spLocks noGrp="1"/>
          </p:cNvSpPr>
          <p:nvPr>
            <p:ph type="pic" idx="2"/>
          </p:nvPr>
        </p:nvSpPr>
        <p:spPr>
          <a:xfrm>
            <a:off x="-51733" y="-70567"/>
            <a:ext cx="12319200" cy="6999200"/>
          </a:xfrm>
          <a:prstGeom prst="rect">
            <a:avLst/>
          </a:prstGeom>
          <a:noFill/>
          <a:ln>
            <a:noFill/>
          </a:ln>
        </p:spPr>
      </p:sp>
      <p:sp>
        <p:nvSpPr>
          <p:cNvPr id="84" name="Google Shape;84;p10"/>
          <p:cNvSpPr txBox="1">
            <a:spLocks noGrp="1"/>
          </p:cNvSpPr>
          <p:nvPr>
            <p:ph type="body" idx="1"/>
          </p:nvPr>
        </p:nvSpPr>
        <p:spPr>
          <a:xfrm>
            <a:off x="7930233" y="3548167"/>
            <a:ext cx="3310800" cy="2977600"/>
          </a:xfrm>
          <a:prstGeom prst="rect">
            <a:avLst/>
          </a:prstGeom>
          <a:noFill/>
        </p:spPr>
        <p:txBody>
          <a:bodyPr spcFirstLastPara="1" wrap="square" lIns="121881" tIns="121881" rIns="121881" bIns="121881" anchor="ctr" anchorCtr="0">
            <a:noAutofit/>
          </a:bodyPr>
          <a:lstStyle>
            <a:lvl1pPr marL="609491" lvl="0" indent="-304744" algn="r">
              <a:lnSpc>
                <a:spcPct val="100000"/>
              </a:lnSpc>
              <a:spcBef>
                <a:spcPts val="0"/>
              </a:spcBef>
              <a:spcAft>
                <a:spcPts val="0"/>
              </a:spcAft>
              <a:buSzPts val="1200"/>
              <a:buNone/>
              <a:defRPr sz="3700" b="1">
                <a:solidFill>
                  <a:schemeClr val="dk2"/>
                </a:solidFill>
                <a:latin typeface="Red Hat Display"/>
                <a:ea typeface="Red Hat Display"/>
                <a:cs typeface="Red Hat Display"/>
                <a:sym typeface="Red Hat Display"/>
              </a:defRPr>
            </a:lvl1pPr>
          </a:lstStyle>
          <a:p>
            <a:endParaRPr/>
          </a:p>
        </p:txBody>
      </p:sp>
    </p:spTree>
    <p:extLst>
      <p:ext uri="{BB962C8B-B14F-4D97-AF65-F5344CB8AC3E}">
        <p14:creationId xmlns:p14="http://schemas.microsoft.com/office/powerpoint/2010/main" val="376146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5"/>
        <p:cNvGrpSpPr/>
        <p:nvPr/>
      </p:nvGrpSpPr>
      <p:grpSpPr>
        <a:xfrm>
          <a:off x="0" y="0"/>
          <a:ext cx="0" cy="0"/>
          <a:chOff x="0" y="0"/>
          <a:chExt cx="0" cy="0"/>
        </a:xfrm>
      </p:grpSpPr>
      <p:sp>
        <p:nvSpPr>
          <p:cNvPr id="86" name="Google Shape;86;p11"/>
          <p:cNvSpPr/>
          <p:nvPr/>
        </p:nvSpPr>
        <p:spPr>
          <a:xfrm>
            <a:off x="-1780900" y="-2240400"/>
            <a:ext cx="11338800" cy="11338800"/>
          </a:xfrm>
          <a:prstGeom prst="diamond">
            <a:avLst/>
          </a:prstGeom>
          <a:solidFill>
            <a:schemeClr val="dk2"/>
          </a:solidFill>
          <a:ln>
            <a:noFill/>
          </a:ln>
        </p:spPr>
        <p:txBody>
          <a:bodyPr spcFirstLastPara="1" wrap="square" lIns="121881" tIns="121881" rIns="121881" bIns="121881"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nvGrpSpPr>
          <p:cNvPr id="87" name="Google Shape;87;p11"/>
          <p:cNvGrpSpPr/>
          <p:nvPr/>
        </p:nvGrpSpPr>
        <p:grpSpPr>
          <a:xfrm>
            <a:off x="7289807" y="-491635"/>
            <a:ext cx="5813071" cy="7841253"/>
            <a:chOff x="209549" y="-368726"/>
            <a:chExt cx="4359803" cy="5880940"/>
          </a:xfrm>
        </p:grpSpPr>
        <p:sp>
          <p:nvSpPr>
            <p:cNvPr id="88" name="Google Shape;88;p11"/>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89" name="Google Shape;89;p11"/>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90" name="Google Shape;90;p11"/>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91" name="Google Shape;91;p11"/>
          <p:cNvSpPr/>
          <p:nvPr/>
        </p:nvSpPr>
        <p:spPr>
          <a:xfrm>
            <a:off x="104010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
        <p:nvSpPr>
          <p:cNvPr id="92" name="Google Shape;92;p11"/>
          <p:cNvSpPr txBox="1">
            <a:spLocks noGrp="1"/>
          </p:cNvSpPr>
          <p:nvPr>
            <p:ph type="title" hasCustomPrompt="1"/>
          </p:nvPr>
        </p:nvSpPr>
        <p:spPr>
          <a:xfrm>
            <a:off x="950967" y="1914600"/>
            <a:ext cx="6123600" cy="2110800"/>
          </a:xfrm>
          <a:prstGeom prst="rect">
            <a:avLst/>
          </a:prstGeom>
          <a:ln>
            <a:noFill/>
          </a:ln>
        </p:spPr>
        <p:txBody>
          <a:bodyPr spcFirstLastPara="1" wrap="square" lIns="121881" tIns="121881" rIns="121881" bIns="121881" anchor="b" anchorCtr="0">
            <a:noAutofit/>
          </a:bodyPr>
          <a:lstStyle>
            <a:lvl1pPr lvl="0" algn="ctr">
              <a:spcBef>
                <a:spcPts val="0"/>
              </a:spcBef>
              <a:spcAft>
                <a:spcPts val="0"/>
              </a:spcAft>
              <a:buClr>
                <a:schemeClr val="lt1"/>
              </a:buClr>
              <a:buSzPts val="12000"/>
              <a:buNone/>
              <a:defRPr sz="13300">
                <a:solidFill>
                  <a:schemeClr val="lt1"/>
                </a:solidFill>
              </a:defRPr>
            </a:lvl1pPr>
            <a:lvl2pPr lvl="1" algn="ctr">
              <a:spcBef>
                <a:spcPts val="0"/>
              </a:spcBef>
              <a:spcAft>
                <a:spcPts val="0"/>
              </a:spcAft>
              <a:buClr>
                <a:schemeClr val="lt1"/>
              </a:buClr>
              <a:buSzPts val="12000"/>
              <a:buNone/>
              <a:defRPr sz="16000">
                <a:solidFill>
                  <a:schemeClr val="lt1"/>
                </a:solidFill>
              </a:defRPr>
            </a:lvl2pPr>
            <a:lvl3pPr lvl="2" algn="ctr">
              <a:spcBef>
                <a:spcPts val="0"/>
              </a:spcBef>
              <a:spcAft>
                <a:spcPts val="0"/>
              </a:spcAft>
              <a:buClr>
                <a:schemeClr val="lt1"/>
              </a:buClr>
              <a:buSzPts val="12000"/>
              <a:buNone/>
              <a:defRPr sz="16000">
                <a:solidFill>
                  <a:schemeClr val="lt1"/>
                </a:solidFill>
              </a:defRPr>
            </a:lvl3pPr>
            <a:lvl4pPr lvl="3" algn="ctr">
              <a:spcBef>
                <a:spcPts val="0"/>
              </a:spcBef>
              <a:spcAft>
                <a:spcPts val="0"/>
              </a:spcAft>
              <a:buClr>
                <a:schemeClr val="lt1"/>
              </a:buClr>
              <a:buSzPts val="12000"/>
              <a:buNone/>
              <a:defRPr sz="16000">
                <a:solidFill>
                  <a:schemeClr val="lt1"/>
                </a:solidFill>
              </a:defRPr>
            </a:lvl4pPr>
            <a:lvl5pPr lvl="4" algn="ctr">
              <a:spcBef>
                <a:spcPts val="0"/>
              </a:spcBef>
              <a:spcAft>
                <a:spcPts val="0"/>
              </a:spcAft>
              <a:buClr>
                <a:schemeClr val="lt1"/>
              </a:buClr>
              <a:buSzPts val="12000"/>
              <a:buNone/>
              <a:defRPr sz="16000">
                <a:solidFill>
                  <a:schemeClr val="lt1"/>
                </a:solidFill>
              </a:defRPr>
            </a:lvl5pPr>
            <a:lvl6pPr lvl="5" algn="ctr">
              <a:spcBef>
                <a:spcPts val="0"/>
              </a:spcBef>
              <a:spcAft>
                <a:spcPts val="0"/>
              </a:spcAft>
              <a:buClr>
                <a:schemeClr val="lt1"/>
              </a:buClr>
              <a:buSzPts val="12000"/>
              <a:buNone/>
              <a:defRPr sz="16000">
                <a:solidFill>
                  <a:schemeClr val="lt1"/>
                </a:solidFill>
              </a:defRPr>
            </a:lvl6pPr>
            <a:lvl7pPr lvl="6" algn="ctr">
              <a:spcBef>
                <a:spcPts val="0"/>
              </a:spcBef>
              <a:spcAft>
                <a:spcPts val="0"/>
              </a:spcAft>
              <a:buClr>
                <a:schemeClr val="lt1"/>
              </a:buClr>
              <a:buSzPts val="12000"/>
              <a:buNone/>
              <a:defRPr sz="16000">
                <a:solidFill>
                  <a:schemeClr val="lt1"/>
                </a:solidFill>
              </a:defRPr>
            </a:lvl7pPr>
            <a:lvl8pPr lvl="7" algn="ctr">
              <a:spcBef>
                <a:spcPts val="0"/>
              </a:spcBef>
              <a:spcAft>
                <a:spcPts val="0"/>
              </a:spcAft>
              <a:buClr>
                <a:schemeClr val="lt1"/>
              </a:buClr>
              <a:buSzPts val="12000"/>
              <a:buNone/>
              <a:defRPr sz="16000">
                <a:solidFill>
                  <a:schemeClr val="lt1"/>
                </a:solidFill>
              </a:defRPr>
            </a:lvl8pPr>
            <a:lvl9pPr lvl="8" algn="ctr">
              <a:spcBef>
                <a:spcPts val="0"/>
              </a:spcBef>
              <a:spcAft>
                <a:spcPts val="0"/>
              </a:spcAft>
              <a:buClr>
                <a:schemeClr val="lt1"/>
              </a:buClr>
              <a:buSzPts val="12000"/>
              <a:buNone/>
              <a:defRPr sz="16000">
                <a:solidFill>
                  <a:schemeClr val="lt1"/>
                </a:solidFill>
              </a:defRPr>
            </a:lvl9pPr>
          </a:lstStyle>
          <a:p>
            <a:r>
              <a:t>xx%</a:t>
            </a:r>
          </a:p>
        </p:txBody>
      </p:sp>
      <p:sp>
        <p:nvSpPr>
          <p:cNvPr id="93" name="Google Shape;93;p11"/>
          <p:cNvSpPr txBox="1">
            <a:spLocks noGrp="1"/>
          </p:cNvSpPr>
          <p:nvPr>
            <p:ph type="body" idx="1"/>
          </p:nvPr>
        </p:nvSpPr>
        <p:spPr>
          <a:xfrm>
            <a:off x="950967" y="4025400"/>
            <a:ext cx="6123600" cy="918000"/>
          </a:xfrm>
          <a:prstGeom prst="rect">
            <a:avLst/>
          </a:prstGeom>
        </p:spPr>
        <p:txBody>
          <a:bodyPr spcFirstLastPara="1" wrap="square" lIns="121881" tIns="121881" rIns="121881" bIns="121881" anchor="t" anchorCtr="0">
            <a:noAutofit/>
          </a:bodyPr>
          <a:lstStyle>
            <a:lvl1pPr marL="609491" lvl="0" indent="-406331" algn="ctr">
              <a:spcBef>
                <a:spcPts val="0"/>
              </a:spcBef>
              <a:spcAft>
                <a:spcPts val="0"/>
              </a:spcAft>
              <a:buClr>
                <a:schemeClr val="lt1"/>
              </a:buClr>
              <a:buSzPts val="1200"/>
              <a:buChar char="●"/>
              <a:defRPr sz="2100">
                <a:solidFill>
                  <a:schemeClr val="lt1"/>
                </a:solidFill>
              </a:defRPr>
            </a:lvl1pPr>
            <a:lvl2pPr marL="1218990" lvl="1" indent="-406331" algn="ctr">
              <a:spcBef>
                <a:spcPts val="0"/>
              </a:spcBef>
              <a:spcAft>
                <a:spcPts val="0"/>
              </a:spcAft>
              <a:buClr>
                <a:schemeClr val="lt1"/>
              </a:buClr>
              <a:buSzPts val="1200"/>
              <a:buChar char="○"/>
              <a:defRPr>
                <a:solidFill>
                  <a:schemeClr val="lt1"/>
                </a:solidFill>
              </a:defRPr>
            </a:lvl2pPr>
            <a:lvl3pPr marL="1828482" lvl="2" indent="-406331" algn="ctr">
              <a:spcBef>
                <a:spcPts val="0"/>
              </a:spcBef>
              <a:spcAft>
                <a:spcPts val="0"/>
              </a:spcAft>
              <a:buClr>
                <a:schemeClr val="lt1"/>
              </a:buClr>
              <a:buSzPts val="1200"/>
              <a:buChar char="■"/>
              <a:defRPr>
                <a:solidFill>
                  <a:schemeClr val="lt1"/>
                </a:solidFill>
              </a:defRPr>
            </a:lvl3pPr>
            <a:lvl4pPr marL="2437978" lvl="3" indent="-406331" algn="ctr">
              <a:spcBef>
                <a:spcPts val="0"/>
              </a:spcBef>
              <a:spcAft>
                <a:spcPts val="0"/>
              </a:spcAft>
              <a:buClr>
                <a:schemeClr val="lt1"/>
              </a:buClr>
              <a:buSzPts val="1200"/>
              <a:buChar char="●"/>
              <a:defRPr>
                <a:solidFill>
                  <a:schemeClr val="lt1"/>
                </a:solidFill>
              </a:defRPr>
            </a:lvl4pPr>
            <a:lvl5pPr marL="3047468" lvl="4" indent="-406331" algn="ctr">
              <a:spcBef>
                <a:spcPts val="0"/>
              </a:spcBef>
              <a:spcAft>
                <a:spcPts val="0"/>
              </a:spcAft>
              <a:buClr>
                <a:schemeClr val="lt1"/>
              </a:buClr>
              <a:buSzPts val="1200"/>
              <a:buChar char="○"/>
              <a:defRPr>
                <a:solidFill>
                  <a:schemeClr val="lt1"/>
                </a:solidFill>
              </a:defRPr>
            </a:lvl5pPr>
            <a:lvl6pPr marL="3656959" lvl="5" indent="-406331" algn="ctr">
              <a:spcBef>
                <a:spcPts val="0"/>
              </a:spcBef>
              <a:spcAft>
                <a:spcPts val="0"/>
              </a:spcAft>
              <a:buClr>
                <a:schemeClr val="lt1"/>
              </a:buClr>
              <a:buSzPts val="1200"/>
              <a:buChar char="■"/>
              <a:defRPr>
                <a:solidFill>
                  <a:schemeClr val="lt1"/>
                </a:solidFill>
              </a:defRPr>
            </a:lvl6pPr>
            <a:lvl7pPr marL="4266453" lvl="6" indent="-406331" algn="ctr">
              <a:spcBef>
                <a:spcPts val="0"/>
              </a:spcBef>
              <a:spcAft>
                <a:spcPts val="0"/>
              </a:spcAft>
              <a:buClr>
                <a:schemeClr val="lt1"/>
              </a:buClr>
              <a:buSzPts val="1200"/>
              <a:buChar char="●"/>
              <a:defRPr>
                <a:solidFill>
                  <a:schemeClr val="lt1"/>
                </a:solidFill>
              </a:defRPr>
            </a:lvl7pPr>
            <a:lvl8pPr marL="4875947" lvl="7" indent="-406331" algn="ctr">
              <a:spcBef>
                <a:spcPts val="0"/>
              </a:spcBef>
              <a:spcAft>
                <a:spcPts val="0"/>
              </a:spcAft>
              <a:buClr>
                <a:schemeClr val="lt1"/>
              </a:buClr>
              <a:buSzPts val="1200"/>
              <a:buChar char="○"/>
              <a:defRPr>
                <a:solidFill>
                  <a:schemeClr val="lt1"/>
                </a:solidFill>
              </a:defRPr>
            </a:lvl8pPr>
            <a:lvl9pPr marL="5485446" lvl="8" indent="-406331" algn="ctr">
              <a:spcBef>
                <a:spcPts val="0"/>
              </a:spcBef>
              <a:spcAft>
                <a:spcPts val="0"/>
              </a:spcAft>
              <a:buClr>
                <a:schemeClr val="lt1"/>
              </a:buClr>
              <a:buSzPts val="1200"/>
              <a:buChar char="■"/>
              <a:defRPr>
                <a:solidFill>
                  <a:schemeClr val="lt1"/>
                </a:solidFill>
              </a:defRPr>
            </a:lvl9pPr>
          </a:lstStyle>
          <a:p>
            <a:endParaRPr/>
          </a:p>
        </p:txBody>
      </p:sp>
      <p:sp>
        <p:nvSpPr>
          <p:cNvPr id="94" name="Google Shape;94;p11"/>
          <p:cNvSpPr>
            <a:spLocks noGrp="1"/>
          </p:cNvSpPr>
          <p:nvPr>
            <p:ph type="pic" idx="2"/>
          </p:nvPr>
        </p:nvSpPr>
        <p:spPr>
          <a:xfrm>
            <a:off x="7850151" y="3578467"/>
            <a:ext cx="3748400" cy="3747600"/>
          </a:xfrm>
          <a:prstGeom prst="diamond">
            <a:avLst/>
          </a:prstGeom>
          <a:noFill/>
          <a:ln>
            <a:noFill/>
          </a:ln>
        </p:spPr>
      </p:sp>
      <p:sp>
        <p:nvSpPr>
          <p:cNvPr id="95" name="Google Shape;95;p11"/>
          <p:cNvSpPr>
            <a:spLocks noGrp="1"/>
          </p:cNvSpPr>
          <p:nvPr>
            <p:ph type="pic" idx="3"/>
          </p:nvPr>
        </p:nvSpPr>
        <p:spPr>
          <a:xfrm>
            <a:off x="7850151" y="-468033"/>
            <a:ext cx="3748400" cy="3747600"/>
          </a:xfrm>
          <a:prstGeom prst="diamond">
            <a:avLst/>
          </a:prstGeom>
          <a:noFill/>
          <a:ln>
            <a:noFill/>
          </a:ln>
        </p:spPr>
      </p:sp>
      <p:sp>
        <p:nvSpPr>
          <p:cNvPr id="96" name="Google Shape;96;p11"/>
          <p:cNvSpPr/>
          <p:nvPr/>
        </p:nvSpPr>
        <p:spPr>
          <a:xfrm>
            <a:off x="9880432" y="1549932"/>
            <a:ext cx="3770400" cy="3770400"/>
          </a:xfrm>
          <a:prstGeom prst="diamond">
            <a:avLst/>
          </a:prstGeom>
          <a:solidFill>
            <a:schemeClr val="accent1"/>
          </a:solidFill>
          <a:ln>
            <a:noFill/>
          </a:ln>
        </p:spPr>
        <p:txBody>
          <a:bodyPr spcFirstLastPara="1" wrap="square" lIns="121881" tIns="121881" rIns="121881" bIns="121881"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394743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extLst>
      <p:ext uri="{BB962C8B-B14F-4D97-AF65-F5344CB8AC3E}">
        <p14:creationId xmlns:p14="http://schemas.microsoft.com/office/powerpoint/2010/main" val="404410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950967" y="719333"/>
            <a:ext cx="10290000" cy="763600"/>
          </a:xfrm>
          <a:prstGeom prst="rect">
            <a:avLst/>
          </a:prstGeom>
        </p:spPr>
        <p:txBody>
          <a:bodyPr spcFirstLastPara="1" wrap="square" lIns="121881" tIns="121881" rIns="121881" bIns="121881"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8" name="Google Shape;118;p14"/>
          <p:cNvSpPr/>
          <p:nvPr/>
        </p:nvSpPr>
        <p:spPr>
          <a:xfrm>
            <a:off x="9699201" y="-392466"/>
            <a:ext cx="2711771" cy="2732052"/>
          </a:xfrm>
          <a:custGeom>
            <a:avLst/>
            <a:gdLst/>
            <a:ahLst/>
            <a:cxnLst/>
            <a:rect l="l" t="t" r="r" b="b"/>
            <a:pathLst>
              <a:path w="118263" h="118871" extrusionOk="0">
                <a:moveTo>
                  <a:pt x="0" y="609"/>
                </a:moveTo>
                <a:lnTo>
                  <a:pt x="118263" y="118871"/>
                </a:lnTo>
                <a:lnTo>
                  <a:pt x="118263" y="7315"/>
                </a:lnTo>
                <a:lnTo>
                  <a:pt x="7620" y="7315"/>
                </a:lnTo>
                <a:lnTo>
                  <a:pt x="7620" y="0"/>
                </a:lnTo>
                <a:close/>
              </a:path>
            </a:pathLst>
          </a:custGeom>
          <a:solidFill>
            <a:schemeClr val="dk2"/>
          </a:solidFill>
          <a:ln>
            <a:noFill/>
          </a:ln>
        </p:spPr>
      </p:sp>
      <p:grpSp>
        <p:nvGrpSpPr>
          <p:cNvPr id="119" name="Google Shape;119;p14"/>
          <p:cNvGrpSpPr/>
          <p:nvPr/>
        </p:nvGrpSpPr>
        <p:grpSpPr>
          <a:xfrm>
            <a:off x="7793641" y="-850900"/>
            <a:ext cx="5799167" cy="7841253"/>
            <a:chOff x="4714124" y="-201601"/>
            <a:chExt cx="4349375" cy="5880940"/>
          </a:xfrm>
        </p:grpSpPr>
        <p:sp>
          <p:nvSpPr>
            <p:cNvPr id="120" name="Google Shape;120;p14"/>
            <p:cNvSpPr/>
            <p:nvPr/>
          </p:nvSpPr>
          <p:spPr>
            <a:xfrm>
              <a:off x="6235699" y="132497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21" name="Google Shape;121;p14"/>
            <p:cNvSpPr/>
            <p:nvPr/>
          </p:nvSpPr>
          <p:spPr>
            <a:xfrm>
              <a:off x="4714124" y="-2016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22" name="Google Shape;122;p14"/>
            <p:cNvSpPr/>
            <p:nvPr/>
          </p:nvSpPr>
          <p:spPr>
            <a:xfrm>
              <a:off x="4714124" y="285153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65246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3"/>
        <p:cNvGrpSpPr/>
        <p:nvPr/>
      </p:nvGrpSpPr>
      <p:grpSpPr>
        <a:xfrm>
          <a:off x="0" y="0"/>
          <a:ext cx="0" cy="0"/>
          <a:chOff x="0" y="0"/>
          <a:chExt cx="0" cy="0"/>
        </a:xfrm>
      </p:grpSpPr>
      <p:sp>
        <p:nvSpPr>
          <p:cNvPr id="134" name="Google Shape;134;p16"/>
          <p:cNvSpPr/>
          <p:nvPr/>
        </p:nvSpPr>
        <p:spPr>
          <a:xfrm>
            <a:off x="4368768" y="-55197"/>
            <a:ext cx="7983167" cy="7077833"/>
          </a:xfrm>
          <a:custGeom>
            <a:avLst/>
            <a:gdLst/>
            <a:ahLst/>
            <a:cxnLst/>
            <a:rect l="l" t="t" r="r" b="b"/>
            <a:pathLst>
              <a:path w="239495" h="212335" extrusionOk="0">
                <a:moveTo>
                  <a:pt x="106049" y="106049"/>
                </a:moveTo>
                <a:lnTo>
                  <a:pt x="0" y="0"/>
                </a:lnTo>
                <a:lnTo>
                  <a:pt x="239495" y="245"/>
                </a:lnTo>
                <a:lnTo>
                  <a:pt x="239495" y="212335"/>
                </a:lnTo>
                <a:lnTo>
                  <a:pt x="1996" y="210248"/>
                </a:lnTo>
                <a:close/>
              </a:path>
            </a:pathLst>
          </a:custGeom>
          <a:solidFill>
            <a:schemeClr val="dk2"/>
          </a:solidFill>
          <a:ln>
            <a:noFill/>
          </a:ln>
        </p:spPr>
      </p:sp>
      <p:grpSp>
        <p:nvGrpSpPr>
          <p:cNvPr id="135" name="Google Shape;135;p16"/>
          <p:cNvGrpSpPr/>
          <p:nvPr/>
        </p:nvGrpSpPr>
        <p:grpSpPr>
          <a:xfrm>
            <a:off x="6122968" y="-491635"/>
            <a:ext cx="5813071" cy="7841253"/>
            <a:chOff x="4592224" y="-368726"/>
            <a:chExt cx="4359803" cy="5880940"/>
          </a:xfrm>
        </p:grpSpPr>
        <p:sp>
          <p:nvSpPr>
            <p:cNvPr id="136" name="Google Shape;136;p16"/>
            <p:cNvSpPr/>
            <p:nvPr/>
          </p:nvSpPr>
          <p:spPr>
            <a:xfrm>
              <a:off x="4592224"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37" name="Google Shape;137;p16"/>
            <p:cNvSpPr/>
            <p:nvPr/>
          </p:nvSpPr>
          <p:spPr>
            <a:xfrm>
              <a:off x="6124227"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38" name="Google Shape;138;p16"/>
            <p:cNvSpPr/>
            <p:nvPr/>
          </p:nvSpPr>
          <p:spPr>
            <a:xfrm>
              <a:off x="4592224"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39" name="Google Shape;139;p16"/>
          <p:cNvSpPr txBox="1">
            <a:spLocks noGrp="1"/>
          </p:cNvSpPr>
          <p:nvPr>
            <p:ph type="title"/>
          </p:nvPr>
        </p:nvSpPr>
        <p:spPr>
          <a:xfrm>
            <a:off x="950967" y="719333"/>
            <a:ext cx="10290000" cy="763600"/>
          </a:xfrm>
          <a:prstGeom prst="rect">
            <a:avLst/>
          </a:prstGeom>
        </p:spPr>
        <p:txBody>
          <a:bodyPr spcFirstLastPara="1" wrap="square" lIns="121881" tIns="121881" rIns="121881" bIns="121881"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274524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40"/>
        <p:cNvGrpSpPr/>
        <p:nvPr/>
      </p:nvGrpSpPr>
      <p:grpSpPr>
        <a:xfrm>
          <a:off x="0" y="0"/>
          <a:ext cx="0" cy="0"/>
          <a:chOff x="0" y="0"/>
          <a:chExt cx="0" cy="0"/>
        </a:xfrm>
      </p:grpSpPr>
      <p:grpSp>
        <p:nvGrpSpPr>
          <p:cNvPr id="141" name="Google Shape;141;p17"/>
          <p:cNvGrpSpPr/>
          <p:nvPr/>
        </p:nvGrpSpPr>
        <p:grpSpPr>
          <a:xfrm>
            <a:off x="7068236" y="-2063621"/>
            <a:ext cx="7885704" cy="7841280"/>
            <a:chOff x="5301177" y="-1547716"/>
            <a:chExt cx="5914278" cy="5880960"/>
          </a:xfrm>
        </p:grpSpPr>
        <p:grpSp>
          <p:nvGrpSpPr>
            <p:cNvPr id="142" name="Google Shape;142;p17"/>
            <p:cNvGrpSpPr/>
            <p:nvPr/>
          </p:nvGrpSpPr>
          <p:grpSpPr>
            <a:xfrm rot="10800000">
              <a:off x="6855652" y="-25591"/>
              <a:ext cx="4359803" cy="4358835"/>
              <a:chOff x="209549" y="-368726"/>
              <a:chExt cx="4359803" cy="4358835"/>
            </a:xfrm>
          </p:grpSpPr>
          <p:sp>
            <p:nvSpPr>
              <p:cNvPr id="143" name="Google Shape;143;p17"/>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44" name="Google Shape;144;p17"/>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45" name="Google Shape;145;p17"/>
            <p:cNvSpPr/>
            <p:nvPr/>
          </p:nvSpPr>
          <p:spPr>
            <a:xfrm rot="10800000">
              <a:off x="5301177" y="-154771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46" name="Google Shape;146;p17"/>
          <p:cNvSpPr/>
          <p:nvPr/>
        </p:nvSpPr>
        <p:spPr>
          <a:xfrm rot="10800000">
            <a:off x="7588909" y="-174951"/>
            <a:ext cx="4723027" cy="4736219"/>
          </a:xfrm>
          <a:custGeom>
            <a:avLst/>
            <a:gdLst/>
            <a:ahLst/>
            <a:cxnLst/>
            <a:rect l="l" t="t" r="r" b="b"/>
            <a:pathLst>
              <a:path w="218389" h="218999" extrusionOk="0">
                <a:moveTo>
                  <a:pt x="215036" y="215037"/>
                </a:moveTo>
                <a:lnTo>
                  <a:pt x="5028" y="5030"/>
                </a:lnTo>
                <a:lnTo>
                  <a:pt x="2743" y="2744"/>
                </a:lnTo>
                <a:lnTo>
                  <a:pt x="0" y="0"/>
                </a:lnTo>
                <a:lnTo>
                  <a:pt x="0" y="218999"/>
                </a:lnTo>
                <a:lnTo>
                  <a:pt x="218389" y="218999"/>
                </a:lnTo>
                <a:close/>
              </a:path>
            </a:pathLst>
          </a:custGeom>
          <a:solidFill>
            <a:schemeClr val="dk2"/>
          </a:solidFill>
          <a:ln>
            <a:noFill/>
          </a:ln>
        </p:spPr>
      </p:sp>
      <p:sp>
        <p:nvSpPr>
          <p:cNvPr id="147" name="Google Shape;147;p17"/>
          <p:cNvSpPr txBox="1">
            <a:spLocks noGrp="1"/>
          </p:cNvSpPr>
          <p:nvPr>
            <p:ph type="title"/>
          </p:nvPr>
        </p:nvSpPr>
        <p:spPr>
          <a:xfrm>
            <a:off x="950967" y="719333"/>
            <a:ext cx="10290000" cy="763600"/>
          </a:xfrm>
          <a:prstGeom prst="rect">
            <a:avLst/>
          </a:prstGeom>
        </p:spPr>
        <p:txBody>
          <a:bodyPr spcFirstLastPara="1" wrap="square" lIns="121881" tIns="121881" rIns="121881" bIns="121881" anchor="b" anchorCtr="0">
            <a:noAutofit/>
          </a:bodyPr>
          <a:lstStyle>
            <a:lvl1pPr marR="50791" lvl="0" rtl="0">
              <a:lnSpc>
                <a:spcPct val="128571"/>
              </a:lnSpc>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48" name="Google Shape;148;p17"/>
          <p:cNvSpPr>
            <a:spLocks noGrp="1"/>
          </p:cNvSpPr>
          <p:nvPr>
            <p:ph type="pic" idx="2"/>
          </p:nvPr>
        </p:nvSpPr>
        <p:spPr>
          <a:xfrm>
            <a:off x="10024917" y="-16767"/>
            <a:ext cx="3748400" cy="3747600"/>
          </a:xfrm>
          <a:prstGeom prst="diamond">
            <a:avLst/>
          </a:prstGeom>
          <a:noFill/>
          <a:ln>
            <a:noFill/>
          </a:ln>
        </p:spPr>
      </p:sp>
      <p:sp>
        <p:nvSpPr>
          <p:cNvPr id="149" name="Google Shape;149;p17"/>
          <p:cNvSpPr>
            <a:spLocks noGrp="1"/>
          </p:cNvSpPr>
          <p:nvPr>
            <p:ph type="pic" idx="3"/>
          </p:nvPr>
        </p:nvSpPr>
        <p:spPr>
          <a:xfrm>
            <a:off x="7986117" y="-2052233"/>
            <a:ext cx="3748400" cy="3747600"/>
          </a:xfrm>
          <a:prstGeom prst="diamond">
            <a:avLst/>
          </a:prstGeom>
          <a:noFill/>
          <a:ln>
            <a:noFill/>
          </a:ln>
        </p:spPr>
      </p:sp>
    </p:spTree>
    <p:extLst>
      <p:ext uri="{BB962C8B-B14F-4D97-AF65-F5344CB8AC3E}">
        <p14:creationId xmlns:p14="http://schemas.microsoft.com/office/powerpoint/2010/main" val="213368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950967" y="719333"/>
            <a:ext cx="10290000" cy="763600"/>
          </a:xfrm>
          <a:prstGeom prst="rect">
            <a:avLst/>
          </a:prstGeom>
        </p:spPr>
        <p:txBody>
          <a:bodyPr spcFirstLastPara="1" wrap="square" lIns="121881" tIns="121881" rIns="121881" bIns="121881"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52" name="Google Shape;152;p18"/>
          <p:cNvSpPr/>
          <p:nvPr/>
        </p:nvSpPr>
        <p:spPr>
          <a:xfrm>
            <a:off x="7765809" y="2365968"/>
            <a:ext cx="4600233" cy="4614333"/>
          </a:xfrm>
          <a:custGeom>
            <a:avLst/>
            <a:gdLst/>
            <a:ahLst/>
            <a:cxnLst/>
            <a:rect l="l" t="t" r="r" b="b"/>
            <a:pathLst>
              <a:path w="138007" h="138430" extrusionOk="0">
                <a:moveTo>
                  <a:pt x="0" y="137583"/>
                </a:moveTo>
                <a:lnTo>
                  <a:pt x="138007" y="0"/>
                </a:lnTo>
                <a:lnTo>
                  <a:pt x="135467" y="138430"/>
                </a:lnTo>
                <a:lnTo>
                  <a:pt x="135467" y="137160"/>
                </a:lnTo>
                <a:lnTo>
                  <a:pt x="0" y="138007"/>
                </a:lnTo>
                <a:close/>
              </a:path>
            </a:pathLst>
          </a:custGeom>
          <a:solidFill>
            <a:schemeClr val="dk2"/>
          </a:solidFill>
          <a:ln>
            <a:noFill/>
          </a:ln>
        </p:spPr>
      </p:sp>
      <p:grpSp>
        <p:nvGrpSpPr>
          <p:cNvPr id="153" name="Google Shape;153;p18"/>
          <p:cNvGrpSpPr/>
          <p:nvPr/>
        </p:nvGrpSpPr>
        <p:grpSpPr>
          <a:xfrm>
            <a:off x="8275441" y="2851821"/>
            <a:ext cx="5813071" cy="5799873"/>
            <a:chOff x="209549" y="1162309"/>
            <a:chExt cx="4359803" cy="4349905"/>
          </a:xfrm>
        </p:grpSpPr>
        <p:sp>
          <p:nvSpPr>
            <p:cNvPr id="154" name="Google Shape;154;p18"/>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55" name="Google Shape;155;p18"/>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22511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9CE48-5FFA-4D30-BA33-3410F6F15CA4}"/>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3" name="Footer Placeholder 2">
            <a:extLst>
              <a:ext uri="{FF2B5EF4-FFF2-40B4-BE49-F238E27FC236}">
                <a16:creationId xmlns:a16="http://schemas.microsoft.com/office/drawing/2014/main" id="{92DF3FB0-948A-40EC-837A-7234AC2DA762}"/>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4" name="Slide Number Placeholder 3">
            <a:extLst>
              <a:ext uri="{FF2B5EF4-FFF2-40B4-BE49-F238E27FC236}">
                <a16:creationId xmlns:a16="http://schemas.microsoft.com/office/drawing/2014/main" id="{7B8D84AD-C14E-4D58-9244-EAF71B19F5FB}"/>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24862293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950967" y="719333"/>
            <a:ext cx="4248400" cy="1180800"/>
          </a:xfrm>
          <a:prstGeom prst="rect">
            <a:avLst/>
          </a:prstGeom>
        </p:spPr>
        <p:txBody>
          <a:bodyPr spcFirstLastPara="1" wrap="square" lIns="121881" tIns="121881" rIns="121881" bIns="121881"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212424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950967" y="719333"/>
            <a:ext cx="10290000" cy="763600"/>
          </a:xfrm>
          <a:prstGeom prst="rect">
            <a:avLst/>
          </a:prstGeom>
        </p:spPr>
        <p:txBody>
          <a:bodyPr spcFirstLastPara="1" wrap="square" lIns="121881" tIns="121881" rIns="121881" bIns="121881"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60" name="Google Shape;160;p20"/>
          <p:cNvSpPr txBox="1">
            <a:spLocks noGrp="1"/>
          </p:cNvSpPr>
          <p:nvPr>
            <p:ph type="body" idx="1"/>
          </p:nvPr>
        </p:nvSpPr>
        <p:spPr>
          <a:xfrm>
            <a:off x="6296867" y="1558133"/>
            <a:ext cx="4944000" cy="4586800"/>
          </a:xfrm>
          <a:prstGeom prst="rect">
            <a:avLst/>
          </a:prstGeom>
        </p:spPr>
        <p:txBody>
          <a:bodyPr spcFirstLastPara="1" wrap="square" lIns="121881" tIns="121881" rIns="121881" bIns="121881" anchor="t" anchorCtr="0">
            <a:noAutofit/>
          </a:bodyPr>
          <a:lstStyle>
            <a:lvl1pPr marL="609491" lvl="0" indent="-406331" rtl="0">
              <a:lnSpc>
                <a:spcPct val="100000"/>
              </a:lnSpc>
              <a:spcBef>
                <a:spcPts val="0"/>
              </a:spcBef>
              <a:spcAft>
                <a:spcPts val="0"/>
              </a:spcAft>
              <a:buSzPts val="1200"/>
              <a:buChar char="●"/>
              <a:defRPr/>
            </a:lvl1pPr>
            <a:lvl2pPr marL="1218990" lvl="1" indent="-406331" rtl="0">
              <a:lnSpc>
                <a:spcPct val="100000"/>
              </a:lnSpc>
              <a:spcBef>
                <a:spcPts val="0"/>
              </a:spcBef>
              <a:spcAft>
                <a:spcPts val="0"/>
              </a:spcAft>
              <a:buSzPts val="1200"/>
              <a:buChar char="○"/>
              <a:defRPr/>
            </a:lvl2pPr>
            <a:lvl3pPr marL="1828482" lvl="2" indent="-406331" rtl="0">
              <a:lnSpc>
                <a:spcPct val="100000"/>
              </a:lnSpc>
              <a:spcBef>
                <a:spcPts val="0"/>
              </a:spcBef>
              <a:spcAft>
                <a:spcPts val="0"/>
              </a:spcAft>
              <a:buSzPts val="1200"/>
              <a:buChar char="■"/>
              <a:defRPr/>
            </a:lvl3pPr>
            <a:lvl4pPr marL="2437978" lvl="3" indent="-406331" rtl="0">
              <a:lnSpc>
                <a:spcPct val="100000"/>
              </a:lnSpc>
              <a:spcBef>
                <a:spcPts val="0"/>
              </a:spcBef>
              <a:spcAft>
                <a:spcPts val="0"/>
              </a:spcAft>
              <a:buSzPts val="1200"/>
              <a:buChar char="●"/>
              <a:defRPr/>
            </a:lvl4pPr>
            <a:lvl5pPr marL="3047468" lvl="4" indent="-406331" rtl="0">
              <a:lnSpc>
                <a:spcPct val="100000"/>
              </a:lnSpc>
              <a:spcBef>
                <a:spcPts val="0"/>
              </a:spcBef>
              <a:spcAft>
                <a:spcPts val="0"/>
              </a:spcAft>
              <a:buSzPts val="1200"/>
              <a:buChar char="○"/>
              <a:defRPr/>
            </a:lvl5pPr>
            <a:lvl6pPr marL="3656959" lvl="5" indent="-406331" rtl="0">
              <a:lnSpc>
                <a:spcPct val="100000"/>
              </a:lnSpc>
              <a:spcBef>
                <a:spcPts val="0"/>
              </a:spcBef>
              <a:spcAft>
                <a:spcPts val="0"/>
              </a:spcAft>
              <a:buSzPts val="1200"/>
              <a:buChar char="■"/>
              <a:defRPr/>
            </a:lvl6pPr>
            <a:lvl7pPr marL="4266453" lvl="6" indent="-406331" rtl="0">
              <a:lnSpc>
                <a:spcPct val="100000"/>
              </a:lnSpc>
              <a:spcBef>
                <a:spcPts val="0"/>
              </a:spcBef>
              <a:spcAft>
                <a:spcPts val="0"/>
              </a:spcAft>
              <a:buSzPts val="1200"/>
              <a:buChar char="●"/>
              <a:defRPr/>
            </a:lvl7pPr>
            <a:lvl8pPr marL="4875947" lvl="7" indent="-406331" rtl="0">
              <a:lnSpc>
                <a:spcPct val="100000"/>
              </a:lnSpc>
              <a:spcBef>
                <a:spcPts val="0"/>
              </a:spcBef>
              <a:spcAft>
                <a:spcPts val="0"/>
              </a:spcAft>
              <a:buSzPts val="1200"/>
              <a:buChar char="○"/>
              <a:defRPr/>
            </a:lvl8pPr>
            <a:lvl9pPr marL="5485446" lvl="8" indent="-406331" rtl="0">
              <a:lnSpc>
                <a:spcPct val="100000"/>
              </a:lnSpc>
              <a:spcBef>
                <a:spcPts val="0"/>
              </a:spcBef>
              <a:spcAft>
                <a:spcPts val="0"/>
              </a:spcAft>
              <a:buSzPts val="1200"/>
              <a:buChar char="■"/>
              <a:defRPr/>
            </a:lvl9pPr>
          </a:lstStyle>
          <a:p>
            <a:endParaRPr/>
          </a:p>
        </p:txBody>
      </p:sp>
      <p:sp>
        <p:nvSpPr>
          <p:cNvPr id="161" name="Google Shape;161;p20"/>
          <p:cNvSpPr txBox="1">
            <a:spLocks noGrp="1"/>
          </p:cNvSpPr>
          <p:nvPr>
            <p:ph type="body" idx="2"/>
          </p:nvPr>
        </p:nvSpPr>
        <p:spPr>
          <a:xfrm>
            <a:off x="950967" y="1558133"/>
            <a:ext cx="4944000" cy="4586800"/>
          </a:xfrm>
          <a:prstGeom prst="rect">
            <a:avLst/>
          </a:prstGeom>
        </p:spPr>
        <p:txBody>
          <a:bodyPr spcFirstLastPara="1" wrap="square" lIns="121881" tIns="121881" rIns="121881" bIns="121881" anchor="t" anchorCtr="0">
            <a:noAutofit/>
          </a:bodyPr>
          <a:lstStyle>
            <a:lvl1pPr marL="609491" lvl="0" indent="-406331" rtl="0">
              <a:lnSpc>
                <a:spcPct val="100000"/>
              </a:lnSpc>
              <a:spcBef>
                <a:spcPts val="0"/>
              </a:spcBef>
              <a:spcAft>
                <a:spcPts val="0"/>
              </a:spcAft>
              <a:buSzPts val="1200"/>
              <a:buChar char="●"/>
              <a:defRPr/>
            </a:lvl1pPr>
            <a:lvl2pPr marL="1218990" lvl="1" indent="-406331" rtl="0">
              <a:lnSpc>
                <a:spcPct val="100000"/>
              </a:lnSpc>
              <a:spcBef>
                <a:spcPts val="0"/>
              </a:spcBef>
              <a:spcAft>
                <a:spcPts val="0"/>
              </a:spcAft>
              <a:buSzPts val="1200"/>
              <a:buChar char="○"/>
              <a:defRPr/>
            </a:lvl2pPr>
            <a:lvl3pPr marL="1828482" lvl="2" indent="-406331" rtl="0">
              <a:lnSpc>
                <a:spcPct val="100000"/>
              </a:lnSpc>
              <a:spcBef>
                <a:spcPts val="0"/>
              </a:spcBef>
              <a:spcAft>
                <a:spcPts val="0"/>
              </a:spcAft>
              <a:buSzPts val="1200"/>
              <a:buChar char="■"/>
              <a:defRPr/>
            </a:lvl3pPr>
            <a:lvl4pPr marL="2437978" lvl="3" indent="-406331" rtl="0">
              <a:lnSpc>
                <a:spcPct val="100000"/>
              </a:lnSpc>
              <a:spcBef>
                <a:spcPts val="0"/>
              </a:spcBef>
              <a:spcAft>
                <a:spcPts val="0"/>
              </a:spcAft>
              <a:buSzPts val="1200"/>
              <a:buChar char="●"/>
              <a:defRPr/>
            </a:lvl4pPr>
            <a:lvl5pPr marL="3047468" lvl="4" indent="-406331" rtl="0">
              <a:lnSpc>
                <a:spcPct val="100000"/>
              </a:lnSpc>
              <a:spcBef>
                <a:spcPts val="0"/>
              </a:spcBef>
              <a:spcAft>
                <a:spcPts val="0"/>
              </a:spcAft>
              <a:buSzPts val="1200"/>
              <a:buChar char="○"/>
              <a:defRPr/>
            </a:lvl5pPr>
            <a:lvl6pPr marL="3656959" lvl="5" indent="-406331" rtl="0">
              <a:lnSpc>
                <a:spcPct val="100000"/>
              </a:lnSpc>
              <a:spcBef>
                <a:spcPts val="0"/>
              </a:spcBef>
              <a:spcAft>
                <a:spcPts val="0"/>
              </a:spcAft>
              <a:buSzPts val="1200"/>
              <a:buChar char="■"/>
              <a:defRPr/>
            </a:lvl6pPr>
            <a:lvl7pPr marL="4266453" lvl="6" indent="-406331" rtl="0">
              <a:lnSpc>
                <a:spcPct val="100000"/>
              </a:lnSpc>
              <a:spcBef>
                <a:spcPts val="0"/>
              </a:spcBef>
              <a:spcAft>
                <a:spcPts val="0"/>
              </a:spcAft>
              <a:buSzPts val="1200"/>
              <a:buChar char="●"/>
              <a:defRPr/>
            </a:lvl7pPr>
            <a:lvl8pPr marL="4875947" lvl="7" indent="-406331" rtl="0">
              <a:lnSpc>
                <a:spcPct val="100000"/>
              </a:lnSpc>
              <a:spcBef>
                <a:spcPts val="0"/>
              </a:spcBef>
              <a:spcAft>
                <a:spcPts val="0"/>
              </a:spcAft>
              <a:buSzPts val="1200"/>
              <a:buChar char="○"/>
              <a:defRPr/>
            </a:lvl8pPr>
            <a:lvl9pPr marL="5485446" lvl="8" indent="-406331" rtl="0">
              <a:lnSpc>
                <a:spcPct val="100000"/>
              </a:lnSpc>
              <a:spcBef>
                <a:spcPts val="0"/>
              </a:spcBef>
              <a:spcAft>
                <a:spcPts val="0"/>
              </a:spcAft>
              <a:buSzPts val="1200"/>
              <a:buChar char="■"/>
              <a:defRPr/>
            </a:lvl9pPr>
          </a:lstStyle>
          <a:p>
            <a:endParaRPr/>
          </a:p>
        </p:txBody>
      </p:sp>
    </p:spTree>
    <p:extLst>
      <p:ext uri="{BB962C8B-B14F-4D97-AF65-F5344CB8AC3E}">
        <p14:creationId xmlns:p14="http://schemas.microsoft.com/office/powerpoint/2010/main" val="253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62"/>
        <p:cNvGrpSpPr/>
        <p:nvPr/>
      </p:nvGrpSpPr>
      <p:grpSpPr>
        <a:xfrm>
          <a:off x="0" y="0"/>
          <a:ext cx="0" cy="0"/>
          <a:chOff x="0" y="0"/>
          <a:chExt cx="0" cy="0"/>
        </a:xfrm>
      </p:grpSpPr>
      <p:sp>
        <p:nvSpPr>
          <p:cNvPr id="163" name="Google Shape;163;p21"/>
          <p:cNvSpPr/>
          <p:nvPr/>
        </p:nvSpPr>
        <p:spPr>
          <a:xfrm>
            <a:off x="-195997" y="-276025"/>
            <a:ext cx="7279633" cy="7299967"/>
          </a:xfrm>
          <a:custGeom>
            <a:avLst/>
            <a:gdLst/>
            <a:ahLst/>
            <a:cxnLst/>
            <a:rect l="l" t="t" r="r" b="b"/>
            <a:pathLst>
              <a:path w="218389" h="218999" extrusionOk="0">
                <a:moveTo>
                  <a:pt x="215036" y="215037"/>
                </a:moveTo>
                <a:lnTo>
                  <a:pt x="5028" y="5030"/>
                </a:lnTo>
                <a:lnTo>
                  <a:pt x="2743" y="2744"/>
                </a:lnTo>
                <a:lnTo>
                  <a:pt x="0" y="0"/>
                </a:lnTo>
                <a:lnTo>
                  <a:pt x="0" y="218999"/>
                </a:lnTo>
                <a:lnTo>
                  <a:pt x="218389" y="218999"/>
                </a:lnTo>
                <a:close/>
              </a:path>
            </a:pathLst>
          </a:custGeom>
          <a:solidFill>
            <a:schemeClr val="dk2"/>
          </a:solidFill>
          <a:ln>
            <a:noFill/>
          </a:ln>
        </p:spPr>
      </p:sp>
      <p:grpSp>
        <p:nvGrpSpPr>
          <p:cNvPr id="164" name="Google Shape;164;p21"/>
          <p:cNvGrpSpPr/>
          <p:nvPr/>
        </p:nvGrpSpPr>
        <p:grpSpPr>
          <a:xfrm>
            <a:off x="-2807164" y="-1449121"/>
            <a:ext cx="9957200" cy="9906200"/>
            <a:chOff x="-2045998" y="-1086841"/>
            <a:chExt cx="7467900" cy="7429650"/>
          </a:xfrm>
        </p:grpSpPr>
        <p:grpSp>
          <p:nvGrpSpPr>
            <p:cNvPr id="165" name="Google Shape;165;p21"/>
            <p:cNvGrpSpPr/>
            <p:nvPr/>
          </p:nvGrpSpPr>
          <p:grpSpPr>
            <a:xfrm>
              <a:off x="-492376" y="461849"/>
              <a:ext cx="4359803" cy="5880940"/>
              <a:chOff x="209549" y="-368726"/>
              <a:chExt cx="4359803" cy="5880940"/>
            </a:xfrm>
          </p:grpSpPr>
          <p:sp>
            <p:nvSpPr>
              <p:cNvPr id="166" name="Google Shape;166;p21"/>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67" name="Google Shape;167;p21"/>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68" name="Google Shape;168;p21"/>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69" name="Google Shape;169;p21"/>
            <p:cNvSpPr/>
            <p:nvPr/>
          </p:nvSpPr>
          <p:spPr>
            <a:xfrm>
              <a:off x="2594102" y="35150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70" name="Google Shape;170;p21"/>
            <p:cNvSpPr/>
            <p:nvPr/>
          </p:nvSpPr>
          <p:spPr>
            <a:xfrm>
              <a:off x="-2045998" y="-108684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71" name="Google Shape;171;p21"/>
          <p:cNvSpPr txBox="1">
            <a:spLocks noGrp="1"/>
          </p:cNvSpPr>
          <p:nvPr>
            <p:ph type="title"/>
          </p:nvPr>
        </p:nvSpPr>
        <p:spPr>
          <a:xfrm>
            <a:off x="4547300" y="697600"/>
            <a:ext cx="6693600" cy="763600"/>
          </a:xfrm>
          <a:prstGeom prst="rect">
            <a:avLst/>
          </a:prstGeom>
        </p:spPr>
        <p:txBody>
          <a:bodyPr spcFirstLastPara="1" wrap="square" lIns="121881" tIns="121881" rIns="121881" bIns="121881" anchor="b" anchorCtr="0">
            <a:noAutofit/>
          </a:bodyPr>
          <a:lstStyle>
            <a:lvl1pPr lvl="0" algn="ctr"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72" name="Google Shape;172;p21"/>
          <p:cNvSpPr txBox="1">
            <a:spLocks noGrp="1"/>
          </p:cNvSpPr>
          <p:nvPr>
            <p:ph type="subTitle" idx="1"/>
          </p:nvPr>
        </p:nvSpPr>
        <p:spPr>
          <a:xfrm>
            <a:off x="4547300" y="1875500"/>
            <a:ext cx="3252400" cy="4952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73" name="Google Shape;173;p21"/>
          <p:cNvSpPr txBox="1">
            <a:spLocks noGrp="1"/>
          </p:cNvSpPr>
          <p:nvPr>
            <p:ph type="subTitle" idx="2"/>
          </p:nvPr>
        </p:nvSpPr>
        <p:spPr>
          <a:xfrm>
            <a:off x="4547300" y="2321268"/>
            <a:ext cx="3252400" cy="13960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4" name="Google Shape;174;p21"/>
          <p:cNvSpPr txBox="1">
            <a:spLocks noGrp="1"/>
          </p:cNvSpPr>
          <p:nvPr>
            <p:ph type="subTitle" idx="3"/>
          </p:nvPr>
        </p:nvSpPr>
        <p:spPr>
          <a:xfrm>
            <a:off x="7988633" y="1875500"/>
            <a:ext cx="3252400" cy="4952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75" name="Google Shape;175;p21"/>
          <p:cNvSpPr txBox="1">
            <a:spLocks noGrp="1"/>
          </p:cNvSpPr>
          <p:nvPr>
            <p:ph type="subTitle" idx="4"/>
          </p:nvPr>
        </p:nvSpPr>
        <p:spPr>
          <a:xfrm>
            <a:off x="7988633" y="2321267"/>
            <a:ext cx="3252400" cy="13960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6" name="Google Shape;176;p21"/>
          <p:cNvSpPr txBox="1">
            <a:spLocks noGrp="1"/>
          </p:cNvSpPr>
          <p:nvPr>
            <p:ph type="subTitle" idx="5"/>
          </p:nvPr>
        </p:nvSpPr>
        <p:spPr>
          <a:xfrm>
            <a:off x="6345500" y="4131567"/>
            <a:ext cx="3225200" cy="4952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77" name="Google Shape;177;p21"/>
          <p:cNvSpPr txBox="1">
            <a:spLocks noGrp="1"/>
          </p:cNvSpPr>
          <p:nvPr>
            <p:ph type="subTitle" idx="6"/>
          </p:nvPr>
        </p:nvSpPr>
        <p:spPr>
          <a:xfrm>
            <a:off x="6345500" y="4577333"/>
            <a:ext cx="3225200" cy="13960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8" name="Google Shape;178;p21"/>
          <p:cNvSpPr>
            <a:spLocks noGrp="1"/>
          </p:cNvSpPr>
          <p:nvPr>
            <p:ph type="pic" idx="7"/>
          </p:nvPr>
        </p:nvSpPr>
        <p:spPr>
          <a:xfrm>
            <a:off x="2586084" y="4698067"/>
            <a:ext cx="3748400" cy="3747600"/>
          </a:xfrm>
          <a:prstGeom prst="diamond">
            <a:avLst/>
          </a:prstGeom>
          <a:noFill/>
          <a:ln>
            <a:noFill/>
          </a:ln>
        </p:spPr>
      </p:sp>
      <p:sp>
        <p:nvSpPr>
          <p:cNvPr id="179" name="Google Shape;179;p21"/>
          <p:cNvSpPr>
            <a:spLocks noGrp="1"/>
          </p:cNvSpPr>
          <p:nvPr>
            <p:ph type="pic" idx="8"/>
          </p:nvPr>
        </p:nvSpPr>
        <p:spPr>
          <a:xfrm>
            <a:off x="-1518549" y="615800"/>
            <a:ext cx="3748400" cy="3747600"/>
          </a:xfrm>
          <a:prstGeom prst="diamond">
            <a:avLst/>
          </a:prstGeom>
          <a:noFill/>
          <a:ln>
            <a:noFill/>
          </a:ln>
        </p:spPr>
      </p:sp>
      <p:sp>
        <p:nvSpPr>
          <p:cNvPr id="180" name="Google Shape;180;p21"/>
          <p:cNvSpPr>
            <a:spLocks noGrp="1"/>
          </p:cNvSpPr>
          <p:nvPr>
            <p:ph type="pic" idx="9"/>
          </p:nvPr>
        </p:nvSpPr>
        <p:spPr>
          <a:xfrm>
            <a:off x="524117" y="2662633"/>
            <a:ext cx="3748400" cy="3747600"/>
          </a:xfrm>
          <a:prstGeom prst="diamond">
            <a:avLst/>
          </a:prstGeom>
          <a:noFill/>
          <a:ln>
            <a:noFill/>
          </a:ln>
        </p:spPr>
      </p:sp>
      <p:sp>
        <p:nvSpPr>
          <p:cNvPr id="181" name="Google Shape;181;p21"/>
          <p:cNvSpPr/>
          <p:nvPr/>
        </p:nvSpPr>
        <p:spPr>
          <a:xfrm>
            <a:off x="-1518531" y="4686679"/>
            <a:ext cx="3770400" cy="3770400"/>
          </a:xfrm>
          <a:prstGeom prst="diamond">
            <a:avLst/>
          </a:prstGeom>
          <a:solidFill>
            <a:schemeClr val="accent1"/>
          </a:solidFill>
          <a:ln>
            <a:noFill/>
          </a:ln>
        </p:spPr>
        <p:txBody>
          <a:bodyPr spcFirstLastPara="1" wrap="square" lIns="121881" tIns="121881" rIns="121881" bIns="121881"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16568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950967" y="719333"/>
            <a:ext cx="10290000" cy="763600"/>
          </a:xfrm>
          <a:prstGeom prst="rect">
            <a:avLst/>
          </a:prstGeom>
        </p:spPr>
        <p:txBody>
          <a:bodyPr spcFirstLastPara="1" wrap="square" lIns="121881" tIns="121881" rIns="121881" bIns="121881"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84" name="Google Shape;184;p22"/>
          <p:cNvSpPr txBox="1">
            <a:spLocks noGrp="1"/>
          </p:cNvSpPr>
          <p:nvPr>
            <p:ph type="subTitle" idx="1"/>
          </p:nvPr>
        </p:nvSpPr>
        <p:spPr>
          <a:xfrm>
            <a:off x="951245" y="1988100"/>
            <a:ext cx="2854000" cy="517600"/>
          </a:xfrm>
          <a:prstGeom prst="rect">
            <a:avLst/>
          </a:prstGeom>
        </p:spPr>
        <p:txBody>
          <a:bodyPr spcFirstLastPara="1" wrap="square" lIns="121881" tIns="121881" rIns="121881" bIns="121881" anchor="b" anchorCtr="0">
            <a:noAutofit/>
          </a:bodyPr>
          <a:lstStyle>
            <a:lvl1pPr lvl="0"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85" name="Google Shape;185;p22"/>
          <p:cNvSpPr txBox="1">
            <a:spLocks noGrp="1"/>
          </p:cNvSpPr>
          <p:nvPr>
            <p:ph type="subTitle" idx="2"/>
          </p:nvPr>
        </p:nvSpPr>
        <p:spPr>
          <a:xfrm>
            <a:off x="951537" y="2450464"/>
            <a:ext cx="2854000" cy="703200"/>
          </a:xfrm>
          <a:prstGeom prst="rect">
            <a:avLst/>
          </a:prstGeom>
        </p:spPr>
        <p:txBody>
          <a:bodyPr spcFirstLastPara="1" wrap="square" lIns="121881" tIns="121881" rIns="121881" bIns="121881"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186" name="Google Shape;186;p22"/>
          <p:cNvSpPr txBox="1">
            <a:spLocks noGrp="1"/>
          </p:cNvSpPr>
          <p:nvPr>
            <p:ph type="subTitle" idx="3"/>
          </p:nvPr>
        </p:nvSpPr>
        <p:spPr>
          <a:xfrm>
            <a:off x="950967" y="4226333"/>
            <a:ext cx="2854000" cy="516400"/>
          </a:xfrm>
          <a:prstGeom prst="rect">
            <a:avLst/>
          </a:prstGeom>
        </p:spPr>
        <p:txBody>
          <a:bodyPr spcFirstLastPara="1" wrap="square" lIns="121881" tIns="121881" rIns="121881" bIns="121881" anchor="b" anchorCtr="0">
            <a:noAutofit/>
          </a:bodyPr>
          <a:lstStyle>
            <a:lvl1pPr lvl="0"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87" name="Google Shape;187;p22"/>
          <p:cNvSpPr txBox="1">
            <a:spLocks noGrp="1"/>
          </p:cNvSpPr>
          <p:nvPr>
            <p:ph type="subTitle" idx="4"/>
          </p:nvPr>
        </p:nvSpPr>
        <p:spPr>
          <a:xfrm>
            <a:off x="951257" y="4688467"/>
            <a:ext cx="2854000" cy="703200"/>
          </a:xfrm>
          <a:prstGeom prst="rect">
            <a:avLst/>
          </a:prstGeom>
        </p:spPr>
        <p:txBody>
          <a:bodyPr spcFirstLastPara="1" wrap="square" lIns="121881" tIns="121881" rIns="121881" bIns="121881"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188" name="Google Shape;188;p22"/>
          <p:cNvSpPr txBox="1">
            <a:spLocks noGrp="1"/>
          </p:cNvSpPr>
          <p:nvPr>
            <p:ph type="subTitle" idx="5"/>
          </p:nvPr>
        </p:nvSpPr>
        <p:spPr>
          <a:xfrm>
            <a:off x="8387552" y="1988100"/>
            <a:ext cx="2853600" cy="517600"/>
          </a:xfrm>
          <a:prstGeom prst="rect">
            <a:avLst/>
          </a:prstGeom>
        </p:spPr>
        <p:txBody>
          <a:bodyPr spcFirstLastPara="1" wrap="square" lIns="121881" tIns="121881" rIns="121881" bIns="121881"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89" name="Google Shape;189;p22"/>
          <p:cNvSpPr txBox="1">
            <a:spLocks noGrp="1"/>
          </p:cNvSpPr>
          <p:nvPr>
            <p:ph type="subTitle" idx="6"/>
          </p:nvPr>
        </p:nvSpPr>
        <p:spPr>
          <a:xfrm>
            <a:off x="8387537" y="2450431"/>
            <a:ext cx="2853600" cy="703200"/>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0" name="Google Shape;190;p22"/>
          <p:cNvSpPr txBox="1">
            <a:spLocks noGrp="1"/>
          </p:cNvSpPr>
          <p:nvPr>
            <p:ph type="subTitle" idx="7"/>
          </p:nvPr>
        </p:nvSpPr>
        <p:spPr>
          <a:xfrm>
            <a:off x="8386968" y="4227556"/>
            <a:ext cx="2853600" cy="516400"/>
          </a:xfrm>
          <a:prstGeom prst="rect">
            <a:avLst/>
          </a:prstGeom>
        </p:spPr>
        <p:txBody>
          <a:bodyPr spcFirstLastPara="1" wrap="square" lIns="121881" tIns="121881" rIns="121881" bIns="121881"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91" name="Google Shape;191;p22"/>
          <p:cNvSpPr txBox="1">
            <a:spLocks noGrp="1"/>
          </p:cNvSpPr>
          <p:nvPr>
            <p:ph type="subTitle" idx="8"/>
          </p:nvPr>
        </p:nvSpPr>
        <p:spPr>
          <a:xfrm>
            <a:off x="8387259" y="4688433"/>
            <a:ext cx="2853600" cy="703200"/>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2" name="Google Shape;192;p22"/>
          <p:cNvSpPr>
            <a:spLocks noGrp="1"/>
          </p:cNvSpPr>
          <p:nvPr>
            <p:ph type="pic" idx="9"/>
          </p:nvPr>
        </p:nvSpPr>
        <p:spPr>
          <a:xfrm>
            <a:off x="4210767" y="1778033"/>
            <a:ext cx="3770400" cy="3747600"/>
          </a:xfrm>
          <a:prstGeom prst="diamond">
            <a:avLst/>
          </a:prstGeom>
          <a:noFill/>
          <a:ln>
            <a:noFill/>
          </a:ln>
        </p:spPr>
      </p:sp>
      <p:sp>
        <p:nvSpPr>
          <p:cNvPr id="193" name="Google Shape;193;p22"/>
          <p:cNvSpPr/>
          <p:nvPr/>
        </p:nvSpPr>
        <p:spPr>
          <a:xfrm>
            <a:off x="8386403" y="-460764"/>
            <a:ext cx="3942100" cy="3962367"/>
          </a:xfrm>
          <a:custGeom>
            <a:avLst/>
            <a:gdLst/>
            <a:ahLst/>
            <a:cxnLst/>
            <a:rect l="l" t="t" r="r" b="b"/>
            <a:pathLst>
              <a:path w="118263" h="118871" extrusionOk="0">
                <a:moveTo>
                  <a:pt x="0" y="609"/>
                </a:moveTo>
                <a:lnTo>
                  <a:pt x="118263" y="118871"/>
                </a:lnTo>
                <a:lnTo>
                  <a:pt x="118263" y="7315"/>
                </a:lnTo>
                <a:lnTo>
                  <a:pt x="7620" y="7315"/>
                </a:lnTo>
                <a:lnTo>
                  <a:pt x="7620" y="0"/>
                </a:lnTo>
                <a:close/>
              </a:path>
            </a:pathLst>
          </a:custGeom>
          <a:solidFill>
            <a:schemeClr val="dk2"/>
          </a:solidFill>
          <a:ln>
            <a:noFill/>
          </a:ln>
        </p:spPr>
      </p:sp>
      <p:grpSp>
        <p:nvGrpSpPr>
          <p:cNvPr id="194" name="Google Shape;194;p22"/>
          <p:cNvGrpSpPr/>
          <p:nvPr/>
        </p:nvGrpSpPr>
        <p:grpSpPr>
          <a:xfrm>
            <a:off x="6285507" y="-268801"/>
            <a:ext cx="5799167" cy="7841253"/>
            <a:chOff x="4714124" y="-201601"/>
            <a:chExt cx="4349375" cy="5880940"/>
          </a:xfrm>
        </p:grpSpPr>
        <p:sp>
          <p:nvSpPr>
            <p:cNvPr id="195" name="Google Shape;195;p22"/>
            <p:cNvSpPr/>
            <p:nvPr/>
          </p:nvSpPr>
          <p:spPr>
            <a:xfrm>
              <a:off x="6235699" y="132497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96" name="Google Shape;196;p22"/>
            <p:cNvSpPr/>
            <p:nvPr/>
          </p:nvSpPr>
          <p:spPr>
            <a:xfrm>
              <a:off x="4714124" y="-2016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197" name="Google Shape;197;p22"/>
            <p:cNvSpPr/>
            <p:nvPr/>
          </p:nvSpPr>
          <p:spPr>
            <a:xfrm>
              <a:off x="4714124" y="285153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409663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950967" y="719333"/>
            <a:ext cx="10290000" cy="763600"/>
          </a:xfrm>
          <a:prstGeom prst="rect">
            <a:avLst/>
          </a:prstGeom>
        </p:spPr>
        <p:txBody>
          <a:bodyPr spcFirstLastPara="1" wrap="square" lIns="121881" tIns="121881" rIns="121881" bIns="121881"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200" name="Google Shape;200;p23"/>
          <p:cNvSpPr txBox="1">
            <a:spLocks noGrp="1"/>
          </p:cNvSpPr>
          <p:nvPr>
            <p:ph type="subTitle" idx="1"/>
          </p:nvPr>
        </p:nvSpPr>
        <p:spPr>
          <a:xfrm>
            <a:off x="4417135" y="4076613"/>
            <a:ext cx="3296000" cy="495200"/>
          </a:xfrm>
          <a:prstGeom prst="rect">
            <a:avLst/>
          </a:prstGeom>
        </p:spPr>
        <p:txBody>
          <a:bodyPr spcFirstLastPara="1" wrap="square" lIns="121881" tIns="121881" rIns="121881" bIns="121881"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1" name="Google Shape;201;p23"/>
          <p:cNvSpPr txBox="1">
            <a:spLocks noGrp="1"/>
          </p:cNvSpPr>
          <p:nvPr>
            <p:ph type="subTitle" idx="2"/>
          </p:nvPr>
        </p:nvSpPr>
        <p:spPr>
          <a:xfrm>
            <a:off x="4417133" y="4496951"/>
            <a:ext cx="3296000" cy="1258800"/>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2" name="Google Shape;202;p23"/>
          <p:cNvSpPr txBox="1">
            <a:spLocks noGrp="1"/>
          </p:cNvSpPr>
          <p:nvPr>
            <p:ph type="subTitle" idx="3"/>
          </p:nvPr>
        </p:nvSpPr>
        <p:spPr>
          <a:xfrm>
            <a:off x="4417135" y="1873471"/>
            <a:ext cx="3296000" cy="495200"/>
          </a:xfrm>
          <a:prstGeom prst="rect">
            <a:avLst/>
          </a:prstGeom>
        </p:spPr>
        <p:txBody>
          <a:bodyPr spcFirstLastPara="1" wrap="square" lIns="121881" tIns="121881" rIns="121881" bIns="121881"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3" name="Google Shape;203;p23"/>
          <p:cNvSpPr txBox="1">
            <a:spLocks noGrp="1"/>
          </p:cNvSpPr>
          <p:nvPr>
            <p:ph type="subTitle" idx="4"/>
          </p:nvPr>
        </p:nvSpPr>
        <p:spPr>
          <a:xfrm>
            <a:off x="4417133" y="2293767"/>
            <a:ext cx="3296000" cy="1258800"/>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4" name="Google Shape;204;p23"/>
          <p:cNvSpPr txBox="1">
            <a:spLocks noGrp="1"/>
          </p:cNvSpPr>
          <p:nvPr>
            <p:ph type="subTitle" idx="5"/>
          </p:nvPr>
        </p:nvSpPr>
        <p:spPr>
          <a:xfrm>
            <a:off x="7883303" y="1873467"/>
            <a:ext cx="3296000" cy="495200"/>
          </a:xfrm>
          <a:prstGeom prst="rect">
            <a:avLst/>
          </a:prstGeom>
          <a:noFill/>
        </p:spPr>
        <p:txBody>
          <a:bodyPr spcFirstLastPara="1" wrap="square" lIns="121881" tIns="121881" rIns="121881" bIns="121881"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5" name="Google Shape;205;p23"/>
          <p:cNvSpPr txBox="1">
            <a:spLocks noGrp="1"/>
          </p:cNvSpPr>
          <p:nvPr>
            <p:ph type="subTitle" idx="6"/>
          </p:nvPr>
        </p:nvSpPr>
        <p:spPr>
          <a:xfrm>
            <a:off x="7883301" y="2293763"/>
            <a:ext cx="3296000" cy="1258800"/>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6" name="Google Shape;206;p23"/>
          <p:cNvSpPr txBox="1">
            <a:spLocks noGrp="1"/>
          </p:cNvSpPr>
          <p:nvPr>
            <p:ph type="subTitle" idx="7"/>
          </p:nvPr>
        </p:nvSpPr>
        <p:spPr>
          <a:xfrm>
            <a:off x="950967" y="1873471"/>
            <a:ext cx="3296000" cy="495200"/>
          </a:xfrm>
          <a:prstGeom prst="rect">
            <a:avLst/>
          </a:prstGeom>
        </p:spPr>
        <p:txBody>
          <a:bodyPr spcFirstLastPara="1" wrap="square" lIns="121881" tIns="121881" rIns="121881" bIns="121881"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7" name="Google Shape;207;p23"/>
          <p:cNvSpPr txBox="1">
            <a:spLocks noGrp="1"/>
          </p:cNvSpPr>
          <p:nvPr>
            <p:ph type="subTitle" idx="8"/>
          </p:nvPr>
        </p:nvSpPr>
        <p:spPr>
          <a:xfrm>
            <a:off x="950967" y="2293767"/>
            <a:ext cx="3296000" cy="1258800"/>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8" name="Google Shape;208;p23"/>
          <p:cNvSpPr txBox="1">
            <a:spLocks noGrp="1"/>
          </p:cNvSpPr>
          <p:nvPr>
            <p:ph type="subTitle" idx="9"/>
          </p:nvPr>
        </p:nvSpPr>
        <p:spPr>
          <a:xfrm>
            <a:off x="950967" y="4076613"/>
            <a:ext cx="3296000" cy="495200"/>
          </a:xfrm>
          <a:prstGeom prst="rect">
            <a:avLst/>
          </a:prstGeom>
        </p:spPr>
        <p:txBody>
          <a:bodyPr spcFirstLastPara="1" wrap="square" lIns="121881" tIns="121881" rIns="121881" bIns="121881"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9" name="Google Shape;209;p23"/>
          <p:cNvSpPr txBox="1">
            <a:spLocks noGrp="1"/>
          </p:cNvSpPr>
          <p:nvPr>
            <p:ph type="subTitle" idx="13"/>
          </p:nvPr>
        </p:nvSpPr>
        <p:spPr>
          <a:xfrm>
            <a:off x="950967" y="4496951"/>
            <a:ext cx="3296000" cy="1258800"/>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10" name="Google Shape;210;p23"/>
          <p:cNvSpPr txBox="1">
            <a:spLocks noGrp="1"/>
          </p:cNvSpPr>
          <p:nvPr>
            <p:ph type="subTitle" idx="14"/>
          </p:nvPr>
        </p:nvSpPr>
        <p:spPr>
          <a:xfrm>
            <a:off x="7883303" y="4076599"/>
            <a:ext cx="3296000" cy="495200"/>
          </a:xfrm>
          <a:prstGeom prst="rect">
            <a:avLst/>
          </a:prstGeom>
        </p:spPr>
        <p:txBody>
          <a:bodyPr spcFirstLastPara="1" wrap="square" lIns="121881" tIns="121881" rIns="121881" bIns="121881"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11" name="Google Shape;211;p23"/>
          <p:cNvSpPr txBox="1">
            <a:spLocks noGrp="1"/>
          </p:cNvSpPr>
          <p:nvPr>
            <p:ph type="subTitle" idx="15"/>
          </p:nvPr>
        </p:nvSpPr>
        <p:spPr>
          <a:xfrm>
            <a:off x="7883301" y="4496899"/>
            <a:ext cx="3296000" cy="1258800"/>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212" name="Google Shape;212;p23"/>
          <p:cNvGrpSpPr/>
          <p:nvPr/>
        </p:nvGrpSpPr>
        <p:grpSpPr>
          <a:xfrm>
            <a:off x="8673141" y="-2335965"/>
            <a:ext cx="5799167" cy="5805833"/>
            <a:chOff x="6504849" y="-1751976"/>
            <a:chExt cx="4349375" cy="4354375"/>
          </a:xfrm>
        </p:grpSpPr>
        <p:sp>
          <p:nvSpPr>
            <p:cNvPr id="213" name="Google Shape;213;p23"/>
            <p:cNvSpPr/>
            <p:nvPr/>
          </p:nvSpPr>
          <p:spPr>
            <a:xfrm>
              <a:off x="8026424" y="-2254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214" name="Google Shape;214;p23"/>
            <p:cNvSpPr/>
            <p:nvPr/>
          </p:nvSpPr>
          <p:spPr>
            <a:xfrm>
              <a:off x="6504849" y="-175197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178647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7"/>
        <p:cNvGrpSpPr/>
        <p:nvPr/>
      </p:nvGrpSpPr>
      <p:grpSpPr>
        <a:xfrm>
          <a:off x="0" y="0"/>
          <a:ext cx="0" cy="0"/>
          <a:chOff x="0" y="0"/>
          <a:chExt cx="0" cy="0"/>
        </a:xfrm>
      </p:grpSpPr>
      <p:grpSp>
        <p:nvGrpSpPr>
          <p:cNvPr id="228" name="Google Shape;228;p25"/>
          <p:cNvGrpSpPr/>
          <p:nvPr/>
        </p:nvGrpSpPr>
        <p:grpSpPr>
          <a:xfrm>
            <a:off x="7289807" y="-491635"/>
            <a:ext cx="5813071" cy="7841253"/>
            <a:chOff x="209549" y="-368726"/>
            <a:chExt cx="4359803" cy="5880940"/>
          </a:xfrm>
        </p:grpSpPr>
        <p:sp>
          <p:nvSpPr>
            <p:cNvPr id="229" name="Google Shape;229;p25"/>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230" name="Google Shape;230;p25"/>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
          <p:nvSpPr>
            <p:cNvPr id="231" name="Google Shape;231;p25"/>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232" name="Google Shape;232;p25"/>
          <p:cNvSpPr/>
          <p:nvPr/>
        </p:nvSpPr>
        <p:spPr>
          <a:xfrm>
            <a:off x="104010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
        <p:nvSpPr>
          <p:cNvPr id="233" name="Google Shape;233;p25"/>
          <p:cNvSpPr>
            <a:spLocks noGrp="1"/>
          </p:cNvSpPr>
          <p:nvPr>
            <p:ph type="pic" idx="2"/>
          </p:nvPr>
        </p:nvSpPr>
        <p:spPr>
          <a:xfrm>
            <a:off x="7850151" y="3578467"/>
            <a:ext cx="3748400" cy="3747600"/>
          </a:xfrm>
          <a:prstGeom prst="diamond">
            <a:avLst/>
          </a:prstGeom>
          <a:noFill/>
          <a:ln>
            <a:noFill/>
          </a:ln>
        </p:spPr>
      </p:sp>
      <p:sp>
        <p:nvSpPr>
          <p:cNvPr id="234" name="Google Shape;234;p25"/>
          <p:cNvSpPr>
            <a:spLocks noGrp="1"/>
          </p:cNvSpPr>
          <p:nvPr>
            <p:ph type="pic" idx="3"/>
          </p:nvPr>
        </p:nvSpPr>
        <p:spPr>
          <a:xfrm>
            <a:off x="7850151" y="-468033"/>
            <a:ext cx="3748400" cy="3747600"/>
          </a:xfrm>
          <a:prstGeom prst="diamond">
            <a:avLst/>
          </a:prstGeom>
          <a:noFill/>
          <a:ln>
            <a:noFill/>
          </a:ln>
        </p:spPr>
      </p:sp>
      <p:sp>
        <p:nvSpPr>
          <p:cNvPr id="235" name="Google Shape;235;p25"/>
          <p:cNvSpPr/>
          <p:nvPr/>
        </p:nvSpPr>
        <p:spPr>
          <a:xfrm>
            <a:off x="9880432" y="1549932"/>
            <a:ext cx="3770400" cy="3770400"/>
          </a:xfrm>
          <a:prstGeom prst="diamond">
            <a:avLst/>
          </a:prstGeom>
          <a:solidFill>
            <a:schemeClr val="accent1"/>
          </a:solidFill>
          <a:ln>
            <a:noFill/>
          </a:ln>
        </p:spPr>
        <p:txBody>
          <a:bodyPr spcFirstLastPara="1" wrap="square" lIns="121881" tIns="121881" rIns="121881" bIns="121881" anchor="ctr" anchorCtr="0">
            <a:noAutofit/>
          </a:bodyPr>
          <a:lstStyle/>
          <a:p>
            <a:pPr algn="ctr" defTabSz="914264">
              <a:buClr>
                <a:srgbClr val="000000"/>
              </a:buClr>
              <a:buFont typeface="Arial"/>
              <a:buNone/>
            </a:pPr>
            <a:endParaRPr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385245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89163" y="1561300"/>
            <a:ext cx="5258400" cy="2872800"/>
          </a:xfrm>
          <a:prstGeom prst="rect">
            <a:avLst/>
          </a:prstGeom>
          <a:noFill/>
        </p:spPr>
        <p:txBody>
          <a:bodyPr spcFirstLastPara="1" wrap="square" lIns="121889" tIns="121889" rIns="121889" bIns="121889" anchor="ctr" anchorCtr="0">
            <a:noAutofit/>
          </a:bodyPr>
          <a:lstStyle>
            <a:lvl1pPr lvl="0" algn="l">
              <a:spcBef>
                <a:spcPts val="0"/>
              </a:spcBef>
              <a:spcAft>
                <a:spcPts val="0"/>
              </a:spcAft>
              <a:buSzPts val="5200"/>
              <a:buNone/>
              <a:defRPr sz="9300" b="0">
                <a:latin typeface="Red Hat Display Black"/>
                <a:ea typeface="Red Hat Display Black"/>
                <a:cs typeface="Red Hat Display Black"/>
                <a:sym typeface="Red Hat Display Black"/>
              </a:defRPr>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a:off x="989133" y="4434133"/>
            <a:ext cx="5258400" cy="618400"/>
          </a:xfrm>
          <a:prstGeom prst="rect">
            <a:avLst/>
          </a:prstGeom>
        </p:spPr>
        <p:txBody>
          <a:bodyPr spcFirstLastPara="1" wrap="square" lIns="121889" tIns="121889" rIns="121889" bIns="121889" anchor="ctr" anchorCtr="0">
            <a:noAutofit/>
          </a:bodyPr>
          <a:lstStyle>
            <a:lvl1pPr lvl="0">
              <a:lnSpc>
                <a:spcPct val="100000"/>
              </a:lnSpc>
              <a:spcBef>
                <a:spcPts val="0"/>
              </a:spcBef>
              <a:spcAft>
                <a:spcPts val="0"/>
              </a:spcAft>
              <a:buSzPts val="2800"/>
              <a:buNone/>
              <a:defRPr sz="1900">
                <a:latin typeface="Albert Sans"/>
                <a:ea typeface="Albert Sans"/>
                <a:cs typeface="Albert Sans"/>
                <a:sym typeface="Albert Sa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1" name="Google Shape;11;p2"/>
          <p:cNvSpPr>
            <a:spLocks noGrp="1"/>
          </p:cNvSpPr>
          <p:nvPr>
            <p:ph type="pic" idx="2"/>
          </p:nvPr>
        </p:nvSpPr>
        <p:spPr>
          <a:xfrm>
            <a:off x="6154951" y="3578449"/>
            <a:ext cx="3748400" cy="3747600"/>
          </a:xfrm>
          <a:prstGeom prst="diamond">
            <a:avLst/>
          </a:prstGeom>
          <a:noFill/>
          <a:ln>
            <a:noFill/>
          </a:ln>
        </p:spPr>
      </p:sp>
      <p:sp>
        <p:nvSpPr>
          <p:cNvPr id="12" name="Google Shape;12;p2"/>
          <p:cNvSpPr>
            <a:spLocks noGrp="1"/>
          </p:cNvSpPr>
          <p:nvPr>
            <p:ph type="pic" idx="3"/>
          </p:nvPr>
        </p:nvSpPr>
        <p:spPr>
          <a:xfrm>
            <a:off x="8185217" y="1561316"/>
            <a:ext cx="3748400" cy="3747600"/>
          </a:xfrm>
          <a:prstGeom prst="diamond">
            <a:avLst/>
          </a:prstGeom>
          <a:noFill/>
          <a:ln>
            <a:noFill/>
          </a:ln>
        </p:spPr>
      </p:sp>
      <p:sp>
        <p:nvSpPr>
          <p:cNvPr id="13" name="Google Shape;13;p2"/>
          <p:cNvSpPr>
            <a:spLocks noGrp="1"/>
          </p:cNvSpPr>
          <p:nvPr>
            <p:ph type="pic" idx="4"/>
          </p:nvPr>
        </p:nvSpPr>
        <p:spPr>
          <a:xfrm>
            <a:off x="6154951" y="-468051"/>
            <a:ext cx="3748400" cy="3747600"/>
          </a:xfrm>
          <a:prstGeom prst="diamond">
            <a:avLst/>
          </a:prstGeom>
          <a:noFill/>
          <a:ln>
            <a:noFill/>
          </a:ln>
        </p:spPr>
      </p:sp>
      <p:sp>
        <p:nvSpPr>
          <p:cNvPr id="14" name="Google Shape;14;p2"/>
          <p:cNvSpPr/>
          <p:nvPr/>
        </p:nvSpPr>
        <p:spPr>
          <a:xfrm>
            <a:off x="86738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15" name="Google Shape;15;p2"/>
          <p:cNvGrpSpPr/>
          <p:nvPr/>
        </p:nvGrpSpPr>
        <p:grpSpPr>
          <a:xfrm>
            <a:off x="6985003" y="-491635"/>
            <a:ext cx="5813071" cy="7841253"/>
            <a:chOff x="209549" y="-368726"/>
            <a:chExt cx="4359803" cy="5880940"/>
          </a:xfrm>
        </p:grpSpPr>
        <p:sp>
          <p:nvSpPr>
            <p:cNvPr id="16" name="Google Shape;16;p2"/>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7" name="Google Shape;17;p2"/>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8" name="Google Shape;18;p2"/>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31686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a:off x="-2705298" y="-48265"/>
            <a:ext cx="10667300" cy="7071933"/>
          </a:xfrm>
          <a:custGeom>
            <a:avLst/>
            <a:gdLst/>
            <a:ahLst/>
            <a:cxnLst/>
            <a:rect l="l" t="t" r="r" b="b"/>
            <a:pathLst>
              <a:path w="320019" h="212158" extrusionOk="0">
                <a:moveTo>
                  <a:pt x="237112" y="104393"/>
                </a:moveTo>
                <a:lnTo>
                  <a:pt x="131063" y="-1656"/>
                </a:lnTo>
                <a:lnTo>
                  <a:pt x="451082" y="-1197"/>
                </a:lnTo>
                <a:lnTo>
                  <a:pt x="449650" y="210502"/>
                </a:lnTo>
                <a:lnTo>
                  <a:pt x="133059" y="208592"/>
                </a:lnTo>
                <a:close/>
              </a:path>
            </a:pathLst>
          </a:custGeom>
          <a:solidFill>
            <a:schemeClr val="dk2"/>
          </a:solidFill>
          <a:ln>
            <a:noFill/>
          </a:ln>
        </p:spPr>
      </p:sp>
      <p:sp>
        <p:nvSpPr>
          <p:cNvPr id="21" name="Google Shape;21;p3"/>
          <p:cNvSpPr txBox="1">
            <a:spLocks noGrp="1"/>
          </p:cNvSpPr>
          <p:nvPr>
            <p:ph type="title"/>
          </p:nvPr>
        </p:nvSpPr>
        <p:spPr>
          <a:xfrm>
            <a:off x="5764267" y="3330333"/>
            <a:ext cx="5476800" cy="1778800"/>
          </a:xfrm>
          <a:prstGeom prst="rect">
            <a:avLst/>
          </a:prstGeom>
        </p:spPr>
        <p:txBody>
          <a:bodyPr spcFirstLastPara="1" wrap="square" lIns="121889" tIns="121889" rIns="121889" bIns="121889" anchor="ctr" anchorCtr="0">
            <a:noAutofit/>
          </a:bodyPr>
          <a:lstStyle>
            <a:lvl1pPr lvl="0" algn="l" rtl="0">
              <a:spcBef>
                <a:spcPts val="0"/>
              </a:spcBef>
              <a:spcAft>
                <a:spcPts val="0"/>
              </a:spcAft>
              <a:buSzPts val="7000"/>
              <a:buNone/>
              <a:defRPr sz="6000">
                <a:solidFill>
                  <a:schemeClr val="lt1"/>
                </a:solidFill>
              </a:defRPr>
            </a:lvl1pPr>
            <a:lvl2pPr lvl="1" algn="ctr" rtl="0">
              <a:lnSpc>
                <a:spcPct val="100000"/>
              </a:lnSpc>
              <a:spcBef>
                <a:spcPts val="0"/>
              </a:spcBef>
              <a:spcAft>
                <a:spcPts val="0"/>
              </a:spcAft>
              <a:buSzPts val="5000"/>
              <a:buNone/>
              <a:defRPr sz="6700"/>
            </a:lvl2pPr>
            <a:lvl3pPr lvl="2" algn="ctr" rtl="0">
              <a:lnSpc>
                <a:spcPct val="100000"/>
              </a:lnSpc>
              <a:spcBef>
                <a:spcPts val="0"/>
              </a:spcBef>
              <a:spcAft>
                <a:spcPts val="0"/>
              </a:spcAft>
              <a:buSzPts val="5000"/>
              <a:buNone/>
              <a:defRPr sz="6700"/>
            </a:lvl3pPr>
            <a:lvl4pPr lvl="3" algn="ctr" rtl="0">
              <a:lnSpc>
                <a:spcPct val="100000"/>
              </a:lnSpc>
              <a:spcBef>
                <a:spcPts val="0"/>
              </a:spcBef>
              <a:spcAft>
                <a:spcPts val="0"/>
              </a:spcAft>
              <a:buSzPts val="5000"/>
              <a:buNone/>
              <a:defRPr sz="6700"/>
            </a:lvl4pPr>
            <a:lvl5pPr lvl="4" algn="ctr" rtl="0">
              <a:lnSpc>
                <a:spcPct val="100000"/>
              </a:lnSpc>
              <a:spcBef>
                <a:spcPts val="0"/>
              </a:spcBef>
              <a:spcAft>
                <a:spcPts val="0"/>
              </a:spcAft>
              <a:buSzPts val="5000"/>
              <a:buNone/>
              <a:defRPr sz="6700"/>
            </a:lvl5pPr>
            <a:lvl6pPr lvl="5" algn="ctr" rtl="0">
              <a:lnSpc>
                <a:spcPct val="100000"/>
              </a:lnSpc>
              <a:spcBef>
                <a:spcPts val="0"/>
              </a:spcBef>
              <a:spcAft>
                <a:spcPts val="0"/>
              </a:spcAft>
              <a:buSzPts val="5000"/>
              <a:buNone/>
              <a:defRPr sz="6700"/>
            </a:lvl6pPr>
            <a:lvl7pPr lvl="6" algn="ctr" rtl="0">
              <a:lnSpc>
                <a:spcPct val="100000"/>
              </a:lnSpc>
              <a:spcBef>
                <a:spcPts val="0"/>
              </a:spcBef>
              <a:spcAft>
                <a:spcPts val="0"/>
              </a:spcAft>
              <a:buSzPts val="5000"/>
              <a:buNone/>
              <a:defRPr sz="6700"/>
            </a:lvl7pPr>
            <a:lvl8pPr lvl="7" algn="ctr" rtl="0">
              <a:lnSpc>
                <a:spcPct val="100000"/>
              </a:lnSpc>
              <a:spcBef>
                <a:spcPts val="0"/>
              </a:spcBef>
              <a:spcAft>
                <a:spcPts val="0"/>
              </a:spcAft>
              <a:buSzPts val="5000"/>
              <a:buNone/>
              <a:defRPr sz="6700"/>
            </a:lvl8pPr>
            <a:lvl9pPr lvl="8" algn="ctr" rtl="0">
              <a:lnSpc>
                <a:spcPct val="100000"/>
              </a:lnSpc>
              <a:spcBef>
                <a:spcPts val="0"/>
              </a:spcBef>
              <a:spcAft>
                <a:spcPts val="0"/>
              </a:spcAft>
              <a:buSzPts val="5000"/>
              <a:buNone/>
              <a:defRPr sz="6700"/>
            </a:lvl9pPr>
          </a:lstStyle>
          <a:p>
            <a:endParaRPr/>
          </a:p>
        </p:txBody>
      </p:sp>
      <p:sp>
        <p:nvSpPr>
          <p:cNvPr id="22" name="Google Shape;22;p3"/>
          <p:cNvSpPr txBox="1">
            <a:spLocks noGrp="1"/>
          </p:cNvSpPr>
          <p:nvPr>
            <p:ph type="title" idx="2" hasCustomPrompt="1"/>
          </p:nvPr>
        </p:nvSpPr>
        <p:spPr>
          <a:xfrm>
            <a:off x="5764267" y="1551517"/>
            <a:ext cx="2446800" cy="1778800"/>
          </a:xfrm>
          <a:prstGeom prst="rect">
            <a:avLst/>
          </a:prstGeom>
          <a:ln>
            <a:noFill/>
          </a:ln>
        </p:spPr>
        <p:txBody>
          <a:bodyPr spcFirstLastPara="1" wrap="square" lIns="121889" tIns="121889" rIns="121889" bIns="121889" anchor="ctr" anchorCtr="0">
            <a:noAutofit/>
          </a:bodyPr>
          <a:lstStyle>
            <a:lvl1pPr lvl="0" algn="l" rtl="0">
              <a:lnSpc>
                <a:spcPct val="100000"/>
              </a:lnSpc>
              <a:spcBef>
                <a:spcPts val="0"/>
              </a:spcBef>
              <a:spcAft>
                <a:spcPts val="0"/>
              </a:spcAft>
              <a:buSzPts val="5000"/>
              <a:buNone/>
              <a:defRPr sz="10000">
                <a:solidFill>
                  <a:schemeClr val="lt1"/>
                </a:solidFill>
              </a:defRPr>
            </a:lvl1pPr>
            <a:lvl2pPr lvl="1" algn="ctr" rtl="0">
              <a:lnSpc>
                <a:spcPct val="100000"/>
              </a:lnSpc>
              <a:spcBef>
                <a:spcPts val="0"/>
              </a:spcBef>
              <a:spcAft>
                <a:spcPts val="0"/>
              </a:spcAft>
              <a:buSzPts val="5000"/>
              <a:buNone/>
              <a:defRPr sz="6700"/>
            </a:lvl2pPr>
            <a:lvl3pPr lvl="2" algn="ctr" rtl="0">
              <a:lnSpc>
                <a:spcPct val="100000"/>
              </a:lnSpc>
              <a:spcBef>
                <a:spcPts val="0"/>
              </a:spcBef>
              <a:spcAft>
                <a:spcPts val="0"/>
              </a:spcAft>
              <a:buSzPts val="5000"/>
              <a:buNone/>
              <a:defRPr sz="6700"/>
            </a:lvl3pPr>
            <a:lvl4pPr lvl="3" algn="ctr" rtl="0">
              <a:lnSpc>
                <a:spcPct val="100000"/>
              </a:lnSpc>
              <a:spcBef>
                <a:spcPts val="0"/>
              </a:spcBef>
              <a:spcAft>
                <a:spcPts val="0"/>
              </a:spcAft>
              <a:buSzPts val="5000"/>
              <a:buNone/>
              <a:defRPr sz="6700"/>
            </a:lvl4pPr>
            <a:lvl5pPr lvl="4" algn="ctr" rtl="0">
              <a:lnSpc>
                <a:spcPct val="100000"/>
              </a:lnSpc>
              <a:spcBef>
                <a:spcPts val="0"/>
              </a:spcBef>
              <a:spcAft>
                <a:spcPts val="0"/>
              </a:spcAft>
              <a:buSzPts val="5000"/>
              <a:buNone/>
              <a:defRPr sz="6700"/>
            </a:lvl5pPr>
            <a:lvl6pPr lvl="5" algn="ctr" rtl="0">
              <a:lnSpc>
                <a:spcPct val="100000"/>
              </a:lnSpc>
              <a:spcBef>
                <a:spcPts val="0"/>
              </a:spcBef>
              <a:spcAft>
                <a:spcPts val="0"/>
              </a:spcAft>
              <a:buSzPts val="5000"/>
              <a:buNone/>
              <a:defRPr sz="6700"/>
            </a:lvl6pPr>
            <a:lvl7pPr lvl="6" algn="ctr" rtl="0">
              <a:lnSpc>
                <a:spcPct val="100000"/>
              </a:lnSpc>
              <a:spcBef>
                <a:spcPts val="0"/>
              </a:spcBef>
              <a:spcAft>
                <a:spcPts val="0"/>
              </a:spcAft>
              <a:buSzPts val="5000"/>
              <a:buNone/>
              <a:defRPr sz="6700"/>
            </a:lvl7pPr>
            <a:lvl8pPr lvl="7" algn="ctr" rtl="0">
              <a:lnSpc>
                <a:spcPct val="100000"/>
              </a:lnSpc>
              <a:spcBef>
                <a:spcPts val="0"/>
              </a:spcBef>
              <a:spcAft>
                <a:spcPts val="0"/>
              </a:spcAft>
              <a:buSzPts val="5000"/>
              <a:buNone/>
              <a:defRPr sz="6700"/>
            </a:lvl8pPr>
            <a:lvl9pPr lvl="8" algn="ctr" rtl="0">
              <a:lnSpc>
                <a:spcPct val="100000"/>
              </a:lnSpc>
              <a:spcBef>
                <a:spcPts val="0"/>
              </a:spcBef>
              <a:spcAft>
                <a:spcPts val="0"/>
              </a:spcAft>
              <a:buSzPts val="5000"/>
              <a:buNone/>
              <a:defRPr sz="6700"/>
            </a:lvl9pPr>
          </a:lstStyle>
          <a:p>
            <a:r>
              <a:t>xx%</a:t>
            </a:r>
          </a:p>
        </p:txBody>
      </p:sp>
      <p:grpSp>
        <p:nvGrpSpPr>
          <p:cNvPr id="23" name="Google Shape;23;p3"/>
          <p:cNvGrpSpPr/>
          <p:nvPr/>
        </p:nvGrpSpPr>
        <p:grpSpPr>
          <a:xfrm>
            <a:off x="-25397" y="-491635"/>
            <a:ext cx="5813071" cy="7841253"/>
            <a:chOff x="209549" y="-368726"/>
            <a:chExt cx="4359803" cy="5880940"/>
          </a:xfrm>
        </p:grpSpPr>
        <p:sp>
          <p:nvSpPr>
            <p:cNvPr id="24" name="Google Shape;24;p3"/>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25" name="Google Shape;25;p3"/>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26" name="Google Shape;26;p3"/>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27" name="Google Shape;27;p3"/>
          <p:cNvSpPr/>
          <p:nvPr/>
        </p:nvSpPr>
        <p:spPr>
          <a:xfrm>
            <a:off x="1155236" y="1549745"/>
            <a:ext cx="3770400" cy="3770400"/>
          </a:xfrm>
          <a:prstGeom prst="diamond">
            <a:avLst/>
          </a:prstGeom>
          <a:solidFill>
            <a:schemeClr val="accent1"/>
          </a:solidFill>
          <a:ln>
            <a:noFill/>
          </a:ln>
        </p:spPr>
        <p:txBody>
          <a:bodyPr spcFirstLastPara="1" wrap="square" lIns="121889" tIns="121889" rIns="121889" bIns="121889"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28" name="Google Shape;28;p3"/>
          <p:cNvSpPr>
            <a:spLocks noGrp="1"/>
          </p:cNvSpPr>
          <p:nvPr>
            <p:ph type="pic" idx="3"/>
          </p:nvPr>
        </p:nvSpPr>
        <p:spPr>
          <a:xfrm>
            <a:off x="-876449" y="-480217"/>
            <a:ext cx="3748400" cy="3747600"/>
          </a:xfrm>
          <a:prstGeom prst="diamond">
            <a:avLst/>
          </a:prstGeom>
          <a:noFill/>
          <a:ln>
            <a:noFill/>
          </a:ln>
        </p:spPr>
      </p:sp>
      <p:sp>
        <p:nvSpPr>
          <p:cNvPr id="29" name="Google Shape;29;p3"/>
          <p:cNvSpPr>
            <a:spLocks noGrp="1"/>
          </p:cNvSpPr>
          <p:nvPr>
            <p:ph type="pic" idx="4"/>
          </p:nvPr>
        </p:nvSpPr>
        <p:spPr>
          <a:xfrm>
            <a:off x="-876449" y="3590649"/>
            <a:ext cx="3748400" cy="3747600"/>
          </a:xfrm>
          <a:prstGeom prst="diamond">
            <a:avLst/>
          </a:prstGeom>
          <a:noFill/>
          <a:ln>
            <a:noFill/>
          </a:ln>
        </p:spPr>
      </p:sp>
    </p:spTree>
    <p:extLst>
      <p:ext uri="{BB962C8B-B14F-4D97-AF65-F5344CB8AC3E}">
        <p14:creationId xmlns:p14="http://schemas.microsoft.com/office/powerpoint/2010/main" val="351863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4"/>
          <p:cNvSpPr/>
          <p:nvPr/>
        </p:nvSpPr>
        <p:spPr>
          <a:xfrm>
            <a:off x="86738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32" name="Google Shape;32;p4"/>
          <p:cNvGrpSpPr/>
          <p:nvPr/>
        </p:nvGrpSpPr>
        <p:grpSpPr>
          <a:xfrm>
            <a:off x="6093070" y="-491635"/>
            <a:ext cx="5813071" cy="7841253"/>
            <a:chOff x="209549" y="-368726"/>
            <a:chExt cx="4359803" cy="5880940"/>
          </a:xfrm>
        </p:grpSpPr>
        <p:sp>
          <p:nvSpPr>
            <p:cNvPr id="33" name="Google Shape;33;p4"/>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34" name="Google Shape;34;p4"/>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35" name="Google Shape;35;p4"/>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36" name="Google Shape;36;p4"/>
          <p:cNvSpPr txBox="1">
            <a:spLocks noGrp="1"/>
          </p:cNvSpPr>
          <p:nvPr>
            <p:ph type="title"/>
          </p:nvPr>
        </p:nvSpPr>
        <p:spPr>
          <a:xfrm>
            <a:off x="950967" y="719333"/>
            <a:ext cx="10290000" cy="763600"/>
          </a:xfrm>
          <a:prstGeom prst="rect">
            <a:avLst/>
          </a:prstGeom>
        </p:spPr>
        <p:txBody>
          <a:bodyPr spcFirstLastPara="1" wrap="square" lIns="121889" tIns="121889" rIns="121889" bIns="121889"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37" name="Google Shape;37;p4"/>
          <p:cNvSpPr txBox="1">
            <a:spLocks noGrp="1"/>
          </p:cNvSpPr>
          <p:nvPr>
            <p:ph type="body" idx="1"/>
          </p:nvPr>
        </p:nvSpPr>
        <p:spPr>
          <a:xfrm>
            <a:off x="950967" y="1555600"/>
            <a:ext cx="10290000" cy="2946400"/>
          </a:xfrm>
          <a:prstGeom prst="rect">
            <a:avLst/>
          </a:prstGeom>
        </p:spPr>
        <p:txBody>
          <a:bodyPr spcFirstLastPara="1" wrap="square" lIns="121889" tIns="121889" rIns="121889" bIns="121889" anchor="t" anchorCtr="0">
            <a:noAutofit/>
          </a:bodyPr>
          <a:lstStyle>
            <a:lvl1pPr marL="609539" lvl="0" indent="-431757" rtl="0">
              <a:lnSpc>
                <a:spcPct val="100000"/>
              </a:lnSpc>
              <a:spcBef>
                <a:spcPts val="0"/>
              </a:spcBef>
              <a:spcAft>
                <a:spcPts val="0"/>
              </a:spcAft>
              <a:buSzPts val="1500"/>
              <a:buChar char="●"/>
              <a:defRPr/>
            </a:lvl1pPr>
            <a:lvl2pPr marL="1219080" lvl="1" indent="-406361" rtl="0">
              <a:lnSpc>
                <a:spcPct val="100000"/>
              </a:lnSpc>
              <a:spcBef>
                <a:spcPts val="0"/>
              </a:spcBef>
              <a:spcAft>
                <a:spcPts val="0"/>
              </a:spcAft>
              <a:buSzPts val="1200"/>
              <a:buChar char="○"/>
              <a:defRPr/>
            </a:lvl2pPr>
            <a:lvl3pPr marL="1828618" lvl="2" indent="-406361" rtl="0">
              <a:lnSpc>
                <a:spcPct val="100000"/>
              </a:lnSpc>
              <a:spcBef>
                <a:spcPts val="0"/>
              </a:spcBef>
              <a:spcAft>
                <a:spcPts val="0"/>
              </a:spcAft>
              <a:buSzPts val="1200"/>
              <a:buChar char="■"/>
              <a:defRPr/>
            </a:lvl3pPr>
            <a:lvl4pPr marL="2438158" lvl="3" indent="-406361" rtl="0">
              <a:lnSpc>
                <a:spcPct val="100000"/>
              </a:lnSpc>
              <a:spcBef>
                <a:spcPts val="0"/>
              </a:spcBef>
              <a:spcAft>
                <a:spcPts val="0"/>
              </a:spcAft>
              <a:buSzPts val="1200"/>
              <a:buChar char="●"/>
              <a:defRPr/>
            </a:lvl4pPr>
            <a:lvl5pPr marL="3047696" lvl="4" indent="-406361" rtl="0">
              <a:lnSpc>
                <a:spcPct val="100000"/>
              </a:lnSpc>
              <a:spcBef>
                <a:spcPts val="0"/>
              </a:spcBef>
              <a:spcAft>
                <a:spcPts val="0"/>
              </a:spcAft>
              <a:buSzPts val="1200"/>
              <a:buChar char="○"/>
              <a:defRPr/>
            </a:lvl5pPr>
            <a:lvl6pPr marL="3657235" lvl="5" indent="-406361" rtl="0">
              <a:lnSpc>
                <a:spcPct val="100000"/>
              </a:lnSpc>
              <a:spcBef>
                <a:spcPts val="0"/>
              </a:spcBef>
              <a:spcAft>
                <a:spcPts val="0"/>
              </a:spcAft>
              <a:buSzPts val="1200"/>
              <a:buChar char="■"/>
              <a:defRPr/>
            </a:lvl6pPr>
            <a:lvl7pPr marL="4266773" lvl="6" indent="-406361" rtl="0">
              <a:lnSpc>
                <a:spcPct val="100000"/>
              </a:lnSpc>
              <a:spcBef>
                <a:spcPts val="0"/>
              </a:spcBef>
              <a:spcAft>
                <a:spcPts val="0"/>
              </a:spcAft>
              <a:buSzPts val="1200"/>
              <a:buChar char="●"/>
              <a:defRPr/>
            </a:lvl7pPr>
            <a:lvl8pPr marL="4876313" lvl="7" indent="-406361" rtl="0">
              <a:lnSpc>
                <a:spcPct val="100000"/>
              </a:lnSpc>
              <a:spcBef>
                <a:spcPts val="0"/>
              </a:spcBef>
              <a:spcAft>
                <a:spcPts val="0"/>
              </a:spcAft>
              <a:buSzPts val="1200"/>
              <a:buChar char="○"/>
              <a:defRPr/>
            </a:lvl8pPr>
            <a:lvl9pPr marL="5485854" lvl="8" indent="-406361" rtl="0">
              <a:lnSpc>
                <a:spcPct val="100000"/>
              </a:lnSpc>
              <a:spcBef>
                <a:spcPts val="0"/>
              </a:spcBef>
              <a:spcAft>
                <a:spcPts val="0"/>
              </a:spcAft>
              <a:buSzPts val="1200"/>
              <a:buChar char="■"/>
              <a:defRPr/>
            </a:lvl9pPr>
          </a:lstStyle>
          <a:p>
            <a:endParaRPr/>
          </a:p>
        </p:txBody>
      </p:sp>
    </p:spTree>
    <p:extLst>
      <p:ext uri="{BB962C8B-B14F-4D97-AF65-F5344CB8AC3E}">
        <p14:creationId xmlns:p14="http://schemas.microsoft.com/office/powerpoint/2010/main" val="215224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grpSp>
        <p:nvGrpSpPr>
          <p:cNvPr id="39" name="Google Shape;39;p5"/>
          <p:cNvGrpSpPr/>
          <p:nvPr/>
        </p:nvGrpSpPr>
        <p:grpSpPr>
          <a:xfrm>
            <a:off x="6883403" y="-491635"/>
            <a:ext cx="5813071" cy="7841253"/>
            <a:chOff x="209549" y="-368726"/>
            <a:chExt cx="4359803" cy="5880940"/>
          </a:xfrm>
        </p:grpSpPr>
        <p:sp>
          <p:nvSpPr>
            <p:cNvPr id="40" name="Google Shape;40;p5"/>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41" name="Google Shape;41;p5"/>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42" name="Google Shape;42;p5"/>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43" name="Google Shape;43;p5"/>
          <p:cNvSpPr txBox="1">
            <a:spLocks noGrp="1"/>
          </p:cNvSpPr>
          <p:nvPr>
            <p:ph type="subTitle" idx="1"/>
          </p:nvPr>
        </p:nvSpPr>
        <p:spPr>
          <a:xfrm>
            <a:off x="950967" y="2135733"/>
            <a:ext cx="4395600" cy="1631600"/>
          </a:xfrm>
          <a:prstGeom prst="rect">
            <a:avLst/>
          </a:prstGeom>
        </p:spPr>
        <p:txBody>
          <a:bodyPr spcFirstLastPara="1" wrap="square" lIns="121889" tIns="121889" rIns="121889" bIns="121889"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5"/>
          <p:cNvSpPr txBox="1">
            <a:spLocks noGrp="1"/>
          </p:cNvSpPr>
          <p:nvPr>
            <p:ph type="subTitle" idx="2"/>
          </p:nvPr>
        </p:nvSpPr>
        <p:spPr>
          <a:xfrm>
            <a:off x="953300" y="4513167"/>
            <a:ext cx="4394400" cy="1631600"/>
          </a:xfrm>
          <a:prstGeom prst="rect">
            <a:avLst/>
          </a:prstGeom>
        </p:spPr>
        <p:txBody>
          <a:bodyPr spcFirstLastPara="1" wrap="square" lIns="121889" tIns="121889" rIns="121889" bIns="121889"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5"/>
          <p:cNvSpPr txBox="1">
            <a:spLocks noGrp="1"/>
          </p:cNvSpPr>
          <p:nvPr>
            <p:ph type="title"/>
          </p:nvPr>
        </p:nvSpPr>
        <p:spPr>
          <a:xfrm>
            <a:off x="953291" y="1575200"/>
            <a:ext cx="4394400" cy="605600"/>
          </a:xfrm>
          <a:prstGeom prst="rect">
            <a:avLst/>
          </a:prstGeom>
          <a:noFill/>
        </p:spPr>
        <p:txBody>
          <a:bodyPr spcFirstLastPara="1" wrap="square" lIns="121889" tIns="121889" rIns="121889" bIns="121889" anchor="b" anchorCtr="0">
            <a:noAutofit/>
          </a:bodyPr>
          <a:lstStyle>
            <a:lvl1pPr lvl="0" rtl="0">
              <a:spcBef>
                <a:spcPts val="0"/>
              </a:spcBef>
              <a:spcAft>
                <a:spcPts val="0"/>
              </a:spcAft>
              <a:buClr>
                <a:schemeClr val="dk2"/>
              </a:buClr>
              <a:buSzPts val="3200"/>
              <a:buFont typeface="Fredoka One"/>
              <a:buNone/>
              <a:defRPr sz="2100">
                <a:solidFill>
                  <a:schemeClr val="dk2"/>
                </a:solidFill>
              </a:defRPr>
            </a:lvl1pPr>
            <a:lvl2pPr lvl="1"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46" name="Google Shape;46;p5"/>
          <p:cNvSpPr txBox="1">
            <a:spLocks noGrp="1"/>
          </p:cNvSpPr>
          <p:nvPr>
            <p:ph type="title" idx="3"/>
          </p:nvPr>
        </p:nvSpPr>
        <p:spPr>
          <a:xfrm>
            <a:off x="955625" y="3952633"/>
            <a:ext cx="4393200" cy="605600"/>
          </a:xfrm>
          <a:prstGeom prst="rect">
            <a:avLst/>
          </a:prstGeom>
          <a:noFill/>
        </p:spPr>
        <p:txBody>
          <a:bodyPr spcFirstLastPara="1" wrap="square" lIns="121889" tIns="121889" rIns="121889" bIns="121889" anchor="b" anchorCtr="0">
            <a:noAutofit/>
          </a:bodyPr>
          <a:lstStyle>
            <a:lvl1pPr lvl="0" rtl="0">
              <a:spcBef>
                <a:spcPts val="0"/>
              </a:spcBef>
              <a:spcAft>
                <a:spcPts val="0"/>
              </a:spcAft>
              <a:buClr>
                <a:schemeClr val="dk2"/>
              </a:buClr>
              <a:buSzPts val="3200"/>
              <a:buFont typeface="Fredoka One"/>
              <a:buNone/>
              <a:defRPr sz="2100">
                <a:solidFill>
                  <a:schemeClr val="dk2"/>
                </a:solidFill>
              </a:defRPr>
            </a:lvl1pPr>
            <a:lvl2pPr lvl="1"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47" name="Google Shape;47;p5"/>
          <p:cNvSpPr txBox="1">
            <a:spLocks noGrp="1"/>
          </p:cNvSpPr>
          <p:nvPr>
            <p:ph type="title" idx="4"/>
          </p:nvPr>
        </p:nvSpPr>
        <p:spPr>
          <a:xfrm>
            <a:off x="950967" y="719333"/>
            <a:ext cx="5133600" cy="763600"/>
          </a:xfrm>
          <a:prstGeom prst="rect">
            <a:avLst/>
          </a:prstGeom>
        </p:spPr>
        <p:txBody>
          <a:bodyPr spcFirstLastPara="1" wrap="square" lIns="121889" tIns="121889" rIns="121889" bIns="121889"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8" name="Google Shape;48;p5"/>
          <p:cNvSpPr>
            <a:spLocks noGrp="1"/>
          </p:cNvSpPr>
          <p:nvPr>
            <p:ph type="pic" idx="5"/>
          </p:nvPr>
        </p:nvSpPr>
        <p:spPr>
          <a:xfrm>
            <a:off x="6466433" y="44933"/>
            <a:ext cx="6790400" cy="6788800"/>
          </a:xfrm>
          <a:prstGeom prst="diamond">
            <a:avLst/>
          </a:prstGeom>
          <a:noFill/>
          <a:ln>
            <a:noFill/>
          </a:ln>
        </p:spPr>
      </p:sp>
      <p:sp>
        <p:nvSpPr>
          <p:cNvPr id="49" name="Google Shape;49;p5"/>
          <p:cNvSpPr/>
          <p:nvPr/>
        </p:nvSpPr>
        <p:spPr>
          <a:xfrm>
            <a:off x="99946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Tree>
    <p:extLst>
      <p:ext uri="{BB962C8B-B14F-4D97-AF65-F5344CB8AC3E}">
        <p14:creationId xmlns:p14="http://schemas.microsoft.com/office/powerpoint/2010/main" val="83953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4915-4269-43F4-8997-9A4097FBAF71}"/>
              </a:ext>
            </a:extLst>
          </p:cNvPr>
          <p:cNvSpPr>
            <a:spLocks noGrp="1"/>
          </p:cNvSpPr>
          <p:nvPr>
            <p:ph type="title"/>
          </p:nvPr>
        </p:nvSpPr>
        <p:spPr>
          <a:xfrm>
            <a:off x="839788" y="457200"/>
            <a:ext cx="3932237" cy="1600200"/>
          </a:xfrm>
          <a:prstGeom prst="rect">
            <a:avLst/>
          </a:prstGeom>
        </p:spPr>
        <p:txBody>
          <a:bodyPr lIns="91424" tIns="45718" rIns="91424" bIns="45718"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65F88-37D4-4B87-B63C-7B7B07F6C28C}"/>
              </a:ext>
            </a:extLst>
          </p:cNvPr>
          <p:cNvSpPr>
            <a:spLocks noGrp="1"/>
          </p:cNvSpPr>
          <p:nvPr>
            <p:ph idx="1"/>
          </p:nvPr>
        </p:nvSpPr>
        <p:spPr>
          <a:xfrm>
            <a:off x="5183188" y="987431"/>
            <a:ext cx="6172200" cy="4873625"/>
          </a:xfrm>
          <a:prstGeom prst="rect">
            <a:avLst/>
          </a:prstGeom>
        </p:spPr>
        <p:txBody>
          <a:bodyPr lIns="91424" tIns="45718" rIns="91424"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67AA8-3ABD-47AB-8888-92255C409DD8}"/>
              </a:ext>
            </a:extLst>
          </p:cNvPr>
          <p:cNvSpPr>
            <a:spLocks noGrp="1"/>
          </p:cNvSpPr>
          <p:nvPr>
            <p:ph type="body" sz="half" idx="2"/>
          </p:nvPr>
        </p:nvSpPr>
        <p:spPr>
          <a:xfrm>
            <a:off x="839788" y="2057402"/>
            <a:ext cx="3932237" cy="3811588"/>
          </a:xfrm>
          <a:prstGeom prst="rect">
            <a:avLst/>
          </a:prstGeom>
        </p:spPr>
        <p:txBody>
          <a:bodyPr lIns="91424" tIns="45718" rIns="91424" bIns="45718"/>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951B258F-5891-4A40-B7D2-8A91C0257049}"/>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6" name="Footer Placeholder 5">
            <a:extLst>
              <a:ext uri="{FF2B5EF4-FFF2-40B4-BE49-F238E27FC236}">
                <a16:creationId xmlns:a16="http://schemas.microsoft.com/office/drawing/2014/main" id="{54276C4A-2E86-47BE-8C34-8C5CBA527410}"/>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7" name="Slide Number Placeholder 6">
            <a:extLst>
              <a:ext uri="{FF2B5EF4-FFF2-40B4-BE49-F238E27FC236}">
                <a16:creationId xmlns:a16="http://schemas.microsoft.com/office/drawing/2014/main" id="{D5401A38-219E-40B7-9ED6-5F44B56378FF}"/>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2775832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950967" y="719333"/>
            <a:ext cx="10290000" cy="763600"/>
          </a:xfrm>
          <a:prstGeom prst="rect">
            <a:avLst/>
          </a:prstGeom>
        </p:spPr>
        <p:txBody>
          <a:bodyPr spcFirstLastPara="1" wrap="square" lIns="121889" tIns="121889" rIns="121889" bIns="121889" anchor="b" anchorCtr="0">
            <a:noAutofit/>
          </a:bodyPr>
          <a:lstStyle>
            <a:lvl1pPr lvl="0">
              <a:spcBef>
                <a:spcPts val="0"/>
              </a:spcBef>
              <a:spcAft>
                <a:spcPts val="0"/>
              </a:spcAft>
              <a:buSzPts val="2800"/>
              <a:buNone/>
              <a:defRPr i="0">
                <a:solidFill>
                  <a:schemeClr val="dk2"/>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grpSp>
        <p:nvGrpSpPr>
          <p:cNvPr id="52" name="Google Shape;52;p6"/>
          <p:cNvGrpSpPr/>
          <p:nvPr/>
        </p:nvGrpSpPr>
        <p:grpSpPr>
          <a:xfrm>
            <a:off x="6122968" y="-491635"/>
            <a:ext cx="5813071" cy="7841253"/>
            <a:chOff x="4592224" y="-368726"/>
            <a:chExt cx="4359803" cy="5880940"/>
          </a:xfrm>
        </p:grpSpPr>
        <p:sp>
          <p:nvSpPr>
            <p:cNvPr id="53" name="Google Shape;53;p6"/>
            <p:cNvSpPr/>
            <p:nvPr/>
          </p:nvSpPr>
          <p:spPr>
            <a:xfrm>
              <a:off x="4592224"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54" name="Google Shape;54;p6"/>
            <p:cNvSpPr/>
            <p:nvPr/>
          </p:nvSpPr>
          <p:spPr>
            <a:xfrm>
              <a:off x="6124227"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55" name="Google Shape;55;p6"/>
            <p:cNvSpPr/>
            <p:nvPr/>
          </p:nvSpPr>
          <p:spPr>
            <a:xfrm>
              <a:off x="4592224"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268875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sp>
        <p:nvSpPr>
          <p:cNvPr id="74" name="Google Shape;74;p9"/>
          <p:cNvSpPr/>
          <p:nvPr/>
        </p:nvSpPr>
        <p:spPr>
          <a:xfrm>
            <a:off x="86738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grpSp>
        <p:nvGrpSpPr>
          <p:cNvPr id="75" name="Google Shape;75;p9"/>
          <p:cNvGrpSpPr/>
          <p:nvPr/>
        </p:nvGrpSpPr>
        <p:grpSpPr>
          <a:xfrm>
            <a:off x="5562600" y="-491635"/>
            <a:ext cx="5813071" cy="7841253"/>
            <a:chOff x="209549" y="-368726"/>
            <a:chExt cx="4359803" cy="5880940"/>
          </a:xfrm>
        </p:grpSpPr>
        <p:sp>
          <p:nvSpPr>
            <p:cNvPr id="76" name="Google Shape;76;p9"/>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77" name="Google Shape;77;p9"/>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78" name="Google Shape;78;p9"/>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79" name="Google Shape;79;p9"/>
          <p:cNvSpPr txBox="1">
            <a:spLocks noGrp="1"/>
          </p:cNvSpPr>
          <p:nvPr>
            <p:ph type="title"/>
          </p:nvPr>
        </p:nvSpPr>
        <p:spPr>
          <a:xfrm>
            <a:off x="950967" y="1640051"/>
            <a:ext cx="5519600" cy="874800"/>
          </a:xfrm>
          <a:prstGeom prst="rect">
            <a:avLst/>
          </a:prstGeom>
        </p:spPr>
        <p:txBody>
          <a:bodyPr spcFirstLastPara="1" wrap="square" lIns="121889" tIns="121889" rIns="121889" bIns="121889" anchor="t" anchorCtr="0">
            <a:noAutofit/>
          </a:bodyPr>
          <a:lstStyle>
            <a:lvl1pPr lvl="0" algn="l">
              <a:spcBef>
                <a:spcPts val="0"/>
              </a:spcBef>
              <a:spcAft>
                <a:spcPts val="0"/>
              </a:spcAft>
              <a:buSzPts val="4200"/>
              <a:buNone/>
              <a:defRPr sz="51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0" name="Google Shape;80;p9"/>
          <p:cNvSpPr txBox="1">
            <a:spLocks noGrp="1"/>
          </p:cNvSpPr>
          <p:nvPr>
            <p:ph type="subTitle" idx="1"/>
          </p:nvPr>
        </p:nvSpPr>
        <p:spPr>
          <a:xfrm>
            <a:off x="950967" y="2727164"/>
            <a:ext cx="5519600" cy="2490800"/>
          </a:xfrm>
          <a:prstGeom prst="rect">
            <a:avLst/>
          </a:prstGeom>
        </p:spPr>
        <p:txBody>
          <a:bodyPr spcFirstLastPara="1" wrap="square" lIns="121889" tIns="121889" rIns="121889" bIns="121889" anchor="t" anchorCtr="0">
            <a:noAutofit/>
          </a:bodyPr>
          <a:lstStyle>
            <a:lvl1pPr lvl="0">
              <a:lnSpc>
                <a:spcPct val="100000"/>
              </a:lnSpc>
              <a:spcBef>
                <a:spcPts val="0"/>
              </a:spcBef>
              <a:spcAft>
                <a:spcPts val="0"/>
              </a:spcAft>
              <a:buClr>
                <a:srgbClr val="191919"/>
              </a:buClr>
              <a:buSzPts val="1200"/>
              <a:buFont typeface="Nunito Light"/>
              <a:buChar char="●"/>
              <a:defRPr/>
            </a:lvl1pPr>
            <a:lvl2pPr lvl="1" algn="ctr">
              <a:lnSpc>
                <a:spcPct val="100000"/>
              </a:lnSpc>
              <a:spcBef>
                <a:spcPts val="0"/>
              </a:spcBef>
              <a:spcAft>
                <a:spcPts val="0"/>
              </a:spcAft>
              <a:buClr>
                <a:srgbClr val="E76A28"/>
              </a:buClr>
              <a:buSzPts val="1200"/>
              <a:buFont typeface="Nunito Light"/>
              <a:buChar char="○"/>
              <a:defRPr sz="2800"/>
            </a:lvl2pPr>
            <a:lvl3pPr lvl="2" algn="ctr">
              <a:lnSpc>
                <a:spcPct val="100000"/>
              </a:lnSpc>
              <a:spcBef>
                <a:spcPts val="0"/>
              </a:spcBef>
              <a:spcAft>
                <a:spcPts val="0"/>
              </a:spcAft>
              <a:buClr>
                <a:srgbClr val="E76A28"/>
              </a:buClr>
              <a:buSzPts val="1200"/>
              <a:buFont typeface="Nunito Light"/>
              <a:buChar char="■"/>
              <a:defRPr sz="2800"/>
            </a:lvl3pPr>
            <a:lvl4pPr lvl="3" algn="ctr">
              <a:lnSpc>
                <a:spcPct val="100000"/>
              </a:lnSpc>
              <a:spcBef>
                <a:spcPts val="0"/>
              </a:spcBef>
              <a:spcAft>
                <a:spcPts val="0"/>
              </a:spcAft>
              <a:buClr>
                <a:srgbClr val="E76A28"/>
              </a:buClr>
              <a:buSzPts val="1200"/>
              <a:buFont typeface="Nunito Light"/>
              <a:buChar char="●"/>
              <a:defRPr sz="2800"/>
            </a:lvl4pPr>
            <a:lvl5pPr lvl="4" algn="ctr">
              <a:lnSpc>
                <a:spcPct val="100000"/>
              </a:lnSpc>
              <a:spcBef>
                <a:spcPts val="0"/>
              </a:spcBef>
              <a:spcAft>
                <a:spcPts val="0"/>
              </a:spcAft>
              <a:buClr>
                <a:srgbClr val="E76A28"/>
              </a:buClr>
              <a:buSzPts val="1200"/>
              <a:buFont typeface="Nunito Light"/>
              <a:buChar char="○"/>
              <a:defRPr sz="2800"/>
            </a:lvl5pPr>
            <a:lvl6pPr lvl="5" algn="ctr">
              <a:lnSpc>
                <a:spcPct val="100000"/>
              </a:lnSpc>
              <a:spcBef>
                <a:spcPts val="0"/>
              </a:spcBef>
              <a:spcAft>
                <a:spcPts val="0"/>
              </a:spcAft>
              <a:buClr>
                <a:schemeClr val="accent1"/>
              </a:buClr>
              <a:buSzPts val="1200"/>
              <a:buFont typeface="Nunito Light"/>
              <a:buChar char="■"/>
              <a:defRPr sz="2800"/>
            </a:lvl6pPr>
            <a:lvl7pPr lvl="6" algn="ctr">
              <a:lnSpc>
                <a:spcPct val="100000"/>
              </a:lnSpc>
              <a:spcBef>
                <a:spcPts val="0"/>
              </a:spcBef>
              <a:spcAft>
                <a:spcPts val="0"/>
              </a:spcAft>
              <a:buClr>
                <a:schemeClr val="accent1"/>
              </a:buClr>
              <a:buSzPts val="1200"/>
              <a:buFont typeface="Nunito Light"/>
              <a:buChar char="●"/>
              <a:defRPr sz="2800"/>
            </a:lvl7pPr>
            <a:lvl8pPr lvl="7" algn="ctr">
              <a:lnSpc>
                <a:spcPct val="100000"/>
              </a:lnSpc>
              <a:spcBef>
                <a:spcPts val="0"/>
              </a:spcBef>
              <a:spcAft>
                <a:spcPts val="0"/>
              </a:spcAft>
              <a:buClr>
                <a:schemeClr val="accent1"/>
              </a:buClr>
              <a:buSzPts val="1200"/>
              <a:buFont typeface="Nunito Light"/>
              <a:buChar char="○"/>
              <a:defRPr sz="2800"/>
            </a:lvl8pPr>
            <a:lvl9pPr lvl="8" algn="ctr">
              <a:lnSpc>
                <a:spcPct val="100000"/>
              </a:lnSpc>
              <a:spcBef>
                <a:spcPts val="0"/>
              </a:spcBef>
              <a:spcAft>
                <a:spcPts val="0"/>
              </a:spcAft>
              <a:buClr>
                <a:schemeClr val="accent1"/>
              </a:buClr>
              <a:buSzPts val="1200"/>
              <a:buFont typeface="Nunito Light"/>
              <a:buChar char="■"/>
              <a:defRPr sz="2800"/>
            </a:lvl9pPr>
          </a:lstStyle>
          <a:p>
            <a:endParaRPr/>
          </a:p>
        </p:txBody>
      </p:sp>
      <p:sp>
        <p:nvSpPr>
          <p:cNvPr id="81" name="Google Shape;81;p9"/>
          <p:cNvSpPr>
            <a:spLocks noGrp="1"/>
          </p:cNvSpPr>
          <p:nvPr>
            <p:ph type="pic" idx="2"/>
          </p:nvPr>
        </p:nvSpPr>
        <p:spPr>
          <a:xfrm>
            <a:off x="8185217" y="1561316"/>
            <a:ext cx="3748400" cy="3747600"/>
          </a:xfrm>
          <a:prstGeom prst="diamond">
            <a:avLst/>
          </a:prstGeom>
          <a:noFill/>
          <a:ln>
            <a:noFill/>
          </a:ln>
        </p:spPr>
      </p:sp>
    </p:spTree>
    <p:extLst>
      <p:ext uri="{BB962C8B-B14F-4D97-AF65-F5344CB8AC3E}">
        <p14:creationId xmlns:p14="http://schemas.microsoft.com/office/powerpoint/2010/main" val="7387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a:spLocks noGrp="1"/>
          </p:cNvSpPr>
          <p:nvPr>
            <p:ph type="pic" idx="2"/>
          </p:nvPr>
        </p:nvSpPr>
        <p:spPr>
          <a:xfrm>
            <a:off x="-51733" y="-70567"/>
            <a:ext cx="12319200" cy="6999200"/>
          </a:xfrm>
          <a:prstGeom prst="rect">
            <a:avLst/>
          </a:prstGeom>
          <a:noFill/>
          <a:ln>
            <a:noFill/>
          </a:ln>
        </p:spPr>
      </p:sp>
      <p:sp>
        <p:nvSpPr>
          <p:cNvPr id="84" name="Google Shape;84;p10"/>
          <p:cNvSpPr txBox="1">
            <a:spLocks noGrp="1"/>
          </p:cNvSpPr>
          <p:nvPr>
            <p:ph type="body" idx="1"/>
          </p:nvPr>
        </p:nvSpPr>
        <p:spPr>
          <a:xfrm>
            <a:off x="7930233" y="3548167"/>
            <a:ext cx="3310800" cy="2977600"/>
          </a:xfrm>
          <a:prstGeom prst="rect">
            <a:avLst/>
          </a:prstGeom>
          <a:noFill/>
        </p:spPr>
        <p:txBody>
          <a:bodyPr spcFirstLastPara="1" wrap="square" lIns="121889" tIns="121889" rIns="121889" bIns="121889" anchor="ctr" anchorCtr="0">
            <a:noAutofit/>
          </a:bodyPr>
          <a:lstStyle>
            <a:lvl1pPr marL="609539" lvl="0" indent="-304768" algn="r">
              <a:lnSpc>
                <a:spcPct val="100000"/>
              </a:lnSpc>
              <a:spcBef>
                <a:spcPts val="0"/>
              </a:spcBef>
              <a:spcAft>
                <a:spcPts val="0"/>
              </a:spcAft>
              <a:buSzPts val="1200"/>
              <a:buNone/>
              <a:defRPr sz="3700" b="1">
                <a:solidFill>
                  <a:schemeClr val="dk2"/>
                </a:solidFill>
                <a:latin typeface="Red Hat Display"/>
                <a:ea typeface="Red Hat Display"/>
                <a:cs typeface="Red Hat Display"/>
                <a:sym typeface="Red Hat Display"/>
              </a:defRPr>
            </a:lvl1pPr>
          </a:lstStyle>
          <a:p>
            <a:endParaRPr/>
          </a:p>
        </p:txBody>
      </p:sp>
    </p:spTree>
    <p:extLst>
      <p:ext uri="{BB962C8B-B14F-4D97-AF65-F5344CB8AC3E}">
        <p14:creationId xmlns:p14="http://schemas.microsoft.com/office/powerpoint/2010/main" val="418763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5"/>
        <p:cNvGrpSpPr/>
        <p:nvPr/>
      </p:nvGrpSpPr>
      <p:grpSpPr>
        <a:xfrm>
          <a:off x="0" y="0"/>
          <a:ext cx="0" cy="0"/>
          <a:chOff x="0" y="0"/>
          <a:chExt cx="0" cy="0"/>
        </a:xfrm>
      </p:grpSpPr>
      <p:sp>
        <p:nvSpPr>
          <p:cNvPr id="86" name="Google Shape;86;p11"/>
          <p:cNvSpPr/>
          <p:nvPr/>
        </p:nvSpPr>
        <p:spPr>
          <a:xfrm>
            <a:off x="-1780900" y="-2240400"/>
            <a:ext cx="11338800" cy="11338800"/>
          </a:xfrm>
          <a:prstGeom prst="diamond">
            <a:avLst/>
          </a:prstGeom>
          <a:solidFill>
            <a:schemeClr val="dk2"/>
          </a:solidFill>
          <a:ln>
            <a:noFill/>
          </a:ln>
        </p:spPr>
        <p:txBody>
          <a:bodyPr spcFirstLastPara="1" wrap="square" lIns="121889" tIns="121889" rIns="121889" bIns="121889"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nvGrpSpPr>
          <p:cNvPr id="87" name="Google Shape;87;p11"/>
          <p:cNvGrpSpPr/>
          <p:nvPr/>
        </p:nvGrpSpPr>
        <p:grpSpPr>
          <a:xfrm>
            <a:off x="7289803" y="-491635"/>
            <a:ext cx="5813071" cy="7841253"/>
            <a:chOff x="209549" y="-368726"/>
            <a:chExt cx="4359803" cy="5880940"/>
          </a:xfrm>
        </p:grpSpPr>
        <p:sp>
          <p:nvSpPr>
            <p:cNvPr id="88" name="Google Shape;88;p11"/>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89" name="Google Shape;89;p11"/>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90" name="Google Shape;90;p11"/>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91" name="Google Shape;91;p11"/>
          <p:cNvSpPr/>
          <p:nvPr/>
        </p:nvSpPr>
        <p:spPr>
          <a:xfrm>
            <a:off x="104010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
        <p:nvSpPr>
          <p:cNvPr id="92" name="Google Shape;92;p11"/>
          <p:cNvSpPr txBox="1">
            <a:spLocks noGrp="1"/>
          </p:cNvSpPr>
          <p:nvPr>
            <p:ph type="title" hasCustomPrompt="1"/>
          </p:nvPr>
        </p:nvSpPr>
        <p:spPr>
          <a:xfrm>
            <a:off x="950967" y="1914600"/>
            <a:ext cx="6123600" cy="2110800"/>
          </a:xfrm>
          <a:prstGeom prst="rect">
            <a:avLst/>
          </a:prstGeom>
          <a:ln>
            <a:noFill/>
          </a:ln>
        </p:spPr>
        <p:txBody>
          <a:bodyPr spcFirstLastPara="1" wrap="square" lIns="121889" tIns="121889" rIns="121889" bIns="121889" anchor="b" anchorCtr="0">
            <a:noAutofit/>
          </a:bodyPr>
          <a:lstStyle>
            <a:lvl1pPr lvl="0" algn="ctr">
              <a:spcBef>
                <a:spcPts val="0"/>
              </a:spcBef>
              <a:spcAft>
                <a:spcPts val="0"/>
              </a:spcAft>
              <a:buClr>
                <a:schemeClr val="lt1"/>
              </a:buClr>
              <a:buSzPts val="12000"/>
              <a:buNone/>
              <a:defRPr sz="13300">
                <a:solidFill>
                  <a:schemeClr val="lt1"/>
                </a:solidFill>
              </a:defRPr>
            </a:lvl1pPr>
            <a:lvl2pPr lvl="1" algn="ctr">
              <a:spcBef>
                <a:spcPts val="0"/>
              </a:spcBef>
              <a:spcAft>
                <a:spcPts val="0"/>
              </a:spcAft>
              <a:buClr>
                <a:schemeClr val="lt1"/>
              </a:buClr>
              <a:buSzPts val="12000"/>
              <a:buNone/>
              <a:defRPr sz="16000">
                <a:solidFill>
                  <a:schemeClr val="lt1"/>
                </a:solidFill>
              </a:defRPr>
            </a:lvl2pPr>
            <a:lvl3pPr lvl="2" algn="ctr">
              <a:spcBef>
                <a:spcPts val="0"/>
              </a:spcBef>
              <a:spcAft>
                <a:spcPts val="0"/>
              </a:spcAft>
              <a:buClr>
                <a:schemeClr val="lt1"/>
              </a:buClr>
              <a:buSzPts val="12000"/>
              <a:buNone/>
              <a:defRPr sz="16000">
                <a:solidFill>
                  <a:schemeClr val="lt1"/>
                </a:solidFill>
              </a:defRPr>
            </a:lvl3pPr>
            <a:lvl4pPr lvl="3" algn="ctr">
              <a:spcBef>
                <a:spcPts val="0"/>
              </a:spcBef>
              <a:spcAft>
                <a:spcPts val="0"/>
              </a:spcAft>
              <a:buClr>
                <a:schemeClr val="lt1"/>
              </a:buClr>
              <a:buSzPts val="12000"/>
              <a:buNone/>
              <a:defRPr sz="16000">
                <a:solidFill>
                  <a:schemeClr val="lt1"/>
                </a:solidFill>
              </a:defRPr>
            </a:lvl4pPr>
            <a:lvl5pPr lvl="4" algn="ctr">
              <a:spcBef>
                <a:spcPts val="0"/>
              </a:spcBef>
              <a:spcAft>
                <a:spcPts val="0"/>
              </a:spcAft>
              <a:buClr>
                <a:schemeClr val="lt1"/>
              </a:buClr>
              <a:buSzPts val="12000"/>
              <a:buNone/>
              <a:defRPr sz="16000">
                <a:solidFill>
                  <a:schemeClr val="lt1"/>
                </a:solidFill>
              </a:defRPr>
            </a:lvl5pPr>
            <a:lvl6pPr lvl="5" algn="ctr">
              <a:spcBef>
                <a:spcPts val="0"/>
              </a:spcBef>
              <a:spcAft>
                <a:spcPts val="0"/>
              </a:spcAft>
              <a:buClr>
                <a:schemeClr val="lt1"/>
              </a:buClr>
              <a:buSzPts val="12000"/>
              <a:buNone/>
              <a:defRPr sz="16000">
                <a:solidFill>
                  <a:schemeClr val="lt1"/>
                </a:solidFill>
              </a:defRPr>
            </a:lvl6pPr>
            <a:lvl7pPr lvl="6" algn="ctr">
              <a:spcBef>
                <a:spcPts val="0"/>
              </a:spcBef>
              <a:spcAft>
                <a:spcPts val="0"/>
              </a:spcAft>
              <a:buClr>
                <a:schemeClr val="lt1"/>
              </a:buClr>
              <a:buSzPts val="12000"/>
              <a:buNone/>
              <a:defRPr sz="16000">
                <a:solidFill>
                  <a:schemeClr val="lt1"/>
                </a:solidFill>
              </a:defRPr>
            </a:lvl7pPr>
            <a:lvl8pPr lvl="7" algn="ctr">
              <a:spcBef>
                <a:spcPts val="0"/>
              </a:spcBef>
              <a:spcAft>
                <a:spcPts val="0"/>
              </a:spcAft>
              <a:buClr>
                <a:schemeClr val="lt1"/>
              </a:buClr>
              <a:buSzPts val="12000"/>
              <a:buNone/>
              <a:defRPr sz="16000">
                <a:solidFill>
                  <a:schemeClr val="lt1"/>
                </a:solidFill>
              </a:defRPr>
            </a:lvl8pPr>
            <a:lvl9pPr lvl="8" algn="ctr">
              <a:spcBef>
                <a:spcPts val="0"/>
              </a:spcBef>
              <a:spcAft>
                <a:spcPts val="0"/>
              </a:spcAft>
              <a:buClr>
                <a:schemeClr val="lt1"/>
              </a:buClr>
              <a:buSzPts val="12000"/>
              <a:buNone/>
              <a:defRPr sz="16000">
                <a:solidFill>
                  <a:schemeClr val="lt1"/>
                </a:solidFill>
              </a:defRPr>
            </a:lvl9pPr>
          </a:lstStyle>
          <a:p>
            <a:r>
              <a:t>xx%</a:t>
            </a:r>
          </a:p>
        </p:txBody>
      </p:sp>
      <p:sp>
        <p:nvSpPr>
          <p:cNvPr id="93" name="Google Shape;93;p11"/>
          <p:cNvSpPr txBox="1">
            <a:spLocks noGrp="1"/>
          </p:cNvSpPr>
          <p:nvPr>
            <p:ph type="body" idx="1"/>
          </p:nvPr>
        </p:nvSpPr>
        <p:spPr>
          <a:xfrm>
            <a:off x="950967" y="4025400"/>
            <a:ext cx="6123600" cy="918000"/>
          </a:xfrm>
          <a:prstGeom prst="rect">
            <a:avLst/>
          </a:prstGeom>
        </p:spPr>
        <p:txBody>
          <a:bodyPr spcFirstLastPara="1" wrap="square" lIns="121889" tIns="121889" rIns="121889" bIns="121889" anchor="t" anchorCtr="0">
            <a:noAutofit/>
          </a:bodyPr>
          <a:lstStyle>
            <a:lvl1pPr marL="609539" lvl="0" indent="-406361" algn="ctr">
              <a:spcBef>
                <a:spcPts val="0"/>
              </a:spcBef>
              <a:spcAft>
                <a:spcPts val="0"/>
              </a:spcAft>
              <a:buClr>
                <a:schemeClr val="lt1"/>
              </a:buClr>
              <a:buSzPts val="1200"/>
              <a:buChar char="●"/>
              <a:defRPr sz="2100">
                <a:solidFill>
                  <a:schemeClr val="lt1"/>
                </a:solidFill>
              </a:defRPr>
            </a:lvl1pPr>
            <a:lvl2pPr marL="1219080" lvl="1" indent="-406361" algn="ctr">
              <a:spcBef>
                <a:spcPts val="0"/>
              </a:spcBef>
              <a:spcAft>
                <a:spcPts val="0"/>
              </a:spcAft>
              <a:buClr>
                <a:schemeClr val="lt1"/>
              </a:buClr>
              <a:buSzPts val="1200"/>
              <a:buChar char="○"/>
              <a:defRPr>
                <a:solidFill>
                  <a:schemeClr val="lt1"/>
                </a:solidFill>
              </a:defRPr>
            </a:lvl2pPr>
            <a:lvl3pPr marL="1828618" lvl="2" indent="-406361" algn="ctr">
              <a:spcBef>
                <a:spcPts val="0"/>
              </a:spcBef>
              <a:spcAft>
                <a:spcPts val="0"/>
              </a:spcAft>
              <a:buClr>
                <a:schemeClr val="lt1"/>
              </a:buClr>
              <a:buSzPts val="1200"/>
              <a:buChar char="■"/>
              <a:defRPr>
                <a:solidFill>
                  <a:schemeClr val="lt1"/>
                </a:solidFill>
              </a:defRPr>
            </a:lvl3pPr>
            <a:lvl4pPr marL="2438158" lvl="3" indent="-406361" algn="ctr">
              <a:spcBef>
                <a:spcPts val="0"/>
              </a:spcBef>
              <a:spcAft>
                <a:spcPts val="0"/>
              </a:spcAft>
              <a:buClr>
                <a:schemeClr val="lt1"/>
              </a:buClr>
              <a:buSzPts val="1200"/>
              <a:buChar char="●"/>
              <a:defRPr>
                <a:solidFill>
                  <a:schemeClr val="lt1"/>
                </a:solidFill>
              </a:defRPr>
            </a:lvl4pPr>
            <a:lvl5pPr marL="3047696" lvl="4" indent="-406361" algn="ctr">
              <a:spcBef>
                <a:spcPts val="0"/>
              </a:spcBef>
              <a:spcAft>
                <a:spcPts val="0"/>
              </a:spcAft>
              <a:buClr>
                <a:schemeClr val="lt1"/>
              </a:buClr>
              <a:buSzPts val="1200"/>
              <a:buChar char="○"/>
              <a:defRPr>
                <a:solidFill>
                  <a:schemeClr val="lt1"/>
                </a:solidFill>
              </a:defRPr>
            </a:lvl5pPr>
            <a:lvl6pPr marL="3657235" lvl="5" indent="-406361" algn="ctr">
              <a:spcBef>
                <a:spcPts val="0"/>
              </a:spcBef>
              <a:spcAft>
                <a:spcPts val="0"/>
              </a:spcAft>
              <a:buClr>
                <a:schemeClr val="lt1"/>
              </a:buClr>
              <a:buSzPts val="1200"/>
              <a:buChar char="■"/>
              <a:defRPr>
                <a:solidFill>
                  <a:schemeClr val="lt1"/>
                </a:solidFill>
              </a:defRPr>
            </a:lvl6pPr>
            <a:lvl7pPr marL="4266773" lvl="6" indent="-406361" algn="ctr">
              <a:spcBef>
                <a:spcPts val="0"/>
              </a:spcBef>
              <a:spcAft>
                <a:spcPts val="0"/>
              </a:spcAft>
              <a:buClr>
                <a:schemeClr val="lt1"/>
              </a:buClr>
              <a:buSzPts val="1200"/>
              <a:buChar char="●"/>
              <a:defRPr>
                <a:solidFill>
                  <a:schemeClr val="lt1"/>
                </a:solidFill>
              </a:defRPr>
            </a:lvl7pPr>
            <a:lvl8pPr marL="4876313" lvl="7" indent="-406361" algn="ctr">
              <a:spcBef>
                <a:spcPts val="0"/>
              </a:spcBef>
              <a:spcAft>
                <a:spcPts val="0"/>
              </a:spcAft>
              <a:buClr>
                <a:schemeClr val="lt1"/>
              </a:buClr>
              <a:buSzPts val="1200"/>
              <a:buChar char="○"/>
              <a:defRPr>
                <a:solidFill>
                  <a:schemeClr val="lt1"/>
                </a:solidFill>
              </a:defRPr>
            </a:lvl8pPr>
            <a:lvl9pPr marL="5485854" lvl="8" indent="-406361" algn="ctr">
              <a:spcBef>
                <a:spcPts val="0"/>
              </a:spcBef>
              <a:spcAft>
                <a:spcPts val="0"/>
              </a:spcAft>
              <a:buClr>
                <a:schemeClr val="lt1"/>
              </a:buClr>
              <a:buSzPts val="1200"/>
              <a:buChar char="■"/>
              <a:defRPr>
                <a:solidFill>
                  <a:schemeClr val="lt1"/>
                </a:solidFill>
              </a:defRPr>
            </a:lvl9pPr>
          </a:lstStyle>
          <a:p>
            <a:endParaRPr/>
          </a:p>
        </p:txBody>
      </p:sp>
      <p:sp>
        <p:nvSpPr>
          <p:cNvPr id="94" name="Google Shape;94;p11"/>
          <p:cNvSpPr>
            <a:spLocks noGrp="1"/>
          </p:cNvSpPr>
          <p:nvPr>
            <p:ph type="pic" idx="2"/>
          </p:nvPr>
        </p:nvSpPr>
        <p:spPr>
          <a:xfrm>
            <a:off x="7850151" y="3578467"/>
            <a:ext cx="3748400" cy="3747600"/>
          </a:xfrm>
          <a:prstGeom prst="diamond">
            <a:avLst/>
          </a:prstGeom>
          <a:noFill/>
          <a:ln>
            <a:noFill/>
          </a:ln>
        </p:spPr>
      </p:sp>
      <p:sp>
        <p:nvSpPr>
          <p:cNvPr id="95" name="Google Shape;95;p11"/>
          <p:cNvSpPr>
            <a:spLocks noGrp="1"/>
          </p:cNvSpPr>
          <p:nvPr>
            <p:ph type="pic" idx="3"/>
          </p:nvPr>
        </p:nvSpPr>
        <p:spPr>
          <a:xfrm>
            <a:off x="7850151" y="-468033"/>
            <a:ext cx="3748400" cy="3747600"/>
          </a:xfrm>
          <a:prstGeom prst="diamond">
            <a:avLst/>
          </a:prstGeom>
          <a:noFill/>
          <a:ln>
            <a:noFill/>
          </a:ln>
        </p:spPr>
      </p:sp>
      <p:sp>
        <p:nvSpPr>
          <p:cNvPr id="96" name="Google Shape;96;p11"/>
          <p:cNvSpPr/>
          <p:nvPr/>
        </p:nvSpPr>
        <p:spPr>
          <a:xfrm>
            <a:off x="9880432" y="1549932"/>
            <a:ext cx="3770400" cy="3770400"/>
          </a:xfrm>
          <a:prstGeom prst="diamond">
            <a:avLst/>
          </a:prstGeom>
          <a:solidFill>
            <a:schemeClr val="accent1"/>
          </a:solidFill>
          <a:ln>
            <a:noFill/>
          </a:ln>
        </p:spPr>
        <p:txBody>
          <a:bodyPr spcFirstLastPara="1" wrap="square" lIns="121889" tIns="121889" rIns="121889" bIns="121889"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39179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extLst>
      <p:ext uri="{BB962C8B-B14F-4D97-AF65-F5344CB8AC3E}">
        <p14:creationId xmlns:p14="http://schemas.microsoft.com/office/powerpoint/2010/main" val="275056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950967" y="719333"/>
            <a:ext cx="10290000" cy="763600"/>
          </a:xfrm>
          <a:prstGeom prst="rect">
            <a:avLst/>
          </a:prstGeom>
        </p:spPr>
        <p:txBody>
          <a:bodyPr spcFirstLastPara="1" wrap="square" lIns="121889" tIns="121889" rIns="121889" bIns="121889"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8" name="Google Shape;118;p14"/>
          <p:cNvSpPr/>
          <p:nvPr/>
        </p:nvSpPr>
        <p:spPr>
          <a:xfrm>
            <a:off x="9699201" y="-392466"/>
            <a:ext cx="2711771" cy="2732052"/>
          </a:xfrm>
          <a:custGeom>
            <a:avLst/>
            <a:gdLst/>
            <a:ahLst/>
            <a:cxnLst/>
            <a:rect l="l" t="t" r="r" b="b"/>
            <a:pathLst>
              <a:path w="118263" h="118871" extrusionOk="0">
                <a:moveTo>
                  <a:pt x="0" y="609"/>
                </a:moveTo>
                <a:lnTo>
                  <a:pt x="118263" y="118871"/>
                </a:lnTo>
                <a:lnTo>
                  <a:pt x="118263" y="7315"/>
                </a:lnTo>
                <a:lnTo>
                  <a:pt x="7620" y="7315"/>
                </a:lnTo>
                <a:lnTo>
                  <a:pt x="7620" y="0"/>
                </a:lnTo>
                <a:close/>
              </a:path>
            </a:pathLst>
          </a:custGeom>
          <a:solidFill>
            <a:schemeClr val="dk2"/>
          </a:solidFill>
          <a:ln>
            <a:noFill/>
          </a:ln>
        </p:spPr>
      </p:sp>
      <p:grpSp>
        <p:nvGrpSpPr>
          <p:cNvPr id="119" name="Google Shape;119;p14"/>
          <p:cNvGrpSpPr/>
          <p:nvPr/>
        </p:nvGrpSpPr>
        <p:grpSpPr>
          <a:xfrm>
            <a:off x="7793637" y="-850900"/>
            <a:ext cx="5799167" cy="7841253"/>
            <a:chOff x="4714124" y="-201601"/>
            <a:chExt cx="4349375" cy="5880940"/>
          </a:xfrm>
        </p:grpSpPr>
        <p:sp>
          <p:nvSpPr>
            <p:cNvPr id="120" name="Google Shape;120;p14"/>
            <p:cNvSpPr/>
            <p:nvPr/>
          </p:nvSpPr>
          <p:spPr>
            <a:xfrm>
              <a:off x="6235699" y="132497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21" name="Google Shape;121;p14"/>
            <p:cNvSpPr/>
            <p:nvPr/>
          </p:nvSpPr>
          <p:spPr>
            <a:xfrm>
              <a:off x="4714124" y="-2016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22" name="Google Shape;122;p14"/>
            <p:cNvSpPr/>
            <p:nvPr/>
          </p:nvSpPr>
          <p:spPr>
            <a:xfrm>
              <a:off x="4714124" y="285153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427212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3"/>
        <p:cNvGrpSpPr/>
        <p:nvPr/>
      </p:nvGrpSpPr>
      <p:grpSpPr>
        <a:xfrm>
          <a:off x="0" y="0"/>
          <a:ext cx="0" cy="0"/>
          <a:chOff x="0" y="0"/>
          <a:chExt cx="0" cy="0"/>
        </a:xfrm>
      </p:grpSpPr>
      <p:sp>
        <p:nvSpPr>
          <p:cNvPr id="134" name="Google Shape;134;p16"/>
          <p:cNvSpPr/>
          <p:nvPr/>
        </p:nvSpPr>
        <p:spPr>
          <a:xfrm>
            <a:off x="4368768" y="-55197"/>
            <a:ext cx="7983167" cy="7077833"/>
          </a:xfrm>
          <a:custGeom>
            <a:avLst/>
            <a:gdLst/>
            <a:ahLst/>
            <a:cxnLst/>
            <a:rect l="l" t="t" r="r" b="b"/>
            <a:pathLst>
              <a:path w="239495" h="212335" extrusionOk="0">
                <a:moveTo>
                  <a:pt x="106049" y="106049"/>
                </a:moveTo>
                <a:lnTo>
                  <a:pt x="0" y="0"/>
                </a:lnTo>
                <a:lnTo>
                  <a:pt x="239495" y="245"/>
                </a:lnTo>
                <a:lnTo>
                  <a:pt x="239495" y="212335"/>
                </a:lnTo>
                <a:lnTo>
                  <a:pt x="1996" y="210248"/>
                </a:lnTo>
                <a:close/>
              </a:path>
            </a:pathLst>
          </a:custGeom>
          <a:solidFill>
            <a:schemeClr val="dk2"/>
          </a:solidFill>
          <a:ln>
            <a:noFill/>
          </a:ln>
        </p:spPr>
      </p:sp>
      <p:grpSp>
        <p:nvGrpSpPr>
          <p:cNvPr id="135" name="Google Shape;135;p16"/>
          <p:cNvGrpSpPr/>
          <p:nvPr/>
        </p:nvGrpSpPr>
        <p:grpSpPr>
          <a:xfrm>
            <a:off x="6122968" y="-491635"/>
            <a:ext cx="5813071" cy="7841253"/>
            <a:chOff x="4592224" y="-368726"/>
            <a:chExt cx="4359803" cy="5880940"/>
          </a:xfrm>
        </p:grpSpPr>
        <p:sp>
          <p:nvSpPr>
            <p:cNvPr id="136" name="Google Shape;136;p16"/>
            <p:cNvSpPr/>
            <p:nvPr/>
          </p:nvSpPr>
          <p:spPr>
            <a:xfrm>
              <a:off x="4592224"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37" name="Google Shape;137;p16"/>
            <p:cNvSpPr/>
            <p:nvPr/>
          </p:nvSpPr>
          <p:spPr>
            <a:xfrm>
              <a:off x="6124227"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38" name="Google Shape;138;p16"/>
            <p:cNvSpPr/>
            <p:nvPr/>
          </p:nvSpPr>
          <p:spPr>
            <a:xfrm>
              <a:off x="4592224"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39" name="Google Shape;139;p16"/>
          <p:cNvSpPr txBox="1">
            <a:spLocks noGrp="1"/>
          </p:cNvSpPr>
          <p:nvPr>
            <p:ph type="title"/>
          </p:nvPr>
        </p:nvSpPr>
        <p:spPr>
          <a:xfrm>
            <a:off x="950967" y="719333"/>
            <a:ext cx="10290000" cy="763600"/>
          </a:xfrm>
          <a:prstGeom prst="rect">
            <a:avLst/>
          </a:prstGeom>
        </p:spPr>
        <p:txBody>
          <a:bodyPr spcFirstLastPara="1" wrap="square" lIns="121889" tIns="121889" rIns="121889" bIns="121889"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274528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40"/>
        <p:cNvGrpSpPr/>
        <p:nvPr/>
      </p:nvGrpSpPr>
      <p:grpSpPr>
        <a:xfrm>
          <a:off x="0" y="0"/>
          <a:ext cx="0" cy="0"/>
          <a:chOff x="0" y="0"/>
          <a:chExt cx="0" cy="0"/>
        </a:xfrm>
      </p:grpSpPr>
      <p:grpSp>
        <p:nvGrpSpPr>
          <p:cNvPr id="141" name="Google Shape;141;p17"/>
          <p:cNvGrpSpPr/>
          <p:nvPr/>
        </p:nvGrpSpPr>
        <p:grpSpPr>
          <a:xfrm>
            <a:off x="7068236" y="-2063621"/>
            <a:ext cx="7885704" cy="7841280"/>
            <a:chOff x="5301177" y="-1547716"/>
            <a:chExt cx="5914278" cy="5880960"/>
          </a:xfrm>
        </p:grpSpPr>
        <p:grpSp>
          <p:nvGrpSpPr>
            <p:cNvPr id="142" name="Google Shape;142;p17"/>
            <p:cNvGrpSpPr/>
            <p:nvPr/>
          </p:nvGrpSpPr>
          <p:grpSpPr>
            <a:xfrm rot="10800000">
              <a:off x="6855652" y="-25591"/>
              <a:ext cx="4359803" cy="4358835"/>
              <a:chOff x="209549" y="-368726"/>
              <a:chExt cx="4359803" cy="4358835"/>
            </a:xfrm>
          </p:grpSpPr>
          <p:sp>
            <p:nvSpPr>
              <p:cNvPr id="143" name="Google Shape;143;p17"/>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44" name="Google Shape;144;p17"/>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45" name="Google Shape;145;p17"/>
            <p:cNvSpPr/>
            <p:nvPr/>
          </p:nvSpPr>
          <p:spPr>
            <a:xfrm rot="10800000">
              <a:off x="5301177" y="-154771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46" name="Google Shape;146;p17"/>
          <p:cNvSpPr/>
          <p:nvPr/>
        </p:nvSpPr>
        <p:spPr>
          <a:xfrm rot="10800000">
            <a:off x="7588909" y="-174951"/>
            <a:ext cx="4723027" cy="4736219"/>
          </a:xfrm>
          <a:custGeom>
            <a:avLst/>
            <a:gdLst/>
            <a:ahLst/>
            <a:cxnLst/>
            <a:rect l="l" t="t" r="r" b="b"/>
            <a:pathLst>
              <a:path w="218389" h="218999" extrusionOk="0">
                <a:moveTo>
                  <a:pt x="215036" y="215037"/>
                </a:moveTo>
                <a:lnTo>
                  <a:pt x="5028" y="5030"/>
                </a:lnTo>
                <a:lnTo>
                  <a:pt x="2743" y="2744"/>
                </a:lnTo>
                <a:lnTo>
                  <a:pt x="0" y="0"/>
                </a:lnTo>
                <a:lnTo>
                  <a:pt x="0" y="218999"/>
                </a:lnTo>
                <a:lnTo>
                  <a:pt x="218389" y="218999"/>
                </a:lnTo>
                <a:close/>
              </a:path>
            </a:pathLst>
          </a:custGeom>
          <a:solidFill>
            <a:schemeClr val="dk2"/>
          </a:solidFill>
          <a:ln>
            <a:noFill/>
          </a:ln>
        </p:spPr>
      </p:sp>
      <p:sp>
        <p:nvSpPr>
          <p:cNvPr id="147" name="Google Shape;147;p17"/>
          <p:cNvSpPr txBox="1">
            <a:spLocks noGrp="1"/>
          </p:cNvSpPr>
          <p:nvPr>
            <p:ph type="title"/>
          </p:nvPr>
        </p:nvSpPr>
        <p:spPr>
          <a:xfrm>
            <a:off x="950967" y="719333"/>
            <a:ext cx="10290000" cy="763600"/>
          </a:xfrm>
          <a:prstGeom prst="rect">
            <a:avLst/>
          </a:prstGeom>
        </p:spPr>
        <p:txBody>
          <a:bodyPr spcFirstLastPara="1" wrap="square" lIns="121889" tIns="121889" rIns="121889" bIns="121889" anchor="b" anchorCtr="0">
            <a:noAutofit/>
          </a:bodyPr>
          <a:lstStyle>
            <a:lvl1pPr marR="50795" lvl="0" rtl="0">
              <a:lnSpc>
                <a:spcPct val="128571"/>
              </a:lnSpc>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48" name="Google Shape;148;p17"/>
          <p:cNvSpPr>
            <a:spLocks noGrp="1"/>
          </p:cNvSpPr>
          <p:nvPr>
            <p:ph type="pic" idx="2"/>
          </p:nvPr>
        </p:nvSpPr>
        <p:spPr>
          <a:xfrm>
            <a:off x="10024917" y="-16767"/>
            <a:ext cx="3748400" cy="3747600"/>
          </a:xfrm>
          <a:prstGeom prst="diamond">
            <a:avLst/>
          </a:prstGeom>
          <a:noFill/>
          <a:ln>
            <a:noFill/>
          </a:ln>
        </p:spPr>
      </p:sp>
      <p:sp>
        <p:nvSpPr>
          <p:cNvPr id="149" name="Google Shape;149;p17"/>
          <p:cNvSpPr>
            <a:spLocks noGrp="1"/>
          </p:cNvSpPr>
          <p:nvPr>
            <p:ph type="pic" idx="3"/>
          </p:nvPr>
        </p:nvSpPr>
        <p:spPr>
          <a:xfrm>
            <a:off x="7986117" y="-2052233"/>
            <a:ext cx="3748400" cy="3747600"/>
          </a:xfrm>
          <a:prstGeom prst="diamond">
            <a:avLst/>
          </a:prstGeom>
          <a:noFill/>
          <a:ln>
            <a:noFill/>
          </a:ln>
        </p:spPr>
      </p:sp>
    </p:spTree>
    <p:extLst>
      <p:ext uri="{BB962C8B-B14F-4D97-AF65-F5344CB8AC3E}">
        <p14:creationId xmlns:p14="http://schemas.microsoft.com/office/powerpoint/2010/main" val="8296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950967" y="719333"/>
            <a:ext cx="10290000" cy="763600"/>
          </a:xfrm>
          <a:prstGeom prst="rect">
            <a:avLst/>
          </a:prstGeom>
        </p:spPr>
        <p:txBody>
          <a:bodyPr spcFirstLastPara="1" wrap="square" lIns="121889" tIns="121889" rIns="121889" bIns="121889"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52" name="Google Shape;152;p18"/>
          <p:cNvSpPr/>
          <p:nvPr/>
        </p:nvSpPr>
        <p:spPr>
          <a:xfrm>
            <a:off x="7765805" y="2365968"/>
            <a:ext cx="4600233" cy="4614333"/>
          </a:xfrm>
          <a:custGeom>
            <a:avLst/>
            <a:gdLst/>
            <a:ahLst/>
            <a:cxnLst/>
            <a:rect l="l" t="t" r="r" b="b"/>
            <a:pathLst>
              <a:path w="138007" h="138430" extrusionOk="0">
                <a:moveTo>
                  <a:pt x="0" y="137583"/>
                </a:moveTo>
                <a:lnTo>
                  <a:pt x="138007" y="0"/>
                </a:lnTo>
                <a:lnTo>
                  <a:pt x="135467" y="138430"/>
                </a:lnTo>
                <a:lnTo>
                  <a:pt x="135467" y="137160"/>
                </a:lnTo>
                <a:lnTo>
                  <a:pt x="0" y="138007"/>
                </a:lnTo>
                <a:close/>
              </a:path>
            </a:pathLst>
          </a:custGeom>
          <a:solidFill>
            <a:schemeClr val="dk2"/>
          </a:solidFill>
          <a:ln>
            <a:noFill/>
          </a:ln>
        </p:spPr>
      </p:sp>
      <p:grpSp>
        <p:nvGrpSpPr>
          <p:cNvPr id="153" name="Google Shape;153;p18"/>
          <p:cNvGrpSpPr/>
          <p:nvPr/>
        </p:nvGrpSpPr>
        <p:grpSpPr>
          <a:xfrm>
            <a:off x="8275437" y="2851817"/>
            <a:ext cx="5813071" cy="5799873"/>
            <a:chOff x="209549" y="1162309"/>
            <a:chExt cx="4359803" cy="4349905"/>
          </a:xfrm>
        </p:grpSpPr>
        <p:sp>
          <p:nvSpPr>
            <p:cNvPr id="154" name="Google Shape;154;p18"/>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55" name="Google Shape;155;p18"/>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4008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950967" y="719333"/>
            <a:ext cx="4248400" cy="1180800"/>
          </a:xfrm>
          <a:prstGeom prst="rect">
            <a:avLst/>
          </a:prstGeom>
        </p:spPr>
        <p:txBody>
          <a:bodyPr spcFirstLastPara="1" wrap="square" lIns="121889" tIns="121889" rIns="121889" bIns="121889"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28900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3E7F-127A-493C-8E06-0977BD317016}"/>
              </a:ext>
            </a:extLst>
          </p:cNvPr>
          <p:cNvSpPr>
            <a:spLocks noGrp="1"/>
          </p:cNvSpPr>
          <p:nvPr>
            <p:ph type="title"/>
          </p:nvPr>
        </p:nvSpPr>
        <p:spPr>
          <a:xfrm>
            <a:off x="839788" y="457200"/>
            <a:ext cx="3932237" cy="1600200"/>
          </a:xfrm>
          <a:prstGeom prst="rect">
            <a:avLst/>
          </a:prstGeom>
        </p:spPr>
        <p:txBody>
          <a:bodyPr lIns="91424" tIns="45718" rIns="91424" bIns="45718"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A73D-E359-469E-B4EA-94281B1F1C73}"/>
              </a:ext>
            </a:extLst>
          </p:cNvPr>
          <p:cNvSpPr>
            <a:spLocks noGrp="1"/>
          </p:cNvSpPr>
          <p:nvPr>
            <p:ph type="pic" idx="1"/>
          </p:nvPr>
        </p:nvSpPr>
        <p:spPr>
          <a:xfrm>
            <a:off x="5183188" y="987431"/>
            <a:ext cx="6172200" cy="4873625"/>
          </a:xfrm>
          <a:prstGeom prst="rect">
            <a:avLst/>
          </a:prstGeom>
        </p:spPr>
        <p:txBody>
          <a:bodyPr lIns="91424" tIns="45718" rIns="91424" bIns="45718"/>
          <a:lstStyle>
            <a:lvl1pPr marL="0" indent="0">
              <a:buNone/>
              <a:defRPr sz="320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endParaRPr lang="en-US"/>
          </a:p>
        </p:txBody>
      </p:sp>
      <p:sp>
        <p:nvSpPr>
          <p:cNvPr id="4" name="Text Placeholder 3">
            <a:extLst>
              <a:ext uri="{FF2B5EF4-FFF2-40B4-BE49-F238E27FC236}">
                <a16:creationId xmlns:a16="http://schemas.microsoft.com/office/drawing/2014/main" id="{16EC6F58-9CF2-4019-9007-7E6A49D864F6}"/>
              </a:ext>
            </a:extLst>
          </p:cNvPr>
          <p:cNvSpPr>
            <a:spLocks noGrp="1"/>
          </p:cNvSpPr>
          <p:nvPr>
            <p:ph type="body" sz="half" idx="2"/>
          </p:nvPr>
        </p:nvSpPr>
        <p:spPr>
          <a:xfrm>
            <a:off x="839788" y="2057402"/>
            <a:ext cx="3932237" cy="3811588"/>
          </a:xfrm>
          <a:prstGeom prst="rect">
            <a:avLst/>
          </a:prstGeom>
        </p:spPr>
        <p:txBody>
          <a:bodyPr lIns="91424" tIns="45718" rIns="91424" bIns="45718"/>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63CB5F4F-7D58-4262-8FB8-330F338E2C5C}"/>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t>5/7/2026</a:t>
            </a:fld>
            <a:endParaRPr lang="en-US"/>
          </a:p>
        </p:txBody>
      </p:sp>
      <p:sp>
        <p:nvSpPr>
          <p:cNvPr id="6" name="Footer Placeholder 5">
            <a:extLst>
              <a:ext uri="{FF2B5EF4-FFF2-40B4-BE49-F238E27FC236}">
                <a16:creationId xmlns:a16="http://schemas.microsoft.com/office/drawing/2014/main" id="{B8149EB0-854E-42E2-92DD-6409AAE9E216}"/>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p>
        </p:txBody>
      </p:sp>
      <p:sp>
        <p:nvSpPr>
          <p:cNvPr id="7" name="Slide Number Placeholder 6">
            <a:extLst>
              <a:ext uri="{FF2B5EF4-FFF2-40B4-BE49-F238E27FC236}">
                <a16:creationId xmlns:a16="http://schemas.microsoft.com/office/drawing/2014/main" id="{36626979-1AAA-4C14-A530-A9F6918E4980}"/>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t>‹#›</a:t>
            </a:fld>
            <a:endParaRPr lang="en-US"/>
          </a:p>
        </p:txBody>
      </p:sp>
    </p:spTree>
    <p:extLst>
      <p:ext uri="{BB962C8B-B14F-4D97-AF65-F5344CB8AC3E}">
        <p14:creationId xmlns:p14="http://schemas.microsoft.com/office/powerpoint/2010/main" val="29939764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950967" y="719333"/>
            <a:ext cx="10290000" cy="763600"/>
          </a:xfrm>
          <a:prstGeom prst="rect">
            <a:avLst/>
          </a:prstGeom>
        </p:spPr>
        <p:txBody>
          <a:bodyPr spcFirstLastPara="1" wrap="square" lIns="121889" tIns="121889" rIns="121889" bIns="121889"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60" name="Google Shape;160;p20"/>
          <p:cNvSpPr txBox="1">
            <a:spLocks noGrp="1"/>
          </p:cNvSpPr>
          <p:nvPr>
            <p:ph type="body" idx="1"/>
          </p:nvPr>
        </p:nvSpPr>
        <p:spPr>
          <a:xfrm>
            <a:off x="6296867" y="1558133"/>
            <a:ext cx="4944000" cy="4586800"/>
          </a:xfrm>
          <a:prstGeom prst="rect">
            <a:avLst/>
          </a:prstGeom>
        </p:spPr>
        <p:txBody>
          <a:bodyPr spcFirstLastPara="1" wrap="square" lIns="121889" tIns="121889" rIns="121889" bIns="121889" anchor="t" anchorCtr="0">
            <a:noAutofit/>
          </a:bodyPr>
          <a:lstStyle>
            <a:lvl1pPr marL="609539" lvl="0" indent="-406361" rtl="0">
              <a:lnSpc>
                <a:spcPct val="100000"/>
              </a:lnSpc>
              <a:spcBef>
                <a:spcPts val="0"/>
              </a:spcBef>
              <a:spcAft>
                <a:spcPts val="0"/>
              </a:spcAft>
              <a:buSzPts val="1200"/>
              <a:buChar char="●"/>
              <a:defRPr/>
            </a:lvl1pPr>
            <a:lvl2pPr marL="1219080" lvl="1" indent="-406361" rtl="0">
              <a:lnSpc>
                <a:spcPct val="100000"/>
              </a:lnSpc>
              <a:spcBef>
                <a:spcPts val="0"/>
              </a:spcBef>
              <a:spcAft>
                <a:spcPts val="0"/>
              </a:spcAft>
              <a:buSzPts val="1200"/>
              <a:buChar char="○"/>
              <a:defRPr/>
            </a:lvl2pPr>
            <a:lvl3pPr marL="1828618" lvl="2" indent="-406361" rtl="0">
              <a:lnSpc>
                <a:spcPct val="100000"/>
              </a:lnSpc>
              <a:spcBef>
                <a:spcPts val="0"/>
              </a:spcBef>
              <a:spcAft>
                <a:spcPts val="0"/>
              </a:spcAft>
              <a:buSzPts val="1200"/>
              <a:buChar char="■"/>
              <a:defRPr/>
            </a:lvl3pPr>
            <a:lvl4pPr marL="2438158" lvl="3" indent="-406361" rtl="0">
              <a:lnSpc>
                <a:spcPct val="100000"/>
              </a:lnSpc>
              <a:spcBef>
                <a:spcPts val="0"/>
              </a:spcBef>
              <a:spcAft>
                <a:spcPts val="0"/>
              </a:spcAft>
              <a:buSzPts val="1200"/>
              <a:buChar char="●"/>
              <a:defRPr/>
            </a:lvl4pPr>
            <a:lvl5pPr marL="3047696" lvl="4" indent="-406361" rtl="0">
              <a:lnSpc>
                <a:spcPct val="100000"/>
              </a:lnSpc>
              <a:spcBef>
                <a:spcPts val="0"/>
              </a:spcBef>
              <a:spcAft>
                <a:spcPts val="0"/>
              </a:spcAft>
              <a:buSzPts val="1200"/>
              <a:buChar char="○"/>
              <a:defRPr/>
            </a:lvl5pPr>
            <a:lvl6pPr marL="3657235" lvl="5" indent="-406361" rtl="0">
              <a:lnSpc>
                <a:spcPct val="100000"/>
              </a:lnSpc>
              <a:spcBef>
                <a:spcPts val="0"/>
              </a:spcBef>
              <a:spcAft>
                <a:spcPts val="0"/>
              </a:spcAft>
              <a:buSzPts val="1200"/>
              <a:buChar char="■"/>
              <a:defRPr/>
            </a:lvl6pPr>
            <a:lvl7pPr marL="4266773" lvl="6" indent="-406361" rtl="0">
              <a:lnSpc>
                <a:spcPct val="100000"/>
              </a:lnSpc>
              <a:spcBef>
                <a:spcPts val="0"/>
              </a:spcBef>
              <a:spcAft>
                <a:spcPts val="0"/>
              </a:spcAft>
              <a:buSzPts val="1200"/>
              <a:buChar char="●"/>
              <a:defRPr/>
            </a:lvl7pPr>
            <a:lvl8pPr marL="4876313" lvl="7" indent="-406361" rtl="0">
              <a:lnSpc>
                <a:spcPct val="100000"/>
              </a:lnSpc>
              <a:spcBef>
                <a:spcPts val="0"/>
              </a:spcBef>
              <a:spcAft>
                <a:spcPts val="0"/>
              </a:spcAft>
              <a:buSzPts val="1200"/>
              <a:buChar char="○"/>
              <a:defRPr/>
            </a:lvl8pPr>
            <a:lvl9pPr marL="5485854" lvl="8" indent="-406361" rtl="0">
              <a:lnSpc>
                <a:spcPct val="100000"/>
              </a:lnSpc>
              <a:spcBef>
                <a:spcPts val="0"/>
              </a:spcBef>
              <a:spcAft>
                <a:spcPts val="0"/>
              </a:spcAft>
              <a:buSzPts val="1200"/>
              <a:buChar char="■"/>
              <a:defRPr/>
            </a:lvl9pPr>
          </a:lstStyle>
          <a:p>
            <a:endParaRPr/>
          </a:p>
        </p:txBody>
      </p:sp>
      <p:sp>
        <p:nvSpPr>
          <p:cNvPr id="161" name="Google Shape;161;p20"/>
          <p:cNvSpPr txBox="1">
            <a:spLocks noGrp="1"/>
          </p:cNvSpPr>
          <p:nvPr>
            <p:ph type="body" idx="2"/>
          </p:nvPr>
        </p:nvSpPr>
        <p:spPr>
          <a:xfrm>
            <a:off x="950967" y="1558133"/>
            <a:ext cx="4944000" cy="4586800"/>
          </a:xfrm>
          <a:prstGeom prst="rect">
            <a:avLst/>
          </a:prstGeom>
        </p:spPr>
        <p:txBody>
          <a:bodyPr spcFirstLastPara="1" wrap="square" lIns="121889" tIns="121889" rIns="121889" bIns="121889" anchor="t" anchorCtr="0">
            <a:noAutofit/>
          </a:bodyPr>
          <a:lstStyle>
            <a:lvl1pPr marL="609539" lvl="0" indent="-406361" rtl="0">
              <a:lnSpc>
                <a:spcPct val="100000"/>
              </a:lnSpc>
              <a:spcBef>
                <a:spcPts val="0"/>
              </a:spcBef>
              <a:spcAft>
                <a:spcPts val="0"/>
              </a:spcAft>
              <a:buSzPts val="1200"/>
              <a:buChar char="●"/>
              <a:defRPr/>
            </a:lvl1pPr>
            <a:lvl2pPr marL="1219080" lvl="1" indent="-406361" rtl="0">
              <a:lnSpc>
                <a:spcPct val="100000"/>
              </a:lnSpc>
              <a:spcBef>
                <a:spcPts val="0"/>
              </a:spcBef>
              <a:spcAft>
                <a:spcPts val="0"/>
              </a:spcAft>
              <a:buSzPts val="1200"/>
              <a:buChar char="○"/>
              <a:defRPr/>
            </a:lvl2pPr>
            <a:lvl3pPr marL="1828618" lvl="2" indent="-406361" rtl="0">
              <a:lnSpc>
                <a:spcPct val="100000"/>
              </a:lnSpc>
              <a:spcBef>
                <a:spcPts val="0"/>
              </a:spcBef>
              <a:spcAft>
                <a:spcPts val="0"/>
              </a:spcAft>
              <a:buSzPts val="1200"/>
              <a:buChar char="■"/>
              <a:defRPr/>
            </a:lvl3pPr>
            <a:lvl4pPr marL="2438158" lvl="3" indent="-406361" rtl="0">
              <a:lnSpc>
                <a:spcPct val="100000"/>
              </a:lnSpc>
              <a:spcBef>
                <a:spcPts val="0"/>
              </a:spcBef>
              <a:spcAft>
                <a:spcPts val="0"/>
              </a:spcAft>
              <a:buSzPts val="1200"/>
              <a:buChar char="●"/>
              <a:defRPr/>
            </a:lvl4pPr>
            <a:lvl5pPr marL="3047696" lvl="4" indent="-406361" rtl="0">
              <a:lnSpc>
                <a:spcPct val="100000"/>
              </a:lnSpc>
              <a:spcBef>
                <a:spcPts val="0"/>
              </a:spcBef>
              <a:spcAft>
                <a:spcPts val="0"/>
              </a:spcAft>
              <a:buSzPts val="1200"/>
              <a:buChar char="○"/>
              <a:defRPr/>
            </a:lvl5pPr>
            <a:lvl6pPr marL="3657235" lvl="5" indent="-406361" rtl="0">
              <a:lnSpc>
                <a:spcPct val="100000"/>
              </a:lnSpc>
              <a:spcBef>
                <a:spcPts val="0"/>
              </a:spcBef>
              <a:spcAft>
                <a:spcPts val="0"/>
              </a:spcAft>
              <a:buSzPts val="1200"/>
              <a:buChar char="■"/>
              <a:defRPr/>
            </a:lvl6pPr>
            <a:lvl7pPr marL="4266773" lvl="6" indent="-406361" rtl="0">
              <a:lnSpc>
                <a:spcPct val="100000"/>
              </a:lnSpc>
              <a:spcBef>
                <a:spcPts val="0"/>
              </a:spcBef>
              <a:spcAft>
                <a:spcPts val="0"/>
              </a:spcAft>
              <a:buSzPts val="1200"/>
              <a:buChar char="●"/>
              <a:defRPr/>
            </a:lvl7pPr>
            <a:lvl8pPr marL="4876313" lvl="7" indent="-406361" rtl="0">
              <a:lnSpc>
                <a:spcPct val="100000"/>
              </a:lnSpc>
              <a:spcBef>
                <a:spcPts val="0"/>
              </a:spcBef>
              <a:spcAft>
                <a:spcPts val="0"/>
              </a:spcAft>
              <a:buSzPts val="1200"/>
              <a:buChar char="○"/>
              <a:defRPr/>
            </a:lvl8pPr>
            <a:lvl9pPr marL="5485854" lvl="8" indent="-406361" rtl="0">
              <a:lnSpc>
                <a:spcPct val="100000"/>
              </a:lnSpc>
              <a:spcBef>
                <a:spcPts val="0"/>
              </a:spcBef>
              <a:spcAft>
                <a:spcPts val="0"/>
              </a:spcAft>
              <a:buSzPts val="1200"/>
              <a:buChar char="■"/>
              <a:defRPr/>
            </a:lvl9pPr>
          </a:lstStyle>
          <a:p>
            <a:endParaRPr/>
          </a:p>
        </p:txBody>
      </p:sp>
    </p:spTree>
    <p:extLst>
      <p:ext uri="{BB962C8B-B14F-4D97-AF65-F5344CB8AC3E}">
        <p14:creationId xmlns:p14="http://schemas.microsoft.com/office/powerpoint/2010/main" val="129297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62"/>
        <p:cNvGrpSpPr/>
        <p:nvPr/>
      </p:nvGrpSpPr>
      <p:grpSpPr>
        <a:xfrm>
          <a:off x="0" y="0"/>
          <a:ext cx="0" cy="0"/>
          <a:chOff x="0" y="0"/>
          <a:chExt cx="0" cy="0"/>
        </a:xfrm>
      </p:grpSpPr>
      <p:sp>
        <p:nvSpPr>
          <p:cNvPr id="163" name="Google Shape;163;p21"/>
          <p:cNvSpPr/>
          <p:nvPr/>
        </p:nvSpPr>
        <p:spPr>
          <a:xfrm>
            <a:off x="-195997" y="-276029"/>
            <a:ext cx="7279633" cy="7299967"/>
          </a:xfrm>
          <a:custGeom>
            <a:avLst/>
            <a:gdLst/>
            <a:ahLst/>
            <a:cxnLst/>
            <a:rect l="l" t="t" r="r" b="b"/>
            <a:pathLst>
              <a:path w="218389" h="218999" extrusionOk="0">
                <a:moveTo>
                  <a:pt x="215036" y="215037"/>
                </a:moveTo>
                <a:lnTo>
                  <a:pt x="5028" y="5030"/>
                </a:lnTo>
                <a:lnTo>
                  <a:pt x="2743" y="2744"/>
                </a:lnTo>
                <a:lnTo>
                  <a:pt x="0" y="0"/>
                </a:lnTo>
                <a:lnTo>
                  <a:pt x="0" y="218999"/>
                </a:lnTo>
                <a:lnTo>
                  <a:pt x="218389" y="218999"/>
                </a:lnTo>
                <a:close/>
              </a:path>
            </a:pathLst>
          </a:custGeom>
          <a:solidFill>
            <a:schemeClr val="dk2"/>
          </a:solidFill>
          <a:ln>
            <a:noFill/>
          </a:ln>
        </p:spPr>
      </p:sp>
      <p:grpSp>
        <p:nvGrpSpPr>
          <p:cNvPr id="164" name="Google Shape;164;p21"/>
          <p:cNvGrpSpPr/>
          <p:nvPr/>
        </p:nvGrpSpPr>
        <p:grpSpPr>
          <a:xfrm>
            <a:off x="-2807164" y="-1449121"/>
            <a:ext cx="9957200" cy="9906200"/>
            <a:chOff x="-2045998" y="-1086841"/>
            <a:chExt cx="7467900" cy="7429650"/>
          </a:xfrm>
        </p:grpSpPr>
        <p:grpSp>
          <p:nvGrpSpPr>
            <p:cNvPr id="165" name="Google Shape;165;p21"/>
            <p:cNvGrpSpPr/>
            <p:nvPr/>
          </p:nvGrpSpPr>
          <p:grpSpPr>
            <a:xfrm>
              <a:off x="-492376" y="461849"/>
              <a:ext cx="4359803" cy="5880940"/>
              <a:chOff x="209549" y="-368726"/>
              <a:chExt cx="4359803" cy="5880940"/>
            </a:xfrm>
          </p:grpSpPr>
          <p:sp>
            <p:nvSpPr>
              <p:cNvPr id="166" name="Google Shape;166;p21"/>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67" name="Google Shape;167;p21"/>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68" name="Google Shape;168;p21"/>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69" name="Google Shape;169;p21"/>
            <p:cNvSpPr/>
            <p:nvPr/>
          </p:nvSpPr>
          <p:spPr>
            <a:xfrm>
              <a:off x="2594102" y="35150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70" name="Google Shape;170;p21"/>
            <p:cNvSpPr/>
            <p:nvPr/>
          </p:nvSpPr>
          <p:spPr>
            <a:xfrm>
              <a:off x="-2045998" y="-108684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171" name="Google Shape;171;p21"/>
          <p:cNvSpPr txBox="1">
            <a:spLocks noGrp="1"/>
          </p:cNvSpPr>
          <p:nvPr>
            <p:ph type="title"/>
          </p:nvPr>
        </p:nvSpPr>
        <p:spPr>
          <a:xfrm>
            <a:off x="4547300" y="697600"/>
            <a:ext cx="6693600" cy="763600"/>
          </a:xfrm>
          <a:prstGeom prst="rect">
            <a:avLst/>
          </a:prstGeom>
        </p:spPr>
        <p:txBody>
          <a:bodyPr spcFirstLastPara="1" wrap="square" lIns="121889" tIns="121889" rIns="121889" bIns="121889" anchor="b" anchorCtr="0">
            <a:noAutofit/>
          </a:bodyPr>
          <a:lstStyle>
            <a:lvl1pPr lvl="0" algn="ctr"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72" name="Google Shape;172;p21"/>
          <p:cNvSpPr txBox="1">
            <a:spLocks noGrp="1"/>
          </p:cNvSpPr>
          <p:nvPr>
            <p:ph type="subTitle" idx="1"/>
          </p:nvPr>
        </p:nvSpPr>
        <p:spPr>
          <a:xfrm>
            <a:off x="4547300" y="1875500"/>
            <a:ext cx="3252400" cy="495200"/>
          </a:xfrm>
          <a:prstGeom prst="rect">
            <a:avLst/>
          </a:prstGeom>
        </p:spPr>
        <p:txBody>
          <a:bodyPr spcFirstLastPara="1" wrap="square" lIns="121889" tIns="121889" rIns="121889" bIns="121889" anchor="b" anchorCtr="0">
            <a:noAutofit/>
          </a:bodyPr>
          <a:lstStyle>
            <a:lvl1pPr lvl="0"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73" name="Google Shape;173;p21"/>
          <p:cNvSpPr txBox="1">
            <a:spLocks noGrp="1"/>
          </p:cNvSpPr>
          <p:nvPr>
            <p:ph type="subTitle" idx="2"/>
          </p:nvPr>
        </p:nvSpPr>
        <p:spPr>
          <a:xfrm>
            <a:off x="4547300" y="2321268"/>
            <a:ext cx="3252400" cy="1396000"/>
          </a:xfrm>
          <a:prstGeom prst="rect">
            <a:avLst/>
          </a:prstGeom>
        </p:spPr>
        <p:txBody>
          <a:bodyPr spcFirstLastPara="1" wrap="square" lIns="121889" tIns="121889" rIns="121889" bIns="121889"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4" name="Google Shape;174;p21"/>
          <p:cNvSpPr txBox="1">
            <a:spLocks noGrp="1"/>
          </p:cNvSpPr>
          <p:nvPr>
            <p:ph type="subTitle" idx="3"/>
          </p:nvPr>
        </p:nvSpPr>
        <p:spPr>
          <a:xfrm>
            <a:off x="7988633" y="1875500"/>
            <a:ext cx="3252400" cy="495200"/>
          </a:xfrm>
          <a:prstGeom prst="rect">
            <a:avLst/>
          </a:prstGeom>
        </p:spPr>
        <p:txBody>
          <a:bodyPr spcFirstLastPara="1" wrap="square" lIns="121889" tIns="121889" rIns="121889" bIns="121889" anchor="b" anchorCtr="0">
            <a:noAutofit/>
          </a:bodyPr>
          <a:lstStyle>
            <a:lvl1pPr lvl="0"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75" name="Google Shape;175;p21"/>
          <p:cNvSpPr txBox="1">
            <a:spLocks noGrp="1"/>
          </p:cNvSpPr>
          <p:nvPr>
            <p:ph type="subTitle" idx="4"/>
          </p:nvPr>
        </p:nvSpPr>
        <p:spPr>
          <a:xfrm>
            <a:off x="7988633" y="2321267"/>
            <a:ext cx="3252400" cy="1396000"/>
          </a:xfrm>
          <a:prstGeom prst="rect">
            <a:avLst/>
          </a:prstGeom>
        </p:spPr>
        <p:txBody>
          <a:bodyPr spcFirstLastPara="1" wrap="square" lIns="121889" tIns="121889" rIns="121889" bIns="121889"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6" name="Google Shape;176;p21"/>
          <p:cNvSpPr txBox="1">
            <a:spLocks noGrp="1"/>
          </p:cNvSpPr>
          <p:nvPr>
            <p:ph type="subTitle" idx="5"/>
          </p:nvPr>
        </p:nvSpPr>
        <p:spPr>
          <a:xfrm>
            <a:off x="6345500" y="4131567"/>
            <a:ext cx="3225200" cy="495200"/>
          </a:xfrm>
          <a:prstGeom prst="rect">
            <a:avLst/>
          </a:prstGeom>
        </p:spPr>
        <p:txBody>
          <a:bodyPr spcFirstLastPara="1" wrap="square" lIns="121889" tIns="121889" rIns="121889" bIns="121889" anchor="b" anchorCtr="0">
            <a:noAutofit/>
          </a:bodyPr>
          <a:lstStyle>
            <a:lvl1pPr lvl="0"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ct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77" name="Google Shape;177;p21"/>
          <p:cNvSpPr txBox="1">
            <a:spLocks noGrp="1"/>
          </p:cNvSpPr>
          <p:nvPr>
            <p:ph type="subTitle" idx="6"/>
          </p:nvPr>
        </p:nvSpPr>
        <p:spPr>
          <a:xfrm>
            <a:off x="6345500" y="4577333"/>
            <a:ext cx="3225200" cy="1396000"/>
          </a:xfrm>
          <a:prstGeom prst="rect">
            <a:avLst/>
          </a:prstGeom>
        </p:spPr>
        <p:txBody>
          <a:bodyPr spcFirstLastPara="1" wrap="square" lIns="121889" tIns="121889" rIns="121889" bIns="121889"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78" name="Google Shape;178;p21"/>
          <p:cNvSpPr>
            <a:spLocks noGrp="1"/>
          </p:cNvSpPr>
          <p:nvPr>
            <p:ph type="pic" idx="7"/>
          </p:nvPr>
        </p:nvSpPr>
        <p:spPr>
          <a:xfrm>
            <a:off x="2586084" y="4698067"/>
            <a:ext cx="3748400" cy="3747600"/>
          </a:xfrm>
          <a:prstGeom prst="diamond">
            <a:avLst/>
          </a:prstGeom>
          <a:noFill/>
          <a:ln>
            <a:noFill/>
          </a:ln>
        </p:spPr>
      </p:sp>
      <p:sp>
        <p:nvSpPr>
          <p:cNvPr id="179" name="Google Shape;179;p21"/>
          <p:cNvSpPr>
            <a:spLocks noGrp="1"/>
          </p:cNvSpPr>
          <p:nvPr>
            <p:ph type="pic" idx="8"/>
          </p:nvPr>
        </p:nvSpPr>
        <p:spPr>
          <a:xfrm>
            <a:off x="-1518549" y="615800"/>
            <a:ext cx="3748400" cy="3747600"/>
          </a:xfrm>
          <a:prstGeom prst="diamond">
            <a:avLst/>
          </a:prstGeom>
          <a:noFill/>
          <a:ln>
            <a:noFill/>
          </a:ln>
        </p:spPr>
      </p:sp>
      <p:sp>
        <p:nvSpPr>
          <p:cNvPr id="180" name="Google Shape;180;p21"/>
          <p:cNvSpPr>
            <a:spLocks noGrp="1"/>
          </p:cNvSpPr>
          <p:nvPr>
            <p:ph type="pic" idx="9"/>
          </p:nvPr>
        </p:nvSpPr>
        <p:spPr>
          <a:xfrm>
            <a:off x="524117" y="2662633"/>
            <a:ext cx="3748400" cy="3747600"/>
          </a:xfrm>
          <a:prstGeom prst="diamond">
            <a:avLst/>
          </a:prstGeom>
          <a:noFill/>
          <a:ln>
            <a:noFill/>
          </a:ln>
        </p:spPr>
      </p:sp>
      <p:sp>
        <p:nvSpPr>
          <p:cNvPr id="181" name="Google Shape;181;p21"/>
          <p:cNvSpPr/>
          <p:nvPr/>
        </p:nvSpPr>
        <p:spPr>
          <a:xfrm>
            <a:off x="-1518531" y="4686679"/>
            <a:ext cx="3770400" cy="3770400"/>
          </a:xfrm>
          <a:prstGeom prst="diamond">
            <a:avLst/>
          </a:prstGeom>
          <a:solidFill>
            <a:schemeClr val="accent1"/>
          </a:solidFill>
          <a:ln>
            <a:noFill/>
          </a:ln>
        </p:spPr>
        <p:txBody>
          <a:bodyPr spcFirstLastPara="1" wrap="square" lIns="121889" tIns="121889" rIns="121889" bIns="121889"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42493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950967" y="719333"/>
            <a:ext cx="10290000" cy="763600"/>
          </a:xfrm>
          <a:prstGeom prst="rect">
            <a:avLst/>
          </a:prstGeom>
        </p:spPr>
        <p:txBody>
          <a:bodyPr spcFirstLastPara="1" wrap="square" lIns="121889" tIns="121889" rIns="121889" bIns="121889"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184" name="Google Shape;184;p22"/>
          <p:cNvSpPr txBox="1">
            <a:spLocks noGrp="1"/>
          </p:cNvSpPr>
          <p:nvPr>
            <p:ph type="subTitle" idx="1"/>
          </p:nvPr>
        </p:nvSpPr>
        <p:spPr>
          <a:xfrm>
            <a:off x="951245" y="1988100"/>
            <a:ext cx="2854000" cy="517600"/>
          </a:xfrm>
          <a:prstGeom prst="rect">
            <a:avLst/>
          </a:prstGeom>
        </p:spPr>
        <p:txBody>
          <a:bodyPr spcFirstLastPara="1" wrap="square" lIns="121889" tIns="121889" rIns="121889" bIns="121889" anchor="b" anchorCtr="0">
            <a:noAutofit/>
          </a:bodyPr>
          <a:lstStyle>
            <a:lvl1pPr lvl="0"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85" name="Google Shape;185;p22"/>
          <p:cNvSpPr txBox="1">
            <a:spLocks noGrp="1"/>
          </p:cNvSpPr>
          <p:nvPr>
            <p:ph type="subTitle" idx="2"/>
          </p:nvPr>
        </p:nvSpPr>
        <p:spPr>
          <a:xfrm>
            <a:off x="951537" y="2450464"/>
            <a:ext cx="2854000" cy="703200"/>
          </a:xfrm>
          <a:prstGeom prst="rect">
            <a:avLst/>
          </a:prstGeom>
        </p:spPr>
        <p:txBody>
          <a:bodyPr spcFirstLastPara="1" wrap="square" lIns="121889" tIns="121889" rIns="121889" bIns="121889"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186" name="Google Shape;186;p22"/>
          <p:cNvSpPr txBox="1">
            <a:spLocks noGrp="1"/>
          </p:cNvSpPr>
          <p:nvPr>
            <p:ph type="subTitle" idx="3"/>
          </p:nvPr>
        </p:nvSpPr>
        <p:spPr>
          <a:xfrm>
            <a:off x="950967" y="4226333"/>
            <a:ext cx="2854000" cy="516400"/>
          </a:xfrm>
          <a:prstGeom prst="rect">
            <a:avLst/>
          </a:prstGeom>
        </p:spPr>
        <p:txBody>
          <a:bodyPr spcFirstLastPara="1" wrap="square" lIns="121889" tIns="121889" rIns="121889" bIns="121889" anchor="b" anchorCtr="0">
            <a:noAutofit/>
          </a:bodyPr>
          <a:lstStyle>
            <a:lvl1pPr lvl="0"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algn="r"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87" name="Google Shape;187;p22"/>
          <p:cNvSpPr txBox="1">
            <a:spLocks noGrp="1"/>
          </p:cNvSpPr>
          <p:nvPr>
            <p:ph type="subTitle" idx="4"/>
          </p:nvPr>
        </p:nvSpPr>
        <p:spPr>
          <a:xfrm>
            <a:off x="951257" y="4688467"/>
            <a:ext cx="2854000" cy="703200"/>
          </a:xfrm>
          <a:prstGeom prst="rect">
            <a:avLst/>
          </a:prstGeom>
        </p:spPr>
        <p:txBody>
          <a:bodyPr spcFirstLastPara="1" wrap="square" lIns="121889" tIns="121889" rIns="121889" bIns="121889"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188" name="Google Shape;188;p22"/>
          <p:cNvSpPr txBox="1">
            <a:spLocks noGrp="1"/>
          </p:cNvSpPr>
          <p:nvPr>
            <p:ph type="subTitle" idx="5"/>
          </p:nvPr>
        </p:nvSpPr>
        <p:spPr>
          <a:xfrm>
            <a:off x="8387552" y="1988100"/>
            <a:ext cx="2853600" cy="517600"/>
          </a:xfrm>
          <a:prstGeom prst="rect">
            <a:avLst/>
          </a:prstGeom>
        </p:spPr>
        <p:txBody>
          <a:bodyPr spcFirstLastPara="1" wrap="square" lIns="121889" tIns="121889" rIns="121889" bIns="121889"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89" name="Google Shape;189;p22"/>
          <p:cNvSpPr txBox="1">
            <a:spLocks noGrp="1"/>
          </p:cNvSpPr>
          <p:nvPr>
            <p:ph type="subTitle" idx="6"/>
          </p:nvPr>
        </p:nvSpPr>
        <p:spPr>
          <a:xfrm>
            <a:off x="8387537" y="2450431"/>
            <a:ext cx="2853600" cy="703200"/>
          </a:xfrm>
          <a:prstGeom prst="rect">
            <a:avLst/>
          </a:prstGeom>
        </p:spPr>
        <p:txBody>
          <a:bodyPr spcFirstLastPara="1" wrap="square" lIns="121889" tIns="121889" rIns="121889" bIns="121889"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0" name="Google Shape;190;p22"/>
          <p:cNvSpPr txBox="1">
            <a:spLocks noGrp="1"/>
          </p:cNvSpPr>
          <p:nvPr>
            <p:ph type="subTitle" idx="7"/>
          </p:nvPr>
        </p:nvSpPr>
        <p:spPr>
          <a:xfrm>
            <a:off x="8386968" y="4227556"/>
            <a:ext cx="2853600" cy="516400"/>
          </a:xfrm>
          <a:prstGeom prst="rect">
            <a:avLst/>
          </a:prstGeom>
        </p:spPr>
        <p:txBody>
          <a:bodyPr spcFirstLastPara="1" wrap="square" lIns="121889" tIns="121889" rIns="121889" bIns="121889"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191" name="Google Shape;191;p22"/>
          <p:cNvSpPr txBox="1">
            <a:spLocks noGrp="1"/>
          </p:cNvSpPr>
          <p:nvPr>
            <p:ph type="subTitle" idx="8"/>
          </p:nvPr>
        </p:nvSpPr>
        <p:spPr>
          <a:xfrm>
            <a:off x="8387259" y="4688433"/>
            <a:ext cx="2853600" cy="703200"/>
          </a:xfrm>
          <a:prstGeom prst="rect">
            <a:avLst/>
          </a:prstGeom>
        </p:spPr>
        <p:txBody>
          <a:bodyPr spcFirstLastPara="1" wrap="square" lIns="121889" tIns="121889" rIns="121889" bIns="121889"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2" name="Google Shape;192;p22"/>
          <p:cNvSpPr>
            <a:spLocks noGrp="1"/>
          </p:cNvSpPr>
          <p:nvPr>
            <p:ph type="pic" idx="9"/>
          </p:nvPr>
        </p:nvSpPr>
        <p:spPr>
          <a:xfrm>
            <a:off x="4210767" y="1778033"/>
            <a:ext cx="3770400" cy="3747600"/>
          </a:xfrm>
          <a:prstGeom prst="diamond">
            <a:avLst/>
          </a:prstGeom>
          <a:noFill/>
          <a:ln>
            <a:noFill/>
          </a:ln>
        </p:spPr>
      </p:sp>
      <p:sp>
        <p:nvSpPr>
          <p:cNvPr id="193" name="Google Shape;193;p22"/>
          <p:cNvSpPr/>
          <p:nvPr/>
        </p:nvSpPr>
        <p:spPr>
          <a:xfrm>
            <a:off x="8386403" y="-460764"/>
            <a:ext cx="3942100" cy="3962367"/>
          </a:xfrm>
          <a:custGeom>
            <a:avLst/>
            <a:gdLst/>
            <a:ahLst/>
            <a:cxnLst/>
            <a:rect l="l" t="t" r="r" b="b"/>
            <a:pathLst>
              <a:path w="118263" h="118871" extrusionOk="0">
                <a:moveTo>
                  <a:pt x="0" y="609"/>
                </a:moveTo>
                <a:lnTo>
                  <a:pt x="118263" y="118871"/>
                </a:lnTo>
                <a:lnTo>
                  <a:pt x="118263" y="7315"/>
                </a:lnTo>
                <a:lnTo>
                  <a:pt x="7620" y="7315"/>
                </a:lnTo>
                <a:lnTo>
                  <a:pt x="7620" y="0"/>
                </a:lnTo>
                <a:close/>
              </a:path>
            </a:pathLst>
          </a:custGeom>
          <a:solidFill>
            <a:schemeClr val="dk2"/>
          </a:solidFill>
          <a:ln>
            <a:noFill/>
          </a:ln>
        </p:spPr>
      </p:sp>
      <p:grpSp>
        <p:nvGrpSpPr>
          <p:cNvPr id="194" name="Google Shape;194;p22"/>
          <p:cNvGrpSpPr/>
          <p:nvPr/>
        </p:nvGrpSpPr>
        <p:grpSpPr>
          <a:xfrm>
            <a:off x="6285503" y="-268801"/>
            <a:ext cx="5799167" cy="7841253"/>
            <a:chOff x="4714124" y="-201601"/>
            <a:chExt cx="4349375" cy="5880940"/>
          </a:xfrm>
        </p:grpSpPr>
        <p:sp>
          <p:nvSpPr>
            <p:cNvPr id="195" name="Google Shape;195;p22"/>
            <p:cNvSpPr/>
            <p:nvPr/>
          </p:nvSpPr>
          <p:spPr>
            <a:xfrm>
              <a:off x="6235699" y="132497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96" name="Google Shape;196;p22"/>
            <p:cNvSpPr/>
            <p:nvPr/>
          </p:nvSpPr>
          <p:spPr>
            <a:xfrm>
              <a:off x="4714124" y="-2016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197" name="Google Shape;197;p22"/>
            <p:cNvSpPr/>
            <p:nvPr/>
          </p:nvSpPr>
          <p:spPr>
            <a:xfrm>
              <a:off x="4714124" y="285153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65064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950967" y="719333"/>
            <a:ext cx="10290000" cy="763600"/>
          </a:xfrm>
          <a:prstGeom prst="rect">
            <a:avLst/>
          </a:prstGeom>
        </p:spPr>
        <p:txBody>
          <a:bodyPr spcFirstLastPara="1" wrap="square" lIns="121889" tIns="121889" rIns="121889" bIns="121889"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3700" i="1">
                <a:solidFill>
                  <a:schemeClr val="lt1"/>
                </a:solidFill>
                <a:latin typeface="DM Serif Display"/>
                <a:ea typeface="DM Serif Display"/>
                <a:cs typeface="DM Serif Display"/>
                <a:sym typeface="DM Serif Display"/>
              </a:defRPr>
            </a:lvl9pPr>
          </a:lstStyle>
          <a:p>
            <a:endParaRPr/>
          </a:p>
        </p:txBody>
      </p:sp>
      <p:sp>
        <p:nvSpPr>
          <p:cNvPr id="200" name="Google Shape;200;p23"/>
          <p:cNvSpPr txBox="1">
            <a:spLocks noGrp="1"/>
          </p:cNvSpPr>
          <p:nvPr>
            <p:ph type="subTitle" idx="1"/>
          </p:nvPr>
        </p:nvSpPr>
        <p:spPr>
          <a:xfrm>
            <a:off x="4417135" y="4076613"/>
            <a:ext cx="3296000" cy="495200"/>
          </a:xfrm>
          <a:prstGeom prst="rect">
            <a:avLst/>
          </a:prstGeom>
        </p:spPr>
        <p:txBody>
          <a:bodyPr spcFirstLastPara="1" wrap="square" lIns="121889" tIns="121889" rIns="121889" bIns="121889"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1" name="Google Shape;201;p23"/>
          <p:cNvSpPr txBox="1">
            <a:spLocks noGrp="1"/>
          </p:cNvSpPr>
          <p:nvPr>
            <p:ph type="subTitle" idx="2"/>
          </p:nvPr>
        </p:nvSpPr>
        <p:spPr>
          <a:xfrm>
            <a:off x="4417133" y="4496951"/>
            <a:ext cx="3296000" cy="1258800"/>
          </a:xfrm>
          <a:prstGeom prst="rect">
            <a:avLst/>
          </a:prstGeom>
        </p:spPr>
        <p:txBody>
          <a:bodyPr spcFirstLastPara="1" wrap="square" lIns="121889" tIns="121889" rIns="121889" bIns="121889"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2" name="Google Shape;202;p23"/>
          <p:cNvSpPr txBox="1">
            <a:spLocks noGrp="1"/>
          </p:cNvSpPr>
          <p:nvPr>
            <p:ph type="subTitle" idx="3"/>
          </p:nvPr>
        </p:nvSpPr>
        <p:spPr>
          <a:xfrm>
            <a:off x="4417135" y="1873471"/>
            <a:ext cx="3296000" cy="495200"/>
          </a:xfrm>
          <a:prstGeom prst="rect">
            <a:avLst/>
          </a:prstGeom>
        </p:spPr>
        <p:txBody>
          <a:bodyPr spcFirstLastPara="1" wrap="square" lIns="121889" tIns="121889" rIns="121889" bIns="121889"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3" name="Google Shape;203;p23"/>
          <p:cNvSpPr txBox="1">
            <a:spLocks noGrp="1"/>
          </p:cNvSpPr>
          <p:nvPr>
            <p:ph type="subTitle" idx="4"/>
          </p:nvPr>
        </p:nvSpPr>
        <p:spPr>
          <a:xfrm>
            <a:off x="4417133" y="2293767"/>
            <a:ext cx="3296000" cy="1258800"/>
          </a:xfrm>
          <a:prstGeom prst="rect">
            <a:avLst/>
          </a:prstGeom>
        </p:spPr>
        <p:txBody>
          <a:bodyPr spcFirstLastPara="1" wrap="square" lIns="121889" tIns="121889" rIns="121889" bIns="121889"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4" name="Google Shape;204;p23"/>
          <p:cNvSpPr txBox="1">
            <a:spLocks noGrp="1"/>
          </p:cNvSpPr>
          <p:nvPr>
            <p:ph type="subTitle" idx="5"/>
          </p:nvPr>
        </p:nvSpPr>
        <p:spPr>
          <a:xfrm>
            <a:off x="7883303" y="1873467"/>
            <a:ext cx="3296000" cy="495200"/>
          </a:xfrm>
          <a:prstGeom prst="rect">
            <a:avLst/>
          </a:prstGeom>
          <a:noFill/>
        </p:spPr>
        <p:txBody>
          <a:bodyPr spcFirstLastPara="1" wrap="square" lIns="121889" tIns="121889" rIns="121889" bIns="121889"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5" name="Google Shape;205;p23"/>
          <p:cNvSpPr txBox="1">
            <a:spLocks noGrp="1"/>
          </p:cNvSpPr>
          <p:nvPr>
            <p:ph type="subTitle" idx="6"/>
          </p:nvPr>
        </p:nvSpPr>
        <p:spPr>
          <a:xfrm>
            <a:off x="7883301" y="2293763"/>
            <a:ext cx="3296000" cy="1258800"/>
          </a:xfrm>
          <a:prstGeom prst="rect">
            <a:avLst/>
          </a:prstGeom>
        </p:spPr>
        <p:txBody>
          <a:bodyPr spcFirstLastPara="1" wrap="square" lIns="121889" tIns="121889" rIns="121889" bIns="121889"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6" name="Google Shape;206;p23"/>
          <p:cNvSpPr txBox="1">
            <a:spLocks noGrp="1"/>
          </p:cNvSpPr>
          <p:nvPr>
            <p:ph type="subTitle" idx="7"/>
          </p:nvPr>
        </p:nvSpPr>
        <p:spPr>
          <a:xfrm>
            <a:off x="950967" y="1873471"/>
            <a:ext cx="3296000" cy="495200"/>
          </a:xfrm>
          <a:prstGeom prst="rect">
            <a:avLst/>
          </a:prstGeom>
        </p:spPr>
        <p:txBody>
          <a:bodyPr spcFirstLastPara="1" wrap="square" lIns="121889" tIns="121889" rIns="121889" bIns="121889"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7" name="Google Shape;207;p23"/>
          <p:cNvSpPr txBox="1">
            <a:spLocks noGrp="1"/>
          </p:cNvSpPr>
          <p:nvPr>
            <p:ph type="subTitle" idx="8"/>
          </p:nvPr>
        </p:nvSpPr>
        <p:spPr>
          <a:xfrm>
            <a:off x="950967" y="2293767"/>
            <a:ext cx="3296000" cy="1258800"/>
          </a:xfrm>
          <a:prstGeom prst="rect">
            <a:avLst/>
          </a:prstGeom>
        </p:spPr>
        <p:txBody>
          <a:bodyPr spcFirstLastPara="1" wrap="square" lIns="121889" tIns="121889" rIns="121889" bIns="121889"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8" name="Google Shape;208;p23"/>
          <p:cNvSpPr txBox="1">
            <a:spLocks noGrp="1"/>
          </p:cNvSpPr>
          <p:nvPr>
            <p:ph type="subTitle" idx="9"/>
          </p:nvPr>
        </p:nvSpPr>
        <p:spPr>
          <a:xfrm>
            <a:off x="950967" y="4076613"/>
            <a:ext cx="3296000" cy="495200"/>
          </a:xfrm>
          <a:prstGeom prst="rect">
            <a:avLst/>
          </a:prstGeom>
        </p:spPr>
        <p:txBody>
          <a:bodyPr spcFirstLastPara="1" wrap="square" lIns="121889" tIns="121889" rIns="121889" bIns="121889"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09" name="Google Shape;209;p23"/>
          <p:cNvSpPr txBox="1">
            <a:spLocks noGrp="1"/>
          </p:cNvSpPr>
          <p:nvPr>
            <p:ph type="subTitle" idx="13"/>
          </p:nvPr>
        </p:nvSpPr>
        <p:spPr>
          <a:xfrm>
            <a:off x="950967" y="4496951"/>
            <a:ext cx="3296000" cy="1258800"/>
          </a:xfrm>
          <a:prstGeom prst="rect">
            <a:avLst/>
          </a:prstGeom>
        </p:spPr>
        <p:txBody>
          <a:bodyPr spcFirstLastPara="1" wrap="square" lIns="121889" tIns="121889" rIns="121889" bIns="121889"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10" name="Google Shape;210;p23"/>
          <p:cNvSpPr txBox="1">
            <a:spLocks noGrp="1"/>
          </p:cNvSpPr>
          <p:nvPr>
            <p:ph type="subTitle" idx="14"/>
          </p:nvPr>
        </p:nvSpPr>
        <p:spPr>
          <a:xfrm>
            <a:off x="7883303" y="4076599"/>
            <a:ext cx="3296000" cy="495200"/>
          </a:xfrm>
          <a:prstGeom prst="rect">
            <a:avLst/>
          </a:prstGeom>
        </p:spPr>
        <p:txBody>
          <a:bodyPr spcFirstLastPara="1" wrap="square" lIns="121889" tIns="121889" rIns="121889" bIns="121889" anchor="b" anchorCtr="0">
            <a:noAutofit/>
          </a:bodyPr>
          <a:lstStyle>
            <a:lvl1pPr lvl="0"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2pPr>
            <a:lvl3pPr lvl="2"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3pPr>
            <a:lvl4pPr lvl="3"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4pPr>
            <a:lvl5pPr lvl="4"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5pPr>
            <a:lvl6pPr lvl="5"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6pPr>
            <a:lvl7pPr lvl="6"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7pPr>
            <a:lvl8pPr lvl="7"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8pPr>
            <a:lvl9pPr lvl="8" rtl="0">
              <a:lnSpc>
                <a:spcPct val="100000"/>
              </a:lnSpc>
              <a:spcBef>
                <a:spcPts val="0"/>
              </a:spcBef>
              <a:spcAft>
                <a:spcPts val="0"/>
              </a:spcAft>
              <a:buNone/>
              <a:defRPr sz="2400" b="1">
                <a:solidFill>
                  <a:schemeClr val="dk2"/>
                </a:solidFill>
                <a:latin typeface="Red Hat Display"/>
                <a:ea typeface="Red Hat Display"/>
                <a:cs typeface="Red Hat Display"/>
                <a:sym typeface="Red Hat Display"/>
              </a:defRPr>
            </a:lvl9pPr>
          </a:lstStyle>
          <a:p>
            <a:endParaRPr/>
          </a:p>
        </p:txBody>
      </p:sp>
      <p:sp>
        <p:nvSpPr>
          <p:cNvPr id="211" name="Google Shape;211;p23"/>
          <p:cNvSpPr txBox="1">
            <a:spLocks noGrp="1"/>
          </p:cNvSpPr>
          <p:nvPr>
            <p:ph type="subTitle" idx="15"/>
          </p:nvPr>
        </p:nvSpPr>
        <p:spPr>
          <a:xfrm>
            <a:off x="7883301" y="4496899"/>
            <a:ext cx="3296000" cy="1258800"/>
          </a:xfrm>
          <a:prstGeom prst="rect">
            <a:avLst/>
          </a:prstGeom>
        </p:spPr>
        <p:txBody>
          <a:bodyPr spcFirstLastPara="1" wrap="square" lIns="121889" tIns="121889" rIns="121889" bIns="121889"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212" name="Google Shape;212;p23"/>
          <p:cNvGrpSpPr/>
          <p:nvPr/>
        </p:nvGrpSpPr>
        <p:grpSpPr>
          <a:xfrm>
            <a:off x="8673137" y="-2335965"/>
            <a:ext cx="5799167" cy="5805833"/>
            <a:chOff x="6504849" y="-1751976"/>
            <a:chExt cx="4349375" cy="4354375"/>
          </a:xfrm>
        </p:grpSpPr>
        <p:sp>
          <p:nvSpPr>
            <p:cNvPr id="213" name="Google Shape;213;p23"/>
            <p:cNvSpPr/>
            <p:nvPr/>
          </p:nvSpPr>
          <p:spPr>
            <a:xfrm>
              <a:off x="8026424" y="-225401"/>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214" name="Google Shape;214;p23"/>
            <p:cNvSpPr/>
            <p:nvPr/>
          </p:nvSpPr>
          <p:spPr>
            <a:xfrm>
              <a:off x="6504849" y="-175197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Tree>
    <p:extLst>
      <p:ext uri="{BB962C8B-B14F-4D97-AF65-F5344CB8AC3E}">
        <p14:creationId xmlns:p14="http://schemas.microsoft.com/office/powerpoint/2010/main" val="206272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7"/>
        <p:cNvGrpSpPr/>
        <p:nvPr/>
      </p:nvGrpSpPr>
      <p:grpSpPr>
        <a:xfrm>
          <a:off x="0" y="0"/>
          <a:ext cx="0" cy="0"/>
          <a:chOff x="0" y="0"/>
          <a:chExt cx="0" cy="0"/>
        </a:xfrm>
      </p:grpSpPr>
      <p:grpSp>
        <p:nvGrpSpPr>
          <p:cNvPr id="228" name="Google Shape;228;p25"/>
          <p:cNvGrpSpPr/>
          <p:nvPr/>
        </p:nvGrpSpPr>
        <p:grpSpPr>
          <a:xfrm>
            <a:off x="7289803" y="-491635"/>
            <a:ext cx="5813071" cy="7841253"/>
            <a:chOff x="209549" y="-368726"/>
            <a:chExt cx="4359803" cy="5880940"/>
          </a:xfrm>
        </p:grpSpPr>
        <p:sp>
          <p:nvSpPr>
            <p:cNvPr id="229" name="Google Shape;229;p25"/>
            <p:cNvSpPr/>
            <p:nvPr/>
          </p:nvSpPr>
          <p:spPr>
            <a:xfrm>
              <a:off x="209549" y="-368726"/>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230" name="Google Shape;230;p25"/>
            <p:cNvSpPr/>
            <p:nvPr/>
          </p:nvSpPr>
          <p:spPr>
            <a:xfrm>
              <a:off x="1741552" y="1162309"/>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
          <p:nvSpPr>
            <p:cNvPr id="231" name="Google Shape;231;p25"/>
            <p:cNvSpPr/>
            <p:nvPr/>
          </p:nvSpPr>
          <p:spPr>
            <a:xfrm>
              <a:off x="209549" y="2684414"/>
              <a:ext cx="2827800" cy="2827800"/>
            </a:xfrm>
            <a:prstGeom prst="diamond">
              <a:avLst/>
            </a:prstGeom>
            <a:solidFill>
              <a:srgbClr val="999999">
                <a:alpha val="6920"/>
              </a:srgbClr>
            </a:solidFill>
            <a:ln>
              <a:noFill/>
            </a:ln>
          </p:spPr>
          <p:txBody>
            <a:bodyPr spcFirstLastPara="1" wrap="square" lIns="91425" tIns="91425" rIns="91425" bIns="91425"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grpSp>
      <p:sp>
        <p:nvSpPr>
          <p:cNvPr id="232" name="Google Shape;232;p25"/>
          <p:cNvSpPr/>
          <p:nvPr/>
        </p:nvSpPr>
        <p:spPr>
          <a:xfrm>
            <a:off x="10401069" y="-135465"/>
            <a:ext cx="4852467" cy="7051033"/>
          </a:xfrm>
          <a:custGeom>
            <a:avLst/>
            <a:gdLst/>
            <a:ahLst/>
            <a:cxnLst/>
            <a:rect l="l" t="t" r="r" b="b"/>
            <a:pathLst>
              <a:path w="145574" h="211531" extrusionOk="0">
                <a:moveTo>
                  <a:pt x="106049" y="106598"/>
                </a:moveTo>
                <a:lnTo>
                  <a:pt x="0" y="549"/>
                </a:lnTo>
                <a:lnTo>
                  <a:pt x="145270" y="0"/>
                </a:lnTo>
                <a:lnTo>
                  <a:pt x="145574" y="211531"/>
                </a:lnTo>
                <a:lnTo>
                  <a:pt x="1996" y="210797"/>
                </a:lnTo>
                <a:close/>
              </a:path>
            </a:pathLst>
          </a:custGeom>
          <a:solidFill>
            <a:schemeClr val="dk2"/>
          </a:solidFill>
          <a:ln>
            <a:noFill/>
          </a:ln>
        </p:spPr>
      </p:sp>
      <p:sp>
        <p:nvSpPr>
          <p:cNvPr id="233" name="Google Shape;233;p25"/>
          <p:cNvSpPr>
            <a:spLocks noGrp="1"/>
          </p:cNvSpPr>
          <p:nvPr>
            <p:ph type="pic" idx="2"/>
          </p:nvPr>
        </p:nvSpPr>
        <p:spPr>
          <a:xfrm>
            <a:off x="7850151" y="3578467"/>
            <a:ext cx="3748400" cy="3747600"/>
          </a:xfrm>
          <a:prstGeom prst="diamond">
            <a:avLst/>
          </a:prstGeom>
          <a:noFill/>
          <a:ln>
            <a:noFill/>
          </a:ln>
        </p:spPr>
      </p:sp>
      <p:sp>
        <p:nvSpPr>
          <p:cNvPr id="234" name="Google Shape;234;p25"/>
          <p:cNvSpPr>
            <a:spLocks noGrp="1"/>
          </p:cNvSpPr>
          <p:nvPr>
            <p:ph type="pic" idx="3"/>
          </p:nvPr>
        </p:nvSpPr>
        <p:spPr>
          <a:xfrm>
            <a:off x="7850151" y="-468033"/>
            <a:ext cx="3748400" cy="3747600"/>
          </a:xfrm>
          <a:prstGeom prst="diamond">
            <a:avLst/>
          </a:prstGeom>
          <a:noFill/>
          <a:ln>
            <a:noFill/>
          </a:ln>
        </p:spPr>
      </p:sp>
      <p:sp>
        <p:nvSpPr>
          <p:cNvPr id="235" name="Google Shape;235;p25"/>
          <p:cNvSpPr/>
          <p:nvPr/>
        </p:nvSpPr>
        <p:spPr>
          <a:xfrm>
            <a:off x="9880432" y="1549932"/>
            <a:ext cx="3770400" cy="3770400"/>
          </a:xfrm>
          <a:prstGeom prst="diamond">
            <a:avLst/>
          </a:prstGeom>
          <a:solidFill>
            <a:schemeClr val="accent1"/>
          </a:solidFill>
          <a:ln>
            <a:noFill/>
          </a:ln>
        </p:spPr>
        <p:txBody>
          <a:bodyPr spcFirstLastPara="1" wrap="square" lIns="121889" tIns="121889" rIns="121889" bIns="121889" anchor="ctr" anchorCtr="0">
            <a:noAutofit/>
          </a:bodyPr>
          <a:lstStyle/>
          <a:p>
            <a:pPr algn="ctr" defTabSz="914332">
              <a:buClr>
                <a:srgbClr val="000000"/>
              </a:buClr>
              <a:buFont typeface="Arial"/>
              <a:buNone/>
            </a:pPr>
            <a:endParaRPr kern="0">
              <a:solidFill>
                <a:srgbClr val="000000"/>
              </a:solidFill>
              <a:latin typeface="Albert Sans"/>
              <a:ea typeface="Albert Sans"/>
              <a:cs typeface="Albert Sans"/>
              <a:sym typeface="Albert Sans"/>
            </a:endParaRPr>
          </a:p>
        </p:txBody>
      </p:sp>
    </p:spTree>
    <p:extLst>
      <p:ext uri="{BB962C8B-B14F-4D97-AF65-F5344CB8AC3E}">
        <p14:creationId xmlns:p14="http://schemas.microsoft.com/office/powerpoint/2010/main" val="213314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901C-078D-4156-B17C-DFE85C462CC3}"/>
              </a:ext>
            </a:extLst>
          </p:cNvPr>
          <p:cNvSpPr>
            <a:spLocks noGrp="1"/>
          </p:cNvSpPr>
          <p:nvPr>
            <p:ph type="ctrTitle"/>
          </p:nvPr>
        </p:nvSpPr>
        <p:spPr>
          <a:xfrm>
            <a:off x="1524000" y="1122363"/>
            <a:ext cx="9144000" cy="2387600"/>
          </a:xfrm>
          <a:prstGeom prst="rect">
            <a:avLst/>
          </a:prstGeom>
        </p:spPr>
        <p:txBody>
          <a:bodyPr lIns="91424" tIns="45718" rIns="91424" bIns="45718"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845722-2D56-402C-BECD-71303E2B6BC7}"/>
              </a:ext>
            </a:extLst>
          </p:cNvPr>
          <p:cNvSpPr>
            <a:spLocks noGrp="1"/>
          </p:cNvSpPr>
          <p:nvPr>
            <p:ph type="subTitle" idx="1"/>
          </p:nvPr>
        </p:nvSpPr>
        <p:spPr>
          <a:xfrm>
            <a:off x="1524000" y="3602037"/>
            <a:ext cx="9144000" cy="1655763"/>
          </a:xfrm>
          <a:prstGeom prst="rect">
            <a:avLst/>
          </a:prstGeom>
        </p:spPr>
        <p:txBody>
          <a:bodyPr lIns="91424" tIns="45718" rIns="91424" bIns="45718"/>
          <a:lstStyle>
            <a:lvl1pPr marL="0" indent="0" algn="ctr">
              <a:buNone/>
              <a:defRPr sz="2400"/>
            </a:lvl1pPr>
            <a:lvl2pPr marL="457107" indent="0" algn="ctr">
              <a:buNone/>
              <a:defRPr sz="2000"/>
            </a:lvl2pPr>
            <a:lvl3pPr marL="914218" indent="0" algn="ctr">
              <a:buNone/>
              <a:defRPr sz="1900"/>
            </a:lvl3pPr>
            <a:lvl4pPr marL="1371328" indent="0" algn="ctr">
              <a:buNone/>
              <a:defRPr sz="1600"/>
            </a:lvl4pPr>
            <a:lvl5pPr marL="1828437" indent="0" algn="ctr">
              <a:buNone/>
              <a:defRPr sz="1600"/>
            </a:lvl5pPr>
            <a:lvl6pPr marL="2285550" indent="0" algn="ctr">
              <a:buNone/>
              <a:defRPr sz="1600"/>
            </a:lvl6pPr>
            <a:lvl7pPr marL="2742654" indent="0" algn="ctr">
              <a:buNone/>
              <a:defRPr sz="1600"/>
            </a:lvl7pPr>
            <a:lvl8pPr marL="3199760" indent="0" algn="ctr">
              <a:buNone/>
              <a:defRPr sz="1600"/>
            </a:lvl8pPr>
            <a:lvl9pPr marL="365686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EA76CF-083F-46CE-9509-D7FDB72D9435}"/>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5" name="Footer Placeholder 4">
            <a:extLst>
              <a:ext uri="{FF2B5EF4-FFF2-40B4-BE49-F238E27FC236}">
                <a16:creationId xmlns:a16="http://schemas.microsoft.com/office/drawing/2014/main" id="{A0FD7DFC-A8E4-433D-AEE8-001EB10EBE97}"/>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6" name="Slide Number Placeholder 5">
            <a:extLst>
              <a:ext uri="{FF2B5EF4-FFF2-40B4-BE49-F238E27FC236}">
                <a16:creationId xmlns:a16="http://schemas.microsoft.com/office/drawing/2014/main" id="{A8B56964-FA9A-4DC7-A233-864E5325E2C4}"/>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7500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7313-AC66-44F3-AC36-9B0AC2A514CD}"/>
              </a:ext>
            </a:extLst>
          </p:cNvPr>
          <p:cNvSpPr>
            <a:spLocks noGrp="1"/>
          </p:cNvSpPr>
          <p:nvPr>
            <p:ph type="title"/>
          </p:nvPr>
        </p:nvSpPr>
        <p:spPr>
          <a:xfrm>
            <a:off x="838200" y="365129"/>
            <a:ext cx="10515600" cy="1325563"/>
          </a:xfrm>
          <a:prstGeom prst="rect">
            <a:avLst/>
          </a:prstGeom>
        </p:spPr>
        <p:txBody>
          <a:bodyPr lIns="91424" tIns="45718" rIns="91424" bIns="45718"/>
          <a:lstStyle/>
          <a:p>
            <a:r>
              <a:rPr lang="en-US"/>
              <a:t>Click to edit Master title style</a:t>
            </a:r>
          </a:p>
        </p:txBody>
      </p:sp>
      <p:sp>
        <p:nvSpPr>
          <p:cNvPr id="3" name="Content Placeholder 2">
            <a:extLst>
              <a:ext uri="{FF2B5EF4-FFF2-40B4-BE49-F238E27FC236}">
                <a16:creationId xmlns:a16="http://schemas.microsoft.com/office/drawing/2014/main" id="{37432156-C973-461B-BB2C-C79068F251DD}"/>
              </a:ext>
            </a:extLst>
          </p:cNvPr>
          <p:cNvSpPr>
            <a:spLocks noGrp="1"/>
          </p:cNvSpPr>
          <p:nvPr>
            <p:ph idx="1"/>
          </p:nvPr>
        </p:nvSpPr>
        <p:spPr>
          <a:xfrm>
            <a:off x="838200" y="1825625"/>
            <a:ext cx="10515600" cy="4351339"/>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A2E4E-DF2B-4F84-8A5A-C21D67B64810}"/>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5" name="Footer Placeholder 4">
            <a:extLst>
              <a:ext uri="{FF2B5EF4-FFF2-40B4-BE49-F238E27FC236}">
                <a16:creationId xmlns:a16="http://schemas.microsoft.com/office/drawing/2014/main" id="{16CED790-B5D4-4A37-9A22-D7699FF73689}"/>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6" name="Slide Number Placeholder 5">
            <a:extLst>
              <a:ext uri="{FF2B5EF4-FFF2-40B4-BE49-F238E27FC236}">
                <a16:creationId xmlns:a16="http://schemas.microsoft.com/office/drawing/2014/main" id="{73A66C4E-2023-48FC-957B-FF0C312C514F}"/>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24542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F77A-7898-4688-A169-ACF2338779D4}"/>
              </a:ext>
            </a:extLst>
          </p:cNvPr>
          <p:cNvSpPr>
            <a:spLocks noGrp="1"/>
          </p:cNvSpPr>
          <p:nvPr>
            <p:ph type="title"/>
          </p:nvPr>
        </p:nvSpPr>
        <p:spPr>
          <a:xfrm>
            <a:off x="831851" y="1709743"/>
            <a:ext cx="10515600" cy="2852737"/>
          </a:xfrm>
          <a:prstGeom prst="rect">
            <a:avLst/>
          </a:prstGeom>
        </p:spPr>
        <p:txBody>
          <a:bodyPr lIns="91424" tIns="45718" rIns="91424" bIns="45718"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4596C3-BE78-4BF0-B97C-966ABBACC7DF}"/>
              </a:ext>
            </a:extLst>
          </p:cNvPr>
          <p:cNvSpPr>
            <a:spLocks noGrp="1"/>
          </p:cNvSpPr>
          <p:nvPr>
            <p:ph type="body" idx="1"/>
          </p:nvPr>
        </p:nvSpPr>
        <p:spPr>
          <a:xfrm>
            <a:off x="831851" y="4589465"/>
            <a:ext cx="10515600" cy="1500187"/>
          </a:xfrm>
          <a:prstGeom prst="rect">
            <a:avLst/>
          </a:prstGeom>
        </p:spPr>
        <p:txBody>
          <a:bodyPr lIns="91424" tIns="45718" rIns="91424" bIns="45718"/>
          <a:lstStyle>
            <a:lvl1pPr marL="0" indent="0">
              <a:buNone/>
              <a:defRPr sz="2400">
                <a:solidFill>
                  <a:schemeClr val="tx1">
                    <a:tint val="75000"/>
                  </a:schemeClr>
                </a:solidFill>
              </a:defRPr>
            </a:lvl1pPr>
            <a:lvl2pPr marL="457107" indent="0">
              <a:buNone/>
              <a:defRPr sz="2000">
                <a:solidFill>
                  <a:schemeClr val="tx1">
                    <a:tint val="75000"/>
                  </a:schemeClr>
                </a:solidFill>
              </a:defRPr>
            </a:lvl2pPr>
            <a:lvl3pPr marL="914218" indent="0">
              <a:buNone/>
              <a:defRPr sz="1900">
                <a:solidFill>
                  <a:schemeClr val="tx1">
                    <a:tint val="75000"/>
                  </a:schemeClr>
                </a:solidFill>
              </a:defRPr>
            </a:lvl3pPr>
            <a:lvl4pPr marL="1371328" indent="0">
              <a:buNone/>
              <a:defRPr sz="1600">
                <a:solidFill>
                  <a:schemeClr val="tx1">
                    <a:tint val="75000"/>
                  </a:schemeClr>
                </a:solidFill>
              </a:defRPr>
            </a:lvl4pPr>
            <a:lvl5pPr marL="1828437" indent="0">
              <a:buNone/>
              <a:defRPr sz="1600">
                <a:solidFill>
                  <a:schemeClr val="tx1">
                    <a:tint val="75000"/>
                  </a:schemeClr>
                </a:solidFill>
              </a:defRPr>
            </a:lvl5pPr>
            <a:lvl6pPr marL="2285550" indent="0">
              <a:buNone/>
              <a:defRPr sz="1600">
                <a:solidFill>
                  <a:schemeClr val="tx1">
                    <a:tint val="75000"/>
                  </a:schemeClr>
                </a:solidFill>
              </a:defRPr>
            </a:lvl6pPr>
            <a:lvl7pPr marL="2742654" indent="0">
              <a:buNone/>
              <a:defRPr sz="1600">
                <a:solidFill>
                  <a:schemeClr val="tx1">
                    <a:tint val="75000"/>
                  </a:schemeClr>
                </a:solidFill>
              </a:defRPr>
            </a:lvl7pPr>
            <a:lvl8pPr marL="3199760" indent="0">
              <a:buNone/>
              <a:defRPr sz="1600">
                <a:solidFill>
                  <a:schemeClr val="tx1">
                    <a:tint val="75000"/>
                  </a:schemeClr>
                </a:solidFill>
              </a:defRPr>
            </a:lvl8pPr>
            <a:lvl9pPr marL="365686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F3F48-363A-4EF4-A44A-7D15F000ACAF}"/>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5" name="Footer Placeholder 4">
            <a:extLst>
              <a:ext uri="{FF2B5EF4-FFF2-40B4-BE49-F238E27FC236}">
                <a16:creationId xmlns:a16="http://schemas.microsoft.com/office/drawing/2014/main" id="{2EE2F9AC-293A-445A-A48F-28B85E2407BD}"/>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6" name="Slide Number Placeholder 5">
            <a:extLst>
              <a:ext uri="{FF2B5EF4-FFF2-40B4-BE49-F238E27FC236}">
                <a16:creationId xmlns:a16="http://schemas.microsoft.com/office/drawing/2014/main" id="{23A4330D-6FCD-4B12-AAB3-E20312A6FF75}"/>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00988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649F-0B87-4C26-B37B-8363C01ED228}"/>
              </a:ext>
            </a:extLst>
          </p:cNvPr>
          <p:cNvSpPr>
            <a:spLocks noGrp="1"/>
          </p:cNvSpPr>
          <p:nvPr>
            <p:ph type="title"/>
          </p:nvPr>
        </p:nvSpPr>
        <p:spPr>
          <a:xfrm>
            <a:off x="838200" y="365129"/>
            <a:ext cx="10515600" cy="1325563"/>
          </a:xfrm>
          <a:prstGeom prst="rect">
            <a:avLst/>
          </a:prstGeom>
        </p:spPr>
        <p:txBody>
          <a:bodyPr lIns="91424" tIns="45718" rIns="91424" bIns="45718"/>
          <a:lstStyle/>
          <a:p>
            <a:r>
              <a:rPr lang="en-US"/>
              <a:t>Click to edit Master title style</a:t>
            </a:r>
          </a:p>
        </p:txBody>
      </p:sp>
      <p:sp>
        <p:nvSpPr>
          <p:cNvPr id="3" name="Content Placeholder 2">
            <a:extLst>
              <a:ext uri="{FF2B5EF4-FFF2-40B4-BE49-F238E27FC236}">
                <a16:creationId xmlns:a16="http://schemas.microsoft.com/office/drawing/2014/main" id="{8326E37D-1C89-4534-ACEE-6907AEC1B80F}"/>
              </a:ext>
            </a:extLst>
          </p:cNvPr>
          <p:cNvSpPr>
            <a:spLocks noGrp="1"/>
          </p:cNvSpPr>
          <p:nvPr>
            <p:ph sz="half" idx="1"/>
          </p:nvPr>
        </p:nvSpPr>
        <p:spPr>
          <a:xfrm>
            <a:off x="838200" y="1825625"/>
            <a:ext cx="5181600" cy="4351339"/>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E9F2C-8D6B-448F-BA8D-FA995F0F900A}"/>
              </a:ext>
            </a:extLst>
          </p:cNvPr>
          <p:cNvSpPr>
            <a:spLocks noGrp="1"/>
          </p:cNvSpPr>
          <p:nvPr>
            <p:ph sz="half" idx="2"/>
          </p:nvPr>
        </p:nvSpPr>
        <p:spPr>
          <a:xfrm>
            <a:off x="6172200" y="1825625"/>
            <a:ext cx="5181600" cy="4351339"/>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22DDB-5D4B-4507-9025-12C78CFC5FD0}"/>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6" name="Footer Placeholder 5">
            <a:extLst>
              <a:ext uri="{FF2B5EF4-FFF2-40B4-BE49-F238E27FC236}">
                <a16:creationId xmlns:a16="http://schemas.microsoft.com/office/drawing/2014/main" id="{F83A3CE0-5997-4045-BF22-DFFAE1E9C7D7}"/>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7" name="Slide Number Placeholder 6">
            <a:extLst>
              <a:ext uri="{FF2B5EF4-FFF2-40B4-BE49-F238E27FC236}">
                <a16:creationId xmlns:a16="http://schemas.microsoft.com/office/drawing/2014/main" id="{EAD0B281-328A-45D0-9E55-85417D6D7439}"/>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35316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603D-DA50-4746-82DE-B6DEE33AF886}"/>
              </a:ext>
            </a:extLst>
          </p:cNvPr>
          <p:cNvSpPr>
            <a:spLocks noGrp="1"/>
          </p:cNvSpPr>
          <p:nvPr>
            <p:ph type="title"/>
          </p:nvPr>
        </p:nvSpPr>
        <p:spPr>
          <a:xfrm>
            <a:off x="839788" y="365129"/>
            <a:ext cx="10515600" cy="1325563"/>
          </a:xfrm>
          <a:prstGeom prst="rect">
            <a:avLst/>
          </a:prstGeom>
        </p:spPr>
        <p:txBody>
          <a:bodyPr lIns="91424" tIns="45718" rIns="91424" bIns="45718"/>
          <a:lstStyle/>
          <a:p>
            <a:r>
              <a:rPr lang="en-US"/>
              <a:t>Click to edit Master title style</a:t>
            </a:r>
          </a:p>
        </p:txBody>
      </p:sp>
      <p:sp>
        <p:nvSpPr>
          <p:cNvPr id="3" name="Text Placeholder 2">
            <a:extLst>
              <a:ext uri="{FF2B5EF4-FFF2-40B4-BE49-F238E27FC236}">
                <a16:creationId xmlns:a16="http://schemas.microsoft.com/office/drawing/2014/main" id="{C978A77E-ED65-41BF-B4E8-F80B26AB69F6}"/>
              </a:ext>
            </a:extLst>
          </p:cNvPr>
          <p:cNvSpPr>
            <a:spLocks noGrp="1"/>
          </p:cNvSpPr>
          <p:nvPr>
            <p:ph type="body" idx="1"/>
          </p:nvPr>
        </p:nvSpPr>
        <p:spPr>
          <a:xfrm>
            <a:off x="839789" y="1681163"/>
            <a:ext cx="5157787" cy="823912"/>
          </a:xfrm>
          <a:prstGeom prst="rect">
            <a:avLst/>
          </a:prstGeom>
        </p:spPr>
        <p:txBody>
          <a:bodyPr lIns="91424" tIns="45718" rIns="91424" bIns="45718"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BDD308-67DF-4FB3-A4B8-171AE9F9D088}"/>
              </a:ext>
            </a:extLst>
          </p:cNvPr>
          <p:cNvSpPr>
            <a:spLocks noGrp="1"/>
          </p:cNvSpPr>
          <p:nvPr>
            <p:ph sz="half" idx="2"/>
          </p:nvPr>
        </p:nvSpPr>
        <p:spPr>
          <a:xfrm>
            <a:off x="839789" y="2505075"/>
            <a:ext cx="5157787" cy="3684588"/>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22281-24BC-4094-ABCE-7ECC270FDB95}"/>
              </a:ext>
            </a:extLst>
          </p:cNvPr>
          <p:cNvSpPr>
            <a:spLocks noGrp="1"/>
          </p:cNvSpPr>
          <p:nvPr>
            <p:ph type="body" sz="quarter" idx="3"/>
          </p:nvPr>
        </p:nvSpPr>
        <p:spPr>
          <a:xfrm>
            <a:off x="6172203" y="1681163"/>
            <a:ext cx="5183188" cy="823912"/>
          </a:xfrm>
          <a:prstGeom prst="rect">
            <a:avLst/>
          </a:prstGeom>
        </p:spPr>
        <p:txBody>
          <a:bodyPr lIns="91424" tIns="45718" rIns="91424" bIns="45718"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C42B1D-E46C-452C-A35C-FE57806AFF13}"/>
              </a:ext>
            </a:extLst>
          </p:cNvPr>
          <p:cNvSpPr>
            <a:spLocks noGrp="1"/>
          </p:cNvSpPr>
          <p:nvPr>
            <p:ph sz="quarter" idx="4"/>
          </p:nvPr>
        </p:nvSpPr>
        <p:spPr>
          <a:xfrm>
            <a:off x="6172203" y="2505075"/>
            <a:ext cx="5183188" cy="3684588"/>
          </a:xfrm>
          <a:prstGeom prst="rect">
            <a:avLst/>
          </a:prstGeom>
        </p:spPr>
        <p:txBody>
          <a:bodyPr lIns="91424" tIns="45718" rIns="91424"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2EA4E6-FDB2-4DCC-8F79-C7AD41772202}"/>
              </a:ext>
            </a:extLst>
          </p:cNvPr>
          <p:cNvSpPr>
            <a:spLocks noGrp="1"/>
          </p:cNvSpPr>
          <p:nvPr>
            <p:ph type="dt" sz="half" idx="10"/>
          </p:nvPr>
        </p:nvSpPr>
        <p:spPr>
          <a:xfrm>
            <a:off x="838200" y="6356352"/>
            <a:ext cx="2743200" cy="365125"/>
          </a:xfrm>
          <a:prstGeom prst="rect">
            <a:avLst/>
          </a:prstGeom>
        </p:spPr>
        <p:txBody>
          <a:bodyPr lIns="91424" tIns="45718" rIns="91424" bIns="45718"/>
          <a:lstStyle/>
          <a:p>
            <a:fld id="{0FD34B6B-1BC2-41E5-84DB-616C909CB8D1}" type="datetimeFigureOut">
              <a:rPr lang="en-US" smtClean="0">
                <a:solidFill>
                  <a:prstClr val="black"/>
                </a:solidFill>
              </a:rPr>
              <a:pPr/>
              <a:t>5/7/2026</a:t>
            </a:fld>
            <a:endParaRPr lang="en-US">
              <a:solidFill>
                <a:prstClr val="black"/>
              </a:solidFill>
            </a:endParaRPr>
          </a:p>
        </p:txBody>
      </p:sp>
      <p:sp>
        <p:nvSpPr>
          <p:cNvPr id="8" name="Footer Placeholder 7">
            <a:extLst>
              <a:ext uri="{FF2B5EF4-FFF2-40B4-BE49-F238E27FC236}">
                <a16:creationId xmlns:a16="http://schemas.microsoft.com/office/drawing/2014/main" id="{132CB05B-ABB0-4758-A43E-EDB808988CD3}"/>
              </a:ext>
            </a:extLst>
          </p:cNvPr>
          <p:cNvSpPr>
            <a:spLocks noGrp="1"/>
          </p:cNvSpPr>
          <p:nvPr>
            <p:ph type="ftr" sz="quarter" idx="11"/>
          </p:nvPr>
        </p:nvSpPr>
        <p:spPr>
          <a:xfrm>
            <a:off x="4038600" y="6356352"/>
            <a:ext cx="4114800" cy="365125"/>
          </a:xfrm>
          <a:prstGeom prst="rect">
            <a:avLst/>
          </a:prstGeom>
        </p:spPr>
        <p:txBody>
          <a:bodyPr lIns="91424" tIns="45718" rIns="91424" bIns="45718"/>
          <a:lstStyle/>
          <a:p>
            <a:endParaRPr lang="en-US">
              <a:solidFill>
                <a:prstClr val="black"/>
              </a:solidFill>
            </a:endParaRPr>
          </a:p>
        </p:txBody>
      </p:sp>
      <p:sp>
        <p:nvSpPr>
          <p:cNvPr id="9" name="Slide Number Placeholder 8">
            <a:extLst>
              <a:ext uri="{FF2B5EF4-FFF2-40B4-BE49-F238E27FC236}">
                <a16:creationId xmlns:a16="http://schemas.microsoft.com/office/drawing/2014/main" id="{592B3485-12DF-487C-B8E6-459B28D3E433}"/>
              </a:ext>
            </a:extLst>
          </p:cNvPr>
          <p:cNvSpPr>
            <a:spLocks noGrp="1"/>
          </p:cNvSpPr>
          <p:nvPr>
            <p:ph type="sldNum" sz="quarter" idx="12"/>
          </p:nvPr>
        </p:nvSpPr>
        <p:spPr>
          <a:xfrm>
            <a:off x="8610600" y="6356352"/>
            <a:ext cx="2743200" cy="365125"/>
          </a:xfrm>
          <a:prstGeom prst="rect">
            <a:avLst/>
          </a:prstGeom>
        </p:spPr>
        <p:txBody>
          <a:bodyPr lIns="91424" tIns="45718" rIns="91424" bIns="45718"/>
          <a:lstStyle/>
          <a:p>
            <a:fld id="{2233A8E5-C3D6-49D8-8F1B-962EC68F6DA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344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theme" Target="../theme/theme8.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6728E91-2B6C-4D39-BE58-A3DA049DB5B7}"/>
              </a:ext>
            </a:extLst>
          </p:cNvPr>
          <p:cNvSpPr txBox="1"/>
          <p:nvPr userDrawn="1"/>
        </p:nvSpPr>
        <p:spPr>
          <a:xfrm>
            <a:off x="0" y="-804565"/>
            <a:ext cx="12192000" cy="461665"/>
          </a:xfrm>
          <a:prstGeom prst="rect">
            <a:avLst/>
          </a:prstGeom>
          <a:noFill/>
        </p:spPr>
        <p:txBody>
          <a:bodyPr vert="horz" lIns="91424" tIns="45718" rIns="91424" bIns="45718" rtlCol="0">
            <a:spAutoFit/>
          </a:bodyPr>
          <a:lstStyle/>
          <a:p>
            <a:pPr algn="ctr"/>
            <a:r>
              <a:rPr lang="en-US" sz="2400">
                <a:solidFill>
                  <a:srgbClr val="CFCFCF"/>
                </a:solidFill>
              </a:rPr>
              <a:t>www.9slide.vn</a:t>
            </a:r>
          </a:p>
        </p:txBody>
      </p:sp>
      <p:sp>
        <p:nvSpPr>
          <p:cNvPr id="4" name="Rectangle 3">
            <a:extLst>
              <a:ext uri="{FF2B5EF4-FFF2-40B4-BE49-F238E27FC236}">
                <a16:creationId xmlns:a16="http://schemas.microsoft.com/office/drawing/2014/main" id="{8A22071C-3FB0-40CB-A7C3-BCA1E605CBF1}"/>
              </a:ext>
            </a:extLst>
          </p:cNvPr>
          <p:cNvSpPr/>
          <p:nvPr userDrawn="1"/>
        </p:nvSpPr>
        <p:spPr>
          <a:xfrm>
            <a:off x="0" y="0"/>
            <a:ext cx="12192000" cy="6858000"/>
          </a:xfrm>
          <a:prstGeom prst="rect">
            <a:avLst/>
          </a:prstGeom>
          <a:solidFill>
            <a:srgbClr val="E8FED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a:endParaRPr lang="en-US"/>
          </a:p>
        </p:txBody>
      </p:sp>
    </p:spTree>
    <p:extLst>
      <p:ext uri="{BB962C8B-B14F-4D97-AF65-F5344CB8AC3E}">
        <p14:creationId xmlns:p14="http://schemas.microsoft.com/office/powerpoint/2010/main" val="397926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2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7" indent="-228557"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70" indent="-228557"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4" indent="-228557" algn="l" defTabSz="9142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98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4" tIns="45718" rIns="91424"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24" tIns="45718" rIns="91424"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24" tIns="45718" rIns="91424" bIns="45718" rtlCol="0" anchor="ctr"/>
          <a:lstStyle>
            <a:lvl1pPr algn="l">
              <a:defRPr sz="1200">
                <a:solidFill>
                  <a:schemeClr val="tx1">
                    <a:tint val="75000"/>
                  </a:schemeClr>
                </a:solidFill>
              </a:defRPr>
            </a:lvl1pPr>
          </a:lstStyle>
          <a:p>
            <a:fld id="{5C30544C-DDE7-4FFC-A520-6DD3A7636EF1}" type="datetimeFigureOut">
              <a:rPr lang="en-US" smtClean="0">
                <a:solidFill>
                  <a:prstClr val="black">
                    <a:tint val="75000"/>
                  </a:prstClr>
                </a:solidFill>
              </a:rPr>
              <a:pPr/>
              <a:t>5/7/2026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4" tIns="45718" rIns="91424"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4" tIns="45718" rIns="91424" bIns="45718" rtlCol="0" anchor="ctr"/>
          <a:lstStyle>
            <a:lvl1pPr algn="r">
              <a:defRPr sz="1200">
                <a:solidFill>
                  <a:schemeClr val="tx1">
                    <a:tint val="75000"/>
                  </a:schemeClr>
                </a:solidFill>
              </a:defRPr>
            </a:lvl1pPr>
          </a:lstStyle>
          <a:p>
            <a:fld id="{E52FE7CC-86A0-4FD2-8ECA-EAB174B393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0963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xStyles>
    <p:titleStyle>
      <a:lvl1pPr algn="l" defTabSz="9142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7" indent="-228557"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70" indent="-228557"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4" indent="-228557" algn="l" defTabSz="9142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98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76" tIns="121876" rIns="121876" bIns="121876" anchor="b" anchorCtr="0">
            <a:noAutofit/>
          </a:bodyPr>
          <a:lstStyle>
            <a:lvl1pPr lvl="0" rtl="0">
              <a:spcBef>
                <a:spcPts val="0"/>
              </a:spcBef>
              <a:spcAft>
                <a:spcPts val="0"/>
              </a:spcAft>
              <a:buClr>
                <a:schemeClr val="dk2"/>
              </a:buClr>
              <a:buSzPts val="2400"/>
              <a:buFont typeface="Red Hat Display"/>
              <a:buNone/>
              <a:defRPr sz="2400" b="1">
                <a:solidFill>
                  <a:schemeClr val="dk2"/>
                </a:solidFill>
                <a:latin typeface="Red Hat Display"/>
                <a:ea typeface="Red Hat Display"/>
                <a:cs typeface="Red Hat Display"/>
                <a:sym typeface="Red Hat Display"/>
              </a:defRPr>
            </a:lvl1pPr>
            <a:lvl2pPr lvl="1"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2pPr>
            <a:lvl3pPr lvl="2"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3pPr>
            <a:lvl4pPr lvl="3"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4pPr>
            <a:lvl5pPr lvl="4"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5pPr>
            <a:lvl6pPr lvl="5"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6pPr>
            <a:lvl7pPr lvl="6"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7pPr>
            <a:lvl8pPr lvl="7"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8pPr>
            <a:lvl9pPr lvl="8"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950967" y="1662600"/>
            <a:ext cx="10290000" cy="4555200"/>
          </a:xfrm>
          <a:prstGeom prst="rect">
            <a:avLst/>
          </a:prstGeom>
          <a:noFill/>
          <a:ln>
            <a:noFill/>
          </a:ln>
        </p:spPr>
        <p:txBody>
          <a:bodyPr spcFirstLastPara="1" wrap="square" lIns="121876" tIns="121876" rIns="121876" bIns="121876"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607519920"/>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81" tIns="121881" rIns="121881" bIns="121881" anchor="b" anchorCtr="0">
            <a:noAutofit/>
          </a:bodyPr>
          <a:lstStyle>
            <a:lvl1pPr lvl="0" rtl="0">
              <a:spcBef>
                <a:spcPts val="0"/>
              </a:spcBef>
              <a:spcAft>
                <a:spcPts val="0"/>
              </a:spcAft>
              <a:buClr>
                <a:schemeClr val="dk2"/>
              </a:buClr>
              <a:buSzPts val="2400"/>
              <a:buFont typeface="Red Hat Display"/>
              <a:buNone/>
              <a:defRPr sz="2400" b="1">
                <a:solidFill>
                  <a:schemeClr val="dk2"/>
                </a:solidFill>
                <a:latin typeface="Red Hat Display"/>
                <a:ea typeface="Red Hat Display"/>
                <a:cs typeface="Red Hat Display"/>
                <a:sym typeface="Red Hat Display"/>
              </a:defRPr>
            </a:lvl1pPr>
            <a:lvl2pPr lvl="1"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2pPr>
            <a:lvl3pPr lvl="2"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3pPr>
            <a:lvl4pPr lvl="3"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4pPr>
            <a:lvl5pPr lvl="4"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5pPr>
            <a:lvl6pPr lvl="5"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6pPr>
            <a:lvl7pPr lvl="6"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7pPr>
            <a:lvl8pPr lvl="7"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8pPr>
            <a:lvl9pPr lvl="8"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950967" y="1662600"/>
            <a:ext cx="10290000" cy="4555200"/>
          </a:xfrm>
          <a:prstGeom prst="rect">
            <a:avLst/>
          </a:prstGeom>
          <a:noFill/>
          <a:ln>
            <a:noFill/>
          </a:ln>
        </p:spPr>
        <p:txBody>
          <a:bodyPr spcFirstLastPara="1" wrap="square" lIns="121881" tIns="121881" rIns="121881" bIns="121881"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3527060796"/>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89" tIns="121889" rIns="121889" bIns="121889" anchor="b" anchorCtr="0">
            <a:noAutofit/>
          </a:bodyPr>
          <a:lstStyle>
            <a:lvl1pPr lvl="0" rtl="0">
              <a:spcBef>
                <a:spcPts val="0"/>
              </a:spcBef>
              <a:spcAft>
                <a:spcPts val="0"/>
              </a:spcAft>
              <a:buClr>
                <a:schemeClr val="dk2"/>
              </a:buClr>
              <a:buSzPts val="2400"/>
              <a:buFont typeface="Red Hat Display"/>
              <a:buNone/>
              <a:defRPr sz="2400" b="1">
                <a:solidFill>
                  <a:schemeClr val="dk2"/>
                </a:solidFill>
                <a:latin typeface="Red Hat Display"/>
                <a:ea typeface="Red Hat Display"/>
                <a:cs typeface="Red Hat Display"/>
                <a:sym typeface="Red Hat Display"/>
              </a:defRPr>
            </a:lvl1pPr>
            <a:lvl2pPr lvl="1"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2pPr>
            <a:lvl3pPr lvl="2"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3pPr>
            <a:lvl4pPr lvl="3"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4pPr>
            <a:lvl5pPr lvl="4"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5pPr>
            <a:lvl6pPr lvl="5"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6pPr>
            <a:lvl7pPr lvl="6"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7pPr>
            <a:lvl8pPr lvl="7"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8pPr>
            <a:lvl9pPr lvl="8" rtl="0">
              <a:spcBef>
                <a:spcPts val="0"/>
              </a:spcBef>
              <a:spcAft>
                <a:spcPts val="0"/>
              </a:spcAft>
              <a:buClr>
                <a:schemeClr val="dk1"/>
              </a:buClr>
              <a:buSzPts val="2400"/>
              <a:buFont typeface="Red Hat Display"/>
              <a:buNone/>
              <a:defRPr sz="2400" b="1">
                <a:solidFill>
                  <a:schemeClr val="dk1"/>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950967" y="1662600"/>
            <a:ext cx="10290000" cy="4555200"/>
          </a:xfrm>
          <a:prstGeom prst="rect">
            <a:avLst/>
          </a:prstGeom>
          <a:noFill/>
          <a:ln>
            <a:noFill/>
          </a:ln>
        </p:spPr>
        <p:txBody>
          <a:bodyPr spcFirstLastPara="1" wrap="square" lIns="121889" tIns="121889" rIns="121889" bIns="121889"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2463342072"/>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6728E91-2B6C-4D39-BE58-A3DA049DB5B7}"/>
              </a:ext>
            </a:extLst>
          </p:cNvPr>
          <p:cNvSpPr txBox="1"/>
          <p:nvPr userDrawn="1"/>
        </p:nvSpPr>
        <p:spPr>
          <a:xfrm>
            <a:off x="0" y="-804565"/>
            <a:ext cx="12192000" cy="461665"/>
          </a:xfrm>
          <a:prstGeom prst="rect">
            <a:avLst/>
          </a:prstGeom>
          <a:noFill/>
        </p:spPr>
        <p:txBody>
          <a:bodyPr vert="horz" lIns="91424" tIns="45718" rIns="91424" bIns="45718" rtlCol="0">
            <a:spAutoFit/>
          </a:bodyPr>
          <a:lstStyle/>
          <a:p>
            <a:pPr algn="ctr"/>
            <a:r>
              <a:rPr lang="en-US" sz="2400">
                <a:solidFill>
                  <a:srgbClr val="CFCFCF"/>
                </a:solidFill>
              </a:rPr>
              <a:t>www.9slide.vn</a:t>
            </a:r>
          </a:p>
        </p:txBody>
      </p:sp>
      <p:sp>
        <p:nvSpPr>
          <p:cNvPr id="4" name="Rectangle 3">
            <a:extLst>
              <a:ext uri="{FF2B5EF4-FFF2-40B4-BE49-F238E27FC236}">
                <a16:creationId xmlns:a16="http://schemas.microsoft.com/office/drawing/2014/main" id="{8A22071C-3FB0-40CB-A7C3-BCA1E605CBF1}"/>
              </a:ext>
            </a:extLst>
          </p:cNvPr>
          <p:cNvSpPr/>
          <p:nvPr userDrawn="1"/>
        </p:nvSpPr>
        <p:spPr>
          <a:xfrm>
            <a:off x="0" y="0"/>
            <a:ext cx="12192000" cy="6858000"/>
          </a:xfrm>
          <a:prstGeom prst="rect">
            <a:avLst/>
          </a:prstGeom>
          <a:solidFill>
            <a:srgbClr val="E8FED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a:endParaRPr lang="en-US">
              <a:solidFill>
                <a:prstClr val="white"/>
              </a:solidFill>
            </a:endParaRPr>
          </a:p>
        </p:txBody>
      </p:sp>
    </p:spTree>
    <p:extLst>
      <p:ext uri="{BB962C8B-B14F-4D97-AF65-F5344CB8AC3E}">
        <p14:creationId xmlns:p14="http://schemas.microsoft.com/office/powerpoint/2010/main" val="332695651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2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7" indent="-228557"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70" indent="-228557"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4" indent="-228557" algn="l" defTabSz="9142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98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4" tIns="45718" rIns="91434"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4"/>
            <a:ext cx="10515600" cy="4351339"/>
          </a:xfrm>
          <a:prstGeom prst="rect">
            <a:avLst/>
          </a:prstGeom>
        </p:spPr>
        <p:txBody>
          <a:bodyPr vert="horz" lIns="91434" tIns="45718" rIns="91434"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pPr defTabSz="914332"/>
            <a:fld id="{5C30544C-DDE7-4FFC-A520-6DD3A7636EF1}" type="datetimeFigureOut">
              <a:rPr lang="en-US" smtClean="0">
                <a:solidFill>
                  <a:prstClr val="black">
                    <a:tint val="75000"/>
                  </a:prstClr>
                </a:solidFill>
              </a:rPr>
              <a:pPr defTabSz="914332"/>
              <a:t>5/7/2026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pPr defTabSz="914332"/>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pPr defTabSz="914332"/>
            <a:fld id="{E52FE7CC-86A0-4FD2-8ECA-EAB174B393C1}"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289265904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97" tIns="121897" rIns="121897" bIns="121897" anchor="b" anchorCtr="0">
            <a:noAutofit/>
          </a:bodyPr>
          <a:lstStyle>
            <a:lvl1pPr lvl="0" rtl="0">
              <a:spcBef>
                <a:spcPts val="0"/>
              </a:spcBef>
              <a:spcAft>
                <a:spcPts val="0"/>
              </a:spcAft>
              <a:buClr>
                <a:schemeClr val="dk2"/>
              </a:buClr>
              <a:buSzPts val="2400"/>
              <a:buFont typeface="Red Hat Display" panose="02010303040201060303"/>
              <a:buNone/>
              <a:defRPr sz="2400" b="1">
                <a:solidFill>
                  <a:schemeClr val="dk2"/>
                </a:solidFill>
                <a:latin typeface="Red Hat Display" panose="02010303040201060303"/>
                <a:ea typeface="Red Hat Display" panose="02010303040201060303"/>
                <a:cs typeface="Red Hat Display" panose="02010303040201060303"/>
                <a:sym typeface="Red Hat Display" panose="02010303040201060303"/>
              </a:defRPr>
            </a:lvl1pPr>
            <a:lvl2pPr lvl="1" rtl="0">
              <a:spcBef>
                <a:spcPts val="0"/>
              </a:spcBef>
              <a:spcAft>
                <a:spcPts val="0"/>
              </a:spcAft>
              <a:buClr>
                <a:schemeClr val="dk1"/>
              </a:buClr>
              <a:buSzPts val="2400"/>
              <a:buFont typeface="Red Hat Display" panose="02010303040201060303"/>
              <a:buNone/>
              <a:defRPr sz="2400" b="1">
                <a:solidFill>
                  <a:schemeClr val="dk1"/>
                </a:solidFill>
                <a:latin typeface="Red Hat Display" panose="02010303040201060303"/>
                <a:ea typeface="Red Hat Display" panose="02010303040201060303"/>
                <a:cs typeface="Red Hat Display" panose="02010303040201060303"/>
                <a:sym typeface="Red Hat Display" panose="02010303040201060303"/>
              </a:defRPr>
            </a:lvl2pPr>
            <a:lvl3pPr lvl="2" rtl="0">
              <a:spcBef>
                <a:spcPts val="0"/>
              </a:spcBef>
              <a:spcAft>
                <a:spcPts val="0"/>
              </a:spcAft>
              <a:buClr>
                <a:schemeClr val="dk1"/>
              </a:buClr>
              <a:buSzPts val="2400"/>
              <a:buFont typeface="Red Hat Display" panose="02010303040201060303"/>
              <a:buNone/>
              <a:defRPr sz="2400" b="1">
                <a:solidFill>
                  <a:schemeClr val="dk1"/>
                </a:solidFill>
                <a:latin typeface="Red Hat Display" panose="02010303040201060303"/>
                <a:ea typeface="Red Hat Display" panose="02010303040201060303"/>
                <a:cs typeface="Red Hat Display" panose="02010303040201060303"/>
                <a:sym typeface="Red Hat Display" panose="02010303040201060303"/>
              </a:defRPr>
            </a:lvl3pPr>
            <a:lvl4pPr lvl="3" rtl="0">
              <a:spcBef>
                <a:spcPts val="0"/>
              </a:spcBef>
              <a:spcAft>
                <a:spcPts val="0"/>
              </a:spcAft>
              <a:buClr>
                <a:schemeClr val="dk1"/>
              </a:buClr>
              <a:buSzPts val="2400"/>
              <a:buFont typeface="Red Hat Display" panose="02010303040201060303"/>
              <a:buNone/>
              <a:defRPr sz="2400" b="1">
                <a:solidFill>
                  <a:schemeClr val="dk1"/>
                </a:solidFill>
                <a:latin typeface="Red Hat Display" panose="02010303040201060303"/>
                <a:ea typeface="Red Hat Display" panose="02010303040201060303"/>
                <a:cs typeface="Red Hat Display" panose="02010303040201060303"/>
                <a:sym typeface="Red Hat Display" panose="02010303040201060303"/>
              </a:defRPr>
            </a:lvl4pPr>
            <a:lvl5pPr lvl="4" rtl="0">
              <a:spcBef>
                <a:spcPts val="0"/>
              </a:spcBef>
              <a:spcAft>
                <a:spcPts val="0"/>
              </a:spcAft>
              <a:buClr>
                <a:schemeClr val="dk1"/>
              </a:buClr>
              <a:buSzPts val="2400"/>
              <a:buFont typeface="Red Hat Display" panose="02010303040201060303"/>
              <a:buNone/>
              <a:defRPr sz="2400" b="1">
                <a:solidFill>
                  <a:schemeClr val="dk1"/>
                </a:solidFill>
                <a:latin typeface="Red Hat Display" panose="02010303040201060303"/>
                <a:ea typeface="Red Hat Display" panose="02010303040201060303"/>
                <a:cs typeface="Red Hat Display" panose="02010303040201060303"/>
                <a:sym typeface="Red Hat Display" panose="02010303040201060303"/>
              </a:defRPr>
            </a:lvl5pPr>
            <a:lvl6pPr lvl="5" rtl="0">
              <a:spcBef>
                <a:spcPts val="0"/>
              </a:spcBef>
              <a:spcAft>
                <a:spcPts val="0"/>
              </a:spcAft>
              <a:buClr>
                <a:schemeClr val="dk1"/>
              </a:buClr>
              <a:buSzPts val="2400"/>
              <a:buFont typeface="Red Hat Display" panose="02010303040201060303"/>
              <a:buNone/>
              <a:defRPr sz="2400" b="1">
                <a:solidFill>
                  <a:schemeClr val="dk1"/>
                </a:solidFill>
                <a:latin typeface="Red Hat Display" panose="02010303040201060303"/>
                <a:ea typeface="Red Hat Display" panose="02010303040201060303"/>
                <a:cs typeface="Red Hat Display" panose="02010303040201060303"/>
                <a:sym typeface="Red Hat Display" panose="02010303040201060303"/>
              </a:defRPr>
            </a:lvl6pPr>
            <a:lvl7pPr lvl="6" rtl="0">
              <a:spcBef>
                <a:spcPts val="0"/>
              </a:spcBef>
              <a:spcAft>
                <a:spcPts val="0"/>
              </a:spcAft>
              <a:buClr>
                <a:schemeClr val="dk1"/>
              </a:buClr>
              <a:buSzPts val="2400"/>
              <a:buFont typeface="Red Hat Display" panose="02010303040201060303"/>
              <a:buNone/>
              <a:defRPr sz="2400" b="1">
                <a:solidFill>
                  <a:schemeClr val="dk1"/>
                </a:solidFill>
                <a:latin typeface="Red Hat Display" panose="02010303040201060303"/>
                <a:ea typeface="Red Hat Display" panose="02010303040201060303"/>
                <a:cs typeface="Red Hat Display" panose="02010303040201060303"/>
                <a:sym typeface="Red Hat Display" panose="02010303040201060303"/>
              </a:defRPr>
            </a:lvl7pPr>
            <a:lvl8pPr lvl="7" rtl="0">
              <a:spcBef>
                <a:spcPts val="0"/>
              </a:spcBef>
              <a:spcAft>
                <a:spcPts val="0"/>
              </a:spcAft>
              <a:buClr>
                <a:schemeClr val="dk1"/>
              </a:buClr>
              <a:buSzPts val="2400"/>
              <a:buFont typeface="Red Hat Display" panose="02010303040201060303"/>
              <a:buNone/>
              <a:defRPr sz="2400" b="1">
                <a:solidFill>
                  <a:schemeClr val="dk1"/>
                </a:solidFill>
                <a:latin typeface="Red Hat Display" panose="02010303040201060303"/>
                <a:ea typeface="Red Hat Display" panose="02010303040201060303"/>
                <a:cs typeface="Red Hat Display" panose="02010303040201060303"/>
                <a:sym typeface="Red Hat Display" panose="02010303040201060303"/>
              </a:defRPr>
            </a:lvl8pPr>
            <a:lvl9pPr lvl="8" rtl="0">
              <a:spcBef>
                <a:spcPts val="0"/>
              </a:spcBef>
              <a:spcAft>
                <a:spcPts val="0"/>
              </a:spcAft>
              <a:buClr>
                <a:schemeClr val="dk1"/>
              </a:buClr>
              <a:buSzPts val="2400"/>
              <a:buFont typeface="Red Hat Display" panose="02010303040201060303"/>
              <a:buNone/>
              <a:defRPr sz="2400" b="1">
                <a:solidFill>
                  <a:schemeClr val="dk1"/>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
        <p:nvSpPr>
          <p:cNvPr id="7" name="Google Shape;7;p1"/>
          <p:cNvSpPr txBox="1">
            <a:spLocks noGrp="1"/>
          </p:cNvSpPr>
          <p:nvPr>
            <p:ph type="body" idx="1"/>
          </p:nvPr>
        </p:nvSpPr>
        <p:spPr>
          <a:xfrm>
            <a:off x="950967" y="1662600"/>
            <a:ext cx="10290000" cy="4555200"/>
          </a:xfrm>
          <a:prstGeom prst="rect">
            <a:avLst/>
          </a:prstGeom>
          <a:noFill/>
          <a:ln>
            <a:noFill/>
          </a:ln>
        </p:spPr>
        <p:txBody>
          <a:bodyPr spcFirstLastPara="1" wrap="square" lIns="121897" tIns="121897" rIns="121897" bIns="121897"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1892972383"/>
      </p:ext>
    </p:extLst>
  </p:cSld>
  <p:clrMap bg1="lt1" tx1="dk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jpg"/><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0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0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0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0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0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6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png"/><Relationship Id="rId1" Type="http://schemas.openxmlformats.org/officeDocument/2006/relationships/slideLayout" Target="../slideLayouts/slideLayout80.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C713E-DECF-5A70-A1C2-5C6204AE6705}"/>
              </a:ext>
            </a:extLst>
          </p:cNvPr>
          <p:cNvPicPr>
            <a:picLocks noChangeAspect="1"/>
          </p:cNvPicPr>
          <p:nvPr/>
        </p:nvPicPr>
        <p:blipFill rotWithShape="1">
          <a:blip r:embed="rId2"/>
          <a:srcRect t="8812" b="689"/>
          <a:stretch/>
        </p:blipFill>
        <p:spPr>
          <a:xfrm>
            <a:off x="-9" y="-37697"/>
            <a:ext cx="6096000" cy="3413508"/>
          </a:xfrm>
          <a:prstGeom prst="rect">
            <a:avLst/>
          </a:prstGeom>
        </p:spPr>
      </p:pic>
      <p:pic>
        <p:nvPicPr>
          <p:cNvPr id="4" name="Picture 3">
            <a:extLst>
              <a:ext uri="{FF2B5EF4-FFF2-40B4-BE49-F238E27FC236}">
                <a16:creationId xmlns:a16="http://schemas.microsoft.com/office/drawing/2014/main" id="{258326F1-16BB-CEB8-C263-EDD3AD2B1CAD}"/>
              </a:ext>
            </a:extLst>
          </p:cNvPr>
          <p:cNvPicPr>
            <a:picLocks noChangeAspect="1"/>
          </p:cNvPicPr>
          <p:nvPr/>
        </p:nvPicPr>
        <p:blipFill>
          <a:blip r:embed="rId3"/>
          <a:srcRect/>
          <a:stretch/>
        </p:blipFill>
        <p:spPr>
          <a:xfrm>
            <a:off x="-11" y="3189491"/>
            <a:ext cx="6095987" cy="4067168"/>
          </a:xfrm>
          <a:prstGeom prst="rect">
            <a:avLst/>
          </a:prstGeom>
        </p:spPr>
      </p:pic>
      <p:pic>
        <p:nvPicPr>
          <p:cNvPr id="5" name="Picture 4">
            <a:extLst>
              <a:ext uri="{FF2B5EF4-FFF2-40B4-BE49-F238E27FC236}">
                <a16:creationId xmlns:a16="http://schemas.microsoft.com/office/drawing/2014/main" id="{361E00BE-2E97-5C11-5D07-F20830CE59D9}"/>
              </a:ext>
            </a:extLst>
          </p:cNvPr>
          <p:cNvPicPr>
            <a:picLocks noChangeAspect="1"/>
          </p:cNvPicPr>
          <p:nvPr/>
        </p:nvPicPr>
        <p:blipFill>
          <a:blip r:embed="rId4"/>
          <a:srcRect t="9319" b="9319"/>
          <a:stretch/>
        </p:blipFill>
        <p:spPr>
          <a:xfrm>
            <a:off x="6096002" y="3141579"/>
            <a:ext cx="6096001" cy="3719912"/>
          </a:xfrm>
          <a:prstGeom prst="rect">
            <a:avLst/>
          </a:prstGeom>
        </p:spPr>
      </p:pic>
      <p:pic>
        <p:nvPicPr>
          <p:cNvPr id="6" name="Picture 5">
            <a:extLst>
              <a:ext uri="{FF2B5EF4-FFF2-40B4-BE49-F238E27FC236}">
                <a16:creationId xmlns:a16="http://schemas.microsoft.com/office/drawing/2014/main" id="{8626F610-08E0-B303-2366-33874EA4A62A}"/>
              </a:ext>
            </a:extLst>
          </p:cNvPr>
          <p:cNvPicPr>
            <a:picLocks noChangeAspect="1"/>
          </p:cNvPicPr>
          <p:nvPr/>
        </p:nvPicPr>
        <p:blipFill>
          <a:blip r:embed="rId5"/>
          <a:srcRect t="11866" b="11866"/>
          <a:stretch/>
        </p:blipFill>
        <p:spPr>
          <a:xfrm>
            <a:off x="6095997" y="-37697"/>
            <a:ext cx="6096003" cy="3482192"/>
          </a:xfrm>
          <a:prstGeom prst="rect">
            <a:avLst/>
          </a:prstGeom>
        </p:spPr>
      </p:pic>
      <p:grpSp>
        <p:nvGrpSpPr>
          <p:cNvPr id="7" name="Group 6">
            <a:extLst>
              <a:ext uri="{FF2B5EF4-FFF2-40B4-BE49-F238E27FC236}">
                <a16:creationId xmlns:a16="http://schemas.microsoft.com/office/drawing/2014/main" id="{A901AC94-63BB-0083-6547-8D05E24F266E}"/>
              </a:ext>
            </a:extLst>
          </p:cNvPr>
          <p:cNvGrpSpPr/>
          <p:nvPr/>
        </p:nvGrpSpPr>
        <p:grpSpPr>
          <a:xfrm>
            <a:off x="1289665" y="966739"/>
            <a:ext cx="9612659" cy="5482628"/>
            <a:chOff x="967249" y="725054"/>
            <a:chExt cx="7209494" cy="4111971"/>
          </a:xfrm>
        </p:grpSpPr>
        <p:pic>
          <p:nvPicPr>
            <p:cNvPr id="8" name="Picture 5">
              <a:extLst>
                <a:ext uri="{FF2B5EF4-FFF2-40B4-BE49-F238E27FC236}">
                  <a16:creationId xmlns:a16="http://schemas.microsoft.com/office/drawing/2014/main" id="{8DFE6B7D-D82D-5CE5-A5C7-A1890FB141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7249" y="725054"/>
              <a:ext cx="7209494" cy="4111971"/>
            </a:xfrm>
            <a:prstGeom prst="rect">
              <a:avLst/>
            </a:prstGeom>
          </p:spPr>
        </p:pic>
        <p:sp>
          <p:nvSpPr>
            <p:cNvPr id="9" name="TextBox 8">
              <a:extLst>
                <a:ext uri="{FF2B5EF4-FFF2-40B4-BE49-F238E27FC236}">
                  <a16:creationId xmlns:a16="http://schemas.microsoft.com/office/drawing/2014/main" id="{998A2630-678F-E5FA-07E1-1BE01A5175CA}"/>
                </a:ext>
              </a:extLst>
            </p:cNvPr>
            <p:cNvSpPr txBox="1"/>
            <p:nvPr/>
          </p:nvSpPr>
          <p:spPr>
            <a:xfrm>
              <a:off x="2090840" y="1744098"/>
              <a:ext cx="4962300" cy="1938992"/>
            </a:xfrm>
            <a:prstGeom prst="rect">
              <a:avLst/>
            </a:prstGeom>
            <a:noFill/>
          </p:spPr>
          <p:txBody>
            <a:bodyPr wrap="square">
              <a:spAutoFit/>
            </a:bodyPr>
            <a:lstStyle/>
            <a:p>
              <a:pPr algn="just">
                <a:lnSpc>
                  <a:spcPct val="150000"/>
                </a:lnSpc>
                <a:buClr>
                  <a:srgbClr val="000000"/>
                </a:buClr>
                <a:buFont typeface="Arial"/>
                <a:buNone/>
              </a:pPr>
              <a:r>
                <a:rPr lang="vi-VN" sz="2700" kern="0">
                  <a:solidFill>
                    <a:srgbClr val="000000">
                      <a:lumMod val="85000"/>
                      <a:lumOff val="15000"/>
                    </a:srgbClr>
                  </a:solidFill>
                  <a:ea typeface="Times New Roman" panose="02020603050405020304" pitchFamily="18" charset="0"/>
                  <a:cs typeface="Arial"/>
                  <a:sym typeface="Arial"/>
                </a:rPr>
                <a:t>Dựa vào kiến thức đã học, em hãy cho biết hiện tượng đã xảy ra trong các hình trên. Chỉ ra những kim loại phản ứng được với dung dịch hydrochloric acid.</a:t>
              </a:r>
              <a:endParaRPr lang="en-US" sz="2700" kern="0">
                <a:solidFill>
                  <a:srgbClr val="000000">
                    <a:lumMod val="85000"/>
                    <a:lumOff val="15000"/>
                  </a:srgbClr>
                </a:solidFill>
                <a:ea typeface="Calibri" panose="020F0502020204030204" pitchFamily="34" charset="0"/>
                <a:cs typeface="Arial"/>
                <a:sym typeface="Arial"/>
              </a:endParaRPr>
            </a:p>
          </p:txBody>
        </p:sp>
      </p:grpSp>
    </p:spTree>
    <p:extLst>
      <p:ext uri="{BB962C8B-B14F-4D97-AF65-F5344CB8AC3E}">
        <p14:creationId xmlns:p14="http://schemas.microsoft.com/office/powerpoint/2010/main" val="333306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50"/>
          <p:cNvSpPr txBox="1">
            <a:spLocks noGrp="1"/>
          </p:cNvSpPr>
          <p:nvPr>
            <p:ph type="title"/>
          </p:nvPr>
        </p:nvSpPr>
        <p:spPr>
          <a:xfrm>
            <a:off x="509711" y="292631"/>
            <a:ext cx="11328813" cy="4584172"/>
          </a:xfrm>
          <a:prstGeom prst="rect">
            <a:avLst/>
          </a:prstGeom>
        </p:spPr>
        <p:txBody>
          <a:bodyPr spcFirstLastPara="1" vert="horz" wrap="square" lIns="121892" tIns="121892" rIns="121892" bIns="121892" rtlCol="0" anchor="t" anchorCtr="0">
            <a:noAutofit/>
          </a:bodyPr>
          <a:lstStyle/>
          <a:p>
            <a:pPr>
              <a:lnSpc>
                <a:spcPct val="100000"/>
              </a:lnSpc>
            </a:pPr>
            <a:r>
              <a:rPr lang="en" sz="4000" b="1" dirty="0">
                <a:solidFill>
                  <a:srgbClr val="C00000"/>
                </a:solidFill>
                <a:latin typeface="Times New Roman" panose="02020603050405020304" pitchFamily="18" charset="0"/>
                <a:cs typeface="Times New Roman" panose="02020603050405020304" pitchFamily="18" charset="0"/>
              </a:rPr>
              <a:t>          HOẠT ĐỘNG NHÓM ( 10 PHÚT ) </a:t>
            </a:r>
            <a:br>
              <a:rPr lang="en" sz="4000" b="1" dirty="0">
                <a:solidFill>
                  <a:srgbClr val="C00000"/>
                </a:solidFill>
                <a:latin typeface="Times New Roman" panose="02020603050405020304" pitchFamily="18" charset="0"/>
                <a:cs typeface="Times New Roman" panose="02020603050405020304" pitchFamily="18" charset="0"/>
              </a:rPr>
            </a:br>
            <a:r>
              <a:rPr lang="en" sz="4000" b="1" dirty="0">
                <a:solidFill>
                  <a:srgbClr val="0F6BCE"/>
                </a:solidFill>
                <a:latin typeface="Times New Roman" panose="02020603050405020304" pitchFamily="18" charset="0"/>
                <a:cs typeface="Times New Roman" panose="02020603050405020304" pitchFamily="18" charset="0"/>
              </a:rPr>
              <a:t>+ Tiến hành thí nghiệm 1, 3</a:t>
            </a:r>
            <a:br>
              <a:rPr lang="en" sz="4000" b="1" dirty="0">
                <a:solidFill>
                  <a:srgbClr val="0F6BCE"/>
                </a:solidFill>
                <a:latin typeface="Times New Roman" panose="02020603050405020304" pitchFamily="18" charset="0"/>
                <a:cs typeface="Times New Roman" panose="02020603050405020304" pitchFamily="18" charset="0"/>
              </a:rPr>
            </a:br>
            <a:r>
              <a:rPr lang="vi-VN" sz="4000" b="1" dirty="0">
                <a:solidFill>
                  <a:srgbClr val="0F6BCE"/>
                </a:solidFill>
                <a:latin typeface="Times New Roman" pitchFamily="18" charset="0"/>
                <a:cs typeface="Times New Roman" pitchFamily="18" charset="0"/>
              </a:rPr>
              <a:t>+ </a:t>
            </a:r>
            <a:r>
              <a:rPr lang="en-US" sz="4000" b="1" dirty="0">
                <a:solidFill>
                  <a:srgbClr val="0F6BCE"/>
                </a:solidFill>
                <a:latin typeface="Times New Roman" pitchFamily="18" charset="0"/>
                <a:cs typeface="Times New Roman" pitchFamily="18" charset="0"/>
              </a:rPr>
              <a:t>Q</a:t>
            </a:r>
            <a:r>
              <a:rPr lang="vi-VN" sz="4000" b="1" dirty="0">
                <a:solidFill>
                  <a:srgbClr val="0F6BCE"/>
                </a:solidFill>
                <a:latin typeface="Times New Roman" pitchFamily="18" charset="0"/>
                <a:cs typeface="Times New Roman" pitchFamily="18" charset="0"/>
              </a:rPr>
              <a:t>uan sát thí nghiệm, mô tả và giải thích các hiện tượng xảy ra. Viết </a:t>
            </a:r>
            <a:r>
              <a:rPr lang="en-US" sz="4000" b="1" dirty="0" err="1">
                <a:solidFill>
                  <a:srgbClr val="0F6BCE"/>
                </a:solidFill>
                <a:latin typeface="Times New Roman" pitchFamily="18" charset="0"/>
                <a:cs typeface="Times New Roman" pitchFamily="18" charset="0"/>
              </a:rPr>
              <a:t>PTHH</a:t>
            </a:r>
            <a:r>
              <a:rPr lang="en-US" sz="4000" b="1" dirty="0">
                <a:solidFill>
                  <a:srgbClr val="0F6BCE"/>
                </a:solidFill>
                <a:latin typeface="Times New Roman" pitchFamily="18" charset="0"/>
                <a:cs typeface="Times New Roman" pitchFamily="18" charset="0"/>
              </a:rPr>
              <a:t> </a:t>
            </a:r>
            <a:r>
              <a:rPr lang="vi-VN" sz="4000" b="1" dirty="0">
                <a:solidFill>
                  <a:srgbClr val="0F6BCE"/>
                </a:solidFill>
                <a:latin typeface="Times New Roman" pitchFamily="18" charset="0"/>
                <a:cs typeface="Times New Roman" pitchFamily="18" charset="0"/>
              </a:rPr>
              <a:t>minh họa.</a:t>
            </a:r>
            <a:br>
              <a:rPr lang="en-US" sz="4000" b="1" dirty="0">
                <a:solidFill>
                  <a:srgbClr val="0F6BCE"/>
                </a:solidFill>
                <a:latin typeface="Times New Roman" pitchFamily="18" charset="0"/>
                <a:cs typeface="Times New Roman" pitchFamily="18" charset="0"/>
              </a:rPr>
            </a:br>
            <a:r>
              <a:rPr lang="vi-VN" sz="4000" b="1" dirty="0">
                <a:solidFill>
                  <a:srgbClr val="0F6BCE"/>
                </a:solidFill>
                <a:latin typeface="Times New Roman" pitchFamily="18" charset="0"/>
                <a:cs typeface="Times New Roman" pitchFamily="18" charset="0"/>
              </a:rPr>
              <a:t>+ So sánh mức độ hoạt</a:t>
            </a:r>
            <a:r>
              <a:rPr lang="vi-VN" sz="4000" b="1" i="1" dirty="0">
                <a:solidFill>
                  <a:srgbClr val="0F6BCE"/>
                </a:solidFill>
                <a:latin typeface="Times New Roman" pitchFamily="18" charset="0"/>
                <a:cs typeface="Times New Roman" pitchFamily="18" charset="0"/>
              </a:rPr>
              <a:t> </a:t>
            </a:r>
            <a:r>
              <a:rPr lang="vi-VN" sz="4000" b="1" dirty="0">
                <a:solidFill>
                  <a:srgbClr val="0F6BCE"/>
                </a:solidFill>
                <a:latin typeface="Times New Roman" pitchFamily="18" charset="0"/>
                <a:cs typeface="Times New Roman" pitchFamily="18" charset="0"/>
              </a:rPr>
              <a:t>động hóa học giữa </a:t>
            </a:r>
            <a:r>
              <a:rPr lang="en-US" sz="4000" b="1" dirty="0" err="1">
                <a:solidFill>
                  <a:srgbClr val="0F6BCE"/>
                </a:solidFill>
                <a:latin typeface="Times New Roman" pitchFamily="18" charset="0"/>
                <a:cs typeface="Times New Roman" pitchFamily="18" charset="0"/>
              </a:rPr>
              <a:t>các</a:t>
            </a:r>
            <a:r>
              <a:rPr lang="en-US" sz="4000" b="1" dirty="0">
                <a:solidFill>
                  <a:srgbClr val="0F6BCE"/>
                </a:solidFill>
                <a:latin typeface="Times New Roman" pitchFamily="18" charset="0"/>
                <a:cs typeface="Times New Roman" pitchFamily="18" charset="0"/>
              </a:rPr>
              <a:t> </a:t>
            </a:r>
            <a:br>
              <a:rPr lang="en-US" sz="4000" b="1" dirty="0">
                <a:solidFill>
                  <a:srgbClr val="0F6BCE"/>
                </a:solidFill>
                <a:latin typeface="Times New Roman" pitchFamily="18" charset="0"/>
                <a:cs typeface="Times New Roman" pitchFamily="18" charset="0"/>
              </a:rPr>
            </a:br>
            <a:r>
              <a:rPr lang="en-US" sz="4000" b="1" dirty="0" err="1">
                <a:solidFill>
                  <a:srgbClr val="0F6BCE"/>
                </a:solidFill>
                <a:latin typeface="Times New Roman" pitchFamily="18" charset="0"/>
                <a:cs typeface="Times New Roman" pitchFamily="18" charset="0"/>
              </a:rPr>
              <a:t>kim</a:t>
            </a:r>
            <a:r>
              <a:rPr lang="en-US" sz="4000" b="1" dirty="0">
                <a:solidFill>
                  <a:srgbClr val="0F6BCE"/>
                </a:solidFill>
                <a:latin typeface="Times New Roman" pitchFamily="18" charset="0"/>
                <a:cs typeface="Times New Roman" pitchFamily="18" charset="0"/>
              </a:rPr>
              <a:t> </a:t>
            </a:r>
            <a:r>
              <a:rPr lang="en-US" sz="4000" b="1" dirty="0" err="1">
                <a:solidFill>
                  <a:srgbClr val="0F6BCE"/>
                </a:solidFill>
                <a:latin typeface="Times New Roman" pitchFamily="18" charset="0"/>
                <a:cs typeface="Times New Roman" pitchFamily="18" charset="0"/>
              </a:rPr>
              <a:t>loại</a:t>
            </a:r>
            <a:r>
              <a:rPr lang="en-US" sz="4000" b="1" dirty="0">
                <a:solidFill>
                  <a:srgbClr val="0F6BCE"/>
                </a:solidFill>
                <a:latin typeface="Times New Roman" pitchFamily="18" charset="0"/>
                <a:cs typeface="Times New Roman" pitchFamily="18" charset="0"/>
              </a:rPr>
              <a:t> </a:t>
            </a:r>
            <a:r>
              <a:rPr lang="en-US" sz="4000" b="1" dirty="0" err="1">
                <a:solidFill>
                  <a:srgbClr val="0F6BCE"/>
                </a:solidFill>
                <a:latin typeface="Times New Roman" pitchFamily="18" charset="0"/>
                <a:cs typeface="Times New Roman" pitchFamily="18" charset="0"/>
              </a:rPr>
              <a:t>trong</a:t>
            </a:r>
            <a:r>
              <a:rPr lang="en-US" sz="4000" b="1" dirty="0">
                <a:solidFill>
                  <a:srgbClr val="0F6BCE"/>
                </a:solidFill>
                <a:latin typeface="Times New Roman" pitchFamily="18" charset="0"/>
                <a:cs typeface="Times New Roman" pitchFamily="18" charset="0"/>
              </a:rPr>
              <a:t> </a:t>
            </a:r>
            <a:r>
              <a:rPr lang="en-US" sz="4000" b="1" dirty="0" err="1">
                <a:solidFill>
                  <a:srgbClr val="0F6BCE"/>
                </a:solidFill>
                <a:latin typeface="Times New Roman" pitchFamily="18" charset="0"/>
                <a:cs typeface="Times New Roman" pitchFamily="18" charset="0"/>
              </a:rPr>
              <a:t>mỗi</a:t>
            </a:r>
            <a:r>
              <a:rPr lang="en-US" sz="4000" b="1" dirty="0">
                <a:solidFill>
                  <a:srgbClr val="0F6BCE"/>
                </a:solidFill>
                <a:latin typeface="Times New Roman" pitchFamily="18" charset="0"/>
                <a:cs typeface="Times New Roman" pitchFamily="18" charset="0"/>
              </a:rPr>
              <a:t> </a:t>
            </a:r>
            <a:r>
              <a:rPr lang="en-US" sz="4000" b="1" dirty="0" err="1">
                <a:solidFill>
                  <a:srgbClr val="0F6BCE"/>
                </a:solidFill>
                <a:latin typeface="Times New Roman" pitchFamily="18" charset="0"/>
                <a:cs typeface="Times New Roman" pitchFamily="18" charset="0"/>
              </a:rPr>
              <a:t>thí</a:t>
            </a:r>
            <a:r>
              <a:rPr lang="en-US" sz="4000" b="1" dirty="0">
                <a:solidFill>
                  <a:srgbClr val="0F6BCE"/>
                </a:solidFill>
                <a:latin typeface="Times New Roman" pitchFamily="18" charset="0"/>
                <a:cs typeface="Times New Roman" pitchFamily="18" charset="0"/>
              </a:rPr>
              <a:t> </a:t>
            </a:r>
            <a:r>
              <a:rPr lang="en-US" sz="4000" b="1" dirty="0" err="1">
                <a:solidFill>
                  <a:srgbClr val="0F6BCE"/>
                </a:solidFill>
                <a:latin typeface="Times New Roman" pitchFamily="18" charset="0"/>
                <a:cs typeface="Times New Roman" pitchFamily="18" charset="0"/>
              </a:rPr>
              <a:t>nghiệm</a:t>
            </a:r>
            <a:r>
              <a:rPr lang="en-US" sz="4000" b="1" dirty="0">
                <a:solidFill>
                  <a:srgbClr val="0F6BCE"/>
                </a:solidFill>
                <a:latin typeface="Times New Roman" pitchFamily="18" charset="0"/>
                <a:cs typeface="Times New Roman" pitchFamily="18" charset="0"/>
              </a:rPr>
              <a:t>.</a:t>
            </a:r>
            <a:r>
              <a:rPr lang="vi-VN" sz="4000" b="1" dirty="0">
                <a:solidFill>
                  <a:srgbClr val="0F6BCE"/>
                </a:solidFill>
                <a:latin typeface="Times New Roman" pitchFamily="18" charset="0"/>
                <a:cs typeface="Times New Roman" pitchFamily="18" charset="0"/>
              </a:rPr>
              <a:t>  </a:t>
            </a:r>
            <a:br>
              <a:rPr lang="en-US" sz="4000" b="1" dirty="0">
                <a:solidFill>
                  <a:srgbClr val="0F6BCE"/>
                </a:solidFill>
                <a:latin typeface="Times New Roman" pitchFamily="18" charset="0"/>
                <a:cs typeface="Times New Roman" pitchFamily="18" charset="0"/>
              </a:rPr>
            </a:br>
            <a:br>
              <a:rPr lang="en" sz="4000" b="1" dirty="0">
                <a:solidFill>
                  <a:srgbClr val="0F6BCE"/>
                </a:solidFill>
                <a:latin typeface="Times New Roman" panose="02020603050405020304" pitchFamily="18" charset="0"/>
                <a:cs typeface="Times New Roman" panose="02020603050405020304" pitchFamily="18" charset="0"/>
              </a:rPr>
            </a:br>
            <a:br>
              <a:rPr lang="en" sz="4000" b="1" dirty="0">
                <a:solidFill>
                  <a:srgbClr val="0F6BCE"/>
                </a:solidFill>
                <a:latin typeface="Times New Roman" panose="02020603050405020304" pitchFamily="18" charset="0"/>
                <a:cs typeface="Times New Roman" panose="02020603050405020304" pitchFamily="18" charset="0"/>
              </a:rPr>
            </a:br>
            <a:endParaRPr sz="4000" b="1" dirty="0">
              <a:solidFill>
                <a:srgbClr val="0F6BCE"/>
              </a:solidFill>
              <a:latin typeface="Times New Roman" panose="02020603050405020304" pitchFamily="18" charset="0"/>
              <a:cs typeface="Times New Roman" panose="02020603050405020304" pitchFamily="18" charset="0"/>
            </a:endParaRPr>
          </a:p>
        </p:txBody>
      </p:sp>
      <p:grpSp>
        <p:nvGrpSpPr>
          <p:cNvPr id="743" name="Google Shape;743;p50"/>
          <p:cNvGrpSpPr/>
          <p:nvPr/>
        </p:nvGrpSpPr>
        <p:grpSpPr>
          <a:xfrm>
            <a:off x="11181136" y="152403"/>
            <a:ext cx="439205" cy="560836"/>
            <a:chOff x="5905475" y="2032050"/>
            <a:chExt cx="454350" cy="580175"/>
          </a:xfrm>
        </p:grpSpPr>
        <p:sp>
          <p:nvSpPr>
            <p:cNvPr id="744" name="Google Shape;744;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45" name="Google Shape;745;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46" name="Google Shape;746;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47" name="Google Shape;747;p5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48" name="Google Shape;748;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49" name="Google Shape;749;p5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grpSp>
        <p:nvGrpSpPr>
          <p:cNvPr id="750" name="Google Shape;750;p50"/>
          <p:cNvGrpSpPr/>
          <p:nvPr/>
        </p:nvGrpSpPr>
        <p:grpSpPr>
          <a:xfrm>
            <a:off x="185405" y="320813"/>
            <a:ext cx="331303" cy="485337"/>
            <a:chOff x="7509313" y="3231788"/>
            <a:chExt cx="249575" cy="365575"/>
          </a:xfrm>
        </p:grpSpPr>
        <p:sp>
          <p:nvSpPr>
            <p:cNvPr id="751" name="Google Shape;751;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52" name="Google Shape;752;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53" name="Google Shape;753;p5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pic>
        <p:nvPicPr>
          <p:cNvPr id="754" name="Google Shape;754;p50"/>
          <p:cNvPicPr preferRelativeResize="0"/>
          <p:nvPr/>
        </p:nvPicPr>
        <p:blipFill rotWithShape="1">
          <a:blip r:embed="rId3">
            <a:alphaModFix/>
          </a:blip>
          <a:srcRect l="9294" t="-1170" r="22413" b="1170"/>
          <a:stretch/>
        </p:blipFill>
        <p:spPr>
          <a:xfrm>
            <a:off x="8077200" y="3639827"/>
            <a:ext cx="3998000" cy="3209747"/>
          </a:xfrm>
          <a:prstGeom prst="roundRect">
            <a:avLst>
              <a:gd name="adj" fmla="val 16667"/>
            </a:avLst>
          </a:prstGeom>
          <a:noFill/>
          <a:ln>
            <a:noFill/>
          </a:ln>
          <a:effectLst>
            <a:outerShdw blurRad="57150" dist="19050" dir="5400000" algn="bl" rotWithShape="0">
              <a:srgbClr val="000000">
                <a:alpha val="50000"/>
              </a:srgbClr>
            </a:outerShdw>
          </a:effectLst>
        </p:spPr>
      </p:pic>
      <p:grpSp>
        <p:nvGrpSpPr>
          <p:cNvPr id="755" name="Google Shape;755;p50"/>
          <p:cNvGrpSpPr/>
          <p:nvPr/>
        </p:nvGrpSpPr>
        <p:grpSpPr>
          <a:xfrm>
            <a:off x="6637597" y="4375043"/>
            <a:ext cx="1203827" cy="1763152"/>
            <a:chOff x="4526725" y="5632238"/>
            <a:chExt cx="659800" cy="966288"/>
          </a:xfrm>
        </p:grpSpPr>
        <p:sp>
          <p:nvSpPr>
            <p:cNvPr id="756" name="Google Shape;756;p50"/>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57" name="Google Shape;757;p50"/>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58" name="Google Shape;758;p50"/>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59" name="Google Shape;759;p50"/>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chemeClr val="lt1"/>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0" name="Google Shape;760;p50"/>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chemeClr val="lt1"/>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1" name="Google Shape;761;p50"/>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2" name="Google Shape;762;p50"/>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3" name="Google Shape;763;p50"/>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4" name="Google Shape;764;p50"/>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5" name="Google Shape;765;p50"/>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6" name="Google Shape;766;p50"/>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7" name="Google Shape;767;p50"/>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8" name="Google Shape;768;p50"/>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9" name="Google Shape;769;p50"/>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grpSp>
        <p:nvGrpSpPr>
          <p:cNvPr id="770" name="Google Shape;770;p50"/>
          <p:cNvGrpSpPr/>
          <p:nvPr/>
        </p:nvGrpSpPr>
        <p:grpSpPr>
          <a:xfrm rot="5973186">
            <a:off x="374726" y="5911087"/>
            <a:ext cx="700961" cy="571520"/>
            <a:chOff x="5426900" y="3064075"/>
            <a:chExt cx="281450" cy="229525"/>
          </a:xfrm>
        </p:grpSpPr>
        <p:sp>
          <p:nvSpPr>
            <p:cNvPr id="771" name="Google Shape;771;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72" name="Google Shape;772;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73" name="Google Shape;773;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74" name="Google Shape;774;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5" name="Google Shape;775;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6" name="Google Shape;77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7" name="Google Shape;777;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8" name="Google Shape;778;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9" name="Google Shape;779;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grpSp>
        <p:nvGrpSpPr>
          <p:cNvPr id="780" name="Google Shape;780;p50"/>
          <p:cNvGrpSpPr/>
          <p:nvPr/>
        </p:nvGrpSpPr>
        <p:grpSpPr>
          <a:xfrm rot="-1060642">
            <a:off x="10713949" y="3265719"/>
            <a:ext cx="700960" cy="571504"/>
            <a:chOff x="5426900" y="3064075"/>
            <a:chExt cx="281450" cy="229525"/>
          </a:xfrm>
        </p:grpSpPr>
        <p:sp>
          <p:nvSpPr>
            <p:cNvPr id="781" name="Google Shape;781;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82" name="Google Shape;782;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83" name="Google Shape;783;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84" name="Google Shape;784;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5" name="Google Shape;785;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6" name="Google Shape;78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7" name="Google Shape;787;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8" name="Google Shape;788;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9" name="Google Shape;789;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spTree>
    <p:extLst>
      <p:ext uri="{BB962C8B-B14F-4D97-AF65-F5344CB8AC3E}">
        <p14:creationId xmlns:p14="http://schemas.microsoft.com/office/powerpoint/2010/main" val="276921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p2">
            <a:extLst>
              <a:ext uri="{FF2B5EF4-FFF2-40B4-BE49-F238E27FC236}">
                <a16:creationId xmlns:a16="http://schemas.microsoft.com/office/drawing/2014/main" id="{ACEB95DC-F7B4-448F-AFF0-B4CC858DE530}"/>
              </a:ext>
            </a:extLst>
          </p:cNvPr>
          <p:cNvSpPr/>
          <p:nvPr/>
        </p:nvSpPr>
        <p:spPr>
          <a:xfrm>
            <a:off x="61" y="6294373"/>
            <a:ext cx="12191951" cy="563627"/>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rgbClr val="D1F7C4"/>
          </a:solidFill>
          <a:ln>
            <a:noFill/>
          </a:ln>
        </p:spPr>
        <p:txBody>
          <a:bodyPr spcFirstLastPara="1" wrap="square" lIns="91408" tIns="91408" rIns="91408" bIns="91408" anchor="ctr" anchorCtr="0">
            <a:noAutofit/>
          </a:bodyPr>
          <a:lstStyle/>
          <a:p>
            <a:endParaRPr lang="vi-VN">
              <a:solidFill>
                <a:prstClr val="black"/>
              </a:solidFill>
            </a:endParaRPr>
          </a:p>
        </p:txBody>
      </p:sp>
      <p:grpSp>
        <p:nvGrpSpPr>
          <p:cNvPr id="13" name="Group 12">
            <a:extLst>
              <a:ext uri="{FF2B5EF4-FFF2-40B4-BE49-F238E27FC236}">
                <a16:creationId xmlns:a16="http://schemas.microsoft.com/office/drawing/2014/main" id="{10773F24-4369-4769-ABA9-88E951C9172B}"/>
              </a:ext>
            </a:extLst>
          </p:cNvPr>
          <p:cNvGrpSpPr/>
          <p:nvPr/>
        </p:nvGrpSpPr>
        <p:grpSpPr>
          <a:xfrm rot="19751857">
            <a:off x="-1225195" y="4599227"/>
            <a:ext cx="3447811" cy="4330671"/>
            <a:chOff x="-830586" y="3001735"/>
            <a:chExt cx="2114725" cy="2656231"/>
          </a:xfrm>
        </p:grpSpPr>
        <p:pic>
          <p:nvPicPr>
            <p:cNvPr id="3" name="Google Shape;35;p5">
              <a:extLst>
                <a:ext uri="{FF2B5EF4-FFF2-40B4-BE49-F238E27FC236}">
                  <a16:creationId xmlns:a16="http://schemas.microsoft.com/office/drawing/2014/main" id="{45D69026-486E-4624-895A-23F4057EE814}"/>
                </a:ext>
              </a:extLst>
            </p:cNvPr>
            <p:cNvPicPr preferRelativeResize="0"/>
            <p:nvPr/>
          </p:nvPicPr>
          <p:blipFill>
            <a:blip r:embed="rId2">
              <a:alphaModFix/>
            </a:blip>
            <a:stretch>
              <a:fillRect/>
            </a:stretch>
          </p:blipFill>
          <p:spPr>
            <a:xfrm rot="1058409">
              <a:off x="-114981" y="3001735"/>
              <a:ext cx="681780" cy="799265"/>
            </a:xfrm>
            <a:prstGeom prst="rect">
              <a:avLst/>
            </a:prstGeom>
            <a:noFill/>
            <a:ln>
              <a:noFill/>
            </a:ln>
          </p:spPr>
        </p:pic>
        <p:pic>
          <p:nvPicPr>
            <p:cNvPr id="4" name="Google Shape;37;p5">
              <a:extLst>
                <a:ext uri="{FF2B5EF4-FFF2-40B4-BE49-F238E27FC236}">
                  <a16:creationId xmlns:a16="http://schemas.microsoft.com/office/drawing/2014/main" id="{1B278B1B-EDD9-4BD8-A7BA-EDC3FF6883E6}"/>
                </a:ext>
              </a:extLst>
            </p:cNvPr>
            <p:cNvPicPr preferRelativeResize="0"/>
            <p:nvPr/>
          </p:nvPicPr>
          <p:blipFill>
            <a:blip r:embed="rId3">
              <a:alphaModFix/>
            </a:blip>
            <a:stretch>
              <a:fillRect/>
            </a:stretch>
          </p:blipFill>
          <p:spPr>
            <a:xfrm rot="8424069" flipH="1">
              <a:off x="-830586" y="3523975"/>
              <a:ext cx="1740569" cy="1545802"/>
            </a:xfrm>
            <a:prstGeom prst="rect">
              <a:avLst/>
            </a:prstGeom>
            <a:noFill/>
            <a:ln>
              <a:noFill/>
            </a:ln>
          </p:spPr>
        </p:pic>
        <p:pic>
          <p:nvPicPr>
            <p:cNvPr id="6" name="Google Shape;39;p5">
              <a:extLst>
                <a:ext uri="{FF2B5EF4-FFF2-40B4-BE49-F238E27FC236}">
                  <a16:creationId xmlns:a16="http://schemas.microsoft.com/office/drawing/2014/main" id="{3A0272E5-B815-4B50-90B5-38BABE4FE842}"/>
                </a:ext>
              </a:extLst>
            </p:cNvPr>
            <p:cNvPicPr preferRelativeResize="0"/>
            <p:nvPr/>
          </p:nvPicPr>
          <p:blipFill>
            <a:blip r:embed="rId4">
              <a:alphaModFix/>
            </a:blip>
            <a:stretch>
              <a:fillRect/>
            </a:stretch>
          </p:blipFill>
          <p:spPr>
            <a:xfrm rot="4468951">
              <a:off x="-24600" y="4349228"/>
              <a:ext cx="1215509" cy="1401968"/>
            </a:xfrm>
            <a:prstGeom prst="rect">
              <a:avLst/>
            </a:prstGeom>
            <a:noFill/>
            <a:ln>
              <a:noFill/>
            </a:ln>
          </p:spPr>
        </p:pic>
      </p:grpSp>
      <p:sp>
        <p:nvSpPr>
          <p:cNvPr id="46" name="TextBox 45">
            <a:extLst>
              <a:ext uri="{FF2B5EF4-FFF2-40B4-BE49-F238E27FC236}">
                <a16:creationId xmlns:a16="http://schemas.microsoft.com/office/drawing/2014/main" id="{0C87E1C6-90E6-C17E-C713-A9C470A225EC}"/>
              </a:ext>
            </a:extLst>
          </p:cNvPr>
          <p:cNvSpPr txBox="1"/>
          <p:nvPr/>
        </p:nvSpPr>
        <p:spPr>
          <a:xfrm>
            <a:off x="728887" y="3552798"/>
            <a:ext cx="5671916" cy="461665"/>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 </a:t>
            </a:r>
            <a:endParaRPr lang="vi-VN" b="1" i="1" dirty="0">
              <a:solidFill>
                <a:srgbClr val="813589"/>
              </a:solidFill>
              <a:latin typeface="Times New Roman" pitchFamily="18" charset="0"/>
              <a:cs typeface="Times New Roman" pitchFamily="18" charset="0"/>
            </a:endParaRPr>
          </a:p>
        </p:txBody>
      </p:sp>
      <p:grpSp>
        <p:nvGrpSpPr>
          <p:cNvPr id="48" name="Group 47">
            <a:extLst>
              <a:ext uri="{FF2B5EF4-FFF2-40B4-BE49-F238E27FC236}">
                <a16:creationId xmlns:a16="http://schemas.microsoft.com/office/drawing/2014/main" id="{05E6232D-E3F2-1AD0-4AF2-FEC7E7CF1C13}"/>
              </a:ext>
            </a:extLst>
          </p:cNvPr>
          <p:cNvGrpSpPr/>
          <p:nvPr/>
        </p:nvGrpSpPr>
        <p:grpSpPr>
          <a:xfrm>
            <a:off x="-1" y="51942"/>
            <a:ext cx="11963402" cy="1319658"/>
            <a:chOff x="719199" y="2201776"/>
            <a:chExt cx="2635986" cy="2216057"/>
          </a:xfrm>
        </p:grpSpPr>
        <p:sp>
          <p:nvSpPr>
            <p:cNvPr id="59" name="Rectangle: Rounded Corners 58">
              <a:extLst>
                <a:ext uri="{FF2B5EF4-FFF2-40B4-BE49-F238E27FC236}">
                  <a16:creationId xmlns:a16="http://schemas.microsoft.com/office/drawing/2014/main" id="{48F3E85B-174A-182A-337F-44FD55C93713}"/>
                </a:ext>
              </a:extLst>
            </p:cNvPr>
            <p:cNvSpPr/>
            <p:nvPr/>
          </p:nvSpPr>
          <p:spPr>
            <a:xfrm>
              <a:off x="765293" y="2201776"/>
              <a:ext cx="2556312" cy="2216057"/>
            </a:xfrm>
            <a:prstGeom prst="roundRect">
              <a:avLst>
                <a:gd name="adj" fmla="val 24979"/>
              </a:avLst>
            </a:prstGeom>
            <a:solidFill>
              <a:schemeClr val="accent4">
                <a:lumMod val="20000"/>
                <a:lumOff val="8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62" name="TextBox 61">
              <a:extLst>
                <a:ext uri="{FF2B5EF4-FFF2-40B4-BE49-F238E27FC236}">
                  <a16:creationId xmlns:a16="http://schemas.microsoft.com/office/drawing/2014/main" id="{B6DA72A7-95E4-9969-66BB-3824C83B810E}"/>
                </a:ext>
              </a:extLst>
            </p:cNvPr>
            <p:cNvSpPr txBox="1"/>
            <p:nvPr/>
          </p:nvSpPr>
          <p:spPr>
            <a:xfrm>
              <a:off x="719199" y="2405337"/>
              <a:ext cx="2635986" cy="1808936"/>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ctr"/>
              <a:r>
                <a:rPr lang="en-US" sz="2800" b="1" dirty="0" err="1">
                  <a:solidFill>
                    <a:srgbClr val="092D6C">
                      <a:lumMod val="50000"/>
                    </a:srgbClr>
                  </a:solidFill>
                  <a:latin typeface="Times New Roman" pitchFamily="18" charset="0"/>
                  <a:cs typeface="Times New Roman" pitchFamily="18" charset="0"/>
                </a:rPr>
                <a:t>TIẾN</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HÀNH</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THÍ</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NGHIỆM</a:t>
              </a:r>
              <a:r>
                <a:rPr lang="en-US" sz="2800" b="1" dirty="0">
                  <a:solidFill>
                    <a:srgbClr val="092D6C">
                      <a:lumMod val="50000"/>
                    </a:srgbClr>
                  </a:solidFill>
                  <a:latin typeface="Times New Roman" pitchFamily="18" charset="0"/>
                  <a:cs typeface="Times New Roman" pitchFamily="18" charset="0"/>
                </a:rPr>
                <a:t> 1, 3. </a:t>
              </a:r>
            </a:p>
            <a:p>
              <a:pPr algn="ctr"/>
              <a:r>
                <a:rPr lang="en-US" sz="2800" b="1" dirty="0" err="1">
                  <a:solidFill>
                    <a:srgbClr val="092D6C">
                      <a:lumMod val="50000"/>
                    </a:srgbClr>
                  </a:solidFill>
                  <a:latin typeface="Times New Roman" pitchFamily="18" charset="0"/>
                  <a:cs typeface="Times New Roman" pitchFamily="18" charset="0"/>
                </a:rPr>
                <a:t>Mô</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tả</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hiện</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tượng</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và</a:t>
              </a:r>
              <a:r>
                <a:rPr lang="en-US" sz="2800" b="1" dirty="0">
                  <a:solidFill>
                    <a:srgbClr val="092D6C">
                      <a:lumMod val="50000"/>
                    </a:srgbClr>
                  </a:solidFill>
                  <a:latin typeface="Times New Roman" pitchFamily="18" charset="0"/>
                  <a:cs typeface="Times New Roman" pitchFamily="18" charset="0"/>
                </a:rPr>
                <a:t> so </a:t>
              </a:r>
              <a:r>
                <a:rPr lang="en-US" sz="2800" b="1" dirty="0" err="1">
                  <a:solidFill>
                    <a:srgbClr val="092D6C">
                      <a:lumMod val="50000"/>
                    </a:srgbClr>
                  </a:solidFill>
                  <a:latin typeface="Times New Roman" pitchFamily="18" charset="0"/>
                  <a:cs typeface="Times New Roman" pitchFamily="18" charset="0"/>
                </a:rPr>
                <a:t>sánh</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mức</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độ</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HĐHH</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giữa</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các</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kim</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loại</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trong</a:t>
              </a:r>
              <a:r>
                <a:rPr lang="en-US" sz="2800" b="1" dirty="0">
                  <a:solidFill>
                    <a:srgbClr val="092D6C">
                      <a:lumMod val="50000"/>
                    </a:srgbClr>
                  </a:solidFill>
                  <a:latin typeface="Times New Roman" pitchFamily="18" charset="0"/>
                  <a:cs typeface="Times New Roman" pitchFamily="18" charset="0"/>
                </a:rPr>
                <a:t> </a:t>
              </a:r>
              <a:r>
                <a:rPr lang="en-US" sz="2800" b="1" dirty="0" err="1">
                  <a:solidFill>
                    <a:srgbClr val="092D6C">
                      <a:lumMod val="50000"/>
                    </a:srgbClr>
                  </a:solidFill>
                  <a:latin typeface="Times New Roman" pitchFamily="18" charset="0"/>
                  <a:cs typeface="Times New Roman" pitchFamily="18" charset="0"/>
                </a:rPr>
                <a:t>từng</a:t>
              </a:r>
              <a:r>
                <a:rPr lang="en-US" sz="2800" b="1" dirty="0">
                  <a:solidFill>
                    <a:srgbClr val="092D6C">
                      <a:lumMod val="50000"/>
                    </a:srgbClr>
                  </a:solidFill>
                  <a:latin typeface="Times New Roman" pitchFamily="18" charset="0"/>
                  <a:cs typeface="Times New Roman" pitchFamily="18" charset="0"/>
                </a:rPr>
                <a:t> TN</a:t>
              </a:r>
              <a:endParaRPr lang="vi-VN" sz="2800" b="1" dirty="0">
                <a:solidFill>
                  <a:srgbClr val="092D6C">
                    <a:lumMod val="50000"/>
                  </a:srgbClr>
                </a:solidFill>
                <a:latin typeface="Times New Roman" pitchFamily="18" charset="0"/>
                <a:cs typeface="Times New Roman" pitchFamily="18"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1635490914"/>
              </p:ext>
            </p:extLst>
          </p:nvPr>
        </p:nvGraphicFramePr>
        <p:xfrm>
          <a:off x="256997" y="1472109"/>
          <a:ext cx="11782603" cy="4714370"/>
        </p:xfrm>
        <a:graphic>
          <a:graphicData uri="http://schemas.openxmlformats.org/drawingml/2006/table">
            <a:tbl>
              <a:tblPr firstRow="1" firstCol="1" bandRow="1"/>
              <a:tblGrid>
                <a:gridCol w="498881">
                  <a:extLst>
                    <a:ext uri="{9D8B030D-6E8A-4147-A177-3AD203B41FA5}">
                      <a16:colId xmlns:a16="http://schemas.microsoft.com/office/drawing/2014/main" val="20000"/>
                    </a:ext>
                  </a:extLst>
                </a:gridCol>
                <a:gridCol w="11283722">
                  <a:extLst>
                    <a:ext uri="{9D8B030D-6E8A-4147-A177-3AD203B41FA5}">
                      <a16:colId xmlns:a16="http://schemas.microsoft.com/office/drawing/2014/main" val="20001"/>
                    </a:ext>
                  </a:extLst>
                </a:gridCol>
              </a:tblGrid>
              <a:tr h="278649">
                <a:tc>
                  <a:txBody>
                    <a:bodyPr/>
                    <a:lstStyle/>
                    <a:p>
                      <a:pPr algn="ctr">
                        <a:spcAft>
                          <a:spcPts val="0"/>
                        </a:spcAft>
                      </a:pPr>
                      <a:r>
                        <a:rPr lang="vi-VN" sz="2000" b="1" i="1" dirty="0">
                          <a:effectLst/>
                          <a:latin typeface="Times New Roman"/>
                          <a:ea typeface="Times New Roman"/>
                          <a:cs typeface="Times New Roman"/>
                        </a:rPr>
                        <a:t>TT</a:t>
                      </a:r>
                      <a:endParaRPr lang="en-US" sz="20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i="1" dirty="0">
                          <a:effectLst/>
                          <a:latin typeface="Times New Roman"/>
                          <a:ea typeface="Times New Roman"/>
                          <a:cs typeface="Times New Roman"/>
                        </a:rPr>
                        <a:t>Cách tiến hành</a:t>
                      </a:r>
                      <a:r>
                        <a:rPr lang="en-US" sz="2000" b="1" i="1" dirty="0">
                          <a:effectLst/>
                          <a:latin typeface="Times New Roman"/>
                          <a:ea typeface="Times New Roman"/>
                          <a:cs typeface="Times New Roman"/>
                        </a:rPr>
                        <a:t> </a:t>
                      </a:r>
                      <a:endParaRPr lang="en-US" sz="20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85491">
                <a:tc>
                  <a:txBody>
                    <a:bodyPr/>
                    <a:lstStyle/>
                    <a:p>
                      <a:pPr algn="ctr">
                        <a:spcAft>
                          <a:spcPts val="0"/>
                        </a:spcAft>
                      </a:pPr>
                      <a:r>
                        <a:rPr lang="en-US" sz="2800" i="1" dirty="0">
                          <a:effectLst/>
                          <a:latin typeface="Times New Roman"/>
                          <a:ea typeface="Times New Roman"/>
                          <a:cs typeface="Times New Roman"/>
                        </a:rPr>
                        <a:t>1</a:t>
                      </a:r>
                      <a:endParaRPr lang="en-US" sz="2800" dirty="0">
                        <a:effectLst/>
                        <a:latin typeface=".VnTime"/>
                        <a:ea typeface="Times New Roman"/>
                        <a:cs typeface="Times New Roman"/>
                      </a:endParaRPr>
                    </a:p>
                    <a:p>
                      <a:pPr algn="ctr">
                        <a:spcAft>
                          <a:spcPts val="0"/>
                        </a:spcAft>
                      </a:pPr>
                      <a:r>
                        <a:rPr lang="en-US" sz="2800" i="1" dirty="0">
                          <a:effectLst/>
                          <a:latin typeface="Times New Roman"/>
                          <a:ea typeface="Times New Roman"/>
                          <a:cs typeface="Times New Roman"/>
                        </a:rPr>
                        <a:t> </a:t>
                      </a:r>
                      <a:endParaRPr lang="en-US" sz="28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Lấy</a:t>
                      </a:r>
                      <a:r>
                        <a:rPr lang="en-US" sz="2800" b="1" dirty="0">
                          <a:solidFill>
                            <a:srgbClr val="0F6BCE"/>
                          </a:solidFill>
                          <a:effectLst/>
                          <a:latin typeface="Times New Roman"/>
                          <a:ea typeface="Times New Roman"/>
                          <a:cs typeface="Times New Roman"/>
                        </a:rPr>
                        <a:t> 2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nghiệm</a:t>
                      </a:r>
                      <a:r>
                        <a:rPr lang="en-US" sz="2800" b="1" dirty="0">
                          <a:solidFill>
                            <a:srgbClr val="0F6BCE"/>
                          </a:solidFill>
                          <a:effectLst/>
                          <a:latin typeface="Times New Roman"/>
                          <a:ea typeface="Times New Roman"/>
                          <a:cs typeface="Times New Roman"/>
                        </a:rPr>
                        <a:t> :</a:t>
                      </a:r>
                    </a:p>
                    <a:p>
                      <a:pPr algn="just">
                        <a:spcAft>
                          <a:spcPts val="0"/>
                        </a:spcAft>
                      </a:pPr>
                      <a:r>
                        <a:rPr lang="en-US" sz="2800" b="1" dirty="0">
                          <a:solidFill>
                            <a:srgbClr val="0F6BCE"/>
                          </a:solidFill>
                          <a:effectLst/>
                          <a:latin typeface="Times New Roman"/>
                          <a:ea typeface="Times New Roman"/>
                          <a:cs typeface="Times New Roman"/>
                        </a:rPr>
                        <a:t>+ Cho </a:t>
                      </a:r>
                      <a:r>
                        <a:rPr lang="en-US" sz="2800" b="1" dirty="0" err="1">
                          <a:solidFill>
                            <a:srgbClr val="0F6BCE"/>
                          </a:solidFill>
                          <a:effectLst/>
                          <a:latin typeface="Times New Roman"/>
                          <a:ea typeface="Times New Roman"/>
                          <a:cs typeface="Times New Roman"/>
                        </a:rPr>
                        <a:t>vào</a:t>
                      </a:r>
                      <a:r>
                        <a:rPr lang="en-US" sz="2800" b="1" baseline="0"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nghiệm</a:t>
                      </a:r>
                      <a:r>
                        <a:rPr lang="en-US" sz="2800" b="1" dirty="0">
                          <a:solidFill>
                            <a:srgbClr val="0F6BCE"/>
                          </a:solidFill>
                          <a:effectLst/>
                          <a:latin typeface="Times New Roman"/>
                          <a:ea typeface="Times New Roman"/>
                          <a:cs typeface="Times New Roman"/>
                        </a:rPr>
                        <a:t> 1 </a:t>
                      </a:r>
                      <a:r>
                        <a:rPr lang="en-US" sz="2800" b="1" dirty="0" err="1">
                          <a:solidFill>
                            <a:srgbClr val="0F6BCE"/>
                          </a:solidFill>
                          <a:effectLst/>
                          <a:latin typeface="Times New Roman"/>
                          <a:ea typeface="Times New Roman"/>
                          <a:cs typeface="Times New Roman"/>
                        </a:rPr>
                        <a:t>khoảng</a:t>
                      </a:r>
                      <a:r>
                        <a:rPr lang="en-US" sz="2800" b="1" dirty="0">
                          <a:solidFill>
                            <a:srgbClr val="0F6BCE"/>
                          </a:solidFill>
                          <a:effectLst/>
                          <a:latin typeface="Times New Roman"/>
                          <a:ea typeface="Times New Roman"/>
                          <a:cs typeface="Times New Roman"/>
                        </a:rPr>
                        <a:t> 2 ml dung </a:t>
                      </a:r>
                      <a:r>
                        <a:rPr lang="en-US" sz="2800" b="1" dirty="0" err="1">
                          <a:solidFill>
                            <a:srgbClr val="0F6BCE"/>
                          </a:solidFill>
                          <a:effectLst/>
                          <a:latin typeface="Times New Roman"/>
                          <a:ea typeface="Times New Roman"/>
                          <a:cs typeface="Times New Roman"/>
                        </a:rPr>
                        <a:t>dịch</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CuSO</a:t>
                      </a:r>
                      <a:r>
                        <a:rPr lang="en-US" sz="2800" b="1" baseline="-25000" dirty="0" err="1">
                          <a:solidFill>
                            <a:srgbClr val="0F6BCE"/>
                          </a:solidFill>
                          <a:effectLst/>
                          <a:latin typeface="Times New Roman"/>
                          <a:ea typeface="Times New Roman"/>
                          <a:cs typeface="Times New Roman"/>
                        </a:rPr>
                        <a:t>4</a:t>
                      </a:r>
                      <a:endParaRPr lang="en-US" sz="2800" b="1" dirty="0">
                        <a:solidFill>
                          <a:srgbClr val="0F6BCE"/>
                        </a:solidFill>
                        <a:effectLst/>
                        <a:latin typeface="Times New Roman"/>
                        <a:ea typeface="Times New Roman"/>
                        <a:cs typeface="Times New Roman"/>
                      </a:endParaRPr>
                    </a:p>
                    <a:p>
                      <a:pPr algn="just">
                        <a:spcAft>
                          <a:spcPts val="0"/>
                        </a:spcAft>
                      </a:pPr>
                      <a:r>
                        <a:rPr lang="en-US" sz="2800" b="1" dirty="0">
                          <a:solidFill>
                            <a:srgbClr val="0F6BCE"/>
                          </a:solidFill>
                          <a:effectLst/>
                          <a:latin typeface="Times New Roman"/>
                          <a:ea typeface="Times New Roman"/>
                          <a:cs typeface="Times New Roman"/>
                        </a:rPr>
                        <a:t>+</a:t>
                      </a:r>
                      <a:r>
                        <a:rPr lang="en-US" sz="2800" b="1" baseline="0" dirty="0">
                          <a:solidFill>
                            <a:srgbClr val="0F6BCE"/>
                          </a:solidFill>
                          <a:effectLst/>
                          <a:latin typeface="Times New Roman"/>
                          <a:ea typeface="Times New Roman"/>
                          <a:cs typeface="Times New Roman"/>
                        </a:rPr>
                        <a:t> Cho </a:t>
                      </a:r>
                      <a:r>
                        <a:rPr lang="en-US" sz="2800" b="1" baseline="0" dirty="0" err="1">
                          <a:solidFill>
                            <a:srgbClr val="0F6BCE"/>
                          </a:solidFill>
                          <a:effectLst/>
                          <a:latin typeface="Times New Roman"/>
                          <a:ea typeface="Times New Roman"/>
                          <a:cs typeface="Times New Roman"/>
                        </a:rPr>
                        <a:t>vào</a:t>
                      </a:r>
                      <a:r>
                        <a:rPr lang="en-US" sz="2800" b="1" baseline="0"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nghiệm</a:t>
                      </a:r>
                      <a:r>
                        <a:rPr lang="en-US" sz="2800" b="1" dirty="0">
                          <a:solidFill>
                            <a:srgbClr val="0F6BCE"/>
                          </a:solidFill>
                          <a:effectLst/>
                          <a:latin typeface="Times New Roman"/>
                          <a:ea typeface="Times New Roman"/>
                          <a:cs typeface="Times New Roman"/>
                        </a:rPr>
                        <a:t> 2 </a:t>
                      </a:r>
                      <a:r>
                        <a:rPr lang="en-US" sz="2800" b="1" dirty="0" err="1">
                          <a:solidFill>
                            <a:srgbClr val="0F6BCE"/>
                          </a:solidFill>
                          <a:effectLst/>
                          <a:latin typeface="Times New Roman"/>
                          <a:ea typeface="Times New Roman"/>
                          <a:cs typeface="Times New Roman"/>
                        </a:rPr>
                        <a:t>khoảng</a:t>
                      </a:r>
                      <a:r>
                        <a:rPr lang="en-US" sz="2800" b="1" dirty="0">
                          <a:solidFill>
                            <a:srgbClr val="0F6BCE"/>
                          </a:solidFill>
                          <a:effectLst/>
                          <a:latin typeface="Times New Roman"/>
                          <a:ea typeface="Times New Roman"/>
                          <a:cs typeface="Times New Roman"/>
                        </a:rPr>
                        <a:t> 2 ml dung </a:t>
                      </a:r>
                      <a:r>
                        <a:rPr lang="en-US" sz="2800" b="1" dirty="0" err="1">
                          <a:solidFill>
                            <a:srgbClr val="0F6BCE"/>
                          </a:solidFill>
                          <a:effectLst/>
                          <a:latin typeface="Times New Roman"/>
                          <a:ea typeface="Times New Roman"/>
                          <a:cs typeface="Times New Roman"/>
                        </a:rPr>
                        <a:t>dịch</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ZnSO</a:t>
                      </a:r>
                      <a:r>
                        <a:rPr lang="en-US" sz="2800" b="1" baseline="-25000" dirty="0" err="1">
                          <a:solidFill>
                            <a:srgbClr val="0F6BCE"/>
                          </a:solidFill>
                          <a:effectLst/>
                          <a:latin typeface="Times New Roman"/>
                          <a:ea typeface="Times New Roman"/>
                          <a:cs typeface="Times New Roman"/>
                        </a:rPr>
                        <a:t>4</a:t>
                      </a:r>
                      <a:r>
                        <a:rPr lang="en-US" sz="2800" b="1" dirty="0">
                          <a:solidFill>
                            <a:srgbClr val="0F6BCE"/>
                          </a:solidFill>
                          <a:effectLst/>
                          <a:latin typeface="Times New Roman"/>
                          <a:ea typeface="Times New Roman"/>
                          <a:cs typeface="Times New Roman"/>
                        </a:rPr>
                        <a:t>. </a:t>
                      </a:r>
                    </a:p>
                    <a:p>
                      <a:pPr marL="0" indent="0" algn="just">
                        <a:spcAft>
                          <a:spcPts val="0"/>
                        </a:spcAft>
                        <a:buFontTx/>
                        <a:buNone/>
                      </a:pPr>
                      <a:r>
                        <a:rPr lang="en-US" sz="2800" b="1" dirty="0">
                          <a:solidFill>
                            <a:srgbClr val="0F6BCE"/>
                          </a:solidFill>
                          <a:effectLst/>
                          <a:latin typeface="Times New Roman"/>
                          <a:ea typeface="Times New Roman"/>
                          <a:cs typeface="Times New Roman"/>
                        </a:rPr>
                        <a:t>-</a:t>
                      </a:r>
                      <a:r>
                        <a:rPr lang="en-US" sz="2800" b="1" dirty="0" err="1">
                          <a:solidFill>
                            <a:srgbClr val="0F6BCE"/>
                          </a:solidFill>
                          <a:effectLst/>
                          <a:latin typeface="Times New Roman"/>
                          <a:ea typeface="Times New Roman"/>
                          <a:cs typeface="Times New Roman"/>
                        </a:rPr>
                        <a:t>Sau</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đó</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cho</a:t>
                      </a:r>
                      <a:r>
                        <a:rPr lang="en-US" sz="2800" b="1" dirty="0">
                          <a:solidFill>
                            <a:srgbClr val="0F6BCE"/>
                          </a:solidFill>
                          <a:effectLst/>
                          <a:latin typeface="Times New Roman"/>
                          <a:ea typeface="Times New Roman"/>
                          <a:cs typeface="Times New Roman"/>
                        </a:rPr>
                        <a:t> 1 </a:t>
                      </a:r>
                      <a:r>
                        <a:rPr lang="en-US" sz="2800" b="1" dirty="0" err="1">
                          <a:solidFill>
                            <a:srgbClr val="0F6BCE"/>
                          </a:solidFill>
                          <a:effectLst/>
                          <a:latin typeface="Times New Roman"/>
                          <a:ea typeface="Times New Roman"/>
                          <a:cs typeface="Times New Roman"/>
                        </a:rPr>
                        <a:t>viên</a:t>
                      </a:r>
                      <a:r>
                        <a:rPr lang="en-US" sz="2800" b="1" baseline="0" dirty="0">
                          <a:solidFill>
                            <a:srgbClr val="0F6BCE"/>
                          </a:solidFill>
                          <a:effectLst/>
                          <a:latin typeface="Times New Roman"/>
                          <a:ea typeface="Times New Roman"/>
                          <a:cs typeface="Times New Roman"/>
                        </a:rPr>
                        <a:t> </a:t>
                      </a:r>
                      <a:r>
                        <a:rPr lang="en-US" sz="2800" b="1" dirty="0">
                          <a:solidFill>
                            <a:srgbClr val="0F6BCE"/>
                          </a:solidFill>
                          <a:effectLst/>
                          <a:latin typeface="Times New Roman"/>
                          <a:ea typeface="Times New Roman"/>
                          <a:cs typeface="Times New Roman"/>
                        </a:rPr>
                        <a:t>Zn </a:t>
                      </a:r>
                      <a:r>
                        <a:rPr lang="en-US" sz="2800" b="1" dirty="0" err="1">
                          <a:solidFill>
                            <a:srgbClr val="0F6BCE"/>
                          </a:solidFill>
                          <a:effectLst/>
                          <a:latin typeface="Times New Roman"/>
                          <a:ea typeface="Times New Roman"/>
                          <a:cs typeface="Times New Roman"/>
                        </a:rPr>
                        <a:t>vào</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nghiệm</a:t>
                      </a:r>
                      <a:r>
                        <a:rPr lang="en-US" sz="2800" b="1" dirty="0">
                          <a:solidFill>
                            <a:srgbClr val="0F6BCE"/>
                          </a:solidFill>
                          <a:effectLst/>
                          <a:latin typeface="Times New Roman"/>
                          <a:ea typeface="Times New Roman"/>
                          <a:cs typeface="Times New Roman"/>
                        </a:rPr>
                        <a:t> 1 </a:t>
                      </a:r>
                    </a:p>
                    <a:p>
                      <a:pPr marL="0" indent="0" algn="just">
                        <a:spcAft>
                          <a:spcPts val="0"/>
                        </a:spcAft>
                        <a:buFontTx/>
                        <a:buNone/>
                      </a:pP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cho</a:t>
                      </a:r>
                      <a:r>
                        <a:rPr lang="en-US" sz="2800" b="1" dirty="0">
                          <a:solidFill>
                            <a:srgbClr val="0F6BCE"/>
                          </a:solidFill>
                          <a:effectLst/>
                          <a:latin typeface="Times New Roman"/>
                          <a:ea typeface="Times New Roman"/>
                          <a:cs typeface="Times New Roman"/>
                        </a:rPr>
                        <a:t> 1 </a:t>
                      </a:r>
                      <a:r>
                        <a:rPr lang="en-US" sz="2800" b="1" dirty="0" err="1">
                          <a:solidFill>
                            <a:srgbClr val="0F6BCE"/>
                          </a:solidFill>
                          <a:effectLst/>
                          <a:latin typeface="Times New Roman"/>
                          <a:ea typeface="Times New Roman"/>
                          <a:cs typeface="Times New Roman"/>
                        </a:rPr>
                        <a:t>dây</a:t>
                      </a:r>
                      <a:r>
                        <a:rPr lang="en-US" sz="2800" b="1" dirty="0">
                          <a:solidFill>
                            <a:srgbClr val="0F6BCE"/>
                          </a:solidFill>
                          <a:effectLst/>
                          <a:latin typeface="Times New Roman"/>
                          <a:ea typeface="Times New Roman"/>
                          <a:cs typeface="Times New Roman"/>
                        </a:rPr>
                        <a:t> Cu </a:t>
                      </a:r>
                      <a:r>
                        <a:rPr lang="en-US" sz="2800" b="1" dirty="0" err="1">
                          <a:solidFill>
                            <a:srgbClr val="0F6BCE"/>
                          </a:solidFill>
                          <a:effectLst/>
                          <a:latin typeface="Times New Roman"/>
                          <a:ea typeface="Times New Roman"/>
                          <a:cs typeface="Times New Roman"/>
                        </a:rPr>
                        <a:t>vào</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nghiệm</a:t>
                      </a:r>
                      <a:r>
                        <a:rPr lang="en-US" sz="2800" b="1" dirty="0">
                          <a:solidFill>
                            <a:srgbClr val="0F6BCE"/>
                          </a:solidFill>
                          <a:effectLst/>
                          <a:latin typeface="Times New Roman"/>
                          <a:ea typeface="Times New Roman"/>
                          <a:cs typeface="Times New Roman"/>
                        </a:rPr>
                        <a:t> 2. </a:t>
                      </a:r>
                      <a:endParaRPr lang="en-US" sz="2800" b="1" dirty="0">
                        <a:solidFill>
                          <a:srgbClr val="0F6BCE"/>
                        </a:solidFill>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24079">
                <a:tc>
                  <a:txBody>
                    <a:bodyPr/>
                    <a:lstStyle/>
                    <a:p>
                      <a:pPr algn="ctr">
                        <a:spcAft>
                          <a:spcPts val="0"/>
                        </a:spcAft>
                      </a:pPr>
                      <a:r>
                        <a:rPr lang="en-US" sz="2800" i="1" dirty="0">
                          <a:effectLst/>
                          <a:latin typeface="Times New Roman"/>
                          <a:ea typeface="Times New Roman"/>
                          <a:cs typeface="Times New Roman"/>
                        </a:rPr>
                        <a:t>3</a:t>
                      </a:r>
                      <a:endParaRPr lang="en-US" sz="28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2800" b="1" kern="1200" dirty="0">
                          <a:solidFill>
                            <a:srgbClr val="156DCE"/>
                          </a:solidFill>
                          <a:effectLst/>
                          <a:latin typeface="Times New Roman"/>
                          <a:ea typeface="+mn-ea"/>
                          <a:cs typeface="Times New Roman"/>
                        </a:rPr>
                        <a:t>-</a:t>
                      </a:r>
                      <a:r>
                        <a:rPr lang="en-US" sz="2800" b="1" kern="1200" baseline="0" dirty="0">
                          <a:solidFill>
                            <a:srgbClr val="156DCE"/>
                          </a:solidFill>
                          <a:effectLst/>
                          <a:latin typeface="Times New Roman"/>
                          <a:ea typeface="+mn-ea"/>
                          <a:cs typeface="Times New Roman"/>
                        </a:rPr>
                        <a:t> </a:t>
                      </a:r>
                      <a:r>
                        <a:rPr lang="en-US" sz="2800" b="1" kern="1200" dirty="0" err="1">
                          <a:solidFill>
                            <a:srgbClr val="156DCE"/>
                          </a:solidFill>
                          <a:effectLst/>
                          <a:latin typeface="Times New Roman" pitchFamily="18" charset="0"/>
                          <a:ea typeface="+mn-ea"/>
                          <a:cs typeface="Times New Roman" pitchFamily="18" charset="0"/>
                        </a:rPr>
                        <a:t>Lấy</a:t>
                      </a:r>
                      <a:r>
                        <a:rPr lang="en-US" sz="2800" b="1" kern="1200" baseline="0" dirty="0">
                          <a:solidFill>
                            <a:srgbClr val="156DCE"/>
                          </a:solidFill>
                          <a:effectLst/>
                          <a:latin typeface="Times New Roman" pitchFamily="18" charset="0"/>
                          <a:ea typeface="+mn-ea"/>
                          <a:cs typeface="Times New Roman" pitchFamily="18" charset="0"/>
                        </a:rPr>
                        <a:t> 3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nghiệm</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mỗi</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chứa</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khoảng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dirty="0">
                          <a:solidFill>
                            <a:srgbClr val="156DCE"/>
                          </a:solidFill>
                          <a:effectLst/>
                          <a:latin typeface="Times New Roman" pitchFamily="18" charset="0"/>
                          <a:ea typeface="+mn-ea"/>
                          <a:cs typeface="Times New Roman" pitchFamily="18" charset="0"/>
                        </a:rPr>
                        <a:t>3 ml dung </a:t>
                      </a:r>
                      <a:r>
                        <a:rPr lang="en-US" sz="2800" b="1" kern="1200" dirty="0" err="1">
                          <a:solidFill>
                            <a:srgbClr val="156DCE"/>
                          </a:solidFill>
                          <a:effectLst/>
                          <a:latin typeface="Times New Roman" pitchFamily="18" charset="0"/>
                          <a:ea typeface="+mn-ea"/>
                          <a:cs typeface="Times New Roman" pitchFamily="18" charset="0"/>
                        </a:rPr>
                        <a:t>dịch</a:t>
                      </a:r>
                      <a:r>
                        <a:rPr lang="en-US" sz="2800" b="1" kern="1200" dirty="0">
                          <a:solidFill>
                            <a:srgbClr val="156DCE"/>
                          </a:solidFill>
                          <a:effectLst/>
                          <a:latin typeface="Times New Roman" pitchFamily="18" charset="0"/>
                          <a:ea typeface="+mn-ea"/>
                          <a:cs typeface="Times New Roman" pitchFamily="18" charset="0"/>
                        </a:rPr>
                        <a:t> </a:t>
                      </a:r>
                      <a:r>
                        <a:rPr lang="en-US" sz="2800" b="1" kern="1200" dirty="0" err="1">
                          <a:solidFill>
                            <a:srgbClr val="156DCE"/>
                          </a:solidFill>
                          <a:effectLst/>
                          <a:latin typeface="Times New Roman" pitchFamily="18" charset="0"/>
                          <a:ea typeface="+mn-ea"/>
                          <a:cs typeface="Times New Roman" pitchFamily="18" charset="0"/>
                        </a:rPr>
                        <a:t>HCl</a:t>
                      </a:r>
                      <a:r>
                        <a:rPr lang="en-US" sz="2800" b="1" kern="1200" dirty="0">
                          <a:solidFill>
                            <a:srgbClr val="156DCE"/>
                          </a:solidFill>
                          <a:effectLst/>
                          <a:latin typeface="Times New Roman" pitchFamily="18" charset="0"/>
                          <a:ea typeface="+mn-ea"/>
                          <a:cs typeface="Times New Roman" pitchFamily="18" charset="0"/>
                        </a:rPr>
                        <a:t>.</a:t>
                      </a:r>
                    </a:p>
                    <a:p>
                      <a:pPr marL="0" indent="0">
                        <a:spcAft>
                          <a:spcPts val="0"/>
                        </a:spcAft>
                        <a:buFontTx/>
                        <a:buNone/>
                      </a:pPr>
                      <a:r>
                        <a:rPr lang="en-US" sz="2800" b="1" kern="1200" dirty="0" err="1">
                          <a:solidFill>
                            <a:srgbClr val="156DCE"/>
                          </a:solidFill>
                          <a:effectLst/>
                          <a:latin typeface="Times New Roman" pitchFamily="18" charset="0"/>
                          <a:ea typeface="+mn-ea"/>
                          <a:cs typeface="Times New Roman" pitchFamily="18" charset="0"/>
                        </a:rPr>
                        <a:t>Sau</a:t>
                      </a:r>
                      <a:r>
                        <a:rPr lang="en-US" sz="2800" b="1" kern="1200" dirty="0">
                          <a:solidFill>
                            <a:srgbClr val="156DCE"/>
                          </a:solidFill>
                          <a:effectLst/>
                          <a:latin typeface="Times New Roman" pitchFamily="18" charset="0"/>
                          <a:ea typeface="+mn-ea"/>
                          <a:cs typeface="Times New Roman" pitchFamily="18" charset="0"/>
                        </a:rPr>
                        <a:t> </a:t>
                      </a:r>
                      <a:r>
                        <a:rPr lang="en-US" sz="2800" b="1" kern="1200" dirty="0" err="1">
                          <a:solidFill>
                            <a:srgbClr val="156DCE"/>
                          </a:solidFill>
                          <a:effectLst/>
                          <a:latin typeface="Times New Roman" pitchFamily="18" charset="0"/>
                          <a:ea typeface="+mn-ea"/>
                          <a:cs typeface="Times New Roman" pitchFamily="18" charset="0"/>
                        </a:rPr>
                        <a:t>đó</a:t>
                      </a:r>
                      <a:r>
                        <a:rPr lang="en-US" sz="2800" b="1" kern="1200" dirty="0">
                          <a:solidFill>
                            <a:srgbClr val="156DCE"/>
                          </a:solidFill>
                          <a:effectLst/>
                          <a:latin typeface="Times New Roman" pitchFamily="18" charset="0"/>
                          <a:ea typeface="+mn-ea"/>
                          <a:cs typeface="Times New Roman" pitchFamily="18" charset="0"/>
                        </a:rPr>
                        <a:t>,</a:t>
                      </a:r>
                      <a:r>
                        <a:rPr lang="en-US" sz="2800" b="1" kern="1200" baseline="0" dirty="0">
                          <a:solidFill>
                            <a:srgbClr val="156DCE"/>
                          </a:solidFill>
                          <a:effectLst/>
                          <a:latin typeface="Times New Roman" pitchFamily="18" charset="0"/>
                          <a:ea typeface="+mn-ea"/>
                          <a:cs typeface="Times New Roman" pitchFamily="18" charset="0"/>
                        </a:rPr>
                        <a:t> Cho 1 </a:t>
                      </a:r>
                      <a:r>
                        <a:rPr lang="en-US" sz="2800" b="1" kern="1200" baseline="0" dirty="0" err="1">
                          <a:solidFill>
                            <a:srgbClr val="156DCE"/>
                          </a:solidFill>
                          <a:effectLst/>
                          <a:latin typeface="Times New Roman" pitchFamily="18" charset="0"/>
                          <a:ea typeface="+mn-ea"/>
                          <a:cs typeface="Times New Roman" pitchFamily="18" charset="0"/>
                        </a:rPr>
                        <a:t>mẩu</a:t>
                      </a:r>
                      <a:r>
                        <a:rPr lang="en-US" sz="2800" b="1" kern="1200" baseline="0" dirty="0">
                          <a:solidFill>
                            <a:srgbClr val="156DCE"/>
                          </a:solidFill>
                          <a:effectLst/>
                          <a:latin typeface="Times New Roman" pitchFamily="18" charset="0"/>
                          <a:ea typeface="+mn-ea"/>
                          <a:cs typeface="Times New Roman" pitchFamily="18" charset="0"/>
                        </a:rPr>
                        <a:t> Mg </a:t>
                      </a:r>
                      <a:r>
                        <a:rPr lang="en-US" sz="2800" b="1" kern="1200" baseline="0" dirty="0" err="1">
                          <a:solidFill>
                            <a:srgbClr val="156DCE"/>
                          </a:solidFill>
                          <a:effectLst/>
                          <a:latin typeface="Times New Roman" pitchFamily="18" charset="0"/>
                          <a:ea typeface="+mn-ea"/>
                          <a:cs typeface="Times New Roman" pitchFamily="18" charset="0"/>
                        </a:rPr>
                        <a:t>và</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nghiệm</a:t>
                      </a:r>
                      <a:r>
                        <a:rPr lang="en-US" sz="2800" b="1" kern="1200" baseline="0" dirty="0">
                          <a:solidFill>
                            <a:srgbClr val="156DCE"/>
                          </a:solidFill>
                          <a:effectLst/>
                          <a:latin typeface="Times New Roman" pitchFamily="18" charset="0"/>
                          <a:ea typeface="+mn-ea"/>
                          <a:cs typeface="Times New Roman" pitchFamily="18" charset="0"/>
                        </a:rPr>
                        <a:t> 1</a:t>
                      </a:r>
                    </a:p>
                    <a:p>
                      <a:pPr marL="0" indent="0">
                        <a:spcAft>
                          <a:spcPts val="0"/>
                        </a:spcAft>
                        <a:buFontTx/>
                        <a:buNone/>
                      </a:pPr>
                      <a:r>
                        <a:rPr lang="en-US" sz="2800" b="1" kern="1200" baseline="0" dirty="0">
                          <a:solidFill>
                            <a:srgbClr val="156DCE"/>
                          </a:solidFill>
                          <a:effectLst/>
                          <a:latin typeface="Times New Roman" pitchFamily="18" charset="0"/>
                          <a:ea typeface="+mn-ea"/>
                          <a:cs typeface="Times New Roman" pitchFamily="18" charset="0"/>
                        </a:rPr>
                        <a:t>              Cho 1 </a:t>
                      </a:r>
                      <a:r>
                        <a:rPr lang="en-US" sz="2800" b="1" kern="1200" baseline="0" dirty="0" err="1">
                          <a:solidFill>
                            <a:srgbClr val="156DCE"/>
                          </a:solidFill>
                          <a:effectLst/>
                          <a:latin typeface="Times New Roman" pitchFamily="18" charset="0"/>
                          <a:ea typeface="+mn-ea"/>
                          <a:cs typeface="Times New Roman" pitchFamily="18" charset="0"/>
                        </a:rPr>
                        <a:t>đinh</a:t>
                      </a:r>
                      <a:r>
                        <a:rPr lang="en-US" sz="2800" b="1" kern="1200" baseline="0" dirty="0">
                          <a:solidFill>
                            <a:srgbClr val="156DCE"/>
                          </a:solidFill>
                          <a:effectLst/>
                          <a:latin typeface="Times New Roman" pitchFamily="18" charset="0"/>
                          <a:ea typeface="+mn-ea"/>
                          <a:cs typeface="Times New Roman" pitchFamily="18" charset="0"/>
                        </a:rPr>
                        <a:t> Fe </a:t>
                      </a:r>
                      <a:r>
                        <a:rPr lang="en-US" sz="2800" b="1" kern="1200" baseline="0" dirty="0" err="1">
                          <a:solidFill>
                            <a:srgbClr val="156DCE"/>
                          </a:solidFill>
                          <a:effectLst/>
                          <a:latin typeface="Times New Roman" pitchFamily="18" charset="0"/>
                          <a:ea typeface="+mn-ea"/>
                          <a:cs typeface="Times New Roman" pitchFamily="18" charset="0"/>
                        </a:rPr>
                        <a:t>vào</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nghiệm</a:t>
                      </a:r>
                      <a:r>
                        <a:rPr lang="en-US" sz="2800" b="1" kern="1200" baseline="0" dirty="0">
                          <a:solidFill>
                            <a:srgbClr val="156DCE"/>
                          </a:solidFill>
                          <a:effectLst/>
                          <a:latin typeface="Times New Roman" pitchFamily="18" charset="0"/>
                          <a:ea typeface="+mn-ea"/>
                          <a:cs typeface="Times New Roman" pitchFamily="18" charset="0"/>
                        </a:rPr>
                        <a:t> 2</a:t>
                      </a:r>
                    </a:p>
                    <a:p>
                      <a:pPr marL="0" indent="0">
                        <a:spcAft>
                          <a:spcPts val="0"/>
                        </a:spcAft>
                        <a:buFontTx/>
                        <a:buNone/>
                      </a:pPr>
                      <a:r>
                        <a:rPr lang="en-US" sz="2800" b="1" kern="1200" baseline="0" dirty="0">
                          <a:solidFill>
                            <a:srgbClr val="156DCE"/>
                          </a:solidFill>
                          <a:effectLst/>
                          <a:latin typeface="Times New Roman" pitchFamily="18" charset="0"/>
                          <a:ea typeface="+mn-ea"/>
                          <a:cs typeface="Times New Roman" pitchFamily="18" charset="0"/>
                        </a:rPr>
                        <a:t>              Cho 1 </a:t>
                      </a:r>
                      <a:r>
                        <a:rPr lang="en-US" sz="2800" b="1" kern="1200" baseline="0" dirty="0" err="1">
                          <a:solidFill>
                            <a:srgbClr val="156DCE"/>
                          </a:solidFill>
                          <a:effectLst/>
                          <a:latin typeface="Times New Roman" pitchFamily="18" charset="0"/>
                          <a:ea typeface="+mn-ea"/>
                          <a:cs typeface="Times New Roman" pitchFamily="18" charset="0"/>
                        </a:rPr>
                        <a:t>dây</a:t>
                      </a:r>
                      <a:r>
                        <a:rPr lang="en-US" sz="2800" b="1" kern="1200" baseline="0" dirty="0">
                          <a:solidFill>
                            <a:srgbClr val="156DCE"/>
                          </a:solidFill>
                          <a:effectLst/>
                          <a:latin typeface="Times New Roman" pitchFamily="18" charset="0"/>
                          <a:ea typeface="+mn-ea"/>
                          <a:cs typeface="Times New Roman" pitchFamily="18" charset="0"/>
                        </a:rPr>
                        <a:t> Cu </a:t>
                      </a:r>
                      <a:r>
                        <a:rPr lang="en-US" sz="2800" b="1" kern="1200" baseline="0" dirty="0" err="1">
                          <a:solidFill>
                            <a:srgbClr val="156DCE"/>
                          </a:solidFill>
                          <a:effectLst/>
                          <a:latin typeface="Times New Roman" pitchFamily="18" charset="0"/>
                          <a:ea typeface="+mn-ea"/>
                          <a:cs typeface="Times New Roman" pitchFamily="18" charset="0"/>
                        </a:rPr>
                        <a:t>vào</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nghiệm</a:t>
                      </a:r>
                      <a:r>
                        <a:rPr lang="en-US" sz="2800" b="1" kern="1200" baseline="0" dirty="0">
                          <a:solidFill>
                            <a:srgbClr val="156DCE"/>
                          </a:solidFill>
                          <a:effectLst/>
                          <a:latin typeface="Times New Roman" pitchFamily="18" charset="0"/>
                          <a:ea typeface="+mn-ea"/>
                          <a:cs typeface="Times New Roman" pitchFamily="18" charset="0"/>
                        </a:rPr>
                        <a:t> 3.</a:t>
                      </a:r>
                      <a:endParaRPr lang="en-US" sz="2800" b="1" dirty="0">
                        <a:solidFill>
                          <a:srgbClr val="156DCE"/>
                        </a:solidFill>
                        <a:effectLst/>
                        <a:latin typeface="Times New Roman" pitchFamily="18" charset="0"/>
                        <a:cs typeface="Times New Roman" pitchFamily="18" charset="0"/>
                      </a:endParaRPr>
                    </a:p>
                    <a:p>
                      <a:pPr>
                        <a:spcAft>
                          <a:spcPts val="0"/>
                        </a:spcAft>
                      </a:pPr>
                      <a:r>
                        <a:rPr lang="en-US" sz="1900" kern="1200" dirty="0">
                          <a:solidFill>
                            <a:schemeClr val="tx1"/>
                          </a:solidFill>
                          <a:effectLst/>
                          <a:latin typeface="+mn-lt"/>
                          <a:ea typeface="+mn-ea"/>
                          <a:cs typeface="+mn-cs"/>
                        </a:rPr>
                        <a:t>-</a:t>
                      </a:r>
                      <a:endParaRPr lang="en-US" sz="1300" dirty="0">
                        <a:effectLst/>
                        <a:latin typeface=".VnTime"/>
                        <a:ea typeface="Times New Roman"/>
                        <a:cs typeface="Times New Roman"/>
                      </a:endParaRPr>
                    </a:p>
                    <a:p>
                      <a:pPr algn="just">
                        <a:spcAft>
                          <a:spcPts val="0"/>
                        </a:spcAft>
                      </a:pPr>
                      <a:r>
                        <a:rPr lang="en-US" sz="1300" dirty="0">
                          <a:effectLst/>
                          <a:latin typeface="Times New Roman"/>
                          <a:ea typeface="Times New Roman"/>
                          <a:cs typeface="Times New Roman"/>
                        </a:rPr>
                        <a:t> </a:t>
                      </a:r>
                      <a:endParaRPr lang="en-US" sz="13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65039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p2">
            <a:extLst>
              <a:ext uri="{FF2B5EF4-FFF2-40B4-BE49-F238E27FC236}">
                <a16:creationId xmlns:a16="http://schemas.microsoft.com/office/drawing/2014/main" id="{ACEB95DC-F7B4-448F-AFF0-B4CC858DE530}"/>
              </a:ext>
            </a:extLst>
          </p:cNvPr>
          <p:cNvSpPr/>
          <p:nvPr/>
        </p:nvSpPr>
        <p:spPr>
          <a:xfrm>
            <a:off x="61" y="6294373"/>
            <a:ext cx="12191951" cy="563627"/>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rgbClr val="D1F7C4"/>
          </a:solidFill>
          <a:ln>
            <a:noFill/>
          </a:ln>
        </p:spPr>
        <p:txBody>
          <a:bodyPr spcFirstLastPara="1" wrap="square" lIns="91408" tIns="91408" rIns="91408" bIns="91408" anchor="ctr" anchorCtr="0">
            <a:noAutofit/>
          </a:bodyPr>
          <a:lstStyle/>
          <a:p>
            <a:endParaRPr lang="vi-VN">
              <a:solidFill>
                <a:prstClr val="black"/>
              </a:solidFill>
            </a:endParaRPr>
          </a:p>
        </p:txBody>
      </p:sp>
      <p:grpSp>
        <p:nvGrpSpPr>
          <p:cNvPr id="13" name="Group 12">
            <a:extLst>
              <a:ext uri="{FF2B5EF4-FFF2-40B4-BE49-F238E27FC236}">
                <a16:creationId xmlns:a16="http://schemas.microsoft.com/office/drawing/2014/main" id="{10773F24-4369-4769-ABA9-88E951C9172B}"/>
              </a:ext>
            </a:extLst>
          </p:cNvPr>
          <p:cNvGrpSpPr/>
          <p:nvPr/>
        </p:nvGrpSpPr>
        <p:grpSpPr>
          <a:xfrm rot="19751857">
            <a:off x="-1225195" y="4599227"/>
            <a:ext cx="3447811" cy="4330671"/>
            <a:chOff x="-830586" y="3001735"/>
            <a:chExt cx="2114725" cy="2656231"/>
          </a:xfrm>
        </p:grpSpPr>
        <p:pic>
          <p:nvPicPr>
            <p:cNvPr id="3" name="Google Shape;35;p5">
              <a:extLst>
                <a:ext uri="{FF2B5EF4-FFF2-40B4-BE49-F238E27FC236}">
                  <a16:creationId xmlns:a16="http://schemas.microsoft.com/office/drawing/2014/main" id="{45D69026-486E-4624-895A-23F4057EE814}"/>
                </a:ext>
              </a:extLst>
            </p:cNvPr>
            <p:cNvPicPr preferRelativeResize="0"/>
            <p:nvPr/>
          </p:nvPicPr>
          <p:blipFill>
            <a:blip r:embed="rId2">
              <a:alphaModFix/>
            </a:blip>
            <a:stretch>
              <a:fillRect/>
            </a:stretch>
          </p:blipFill>
          <p:spPr>
            <a:xfrm rot="1058409">
              <a:off x="-114981" y="3001735"/>
              <a:ext cx="681780" cy="799265"/>
            </a:xfrm>
            <a:prstGeom prst="rect">
              <a:avLst/>
            </a:prstGeom>
            <a:noFill/>
            <a:ln>
              <a:noFill/>
            </a:ln>
          </p:spPr>
        </p:pic>
        <p:pic>
          <p:nvPicPr>
            <p:cNvPr id="4" name="Google Shape;37;p5">
              <a:extLst>
                <a:ext uri="{FF2B5EF4-FFF2-40B4-BE49-F238E27FC236}">
                  <a16:creationId xmlns:a16="http://schemas.microsoft.com/office/drawing/2014/main" id="{1B278B1B-EDD9-4BD8-A7BA-EDC3FF6883E6}"/>
                </a:ext>
              </a:extLst>
            </p:cNvPr>
            <p:cNvPicPr preferRelativeResize="0"/>
            <p:nvPr/>
          </p:nvPicPr>
          <p:blipFill>
            <a:blip r:embed="rId3">
              <a:alphaModFix/>
            </a:blip>
            <a:stretch>
              <a:fillRect/>
            </a:stretch>
          </p:blipFill>
          <p:spPr>
            <a:xfrm rot="8424069" flipH="1">
              <a:off x="-830586" y="3523975"/>
              <a:ext cx="1740569" cy="1545802"/>
            </a:xfrm>
            <a:prstGeom prst="rect">
              <a:avLst/>
            </a:prstGeom>
            <a:noFill/>
            <a:ln>
              <a:noFill/>
            </a:ln>
          </p:spPr>
        </p:pic>
        <p:pic>
          <p:nvPicPr>
            <p:cNvPr id="6" name="Google Shape;39;p5">
              <a:extLst>
                <a:ext uri="{FF2B5EF4-FFF2-40B4-BE49-F238E27FC236}">
                  <a16:creationId xmlns:a16="http://schemas.microsoft.com/office/drawing/2014/main" id="{3A0272E5-B815-4B50-90B5-38BABE4FE842}"/>
                </a:ext>
              </a:extLst>
            </p:cNvPr>
            <p:cNvPicPr preferRelativeResize="0"/>
            <p:nvPr/>
          </p:nvPicPr>
          <p:blipFill>
            <a:blip r:embed="rId4">
              <a:alphaModFix/>
            </a:blip>
            <a:stretch>
              <a:fillRect/>
            </a:stretch>
          </p:blipFill>
          <p:spPr>
            <a:xfrm rot="4468951">
              <a:off x="-24600" y="4349228"/>
              <a:ext cx="1215509" cy="1401968"/>
            </a:xfrm>
            <a:prstGeom prst="rect">
              <a:avLst/>
            </a:prstGeom>
            <a:noFill/>
            <a:ln>
              <a:noFill/>
            </a:ln>
          </p:spPr>
        </p:pic>
      </p:grpSp>
      <p:sp>
        <p:nvSpPr>
          <p:cNvPr id="46" name="TextBox 45">
            <a:extLst>
              <a:ext uri="{FF2B5EF4-FFF2-40B4-BE49-F238E27FC236}">
                <a16:creationId xmlns:a16="http://schemas.microsoft.com/office/drawing/2014/main" id="{0C87E1C6-90E6-C17E-C713-A9C470A225EC}"/>
              </a:ext>
            </a:extLst>
          </p:cNvPr>
          <p:cNvSpPr txBox="1"/>
          <p:nvPr/>
        </p:nvSpPr>
        <p:spPr>
          <a:xfrm>
            <a:off x="728887" y="3552798"/>
            <a:ext cx="5671916" cy="461665"/>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 </a:t>
            </a:r>
            <a:endParaRPr lang="vi-VN" b="1" i="1" dirty="0">
              <a:solidFill>
                <a:srgbClr val="813589"/>
              </a:solidFill>
              <a:latin typeface="Times New Roman" pitchFamily="18" charset="0"/>
              <a:cs typeface="Times New Roman" pitchFamily="18" charset="0"/>
            </a:endParaRPr>
          </a:p>
        </p:txBody>
      </p:sp>
      <p:grpSp>
        <p:nvGrpSpPr>
          <p:cNvPr id="48" name="Group 47">
            <a:extLst>
              <a:ext uri="{FF2B5EF4-FFF2-40B4-BE49-F238E27FC236}">
                <a16:creationId xmlns:a16="http://schemas.microsoft.com/office/drawing/2014/main" id="{05E6232D-E3F2-1AD0-4AF2-FEC7E7CF1C13}"/>
              </a:ext>
            </a:extLst>
          </p:cNvPr>
          <p:cNvGrpSpPr/>
          <p:nvPr/>
        </p:nvGrpSpPr>
        <p:grpSpPr>
          <a:xfrm>
            <a:off x="2019301" y="-75158"/>
            <a:ext cx="5943599" cy="884858"/>
            <a:chOff x="540307" y="2114550"/>
            <a:chExt cx="3187527" cy="1769716"/>
          </a:xfrm>
        </p:grpSpPr>
        <p:sp>
          <p:nvSpPr>
            <p:cNvPr id="59" name="Rectangle: Rounded Corners 58">
              <a:extLst>
                <a:ext uri="{FF2B5EF4-FFF2-40B4-BE49-F238E27FC236}">
                  <a16:creationId xmlns:a16="http://schemas.microsoft.com/office/drawing/2014/main" id="{48F3E85B-174A-182A-337F-44FD55C93713}"/>
                </a:ext>
              </a:extLst>
            </p:cNvPr>
            <p:cNvSpPr/>
            <p:nvPr/>
          </p:nvSpPr>
          <p:spPr>
            <a:xfrm>
              <a:off x="1071563" y="2114550"/>
              <a:ext cx="2656271" cy="1769716"/>
            </a:xfrm>
            <a:prstGeom prst="roundRect">
              <a:avLst>
                <a:gd name="adj" fmla="val 24979"/>
              </a:avLst>
            </a:prstGeom>
            <a:solidFill>
              <a:schemeClr val="accent4">
                <a:lumMod val="20000"/>
                <a:lumOff val="8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62" name="TextBox 61">
              <a:extLst>
                <a:ext uri="{FF2B5EF4-FFF2-40B4-BE49-F238E27FC236}">
                  <a16:creationId xmlns:a16="http://schemas.microsoft.com/office/drawing/2014/main" id="{B6DA72A7-95E4-9969-66BB-3824C83B810E}"/>
                </a:ext>
              </a:extLst>
            </p:cNvPr>
            <p:cNvSpPr txBox="1"/>
            <p:nvPr/>
          </p:nvSpPr>
          <p:spPr>
            <a:xfrm>
              <a:off x="540307" y="2481822"/>
              <a:ext cx="3187527" cy="884858"/>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ctr"/>
              <a:r>
                <a:rPr lang="en-US" sz="2300" b="1" dirty="0">
                  <a:solidFill>
                    <a:srgbClr val="092D6C">
                      <a:lumMod val="50000"/>
                    </a:srgbClr>
                  </a:solidFill>
                </a:rPr>
                <a:t>            </a:t>
              </a:r>
              <a:r>
                <a:rPr lang="en-US" sz="2300" b="1" dirty="0" err="1">
                  <a:solidFill>
                    <a:srgbClr val="092D6C">
                      <a:lumMod val="50000"/>
                    </a:srgbClr>
                  </a:solidFill>
                </a:rPr>
                <a:t>MÔ</a:t>
              </a:r>
              <a:r>
                <a:rPr lang="en-US" sz="2300" b="1" dirty="0">
                  <a:solidFill>
                    <a:srgbClr val="092D6C">
                      <a:lumMod val="50000"/>
                    </a:srgbClr>
                  </a:solidFill>
                </a:rPr>
                <a:t> </a:t>
              </a:r>
              <a:r>
                <a:rPr lang="en-US" sz="2300" b="1" dirty="0" err="1">
                  <a:solidFill>
                    <a:srgbClr val="092D6C">
                      <a:lumMod val="50000"/>
                    </a:srgbClr>
                  </a:solidFill>
                </a:rPr>
                <a:t>TẢ</a:t>
              </a:r>
              <a:r>
                <a:rPr lang="en-US" sz="2300" b="1" dirty="0">
                  <a:solidFill>
                    <a:srgbClr val="092D6C">
                      <a:lumMod val="50000"/>
                    </a:srgbClr>
                  </a:solidFill>
                </a:rPr>
                <a:t> </a:t>
              </a:r>
              <a:r>
                <a:rPr lang="en-US" sz="2300" b="1" dirty="0" err="1">
                  <a:solidFill>
                    <a:srgbClr val="092D6C">
                      <a:lumMod val="50000"/>
                    </a:srgbClr>
                  </a:solidFill>
                </a:rPr>
                <a:t>HIỆN</a:t>
              </a:r>
              <a:r>
                <a:rPr lang="en-US" sz="2300" b="1" dirty="0">
                  <a:solidFill>
                    <a:srgbClr val="092D6C">
                      <a:lumMod val="50000"/>
                    </a:srgbClr>
                  </a:solidFill>
                </a:rPr>
                <a:t> </a:t>
              </a:r>
              <a:r>
                <a:rPr lang="en-US" sz="2300" b="1" dirty="0" err="1">
                  <a:solidFill>
                    <a:srgbClr val="092D6C">
                      <a:lumMod val="50000"/>
                    </a:srgbClr>
                  </a:solidFill>
                </a:rPr>
                <a:t>TƯỢNG</a:t>
              </a:r>
              <a:r>
                <a:rPr lang="en-US" sz="2300" b="1" dirty="0">
                  <a:solidFill>
                    <a:srgbClr val="092D6C">
                      <a:lumMod val="50000"/>
                    </a:srgbClr>
                  </a:solidFill>
                </a:rPr>
                <a:t> </a:t>
              </a:r>
              <a:r>
                <a:rPr lang="en-US" sz="2300" b="1" dirty="0" err="1">
                  <a:solidFill>
                    <a:srgbClr val="092D6C">
                      <a:lumMod val="50000"/>
                    </a:srgbClr>
                  </a:solidFill>
                </a:rPr>
                <a:t>THÍ</a:t>
              </a:r>
              <a:r>
                <a:rPr lang="en-US" sz="2300" b="1" dirty="0">
                  <a:solidFill>
                    <a:srgbClr val="092D6C">
                      <a:lumMod val="50000"/>
                    </a:srgbClr>
                  </a:solidFill>
                </a:rPr>
                <a:t> </a:t>
              </a:r>
              <a:r>
                <a:rPr lang="en-US" sz="2300" b="1" dirty="0" err="1">
                  <a:solidFill>
                    <a:srgbClr val="092D6C">
                      <a:lumMod val="50000"/>
                    </a:srgbClr>
                  </a:solidFill>
                </a:rPr>
                <a:t>NGHIỆM</a:t>
              </a:r>
              <a:endParaRPr lang="vi-VN" sz="2300" b="1" dirty="0">
                <a:solidFill>
                  <a:srgbClr val="092D6C">
                    <a:lumMod val="50000"/>
                  </a:srgbClr>
                </a:solidFill>
              </a:endParaRPr>
            </a:p>
          </p:txBody>
        </p:sp>
      </p:grpSp>
      <p:graphicFrame>
        <p:nvGraphicFramePr>
          <p:cNvPr id="8" name="Table 7"/>
          <p:cNvGraphicFramePr>
            <a:graphicFrameLocks noGrp="1"/>
          </p:cNvGraphicFramePr>
          <p:nvPr>
            <p:extLst>
              <p:ext uri="{D42A27DB-BD31-4B8C-83A1-F6EECF244321}">
                <p14:modId xmlns:p14="http://schemas.microsoft.com/office/powerpoint/2010/main" val="4069884575"/>
              </p:ext>
            </p:extLst>
          </p:nvPr>
        </p:nvGraphicFramePr>
        <p:xfrm>
          <a:off x="209197" y="793907"/>
          <a:ext cx="11830403" cy="6072646"/>
        </p:xfrm>
        <a:graphic>
          <a:graphicData uri="http://schemas.openxmlformats.org/drawingml/2006/table">
            <a:tbl>
              <a:tblPr firstRow="1" firstCol="1" bandRow="1"/>
              <a:tblGrid>
                <a:gridCol w="448756">
                  <a:extLst>
                    <a:ext uri="{9D8B030D-6E8A-4147-A177-3AD203B41FA5}">
                      <a16:colId xmlns:a16="http://schemas.microsoft.com/office/drawing/2014/main" val="20000"/>
                    </a:ext>
                  </a:extLst>
                </a:gridCol>
                <a:gridCol w="4828447">
                  <a:extLst>
                    <a:ext uri="{9D8B030D-6E8A-4147-A177-3AD203B41FA5}">
                      <a16:colId xmlns:a16="http://schemas.microsoft.com/office/drawing/2014/main" val="20001"/>
                    </a:ext>
                  </a:extLst>
                </a:gridCol>
                <a:gridCol w="6553200">
                  <a:extLst>
                    <a:ext uri="{9D8B030D-6E8A-4147-A177-3AD203B41FA5}">
                      <a16:colId xmlns:a16="http://schemas.microsoft.com/office/drawing/2014/main" val="20002"/>
                    </a:ext>
                  </a:extLst>
                </a:gridCol>
              </a:tblGrid>
              <a:tr h="304800">
                <a:tc>
                  <a:txBody>
                    <a:bodyPr/>
                    <a:lstStyle/>
                    <a:p>
                      <a:pPr algn="ctr">
                        <a:spcAft>
                          <a:spcPts val="0"/>
                        </a:spcAft>
                      </a:pPr>
                      <a:r>
                        <a:rPr lang="vi-VN" sz="2000" b="1" i="1" dirty="0">
                          <a:effectLst/>
                          <a:latin typeface="Times New Roman"/>
                          <a:ea typeface="Times New Roman"/>
                          <a:cs typeface="Times New Roman"/>
                        </a:rPr>
                        <a:t>TT</a:t>
                      </a:r>
                      <a:endParaRPr lang="en-US" sz="20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i="0" dirty="0">
                          <a:effectLst/>
                          <a:latin typeface="Times New Roman"/>
                          <a:ea typeface="Times New Roman"/>
                          <a:cs typeface="Times New Roman"/>
                        </a:rPr>
                        <a:t>Cách tiến hành</a:t>
                      </a:r>
                      <a:endParaRPr lang="en-US" sz="2400" i="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i="0" dirty="0">
                          <a:effectLst/>
                          <a:latin typeface="Times New Roman"/>
                          <a:ea typeface="Times New Roman"/>
                          <a:cs typeface="Times New Roman"/>
                        </a:rPr>
                        <a:t>Hiện tượng </a:t>
                      </a:r>
                      <a:endParaRPr lang="en-US" sz="2400" i="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206">
                <a:tc>
                  <a:txBody>
                    <a:bodyPr/>
                    <a:lstStyle/>
                    <a:p>
                      <a:pPr algn="ctr">
                        <a:spcAft>
                          <a:spcPts val="0"/>
                        </a:spcAft>
                      </a:pPr>
                      <a:r>
                        <a:rPr lang="en-US" sz="2400" b="1" i="0" dirty="0">
                          <a:effectLst/>
                          <a:latin typeface="Times New Roman"/>
                          <a:ea typeface="Times New Roman"/>
                          <a:cs typeface="Times New Roman"/>
                        </a:rPr>
                        <a:t>1</a:t>
                      </a:r>
                    </a:p>
                    <a:p>
                      <a:pPr algn="ctr">
                        <a:spcAft>
                          <a:spcPts val="0"/>
                        </a:spcAft>
                      </a:pPr>
                      <a:r>
                        <a:rPr lang="en-US" sz="2400" b="1" i="0" dirty="0">
                          <a:effectLst/>
                          <a:latin typeface="Times New Roman"/>
                          <a:ea typeface="Times New Roman"/>
                          <a:cs typeface="Times New Roman"/>
                        </a:rPr>
                        <a:t>   </a:t>
                      </a:r>
                      <a:endParaRPr lang="en-US" sz="2400" b="1" i="0" dirty="0">
                        <a:effectLst/>
                        <a:latin typeface=".VnTime"/>
                        <a:ea typeface="Times New Roman"/>
                        <a:cs typeface="Times New Roman"/>
                      </a:endParaRPr>
                    </a:p>
                    <a:p>
                      <a:pPr algn="ctr">
                        <a:spcAft>
                          <a:spcPts val="0"/>
                        </a:spcAft>
                      </a:pPr>
                      <a:r>
                        <a:rPr lang="en-US" sz="2400" b="1" i="0" dirty="0">
                          <a:effectLst/>
                          <a:latin typeface="Times New Roman"/>
                          <a:ea typeface="Times New Roman"/>
                          <a:cs typeface="Times New Roman"/>
                        </a:rPr>
                        <a:t> </a:t>
                      </a:r>
                      <a:endParaRPr lang="en-US" sz="2400" b="1" i="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dirty="0" err="1">
                          <a:solidFill>
                            <a:srgbClr val="0F6BCE"/>
                          </a:solidFill>
                          <a:effectLst/>
                          <a:latin typeface="Times New Roman"/>
                          <a:ea typeface="Times New Roman"/>
                          <a:cs typeface="Times New Roman"/>
                        </a:rPr>
                        <a:t>Lấy</a:t>
                      </a:r>
                      <a:r>
                        <a:rPr lang="en-US" sz="2000" b="1" dirty="0">
                          <a:solidFill>
                            <a:srgbClr val="0F6BCE"/>
                          </a:solidFill>
                          <a:effectLst/>
                          <a:latin typeface="Times New Roman"/>
                          <a:ea typeface="Times New Roman"/>
                          <a:cs typeface="Times New Roman"/>
                        </a:rPr>
                        <a:t> 2 </a:t>
                      </a:r>
                      <a:r>
                        <a:rPr lang="en-US" sz="2000" b="1" dirty="0" err="1">
                          <a:solidFill>
                            <a:srgbClr val="0F6BCE"/>
                          </a:solidFill>
                          <a:effectLst/>
                          <a:latin typeface="Times New Roman"/>
                          <a:ea typeface="Times New Roman"/>
                          <a:cs typeface="Times New Roman"/>
                        </a:rPr>
                        <a:t>ống</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nghiệm</a:t>
                      </a:r>
                      <a:r>
                        <a:rPr lang="en-US" sz="2000" b="1" dirty="0">
                          <a:solidFill>
                            <a:srgbClr val="0F6BCE"/>
                          </a:solidFill>
                          <a:effectLst/>
                          <a:latin typeface="Times New Roman"/>
                          <a:ea typeface="Times New Roman"/>
                          <a:cs typeface="Times New Roman"/>
                        </a:rPr>
                        <a:t> :</a:t>
                      </a:r>
                    </a:p>
                    <a:p>
                      <a:pPr algn="l">
                        <a:spcAft>
                          <a:spcPts val="0"/>
                        </a:spcAft>
                      </a:pPr>
                      <a:r>
                        <a:rPr lang="en-US" sz="2000" b="1" dirty="0">
                          <a:solidFill>
                            <a:srgbClr val="0F6BCE"/>
                          </a:solidFill>
                          <a:effectLst/>
                          <a:latin typeface="Times New Roman"/>
                          <a:ea typeface="Times New Roman"/>
                          <a:cs typeface="Times New Roman"/>
                        </a:rPr>
                        <a:t>+ Cho </a:t>
                      </a:r>
                      <a:r>
                        <a:rPr lang="en-US" sz="2000" b="1" dirty="0" err="1">
                          <a:solidFill>
                            <a:srgbClr val="0F6BCE"/>
                          </a:solidFill>
                          <a:effectLst/>
                          <a:latin typeface="Times New Roman"/>
                          <a:ea typeface="Times New Roman"/>
                          <a:cs typeface="Times New Roman"/>
                        </a:rPr>
                        <a:t>vào</a:t>
                      </a:r>
                      <a:r>
                        <a:rPr lang="en-US" sz="2000" b="1" baseline="0"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ống</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nghiệm</a:t>
                      </a:r>
                      <a:r>
                        <a:rPr lang="en-US" sz="2000" b="1" dirty="0">
                          <a:solidFill>
                            <a:srgbClr val="0F6BCE"/>
                          </a:solidFill>
                          <a:effectLst/>
                          <a:latin typeface="Times New Roman"/>
                          <a:ea typeface="Times New Roman"/>
                          <a:cs typeface="Times New Roman"/>
                        </a:rPr>
                        <a:t> 1 </a:t>
                      </a:r>
                      <a:r>
                        <a:rPr lang="en-US" sz="2000" b="1" dirty="0" err="1">
                          <a:solidFill>
                            <a:srgbClr val="0F6BCE"/>
                          </a:solidFill>
                          <a:effectLst/>
                          <a:latin typeface="Times New Roman"/>
                          <a:ea typeface="Times New Roman"/>
                          <a:cs typeface="Times New Roman"/>
                        </a:rPr>
                        <a:t>khoảng</a:t>
                      </a:r>
                      <a:r>
                        <a:rPr lang="en-US" sz="2000" b="1" dirty="0">
                          <a:solidFill>
                            <a:srgbClr val="0F6BCE"/>
                          </a:solidFill>
                          <a:effectLst/>
                          <a:latin typeface="Times New Roman"/>
                          <a:ea typeface="Times New Roman"/>
                          <a:cs typeface="Times New Roman"/>
                        </a:rPr>
                        <a:t> 2 ml dung </a:t>
                      </a:r>
                      <a:r>
                        <a:rPr lang="en-US" sz="2000" b="1" dirty="0" err="1">
                          <a:solidFill>
                            <a:srgbClr val="0F6BCE"/>
                          </a:solidFill>
                          <a:effectLst/>
                          <a:latin typeface="Times New Roman"/>
                          <a:ea typeface="Times New Roman"/>
                          <a:cs typeface="Times New Roman"/>
                        </a:rPr>
                        <a:t>dịch</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CuSO</a:t>
                      </a:r>
                      <a:r>
                        <a:rPr lang="en-US" sz="2000" b="1" baseline="-25000" dirty="0" err="1">
                          <a:solidFill>
                            <a:srgbClr val="0F6BCE"/>
                          </a:solidFill>
                          <a:effectLst/>
                          <a:latin typeface="Times New Roman"/>
                          <a:ea typeface="Times New Roman"/>
                          <a:cs typeface="Times New Roman"/>
                        </a:rPr>
                        <a:t>4</a:t>
                      </a:r>
                      <a:endParaRPr lang="en-US" sz="2000" b="1" dirty="0">
                        <a:solidFill>
                          <a:srgbClr val="0F6BCE"/>
                        </a:solidFill>
                        <a:effectLst/>
                        <a:latin typeface="Times New Roman"/>
                        <a:ea typeface="Times New Roman"/>
                        <a:cs typeface="Times New Roman"/>
                      </a:endParaRPr>
                    </a:p>
                    <a:p>
                      <a:pPr algn="l">
                        <a:spcAft>
                          <a:spcPts val="0"/>
                        </a:spcAft>
                      </a:pPr>
                      <a:r>
                        <a:rPr lang="en-US" sz="2000" b="1" dirty="0">
                          <a:solidFill>
                            <a:srgbClr val="0F6BCE"/>
                          </a:solidFill>
                          <a:effectLst/>
                          <a:latin typeface="Times New Roman"/>
                          <a:ea typeface="Times New Roman"/>
                          <a:cs typeface="Times New Roman"/>
                        </a:rPr>
                        <a:t>+</a:t>
                      </a:r>
                      <a:r>
                        <a:rPr lang="en-US" sz="2000" b="1" baseline="0" dirty="0">
                          <a:solidFill>
                            <a:srgbClr val="0F6BCE"/>
                          </a:solidFill>
                          <a:effectLst/>
                          <a:latin typeface="Times New Roman"/>
                          <a:ea typeface="Times New Roman"/>
                          <a:cs typeface="Times New Roman"/>
                        </a:rPr>
                        <a:t> Cho </a:t>
                      </a:r>
                      <a:r>
                        <a:rPr lang="en-US" sz="2000" b="1" baseline="0" dirty="0" err="1">
                          <a:solidFill>
                            <a:srgbClr val="0F6BCE"/>
                          </a:solidFill>
                          <a:effectLst/>
                          <a:latin typeface="Times New Roman"/>
                          <a:ea typeface="Times New Roman"/>
                          <a:cs typeface="Times New Roman"/>
                        </a:rPr>
                        <a:t>vào</a:t>
                      </a:r>
                      <a:r>
                        <a:rPr lang="en-US" sz="2000" b="1" baseline="0"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ống</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nghiệm</a:t>
                      </a:r>
                      <a:r>
                        <a:rPr lang="en-US" sz="2000" b="1" dirty="0">
                          <a:solidFill>
                            <a:srgbClr val="0F6BCE"/>
                          </a:solidFill>
                          <a:effectLst/>
                          <a:latin typeface="Times New Roman"/>
                          <a:ea typeface="Times New Roman"/>
                          <a:cs typeface="Times New Roman"/>
                        </a:rPr>
                        <a:t> 2 </a:t>
                      </a:r>
                      <a:r>
                        <a:rPr lang="en-US" sz="2000" b="1" dirty="0" err="1">
                          <a:solidFill>
                            <a:srgbClr val="0F6BCE"/>
                          </a:solidFill>
                          <a:effectLst/>
                          <a:latin typeface="Times New Roman"/>
                          <a:ea typeface="Times New Roman"/>
                          <a:cs typeface="Times New Roman"/>
                        </a:rPr>
                        <a:t>khoảng</a:t>
                      </a:r>
                      <a:r>
                        <a:rPr lang="en-US" sz="2000" b="1" dirty="0">
                          <a:solidFill>
                            <a:srgbClr val="0F6BCE"/>
                          </a:solidFill>
                          <a:effectLst/>
                          <a:latin typeface="Times New Roman"/>
                          <a:ea typeface="Times New Roman"/>
                          <a:cs typeface="Times New Roman"/>
                        </a:rPr>
                        <a:t> 2 ml dung </a:t>
                      </a:r>
                      <a:r>
                        <a:rPr lang="en-US" sz="2000" b="1" dirty="0" err="1">
                          <a:solidFill>
                            <a:srgbClr val="0F6BCE"/>
                          </a:solidFill>
                          <a:effectLst/>
                          <a:latin typeface="Times New Roman"/>
                          <a:ea typeface="Times New Roman"/>
                          <a:cs typeface="Times New Roman"/>
                        </a:rPr>
                        <a:t>dịch</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ZnSO</a:t>
                      </a:r>
                      <a:r>
                        <a:rPr lang="en-US" sz="2000" b="1" baseline="-25000" dirty="0" err="1">
                          <a:solidFill>
                            <a:srgbClr val="0F6BCE"/>
                          </a:solidFill>
                          <a:effectLst/>
                          <a:latin typeface="Times New Roman"/>
                          <a:ea typeface="Times New Roman"/>
                          <a:cs typeface="Times New Roman"/>
                        </a:rPr>
                        <a:t>4</a:t>
                      </a:r>
                      <a:r>
                        <a:rPr lang="en-US" sz="2000" b="1" dirty="0">
                          <a:solidFill>
                            <a:srgbClr val="0F6BCE"/>
                          </a:solidFill>
                          <a:effectLst/>
                          <a:latin typeface="Times New Roman"/>
                          <a:ea typeface="Times New Roman"/>
                          <a:cs typeface="Times New Roman"/>
                        </a:rPr>
                        <a:t>. </a:t>
                      </a:r>
                    </a:p>
                    <a:p>
                      <a:pPr marL="0" indent="0" algn="l">
                        <a:spcAft>
                          <a:spcPts val="0"/>
                        </a:spcAft>
                        <a:buFontTx/>
                        <a:buNone/>
                      </a:pPr>
                      <a:r>
                        <a:rPr lang="en-US" sz="2000" b="1" dirty="0">
                          <a:solidFill>
                            <a:srgbClr val="0F6BCE"/>
                          </a:solidFill>
                          <a:effectLst/>
                          <a:latin typeface="Times New Roman"/>
                          <a:ea typeface="Times New Roman"/>
                          <a:cs typeface="Times New Roman"/>
                        </a:rPr>
                        <a:t>-</a:t>
                      </a:r>
                      <a:r>
                        <a:rPr lang="en-US" sz="2000" b="1" dirty="0" err="1">
                          <a:solidFill>
                            <a:srgbClr val="0F6BCE"/>
                          </a:solidFill>
                          <a:effectLst/>
                          <a:latin typeface="Times New Roman"/>
                          <a:ea typeface="Times New Roman"/>
                          <a:cs typeface="Times New Roman"/>
                        </a:rPr>
                        <a:t>Sau</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đó</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cho</a:t>
                      </a:r>
                      <a:r>
                        <a:rPr lang="en-US" sz="2000" b="1" dirty="0">
                          <a:solidFill>
                            <a:srgbClr val="0F6BCE"/>
                          </a:solidFill>
                          <a:effectLst/>
                          <a:latin typeface="Times New Roman"/>
                          <a:ea typeface="Times New Roman"/>
                          <a:cs typeface="Times New Roman"/>
                        </a:rPr>
                        <a:t> 1 </a:t>
                      </a:r>
                      <a:r>
                        <a:rPr lang="en-US" sz="2000" b="1" dirty="0" err="1">
                          <a:solidFill>
                            <a:srgbClr val="0F6BCE"/>
                          </a:solidFill>
                          <a:effectLst/>
                          <a:latin typeface="Times New Roman"/>
                          <a:ea typeface="Times New Roman"/>
                          <a:cs typeface="Times New Roman"/>
                        </a:rPr>
                        <a:t>viên</a:t>
                      </a:r>
                      <a:r>
                        <a:rPr lang="en-US" sz="2000" b="1" baseline="0" dirty="0">
                          <a:solidFill>
                            <a:srgbClr val="0F6BCE"/>
                          </a:solidFill>
                          <a:effectLst/>
                          <a:latin typeface="Times New Roman"/>
                          <a:ea typeface="Times New Roman"/>
                          <a:cs typeface="Times New Roman"/>
                        </a:rPr>
                        <a:t> </a:t>
                      </a:r>
                      <a:r>
                        <a:rPr lang="en-US" sz="2000" b="1" dirty="0">
                          <a:solidFill>
                            <a:srgbClr val="0F6BCE"/>
                          </a:solidFill>
                          <a:effectLst/>
                          <a:latin typeface="Times New Roman"/>
                          <a:ea typeface="Times New Roman"/>
                          <a:cs typeface="Times New Roman"/>
                        </a:rPr>
                        <a:t>Zn </a:t>
                      </a:r>
                      <a:r>
                        <a:rPr lang="en-US" sz="2000" b="1" dirty="0" err="1">
                          <a:solidFill>
                            <a:srgbClr val="0F6BCE"/>
                          </a:solidFill>
                          <a:effectLst/>
                          <a:latin typeface="Times New Roman"/>
                          <a:ea typeface="Times New Roman"/>
                          <a:cs typeface="Times New Roman"/>
                        </a:rPr>
                        <a:t>vào</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ống</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nghiệm</a:t>
                      </a:r>
                      <a:r>
                        <a:rPr lang="en-US" sz="2000" b="1" dirty="0">
                          <a:solidFill>
                            <a:srgbClr val="0F6BCE"/>
                          </a:solidFill>
                          <a:effectLst/>
                          <a:latin typeface="Times New Roman"/>
                          <a:ea typeface="Times New Roman"/>
                          <a:cs typeface="Times New Roman"/>
                        </a:rPr>
                        <a:t> 1 </a:t>
                      </a:r>
                    </a:p>
                    <a:p>
                      <a:pPr marL="0" indent="0" algn="l">
                        <a:spcAft>
                          <a:spcPts val="0"/>
                        </a:spcAft>
                        <a:buFontTx/>
                        <a:buNone/>
                      </a:pP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cho</a:t>
                      </a:r>
                      <a:r>
                        <a:rPr lang="en-US" sz="2000" b="1" dirty="0">
                          <a:solidFill>
                            <a:srgbClr val="0F6BCE"/>
                          </a:solidFill>
                          <a:effectLst/>
                          <a:latin typeface="Times New Roman"/>
                          <a:ea typeface="Times New Roman"/>
                          <a:cs typeface="Times New Roman"/>
                        </a:rPr>
                        <a:t> 1 </a:t>
                      </a:r>
                      <a:r>
                        <a:rPr lang="en-US" sz="2000" b="1" dirty="0" err="1">
                          <a:solidFill>
                            <a:srgbClr val="0F6BCE"/>
                          </a:solidFill>
                          <a:effectLst/>
                          <a:latin typeface="Times New Roman"/>
                          <a:ea typeface="Times New Roman"/>
                          <a:cs typeface="Times New Roman"/>
                        </a:rPr>
                        <a:t>dây</a:t>
                      </a:r>
                      <a:r>
                        <a:rPr lang="en-US" sz="2000" b="1" dirty="0">
                          <a:solidFill>
                            <a:srgbClr val="0F6BCE"/>
                          </a:solidFill>
                          <a:effectLst/>
                          <a:latin typeface="Times New Roman"/>
                          <a:ea typeface="Times New Roman"/>
                          <a:cs typeface="Times New Roman"/>
                        </a:rPr>
                        <a:t> Cu </a:t>
                      </a:r>
                      <a:r>
                        <a:rPr lang="en-US" sz="2000" b="1" dirty="0" err="1">
                          <a:solidFill>
                            <a:srgbClr val="0F6BCE"/>
                          </a:solidFill>
                          <a:effectLst/>
                          <a:latin typeface="Times New Roman"/>
                          <a:ea typeface="Times New Roman"/>
                          <a:cs typeface="Times New Roman"/>
                        </a:rPr>
                        <a:t>vào</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ống</a:t>
                      </a:r>
                      <a:r>
                        <a:rPr lang="en-US" sz="2000" b="1" dirty="0">
                          <a:solidFill>
                            <a:srgbClr val="0F6BCE"/>
                          </a:solidFill>
                          <a:effectLst/>
                          <a:latin typeface="Times New Roman"/>
                          <a:ea typeface="Times New Roman"/>
                          <a:cs typeface="Times New Roman"/>
                        </a:rPr>
                        <a:t> </a:t>
                      </a:r>
                      <a:r>
                        <a:rPr lang="en-US" sz="2000" b="1" dirty="0" err="1">
                          <a:solidFill>
                            <a:srgbClr val="0F6BCE"/>
                          </a:solidFill>
                          <a:effectLst/>
                          <a:latin typeface="Times New Roman"/>
                          <a:ea typeface="Times New Roman"/>
                          <a:cs typeface="Times New Roman"/>
                        </a:rPr>
                        <a:t>nghiệm</a:t>
                      </a:r>
                      <a:r>
                        <a:rPr lang="en-US" sz="2000" b="1" dirty="0">
                          <a:solidFill>
                            <a:srgbClr val="0F6BCE"/>
                          </a:solidFill>
                          <a:effectLst/>
                          <a:latin typeface="Times New Roman"/>
                          <a:ea typeface="Times New Roman"/>
                          <a:cs typeface="Times New Roman"/>
                        </a:rPr>
                        <a:t> 2. </a:t>
                      </a:r>
                      <a:endParaRPr lang="en-US" sz="2000" b="1" dirty="0">
                        <a:solidFill>
                          <a:srgbClr val="0F6BCE"/>
                        </a:solidFill>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800" dirty="0">
                          <a:solidFill>
                            <a:srgbClr val="FF0000"/>
                          </a:solidFill>
                          <a:effectLst/>
                          <a:latin typeface="Times New Roman"/>
                          <a:ea typeface="Times New Roman"/>
                          <a:cs typeface="Times New Roman"/>
                        </a:rPr>
                        <a:t>-ở </a:t>
                      </a:r>
                      <a:r>
                        <a:rPr lang="en-US" sz="2800" dirty="0" err="1">
                          <a:solidFill>
                            <a:srgbClr val="FF0000"/>
                          </a:solidFill>
                          <a:effectLst/>
                          <a:latin typeface="Times New Roman"/>
                          <a:ea typeface="Times New Roman"/>
                          <a:cs typeface="Times New Roman"/>
                        </a:rPr>
                        <a:t>ống</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nghiệm</a:t>
                      </a:r>
                      <a:r>
                        <a:rPr lang="en-US" sz="2800" dirty="0">
                          <a:solidFill>
                            <a:srgbClr val="FF0000"/>
                          </a:solidFill>
                          <a:effectLst/>
                          <a:latin typeface="Times New Roman"/>
                          <a:ea typeface="Times New Roman"/>
                          <a:cs typeface="Times New Roman"/>
                        </a:rPr>
                        <a:t> 1: </a:t>
                      </a:r>
                      <a:r>
                        <a:rPr lang="en-US" sz="2800" dirty="0" err="1">
                          <a:solidFill>
                            <a:srgbClr val="FF0000"/>
                          </a:solidFill>
                          <a:effectLst/>
                          <a:latin typeface="Times New Roman"/>
                          <a:ea typeface="Times New Roman"/>
                          <a:cs typeface="Times New Roman"/>
                        </a:rPr>
                        <a:t>có</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chất</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rắn</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màu</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đỏ</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sinh</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ra</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bám</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vào</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viên</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kẽm</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màu</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xanh</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của</a:t>
                      </a:r>
                      <a:r>
                        <a:rPr lang="en-US" sz="2800" dirty="0">
                          <a:solidFill>
                            <a:srgbClr val="FF0000"/>
                          </a:solidFill>
                          <a:effectLst/>
                          <a:latin typeface="Times New Roman"/>
                          <a:ea typeface="Times New Roman"/>
                          <a:cs typeface="Times New Roman"/>
                        </a:rPr>
                        <a:t> dung </a:t>
                      </a:r>
                      <a:r>
                        <a:rPr lang="en-US" sz="2800" dirty="0" err="1">
                          <a:solidFill>
                            <a:srgbClr val="FF0000"/>
                          </a:solidFill>
                          <a:effectLst/>
                          <a:latin typeface="Times New Roman"/>
                          <a:ea typeface="Times New Roman"/>
                          <a:cs typeface="Times New Roman"/>
                        </a:rPr>
                        <a:t>dịch</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CuSO</a:t>
                      </a:r>
                      <a:r>
                        <a:rPr lang="en-US" sz="2800" baseline="-25000" dirty="0" err="1">
                          <a:solidFill>
                            <a:srgbClr val="FF0000"/>
                          </a:solidFill>
                          <a:effectLst/>
                          <a:latin typeface="Times New Roman"/>
                          <a:ea typeface="Times New Roman"/>
                          <a:cs typeface="Times New Roman"/>
                        </a:rPr>
                        <a:t>4</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bị</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nhạt</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dần</a:t>
                      </a:r>
                      <a:r>
                        <a:rPr lang="en-US" sz="2800" dirty="0">
                          <a:solidFill>
                            <a:srgbClr val="FF0000"/>
                          </a:solidFill>
                          <a:effectLst/>
                          <a:latin typeface="Times New Roman"/>
                          <a:ea typeface="Times New Roman"/>
                          <a:cs typeface="Times New Roman"/>
                        </a:rPr>
                        <a:t>.</a:t>
                      </a:r>
                      <a:endParaRPr lang="en-US" sz="2800" dirty="0">
                        <a:solidFill>
                          <a:srgbClr val="FF0000"/>
                        </a:solidFill>
                        <a:effectLst/>
                        <a:latin typeface=".VnTime"/>
                        <a:ea typeface="Times New Roman"/>
                        <a:cs typeface="Times New Roman"/>
                      </a:endParaRPr>
                    </a:p>
                    <a:p>
                      <a:pPr algn="l">
                        <a:spcAft>
                          <a:spcPts val="0"/>
                        </a:spcAft>
                      </a:pPr>
                      <a:r>
                        <a:rPr lang="en-US" sz="2800" dirty="0">
                          <a:solidFill>
                            <a:srgbClr val="FF0000"/>
                          </a:solidFill>
                          <a:effectLst/>
                          <a:latin typeface="Times New Roman"/>
                          <a:ea typeface="Times New Roman"/>
                          <a:cs typeface="Times New Roman"/>
                        </a:rPr>
                        <a:t>- ở </a:t>
                      </a:r>
                      <a:r>
                        <a:rPr lang="en-US" sz="2800" dirty="0" err="1">
                          <a:solidFill>
                            <a:srgbClr val="FF0000"/>
                          </a:solidFill>
                          <a:effectLst/>
                          <a:latin typeface="Times New Roman"/>
                          <a:ea typeface="Times New Roman"/>
                          <a:cs typeface="Times New Roman"/>
                        </a:rPr>
                        <a:t>ống</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nghiệm</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2:Không</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có</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hiện</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tượng</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gì</a:t>
                      </a:r>
                      <a:r>
                        <a:rPr lang="en-US" sz="2800" dirty="0">
                          <a:solidFill>
                            <a:srgbClr val="FF0000"/>
                          </a:solidFill>
                          <a:effectLst/>
                          <a:latin typeface="Times New Roman"/>
                          <a:ea typeface="Times New Roman"/>
                          <a:cs typeface="Times New Roman"/>
                        </a:rPr>
                        <a:t>.</a:t>
                      </a:r>
                      <a:endParaRPr lang="en-US" sz="2800" dirty="0">
                        <a:solidFill>
                          <a:srgbClr val="FF0000"/>
                        </a:solidFill>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2000">
                <a:tc>
                  <a:txBody>
                    <a:bodyPr/>
                    <a:lstStyle/>
                    <a:p>
                      <a:pPr algn="ctr">
                        <a:spcAft>
                          <a:spcPts val="0"/>
                        </a:spcAft>
                      </a:pPr>
                      <a:r>
                        <a:rPr lang="en-US" sz="2400" b="1" i="0" dirty="0">
                          <a:effectLst/>
                          <a:latin typeface="Times New Roman"/>
                          <a:ea typeface="Times New Roman"/>
                          <a:cs typeface="Times New Roman"/>
                        </a:rPr>
                        <a:t>2</a:t>
                      </a:r>
                      <a:endParaRPr lang="en-US" sz="2400" b="1" i="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218" rtl="0" eaLnBrk="1" fontAlgn="auto" latinLnBrk="0" hangingPunct="1">
                        <a:lnSpc>
                          <a:spcPct val="100000"/>
                        </a:lnSpc>
                        <a:spcBef>
                          <a:spcPts val="0"/>
                        </a:spcBef>
                        <a:spcAft>
                          <a:spcPts val="0"/>
                        </a:spcAft>
                        <a:buClrTx/>
                        <a:buSzTx/>
                        <a:buFontTx/>
                        <a:buNone/>
                        <a:tabLst/>
                        <a:defRPr/>
                      </a:pPr>
                      <a:r>
                        <a:rPr lang="en-US" sz="2400" dirty="0">
                          <a:effectLst/>
                          <a:latin typeface="Times New Roman"/>
                          <a:ea typeface="Times New Roman"/>
                          <a:cs typeface="Times New Roman"/>
                        </a:rPr>
                        <a:t> </a:t>
                      </a:r>
                      <a:r>
                        <a:rPr lang="en-US" sz="2400" dirty="0">
                          <a:solidFill>
                            <a:srgbClr val="156DCE"/>
                          </a:solidFill>
                          <a:effectLst/>
                          <a:latin typeface="Times New Roman"/>
                          <a:ea typeface="Times New Roman"/>
                          <a:cs typeface="Times New Roman"/>
                        </a:rPr>
                        <a:t>-</a:t>
                      </a:r>
                      <a:r>
                        <a:rPr lang="vi-VN" sz="2000" b="1" kern="1200" dirty="0">
                          <a:solidFill>
                            <a:srgbClr val="0070C0"/>
                          </a:solidFill>
                          <a:effectLst/>
                          <a:latin typeface="Times New Roman" pitchFamily="18" charset="0"/>
                          <a:ea typeface="+mn-ea"/>
                          <a:cs typeface="Times New Roman" pitchFamily="18" charset="0"/>
                        </a:rPr>
                        <a:t>Cho </a:t>
                      </a:r>
                      <a:r>
                        <a:rPr lang="en-US" sz="2000" b="1" kern="1200" dirty="0">
                          <a:solidFill>
                            <a:srgbClr val="0070C0"/>
                          </a:solidFill>
                          <a:effectLst/>
                          <a:latin typeface="Times New Roman" pitchFamily="18" charset="0"/>
                          <a:ea typeface="+mn-ea"/>
                          <a:cs typeface="Times New Roman" pitchFamily="18" charset="0"/>
                        </a:rPr>
                        <a:t>1 </a:t>
                      </a:r>
                      <a:r>
                        <a:rPr lang="en-US" sz="2000" b="1" kern="1200" dirty="0" err="1">
                          <a:solidFill>
                            <a:srgbClr val="0070C0"/>
                          </a:solidFill>
                          <a:effectLst/>
                          <a:latin typeface="Times New Roman" pitchFamily="18" charset="0"/>
                          <a:ea typeface="+mn-ea"/>
                          <a:cs typeface="Times New Roman" pitchFamily="18" charset="0"/>
                        </a:rPr>
                        <a:t>đoạn</a:t>
                      </a:r>
                      <a:r>
                        <a:rPr lang="en-US" sz="2000" b="1" kern="1200" dirty="0">
                          <a:solidFill>
                            <a:srgbClr val="0070C0"/>
                          </a:solidFill>
                          <a:effectLst/>
                          <a:latin typeface="Times New Roman" pitchFamily="18" charset="0"/>
                          <a:ea typeface="+mn-ea"/>
                          <a:cs typeface="Times New Roman" pitchFamily="18" charset="0"/>
                        </a:rPr>
                        <a:t> </a:t>
                      </a:r>
                      <a:r>
                        <a:rPr lang="en-US" sz="2000" b="1" kern="1200" dirty="0" err="1">
                          <a:solidFill>
                            <a:srgbClr val="0070C0"/>
                          </a:solidFill>
                          <a:effectLst/>
                          <a:latin typeface="Times New Roman" pitchFamily="18" charset="0"/>
                          <a:ea typeface="+mn-ea"/>
                          <a:cs typeface="Times New Roman" pitchFamily="18" charset="0"/>
                        </a:rPr>
                        <a:t>dây</a:t>
                      </a:r>
                      <a:r>
                        <a:rPr lang="en-US" sz="2000" b="1" kern="1200" dirty="0">
                          <a:solidFill>
                            <a:srgbClr val="0070C0"/>
                          </a:solidFill>
                          <a:effectLst/>
                          <a:latin typeface="Times New Roman" pitchFamily="18" charset="0"/>
                          <a:ea typeface="+mn-ea"/>
                          <a:cs typeface="Times New Roman" pitchFamily="18" charset="0"/>
                        </a:rPr>
                        <a:t> </a:t>
                      </a:r>
                      <a:r>
                        <a:rPr lang="vi-VN" sz="2000" b="1" kern="1200" dirty="0">
                          <a:solidFill>
                            <a:srgbClr val="0070C0"/>
                          </a:solidFill>
                          <a:effectLst/>
                          <a:latin typeface="Times New Roman" pitchFamily="18" charset="0"/>
                          <a:ea typeface="+mn-ea"/>
                          <a:cs typeface="Times New Roman" pitchFamily="18" charset="0"/>
                        </a:rPr>
                        <a:t>đồng</a:t>
                      </a:r>
                      <a:r>
                        <a:rPr lang="en-US" sz="2000" b="1" kern="1200" dirty="0">
                          <a:solidFill>
                            <a:srgbClr val="0070C0"/>
                          </a:solidFill>
                          <a:effectLst/>
                          <a:latin typeface="Times New Roman" pitchFamily="18" charset="0"/>
                          <a:ea typeface="+mn-ea"/>
                          <a:cs typeface="Times New Roman" pitchFamily="18" charset="0"/>
                        </a:rPr>
                        <a:t> ( copper)</a:t>
                      </a:r>
                      <a:r>
                        <a:rPr lang="en-US" sz="2000" b="1" kern="1200" baseline="0" dirty="0">
                          <a:solidFill>
                            <a:srgbClr val="0070C0"/>
                          </a:solidFill>
                          <a:effectLst/>
                          <a:latin typeface="Times New Roman" pitchFamily="18" charset="0"/>
                          <a:ea typeface="+mn-ea"/>
                          <a:cs typeface="Times New Roman" pitchFamily="18" charset="0"/>
                        </a:rPr>
                        <a:t> </a:t>
                      </a:r>
                      <a:r>
                        <a:rPr lang="en-US" sz="2000" b="1" kern="1200" baseline="0" dirty="0" err="1">
                          <a:solidFill>
                            <a:srgbClr val="0070C0"/>
                          </a:solidFill>
                          <a:effectLst/>
                          <a:latin typeface="Times New Roman" pitchFamily="18" charset="0"/>
                          <a:ea typeface="+mn-ea"/>
                          <a:cs typeface="Times New Roman" pitchFamily="18" charset="0"/>
                        </a:rPr>
                        <a:t>vào</a:t>
                      </a:r>
                      <a:r>
                        <a:rPr lang="en-US" sz="2000" b="1" kern="1200" baseline="0" dirty="0">
                          <a:solidFill>
                            <a:srgbClr val="0070C0"/>
                          </a:solidFill>
                          <a:effectLst/>
                          <a:latin typeface="Times New Roman" pitchFamily="18" charset="0"/>
                          <a:ea typeface="+mn-ea"/>
                          <a:cs typeface="Times New Roman" pitchFamily="18" charset="0"/>
                        </a:rPr>
                        <a:t> </a:t>
                      </a:r>
                      <a:r>
                        <a:rPr lang="en-US" sz="2000" b="1" kern="1200" baseline="0" dirty="0" err="1">
                          <a:solidFill>
                            <a:srgbClr val="0070C0"/>
                          </a:solidFill>
                          <a:effectLst/>
                          <a:latin typeface="Times New Roman" pitchFamily="18" charset="0"/>
                          <a:ea typeface="+mn-ea"/>
                          <a:cs typeface="Times New Roman" pitchFamily="18" charset="0"/>
                        </a:rPr>
                        <a:t>cốc</a:t>
                      </a:r>
                      <a:r>
                        <a:rPr lang="en-US" sz="2000" b="1" kern="1200" baseline="0" dirty="0">
                          <a:solidFill>
                            <a:srgbClr val="0070C0"/>
                          </a:solidFill>
                          <a:effectLst/>
                          <a:latin typeface="Times New Roman" pitchFamily="18" charset="0"/>
                          <a:ea typeface="+mn-ea"/>
                          <a:cs typeface="Times New Roman" pitchFamily="18" charset="0"/>
                        </a:rPr>
                        <a:t> </a:t>
                      </a:r>
                      <a:r>
                        <a:rPr lang="en-US" sz="2000" b="1" kern="1200" baseline="0" dirty="0" err="1">
                          <a:solidFill>
                            <a:srgbClr val="0070C0"/>
                          </a:solidFill>
                          <a:effectLst/>
                          <a:latin typeface="Times New Roman" pitchFamily="18" charset="0"/>
                          <a:ea typeface="+mn-ea"/>
                          <a:cs typeface="Times New Roman" pitchFamily="18" charset="0"/>
                        </a:rPr>
                        <a:t>chứa</a:t>
                      </a:r>
                      <a:r>
                        <a:rPr lang="en-US" sz="2000" b="1" kern="1200" baseline="0" dirty="0">
                          <a:solidFill>
                            <a:srgbClr val="0070C0"/>
                          </a:solidFill>
                          <a:effectLst/>
                          <a:latin typeface="Times New Roman" pitchFamily="18" charset="0"/>
                          <a:ea typeface="+mn-ea"/>
                          <a:cs typeface="Times New Roman" pitchFamily="18" charset="0"/>
                        </a:rPr>
                        <a:t> </a:t>
                      </a:r>
                      <a:r>
                        <a:rPr lang="vi-VN" sz="2000" b="1" kern="1200" dirty="0">
                          <a:solidFill>
                            <a:srgbClr val="0070C0"/>
                          </a:solidFill>
                          <a:effectLst/>
                          <a:latin typeface="Times New Roman" pitchFamily="18" charset="0"/>
                          <a:ea typeface="+mn-ea"/>
                          <a:cs typeface="Times New Roman" pitchFamily="18" charset="0"/>
                        </a:rPr>
                        <a:t>dung dịch </a:t>
                      </a:r>
                      <a:r>
                        <a:rPr lang="en-US" sz="2000" b="1" kern="1200" dirty="0">
                          <a:solidFill>
                            <a:srgbClr val="0070C0"/>
                          </a:solidFill>
                          <a:effectLst/>
                          <a:latin typeface="Times New Roman" pitchFamily="18" charset="0"/>
                          <a:ea typeface="+mn-ea"/>
                          <a:cs typeface="Times New Roman" pitchFamily="18" charset="0"/>
                        </a:rPr>
                        <a:t>silver nitrate (</a:t>
                      </a:r>
                      <a:r>
                        <a:rPr lang="vi-VN" sz="2000" b="1" kern="1200" dirty="0">
                          <a:solidFill>
                            <a:srgbClr val="0070C0"/>
                          </a:solidFill>
                          <a:effectLst/>
                          <a:latin typeface="Times New Roman" pitchFamily="18" charset="0"/>
                          <a:ea typeface="+mn-ea"/>
                          <a:cs typeface="Times New Roman" pitchFamily="18" charset="0"/>
                        </a:rPr>
                        <a:t>AgNO</a:t>
                      </a:r>
                      <a:r>
                        <a:rPr lang="vi-VN" sz="2000" b="1" kern="1200" baseline="-25000" dirty="0">
                          <a:solidFill>
                            <a:srgbClr val="0070C0"/>
                          </a:solidFill>
                          <a:effectLst/>
                          <a:latin typeface="Times New Roman" pitchFamily="18" charset="0"/>
                          <a:ea typeface="+mn-ea"/>
                          <a:cs typeface="Times New Roman" pitchFamily="18" charset="0"/>
                        </a:rPr>
                        <a:t>3</a:t>
                      </a:r>
                      <a:r>
                        <a:rPr lang="en-US" sz="2000" b="1" kern="1200" baseline="0" dirty="0">
                          <a:solidFill>
                            <a:srgbClr val="0070C0"/>
                          </a:solidFill>
                          <a:effectLst/>
                          <a:latin typeface="Times New Roman" pitchFamily="18" charset="0"/>
                          <a:ea typeface="+mn-ea"/>
                          <a:cs typeface="Times New Roman" pitchFamily="18" charset="0"/>
                        </a:rPr>
                        <a:t>) </a:t>
                      </a:r>
                      <a:r>
                        <a:rPr lang="en-US" sz="2000" b="1" kern="1200" dirty="0">
                          <a:solidFill>
                            <a:srgbClr val="0070C0"/>
                          </a:solidFill>
                          <a:effectLst/>
                          <a:latin typeface="Times New Roman" pitchFamily="18" charset="0"/>
                          <a:ea typeface="+mn-ea"/>
                          <a:cs typeface="Times New Roman" pitchFamily="18" charset="0"/>
                        </a:rPr>
                        <a:t> </a:t>
                      </a:r>
                      <a:endParaRPr lang="en-US" sz="2000" b="1" dirty="0">
                        <a:solidFill>
                          <a:srgbClr val="0070C0"/>
                        </a:solidFill>
                        <a:effectLst/>
                        <a:latin typeface="Times New Roman" pitchFamily="18" charset="0"/>
                        <a:ea typeface="Times New Roman"/>
                        <a:cs typeface="Times New Roman" pitchFamily="18" charset="0"/>
                      </a:endParaRPr>
                    </a:p>
                    <a:p>
                      <a:pPr algn="l">
                        <a:spcAft>
                          <a:spcPts val="0"/>
                        </a:spcAft>
                      </a:pPr>
                      <a:endParaRPr lang="en-US" sz="20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800" dirty="0">
                          <a:solidFill>
                            <a:srgbClr val="FF0000"/>
                          </a:solidFill>
                          <a:effectLst/>
                          <a:latin typeface="Times New Roman"/>
                          <a:ea typeface="Times New Roman"/>
                          <a:cs typeface="Times New Roman"/>
                        </a:rPr>
                        <a:t>-</a:t>
                      </a:r>
                      <a:r>
                        <a:rPr lang="en-US" sz="2800" dirty="0" err="1">
                          <a:solidFill>
                            <a:srgbClr val="FF0000"/>
                          </a:solidFill>
                          <a:effectLst/>
                          <a:latin typeface="Times New Roman"/>
                          <a:ea typeface="Times New Roman"/>
                          <a:cs typeface="Times New Roman"/>
                        </a:rPr>
                        <a:t>có</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chất</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rắn</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màu</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xám</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bám</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vào</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dây</a:t>
                      </a:r>
                      <a:r>
                        <a:rPr lang="en-US" sz="2800" baseline="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đồng</a:t>
                      </a:r>
                      <a:r>
                        <a:rPr lang="en-US" sz="2800" dirty="0">
                          <a:solidFill>
                            <a:srgbClr val="FF0000"/>
                          </a:solidFill>
                          <a:effectLst/>
                          <a:latin typeface="Times New Roman"/>
                          <a:ea typeface="Times New Roman"/>
                          <a:cs typeface="Times New Roman"/>
                        </a:rPr>
                        <a:t>, dung </a:t>
                      </a:r>
                      <a:r>
                        <a:rPr lang="en-US" sz="2800" dirty="0" err="1">
                          <a:solidFill>
                            <a:srgbClr val="FF0000"/>
                          </a:solidFill>
                          <a:effectLst/>
                          <a:latin typeface="Times New Roman"/>
                          <a:ea typeface="Times New Roman"/>
                          <a:cs typeface="Times New Roman"/>
                        </a:rPr>
                        <a:t>dịch</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chuyển</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dần</a:t>
                      </a:r>
                      <a:r>
                        <a:rPr lang="en-US" sz="2800" dirty="0">
                          <a:solidFill>
                            <a:srgbClr val="FF0000"/>
                          </a:solidFill>
                          <a:effectLst/>
                          <a:latin typeface="Times New Roman"/>
                          <a:ea typeface="Times New Roman"/>
                          <a:cs typeface="Times New Roman"/>
                        </a:rPr>
                        <a:t> sang </a:t>
                      </a:r>
                      <a:r>
                        <a:rPr lang="en-US" sz="2800" dirty="0" err="1">
                          <a:solidFill>
                            <a:srgbClr val="FF0000"/>
                          </a:solidFill>
                          <a:effectLst/>
                          <a:latin typeface="Times New Roman"/>
                          <a:ea typeface="Times New Roman"/>
                          <a:cs typeface="Times New Roman"/>
                        </a:rPr>
                        <a:t>màu</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xanh</a:t>
                      </a:r>
                      <a:r>
                        <a:rPr lang="en-US" sz="2800" dirty="0">
                          <a:solidFill>
                            <a:srgbClr val="FF0000"/>
                          </a:solidFill>
                          <a:effectLst/>
                          <a:latin typeface="Times New Roman"/>
                          <a:ea typeface="Times New Roman"/>
                          <a:cs typeface="Times New Roman"/>
                        </a:rPr>
                        <a:t>.</a:t>
                      </a:r>
                      <a:endParaRPr lang="en-US" sz="2800" dirty="0">
                        <a:solidFill>
                          <a:srgbClr val="FF0000"/>
                        </a:solidFill>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4353">
                <a:tc>
                  <a:txBody>
                    <a:bodyPr/>
                    <a:lstStyle/>
                    <a:p>
                      <a:pPr algn="ctr">
                        <a:spcAft>
                          <a:spcPts val="0"/>
                        </a:spcAft>
                      </a:pPr>
                      <a:r>
                        <a:rPr lang="en-US" sz="2400" b="1" i="0" dirty="0">
                          <a:effectLst/>
                          <a:latin typeface="Times New Roman"/>
                          <a:ea typeface="Times New Roman"/>
                          <a:cs typeface="Times New Roman"/>
                        </a:rPr>
                        <a:t>3</a:t>
                      </a:r>
                      <a:endParaRPr lang="en-US" sz="2400" b="1" i="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2400" dirty="0">
                          <a:effectLst/>
                          <a:latin typeface="Times New Roman"/>
                          <a:ea typeface="Times New Roman"/>
                          <a:cs typeface="Times New Roman"/>
                        </a:rPr>
                        <a:t> </a:t>
                      </a:r>
                      <a:r>
                        <a:rPr lang="en-US" sz="2000" b="1" kern="1200" dirty="0" err="1">
                          <a:solidFill>
                            <a:srgbClr val="156DCE"/>
                          </a:solidFill>
                          <a:effectLst/>
                          <a:latin typeface="Times New Roman" pitchFamily="18" charset="0"/>
                          <a:ea typeface="+mn-ea"/>
                          <a:cs typeface="Times New Roman" pitchFamily="18" charset="0"/>
                        </a:rPr>
                        <a:t>Lấy</a:t>
                      </a:r>
                      <a:r>
                        <a:rPr lang="en-US" sz="2000" b="1" kern="1200" baseline="0" dirty="0">
                          <a:solidFill>
                            <a:srgbClr val="156DCE"/>
                          </a:solidFill>
                          <a:effectLst/>
                          <a:latin typeface="Times New Roman" pitchFamily="18" charset="0"/>
                          <a:ea typeface="+mn-ea"/>
                          <a:cs typeface="Times New Roman" pitchFamily="18" charset="0"/>
                        </a:rPr>
                        <a:t> 3 </a:t>
                      </a:r>
                      <a:r>
                        <a:rPr lang="en-US" sz="2000" b="1" kern="1200" baseline="0" dirty="0" err="1">
                          <a:solidFill>
                            <a:srgbClr val="156DCE"/>
                          </a:solidFill>
                          <a:effectLst/>
                          <a:latin typeface="Times New Roman" pitchFamily="18" charset="0"/>
                          <a:ea typeface="+mn-ea"/>
                          <a:cs typeface="Times New Roman" pitchFamily="18" charset="0"/>
                        </a:rPr>
                        <a:t>ống</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nghiệm</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mỗi</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ống</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chứa</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khoảng</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dirty="0">
                          <a:solidFill>
                            <a:srgbClr val="156DCE"/>
                          </a:solidFill>
                          <a:effectLst/>
                          <a:latin typeface="Times New Roman" pitchFamily="18" charset="0"/>
                          <a:ea typeface="+mn-ea"/>
                          <a:cs typeface="Times New Roman" pitchFamily="18" charset="0"/>
                        </a:rPr>
                        <a:t>3 ml dung </a:t>
                      </a:r>
                      <a:r>
                        <a:rPr lang="en-US" sz="2000" b="1" kern="1200" dirty="0" err="1">
                          <a:solidFill>
                            <a:srgbClr val="156DCE"/>
                          </a:solidFill>
                          <a:effectLst/>
                          <a:latin typeface="Times New Roman" pitchFamily="18" charset="0"/>
                          <a:ea typeface="+mn-ea"/>
                          <a:cs typeface="Times New Roman" pitchFamily="18" charset="0"/>
                        </a:rPr>
                        <a:t>dịch</a:t>
                      </a:r>
                      <a:r>
                        <a:rPr lang="en-US" sz="2000" b="1" kern="1200" dirty="0">
                          <a:solidFill>
                            <a:srgbClr val="156DCE"/>
                          </a:solidFill>
                          <a:effectLst/>
                          <a:latin typeface="Times New Roman" pitchFamily="18" charset="0"/>
                          <a:ea typeface="+mn-ea"/>
                          <a:cs typeface="Times New Roman" pitchFamily="18" charset="0"/>
                        </a:rPr>
                        <a:t> </a:t>
                      </a:r>
                      <a:r>
                        <a:rPr lang="en-US" sz="2000" b="1" kern="1200" dirty="0" err="1">
                          <a:solidFill>
                            <a:srgbClr val="156DCE"/>
                          </a:solidFill>
                          <a:effectLst/>
                          <a:latin typeface="Times New Roman" pitchFamily="18" charset="0"/>
                          <a:ea typeface="+mn-ea"/>
                          <a:cs typeface="Times New Roman" pitchFamily="18" charset="0"/>
                        </a:rPr>
                        <a:t>HCl</a:t>
                      </a:r>
                      <a:r>
                        <a:rPr lang="en-US" sz="2000" b="1" kern="1200" dirty="0">
                          <a:solidFill>
                            <a:srgbClr val="156DCE"/>
                          </a:solidFill>
                          <a:effectLst/>
                          <a:latin typeface="Times New Roman" pitchFamily="18" charset="0"/>
                          <a:ea typeface="+mn-ea"/>
                          <a:cs typeface="Times New Roman" pitchFamily="18" charset="0"/>
                        </a:rPr>
                        <a:t>.</a:t>
                      </a:r>
                    </a:p>
                    <a:p>
                      <a:pPr marL="0" indent="0">
                        <a:spcAft>
                          <a:spcPts val="0"/>
                        </a:spcAft>
                        <a:buFontTx/>
                        <a:buNone/>
                      </a:pPr>
                      <a:r>
                        <a:rPr lang="en-US" sz="2000" b="1" kern="1200" dirty="0" err="1">
                          <a:solidFill>
                            <a:srgbClr val="156DCE"/>
                          </a:solidFill>
                          <a:effectLst/>
                          <a:latin typeface="Times New Roman" pitchFamily="18" charset="0"/>
                          <a:ea typeface="+mn-ea"/>
                          <a:cs typeface="Times New Roman" pitchFamily="18" charset="0"/>
                        </a:rPr>
                        <a:t>Sau</a:t>
                      </a:r>
                      <a:r>
                        <a:rPr lang="en-US" sz="2000" b="1" kern="1200" dirty="0">
                          <a:solidFill>
                            <a:srgbClr val="156DCE"/>
                          </a:solidFill>
                          <a:effectLst/>
                          <a:latin typeface="Times New Roman" pitchFamily="18" charset="0"/>
                          <a:ea typeface="+mn-ea"/>
                          <a:cs typeface="Times New Roman" pitchFamily="18" charset="0"/>
                        </a:rPr>
                        <a:t> </a:t>
                      </a:r>
                      <a:r>
                        <a:rPr lang="en-US" sz="2000" b="1" kern="1200" dirty="0" err="1">
                          <a:solidFill>
                            <a:srgbClr val="156DCE"/>
                          </a:solidFill>
                          <a:effectLst/>
                          <a:latin typeface="Times New Roman" pitchFamily="18" charset="0"/>
                          <a:ea typeface="+mn-ea"/>
                          <a:cs typeface="Times New Roman" pitchFamily="18" charset="0"/>
                        </a:rPr>
                        <a:t>đó</a:t>
                      </a:r>
                      <a:r>
                        <a:rPr lang="en-US" sz="2000" b="1" kern="1200" dirty="0">
                          <a:solidFill>
                            <a:srgbClr val="156DCE"/>
                          </a:solidFill>
                          <a:effectLst/>
                          <a:latin typeface="Times New Roman" pitchFamily="18" charset="0"/>
                          <a:ea typeface="+mn-ea"/>
                          <a:cs typeface="Times New Roman" pitchFamily="18" charset="0"/>
                        </a:rPr>
                        <a:t>,</a:t>
                      </a:r>
                      <a:r>
                        <a:rPr lang="en-US" sz="2000" b="1" kern="1200" baseline="0" dirty="0">
                          <a:solidFill>
                            <a:srgbClr val="156DCE"/>
                          </a:solidFill>
                          <a:effectLst/>
                          <a:latin typeface="Times New Roman" pitchFamily="18" charset="0"/>
                          <a:ea typeface="+mn-ea"/>
                          <a:cs typeface="Times New Roman" pitchFamily="18" charset="0"/>
                        </a:rPr>
                        <a:t> Cho 1 </a:t>
                      </a:r>
                      <a:r>
                        <a:rPr lang="en-US" sz="2000" b="1" kern="1200" baseline="0" dirty="0" err="1">
                          <a:solidFill>
                            <a:srgbClr val="156DCE"/>
                          </a:solidFill>
                          <a:effectLst/>
                          <a:latin typeface="Times New Roman" pitchFamily="18" charset="0"/>
                          <a:ea typeface="+mn-ea"/>
                          <a:cs typeface="Times New Roman" pitchFamily="18" charset="0"/>
                        </a:rPr>
                        <a:t>mẩu</a:t>
                      </a:r>
                      <a:r>
                        <a:rPr lang="en-US" sz="2000" b="1" kern="1200" baseline="0" dirty="0">
                          <a:solidFill>
                            <a:srgbClr val="156DCE"/>
                          </a:solidFill>
                          <a:effectLst/>
                          <a:latin typeface="Times New Roman" pitchFamily="18" charset="0"/>
                          <a:ea typeface="+mn-ea"/>
                          <a:cs typeface="Times New Roman" pitchFamily="18" charset="0"/>
                        </a:rPr>
                        <a:t> Mg </a:t>
                      </a:r>
                      <a:r>
                        <a:rPr lang="en-US" sz="2000" b="1" kern="1200" baseline="0" dirty="0" err="1">
                          <a:solidFill>
                            <a:srgbClr val="156DCE"/>
                          </a:solidFill>
                          <a:effectLst/>
                          <a:latin typeface="Times New Roman" pitchFamily="18" charset="0"/>
                          <a:ea typeface="+mn-ea"/>
                          <a:cs typeface="Times New Roman" pitchFamily="18" charset="0"/>
                        </a:rPr>
                        <a:t>và</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ống</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nghiệm</a:t>
                      </a:r>
                      <a:r>
                        <a:rPr lang="en-US" sz="2000" b="1" kern="1200" baseline="0" dirty="0">
                          <a:solidFill>
                            <a:srgbClr val="156DCE"/>
                          </a:solidFill>
                          <a:effectLst/>
                          <a:latin typeface="Times New Roman" pitchFamily="18" charset="0"/>
                          <a:ea typeface="+mn-ea"/>
                          <a:cs typeface="Times New Roman" pitchFamily="18" charset="0"/>
                        </a:rPr>
                        <a:t> 1</a:t>
                      </a:r>
                    </a:p>
                    <a:p>
                      <a:pPr marL="0" indent="0">
                        <a:spcAft>
                          <a:spcPts val="0"/>
                        </a:spcAft>
                        <a:buFontTx/>
                        <a:buNone/>
                      </a:pPr>
                      <a:r>
                        <a:rPr lang="en-US" sz="2000" b="1" kern="1200" baseline="0" dirty="0">
                          <a:solidFill>
                            <a:srgbClr val="156DCE"/>
                          </a:solidFill>
                          <a:effectLst/>
                          <a:latin typeface="Times New Roman" pitchFamily="18" charset="0"/>
                          <a:ea typeface="+mn-ea"/>
                          <a:cs typeface="Times New Roman" pitchFamily="18" charset="0"/>
                        </a:rPr>
                        <a:t>             Cho 1 </a:t>
                      </a:r>
                      <a:r>
                        <a:rPr lang="en-US" sz="2000" b="1" kern="1200" baseline="0" dirty="0" err="1">
                          <a:solidFill>
                            <a:srgbClr val="156DCE"/>
                          </a:solidFill>
                          <a:effectLst/>
                          <a:latin typeface="Times New Roman" pitchFamily="18" charset="0"/>
                          <a:ea typeface="+mn-ea"/>
                          <a:cs typeface="Times New Roman" pitchFamily="18" charset="0"/>
                        </a:rPr>
                        <a:t>đinh</a:t>
                      </a:r>
                      <a:r>
                        <a:rPr lang="en-US" sz="2000" b="1" kern="1200" baseline="0" dirty="0">
                          <a:solidFill>
                            <a:srgbClr val="156DCE"/>
                          </a:solidFill>
                          <a:effectLst/>
                          <a:latin typeface="Times New Roman" pitchFamily="18" charset="0"/>
                          <a:ea typeface="+mn-ea"/>
                          <a:cs typeface="Times New Roman" pitchFamily="18" charset="0"/>
                        </a:rPr>
                        <a:t> Fe </a:t>
                      </a:r>
                      <a:r>
                        <a:rPr lang="en-US" sz="2000" b="1" kern="1200" baseline="0" dirty="0" err="1">
                          <a:solidFill>
                            <a:srgbClr val="156DCE"/>
                          </a:solidFill>
                          <a:effectLst/>
                          <a:latin typeface="Times New Roman" pitchFamily="18" charset="0"/>
                          <a:ea typeface="+mn-ea"/>
                          <a:cs typeface="Times New Roman" pitchFamily="18" charset="0"/>
                        </a:rPr>
                        <a:t>vào</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ống</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nghiệm</a:t>
                      </a:r>
                      <a:r>
                        <a:rPr lang="en-US" sz="2000" b="1" kern="1200" baseline="0" dirty="0">
                          <a:solidFill>
                            <a:srgbClr val="156DCE"/>
                          </a:solidFill>
                          <a:effectLst/>
                          <a:latin typeface="Times New Roman" pitchFamily="18" charset="0"/>
                          <a:ea typeface="+mn-ea"/>
                          <a:cs typeface="Times New Roman" pitchFamily="18" charset="0"/>
                        </a:rPr>
                        <a:t> 2</a:t>
                      </a:r>
                    </a:p>
                    <a:p>
                      <a:pPr marL="0" marR="0" indent="0" algn="l" defTabSz="914218" rtl="0" eaLnBrk="1" fontAlgn="auto" latinLnBrk="0" hangingPunct="1">
                        <a:lnSpc>
                          <a:spcPct val="100000"/>
                        </a:lnSpc>
                        <a:spcBef>
                          <a:spcPts val="0"/>
                        </a:spcBef>
                        <a:spcAft>
                          <a:spcPts val="0"/>
                        </a:spcAft>
                        <a:buClrTx/>
                        <a:buSzTx/>
                        <a:buFontTx/>
                        <a:buNone/>
                        <a:tabLst/>
                        <a:defRPr/>
                      </a:pPr>
                      <a:r>
                        <a:rPr lang="en-US" sz="2000" b="1" kern="1200" baseline="0" dirty="0">
                          <a:solidFill>
                            <a:srgbClr val="156DCE"/>
                          </a:solidFill>
                          <a:effectLst/>
                          <a:latin typeface="Times New Roman" pitchFamily="18" charset="0"/>
                          <a:ea typeface="+mn-ea"/>
                          <a:cs typeface="Times New Roman" pitchFamily="18" charset="0"/>
                        </a:rPr>
                        <a:t>             Cho 1 </a:t>
                      </a:r>
                      <a:r>
                        <a:rPr lang="en-US" sz="2000" b="1" kern="1200" baseline="0" dirty="0" err="1">
                          <a:solidFill>
                            <a:srgbClr val="156DCE"/>
                          </a:solidFill>
                          <a:effectLst/>
                          <a:latin typeface="Times New Roman" pitchFamily="18" charset="0"/>
                          <a:ea typeface="+mn-ea"/>
                          <a:cs typeface="Times New Roman" pitchFamily="18" charset="0"/>
                        </a:rPr>
                        <a:t>dây</a:t>
                      </a:r>
                      <a:r>
                        <a:rPr lang="en-US" sz="2000" b="1" kern="1200" baseline="0" dirty="0">
                          <a:solidFill>
                            <a:srgbClr val="156DCE"/>
                          </a:solidFill>
                          <a:effectLst/>
                          <a:latin typeface="Times New Roman" pitchFamily="18" charset="0"/>
                          <a:ea typeface="+mn-ea"/>
                          <a:cs typeface="Times New Roman" pitchFamily="18" charset="0"/>
                        </a:rPr>
                        <a:t> Cu </a:t>
                      </a:r>
                      <a:r>
                        <a:rPr lang="en-US" sz="2000" b="1" kern="1200" baseline="0" dirty="0" err="1">
                          <a:solidFill>
                            <a:srgbClr val="156DCE"/>
                          </a:solidFill>
                          <a:effectLst/>
                          <a:latin typeface="Times New Roman" pitchFamily="18" charset="0"/>
                          <a:ea typeface="+mn-ea"/>
                          <a:cs typeface="Times New Roman" pitchFamily="18" charset="0"/>
                        </a:rPr>
                        <a:t>vào</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ống</a:t>
                      </a:r>
                      <a:r>
                        <a:rPr lang="en-US" sz="2000" b="1" kern="1200" baseline="0" dirty="0">
                          <a:solidFill>
                            <a:srgbClr val="156DCE"/>
                          </a:solidFill>
                          <a:effectLst/>
                          <a:latin typeface="Times New Roman" pitchFamily="18" charset="0"/>
                          <a:ea typeface="+mn-ea"/>
                          <a:cs typeface="Times New Roman" pitchFamily="18" charset="0"/>
                        </a:rPr>
                        <a:t> </a:t>
                      </a:r>
                      <a:r>
                        <a:rPr lang="en-US" sz="2000" b="1" kern="1200" baseline="0" dirty="0" err="1">
                          <a:solidFill>
                            <a:srgbClr val="156DCE"/>
                          </a:solidFill>
                          <a:effectLst/>
                          <a:latin typeface="Times New Roman" pitchFamily="18" charset="0"/>
                          <a:ea typeface="+mn-ea"/>
                          <a:cs typeface="Times New Roman" pitchFamily="18" charset="0"/>
                        </a:rPr>
                        <a:t>nghiệm</a:t>
                      </a:r>
                      <a:r>
                        <a:rPr lang="en-US" sz="2000" kern="1200" dirty="0">
                          <a:solidFill>
                            <a:schemeClr val="tx1"/>
                          </a:solidFill>
                          <a:effectLst/>
                          <a:latin typeface="+mn-lt"/>
                          <a:ea typeface="+mn-ea"/>
                          <a:cs typeface="+mn-cs"/>
                        </a:rPr>
                        <a:t> </a:t>
                      </a:r>
                      <a:r>
                        <a:rPr lang="en-US" sz="2000" b="1" kern="1200" dirty="0">
                          <a:solidFill>
                            <a:srgbClr val="0070C0"/>
                          </a:solidFill>
                          <a:effectLst/>
                          <a:latin typeface="Times New Roman" pitchFamily="18" charset="0"/>
                          <a:ea typeface="+mn-ea"/>
                          <a:cs typeface="Times New Roman" pitchFamily="18" charset="0"/>
                        </a:rPr>
                        <a:t>3</a:t>
                      </a:r>
                      <a:endParaRPr lang="en-US" sz="2000" b="1" dirty="0">
                        <a:solidFill>
                          <a:srgbClr val="156DCE"/>
                        </a:solidFill>
                        <a:effectLst/>
                        <a:latin typeface="Times New Roman" pitchFamily="18" charset="0"/>
                        <a:cs typeface="Times New Roman" pitchFamily="18" charset="0"/>
                      </a:endParaRPr>
                    </a:p>
                    <a:p>
                      <a:pPr algn="just">
                        <a:spcAft>
                          <a:spcPts val="0"/>
                        </a:spcAft>
                      </a:pPr>
                      <a:endParaRPr lang="en-US" sz="24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800" dirty="0">
                          <a:solidFill>
                            <a:srgbClr val="FF0000"/>
                          </a:solidFill>
                          <a:effectLst/>
                          <a:latin typeface="Times New Roman"/>
                          <a:ea typeface="Times New Roman"/>
                          <a:cs typeface="Times New Roman"/>
                        </a:rPr>
                        <a:t>- ở </a:t>
                      </a:r>
                      <a:r>
                        <a:rPr lang="en-US" sz="2800" dirty="0" err="1">
                          <a:solidFill>
                            <a:srgbClr val="FF0000"/>
                          </a:solidFill>
                          <a:effectLst/>
                          <a:latin typeface="Times New Roman"/>
                          <a:ea typeface="Times New Roman"/>
                          <a:cs typeface="Times New Roman"/>
                        </a:rPr>
                        <a:t>ống</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nghiệm1,2</a:t>
                      </a:r>
                      <a:r>
                        <a:rPr lang="en-US" sz="2800" dirty="0">
                          <a:solidFill>
                            <a:srgbClr val="FF0000"/>
                          </a:solidFill>
                          <a:effectLst/>
                          <a:latin typeface="Times New Roman" pitchFamily="18" charset="0"/>
                          <a:ea typeface="Times New Roman"/>
                          <a:cs typeface="Times New Roman" pitchFamily="18" charset="0"/>
                        </a:rPr>
                        <a:t>: </a:t>
                      </a:r>
                      <a:r>
                        <a:rPr lang="en-US" sz="2800" kern="1200" dirty="0">
                          <a:solidFill>
                            <a:srgbClr val="FF0000"/>
                          </a:solidFill>
                          <a:effectLst/>
                          <a:latin typeface="Times New Roman" pitchFamily="18" charset="0"/>
                          <a:ea typeface="+mn-ea"/>
                          <a:cs typeface="Times New Roman" pitchFamily="18" charset="0"/>
                        </a:rPr>
                        <a:t>Kim </a:t>
                      </a:r>
                      <a:r>
                        <a:rPr lang="en-US" sz="2800" kern="1200" dirty="0" err="1">
                          <a:solidFill>
                            <a:srgbClr val="FF0000"/>
                          </a:solidFill>
                          <a:effectLst/>
                          <a:latin typeface="Times New Roman" pitchFamily="18" charset="0"/>
                          <a:ea typeface="+mn-ea"/>
                          <a:cs typeface="Times New Roman" pitchFamily="18" charset="0"/>
                        </a:rPr>
                        <a:t>loại</a:t>
                      </a:r>
                      <a:r>
                        <a:rPr lang="en-US" sz="2800" kern="1200" dirty="0">
                          <a:solidFill>
                            <a:srgbClr val="FF0000"/>
                          </a:solidFill>
                          <a:effectLst/>
                          <a:latin typeface="Times New Roman" pitchFamily="18" charset="0"/>
                          <a:ea typeface="+mn-ea"/>
                          <a:cs typeface="Times New Roman" pitchFamily="18" charset="0"/>
                        </a:rPr>
                        <a:t> Mg, Fe tan </a:t>
                      </a:r>
                      <a:r>
                        <a:rPr lang="en-US" sz="2800" kern="1200" dirty="0" err="1">
                          <a:solidFill>
                            <a:srgbClr val="FF0000"/>
                          </a:solidFill>
                          <a:effectLst/>
                          <a:latin typeface="Times New Roman" pitchFamily="18" charset="0"/>
                          <a:ea typeface="+mn-ea"/>
                          <a:cs typeface="Times New Roman" pitchFamily="18" charset="0"/>
                        </a:rPr>
                        <a:t>dần</a:t>
                      </a:r>
                      <a:r>
                        <a:rPr lang="en-US" sz="2800" kern="1200" dirty="0">
                          <a:solidFill>
                            <a:srgbClr val="FF0000"/>
                          </a:solidFill>
                          <a:effectLst/>
                          <a:latin typeface="Times New Roman" pitchFamily="18" charset="0"/>
                          <a:ea typeface="+mn-ea"/>
                          <a:cs typeface="Times New Roman" pitchFamily="18" charset="0"/>
                        </a:rPr>
                        <a:t>, dung </a:t>
                      </a:r>
                      <a:r>
                        <a:rPr lang="en-US" sz="2800" kern="1200" dirty="0" err="1">
                          <a:solidFill>
                            <a:srgbClr val="FF0000"/>
                          </a:solidFill>
                          <a:effectLst/>
                          <a:latin typeface="Times New Roman" pitchFamily="18" charset="0"/>
                          <a:ea typeface="+mn-ea"/>
                          <a:cs typeface="Times New Roman" pitchFamily="18" charset="0"/>
                        </a:rPr>
                        <a:t>dịch</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sủi</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bọt</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vì</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có</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khí</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thoát</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ra</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tốc</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độ</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sủi</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bọt</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khí</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trong</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ống</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nghiệm</a:t>
                      </a:r>
                      <a:r>
                        <a:rPr lang="en-US" sz="2800" kern="1200" baseline="0" dirty="0">
                          <a:solidFill>
                            <a:srgbClr val="FF0000"/>
                          </a:solidFill>
                          <a:effectLst/>
                          <a:latin typeface="Times New Roman" pitchFamily="18" charset="0"/>
                          <a:ea typeface="+mn-ea"/>
                          <a:cs typeface="Times New Roman" pitchFamily="18" charset="0"/>
                        </a:rPr>
                        <a:t> 1 </a:t>
                      </a:r>
                      <a:r>
                        <a:rPr lang="en-US" sz="2800" kern="1200" baseline="0" dirty="0" err="1">
                          <a:solidFill>
                            <a:srgbClr val="FF0000"/>
                          </a:solidFill>
                          <a:effectLst/>
                          <a:latin typeface="Times New Roman" pitchFamily="18" charset="0"/>
                          <a:ea typeface="+mn-ea"/>
                          <a:cs typeface="Times New Roman" pitchFamily="18" charset="0"/>
                        </a:rPr>
                        <a:t>c</a:t>
                      </a:r>
                      <a:r>
                        <a:rPr lang="en-US" sz="2800" kern="1200" dirty="0" err="1">
                          <a:solidFill>
                            <a:srgbClr val="FF0000"/>
                          </a:solidFill>
                          <a:effectLst/>
                          <a:latin typeface="Times New Roman" pitchFamily="18" charset="0"/>
                          <a:ea typeface="+mn-ea"/>
                          <a:cs typeface="Times New Roman" pitchFamily="18" charset="0"/>
                        </a:rPr>
                        <a:t>hứa</a:t>
                      </a:r>
                      <a:r>
                        <a:rPr lang="en-US" sz="2800" kern="1200" dirty="0">
                          <a:solidFill>
                            <a:srgbClr val="FF0000"/>
                          </a:solidFill>
                          <a:effectLst/>
                          <a:latin typeface="Times New Roman" pitchFamily="18" charset="0"/>
                          <a:ea typeface="+mn-ea"/>
                          <a:cs typeface="Times New Roman" pitchFamily="18" charset="0"/>
                        </a:rPr>
                        <a:t> Mg </a:t>
                      </a:r>
                      <a:r>
                        <a:rPr lang="en-US" sz="2800" kern="1200" dirty="0" err="1">
                          <a:solidFill>
                            <a:srgbClr val="FF0000"/>
                          </a:solidFill>
                          <a:effectLst/>
                          <a:latin typeface="Times New Roman" pitchFamily="18" charset="0"/>
                          <a:ea typeface="+mn-ea"/>
                          <a:cs typeface="Times New Roman" pitchFamily="18" charset="0"/>
                        </a:rPr>
                        <a:t>nhanh</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hơn</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trong</a:t>
                      </a:r>
                      <a:r>
                        <a:rPr lang="en-US" sz="2800" kern="1200" dirty="0">
                          <a:solidFill>
                            <a:srgbClr val="FF0000"/>
                          </a:solidFill>
                          <a:effectLst/>
                          <a:latin typeface="Times New Roman" pitchFamily="18" charset="0"/>
                          <a:ea typeface="+mn-ea"/>
                          <a:cs typeface="Times New Roman" pitchFamily="18" charset="0"/>
                        </a:rPr>
                        <a:t> </a:t>
                      </a:r>
                      <a:r>
                        <a:rPr lang="en-US" sz="2800" kern="1200" dirty="0" err="1">
                          <a:solidFill>
                            <a:srgbClr val="FF0000"/>
                          </a:solidFill>
                          <a:effectLst/>
                          <a:latin typeface="Times New Roman" pitchFamily="18" charset="0"/>
                          <a:ea typeface="+mn-ea"/>
                          <a:cs typeface="Times New Roman" pitchFamily="18" charset="0"/>
                        </a:rPr>
                        <a:t>ống</a:t>
                      </a:r>
                      <a:r>
                        <a:rPr lang="en-US" sz="2800" kern="1200" baseline="0" dirty="0">
                          <a:solidFill>
                            <a:srgbClr val="FF0000"/>
                          </a:solidFill>
                          <a:effectLst/>
                          <a:latin typeface="Times New Roman" pitchFamily="18" charset="0"/>
                          <a:ea typeface="+mn-ea"/>
                          <a:cs typeface="Times New Roman" pitchFamily="18" charset="0"/>
                        </a:rPr>
                        <a:t> </a:t>
                      </a:r>
                      <a:r>
                        <a:rPr lang="en-US" sz="2800" kern="1200" baseline="0" dirty="0" err="1">
                          <a:solidFill>
                            <a:srgbClr val="FF0000"/>
                          </a:solidFill>
                          <a:effectLst/>
                          <a:latin typeface="Times New Roman" pitchFamily="18" charset="0"/>
                          <a:ea typeface="+mn-ea"/>
                          <a:cs typeface="Times New Roman" pitchFamily="18" charset="0"/>
                        </a:rPr>
                        <a:t>nghiệm</a:t>
                      </a:r>
                      <a:r>
                        <a:rPr lang="en-US" sz="2800" kern="1200" baseline="0" dirty="0">
                          <a:solidFill>
                            <a:srgbClr val="FF0000"/>
                          </a:solidFill>
                          <a:effectLst/>
                          <a:latin typeface="Times New Roman" pitchFamily="18" charset="0"/>
                          <a:ea typeface="+mn-ea"/>
                          <a:cs typeface="Times New Roman" pitchFamily="18" charset="0"/>
                        </a:rPr>
                        <a:t> 2 </a:t>
                      </a:r>
                      <a:r>
                        <a:rPr lang="en-US" sz="2800" kern="1200" baseline="0" dirty="0" err="1">
                          <a:solidFill>
                            <a:srgbClr val="FF0000"/>
                          </a:solidFill>
                          <a:effectLst/>
                          <a:latin typeface="Times New Roman" pitchFamily="18" charset="0"/>
                          <a:ea typeface="+mn-ea"/>
                          <a:cs typeface="Times New Roman" pitchFamily="18" charset="0"/>
                        </a:rPr>
                        <a:t>chứa</a:t>
                      </a:r>
                      <a:r>
                        <a:rPr lang="en-US" sz="2800" kern="1200" dirty="0">
                          <a:solidFill>
                            <a:srgbClr val="FF0000"/>
                          </a:solidFill>
                          <a:effectLst/>
                          <a:latin typeface="Times New Roman" pitchFamily="18" charset="0"/>
                          <a:ea typeface="+mn-ea"/>
                          <a:cs typeface="Times New Roman" pitchFamily="18" charset="0"/>
                        </a:rPr>
                        <a:t> Fe.</a:t>
                      </a:r>
                      <a:endParaRPr lang="en-US" sz="2800" dirty="0">
                        <a:solidFill>
                          <a:srgbClr val="FF0000"/>
                        </a:solidFill>
                        <a:effectLst/>
                        <a:latin typeface="Times New Roman" pitchFamily="18" charset="0"/>
                        <a:ea typeface="Times New Roman"/>
                        <a:cs typeface="Times New Roman" pitchFamily="18" charset="0"/>
                      </a:endParaRPr>
                    </a:p>
                    <a:p>
                      <a:pPr marL="0" indent="0" algn="l">
                        <a:spcAft>
                          <a:spcPts val="0"/>
                        </a:spcAft>
                        <a:buFontTx/>
                        <a:buNone/>
                      </a:pPr>
                      <a:r>
                        <a:rPr lang="en-US" sz="2800" dirty="0">
                          <a:solidFill>
                            <a:srgbClr val="FF0000"/>
                          </a:solidFill>
                          <a:effectLst/>
                          <a:latin typeface="Times New Roman"/>
                          <a:ea typeface="Times New Roman"/>
                          <a:cs typeface="Times New Roman"/>
                        </a:rPr>
                        <a:t>- ở </a:t>
                      </a:r>
                      <a:r>
                        <a:rPr lang="en-US" sz="2800" dirty="0" err="1">
                          <a:solidFill>
                            <a:srgbClr val="FF0000"/>
                          </a:solidFill>
                          <a:effectLst/>
                          <a:latin typeface="Times New Roman"/>
                          <a:ea typeface="Times New Roman"/>
                          <a:cs typeface="Times New Roman"/>
                        </a:rPr>
                        <a:t>ống</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nghiệm</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3:Không</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có</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hiện</a:t>
                      </a:r>
                      <a:r>
                        <a:rPr lang="en-US" sz="2800" dirty="0">
                          <a:solidFill>
                            <a:srgbClr val="FF0000"/>
                          </a:solidFill>
                          <a:effectLst/>
                          <a:latin typeface="Times New Roman"/>
                          <a:ea typeface="Times New Roman"/>
                          <a:cs typeface="Times New Roman"/>
                        </a:rPr>
                        <a:t> </a:t>
                      </a:r>
                      <a:r>
                        <a:rPr lang="en-US" sz="2800" dirty="0" err="1">
                          <a:solidFill>
                            <a:srgbClr val="FF0000"/>
                          </a:solidFill>
                          <a:effectLst/>
                          <a:latin typeface="Times New Roman"/>
                          <a:ea typeface="Times New Roman"/>
                          <a:cs typeface="Times New Roman"/>
                        </a:rPr>
                        <a:t>tượng</a:t>
                      </a:r>
                      <a:r>
                        <a:rPr lang="en-US" sz="2800" kern="1200" dirty="0">
                          <a:solidFill>
                            <a:srgbClr val="FF0000"/>
                          </a:solidFill>
                          <a:effectLst/>
                          <a:latin typeface="+mn-lt"/>
                          <a:ea typeface="+mn-ea"/>
                          <a:cs typeface="+mn-cs"/>
                        </a:rPr>
                        <a:t> </a:t>
                      </a:r>
                      <a:r>
                        <a:rPr lang="en-US" sz="2800" kern="1200" dirty="0" err="1">
                          <a:solidFill>
                            <a:srgbClr val="FF0000"/>
                          </a:solidFill>
                          <a:effectLst/>
                          <a:latin typeface="Times New Roman" pitchFamily="18" charset="0"/>
                          <a:ea typeface="+mn-ea"/>
                          <a:cs typeface="Times New Roman" pitchFamily="18" charset="0"/>
                        </a:rPr>
                        <a:t>gì</a:t>
                      </a:r>
                      <a:r>
                        <a:rPr lang="en-US" sz="2800" kern="1200" dirty="0">
                          <a:solidFill>
                            <a:srgbClr val="FF0000"/>
                          </a:solidFill>
                          <a:effectLst/>
                          <a:latin typeface="+mn-lt"/>
                          <a:ea typeface="+mn-ea"/>
                          <a:cs typeface="+mn-cs"/>
                        </a:rPr>
                        <a:t>.</a:t>
                      </a:r>
                    </a:p>
                    <a:p>
                      <a:pPr marL="342900" indent="-342900" algn="l">
                        <a:spcAft>
                          <a:spcPts val="0"/>
                        </a:spcAft>
                        <a:buFontTx/>
                        <a:buChar char="-"/>
                      </a:pPr>
                      <a:endParaRPr lang="en-US" sz="2800" dirty="0">
                        <a:solidFill>
                          <a:srgbClr val="FF0000"/>
                        </a:solidFill>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9359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p2">
            <a:extLst>
              <a:ext uri="{FF2B5EF4-FFF2-40B4-BE49-F238E27FC236}">
                <a16:creationId xmlns:a16="http://schemas.microsoft.com/office/drawing/2014/main" id="{ACEB95DC-F7B4-448F-AFF0-B4CC858DE530}"/>
              </a:ext>
            </a:extLst>
          </p:cNvPr>
          <p:cNvSpPr/>
          <p:nvPr/>
        </p:nvSpPr>
        <p:spPr>
          <a:xfrm>
            <a:off x="61" y="6294373"/>
            <a:ext cx="12191951" cy="563627"/>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rgbClr val="D1F7C4"/>
          </a:solidFill>
          <a:ln>
            <a:noFill/>
          </a:ln>
        </p:spPr>
        <p:txBody>
          <a:bodyPr spcFirstLastPara="1" wrap="square" lIns="91408" tIns="91408" rIns="91408" bIns="91408" anchor="ctr" anchorCtr="0">
            <a:noAutofit/>
          </a:bodyPr>
          <a:lstStyle/>
          <a:p>
            <a:endParaRPr lang="vi-VN">
              <a:solidFill>
                <a:prstClr val="black"/>
              </a:solidFill>
            </a:endParaRPr>
          </a:p>
        </p:txBody>
      </p:sp>
      <p:grpSp>
        <p:nvGrpSpPr>
          <p:cNvPr id="13" name="Group 12">
            <a:extLst>
              <a:ext uri="{FF2B5EF4-FFF2-40B4-BE49-F238E27FC236}">
                <a16:creationId xmlns:a16="http://schemas.microsoft.com/office/drawing/2014/main" id="{10773F24-4369-4769-ABA9-88E951C9172B}"/>
              </a:ext>
            </a:extLst>
          </p:cNvPr>
          <p:cNvGrpSpPr/>
          <p:nvPr/>
        </p:nvGrpSpPr>
        <p:grpSpPr>
          <a:xfrm rot="19751857">
            <a:off x="-1225195" y="4599227"/>
            <a:ext cx="3447811" cy="4330671"/>
            <a:chOff x="-830586" y="3001735"/>
            <a:chExt cx="2114725" cy="2656231"/>
          </a:xfrm>
        </p:grpSpPr>
        <p:pic>
          <p:nvPicPr>
            <p:cNvPr id="3" name="Google Shape;35;p5">
              <a:extLst>
                <a:ext uri="{FF2B5EF4-FFF2-40B4-BE49-F238E27FC236}">
                  <a16:creationId xmlns:a16="http://schemas.microsoft.com/office/drawing/2014/main" id="{45D69026-486E-4624-895A-23F4057EE814}"/>
                </a:ext>
              </a:extLst>
            </p:cNvPr>
            <p:cNvPicPr preferRelativeResize="0"/>
            <p:nvPr/>
          </p:nvPicPr>
          <p:blipFill>
            <a:blip r:embed="rId2">
              <a:alphaModFix/>
            </a:blip>
            <a:stretch>
              <a:fillRect/>
            </a:stretch>
          </p:blipFill>
          <p:spPr>
            <a:xfrm rot="1058409">
              <a:off x="-114981" y="3001735"/>
              <a:ext cx="681780" cy="799265"/>
            </a:xfrm>
            <a:prstGeom prst="rect">
              <a:avLst/>
            </a:prstGeom>
            <a:noFill/>
            <a:ln>
              <a:noFill/>
            </a:ln>
          </p:spPr>
        </p:pic>
        <p:pic>
          <p:nvPicPr>
            <p:cNvPr id="4" name="Google Shape;37;p5">
              <a:extLst>
                <a:ext uri="{FF2B5EF4-FFF2-40B4-BE49-F238E27FC236}">
                  <a16:creationId xmlns:a16="http://schemas.microsoft.com/office/drawing/2014/main" id="{1B278B1B-EDD9-4BD8-A7BA-EDC3FF6883E6}"/>
                </a:ext>
              </a:extLst>
            </p:cNvPr>
            <p:cNvPicPr preferRelativeResize="0"/>
            <p:nvPr/>
          </p:nvPicPr>
          <p:blipFill>
            <a:blip r:embed="rId3">
              <a:alphaModFix/>
            </a:blip>
            <a:stretch>
              <a:fillRect/>
            </a:stretch>
          </p:blipFill>
          <p:spPr>
            <a:xfrm rot="8424069" flipH="1">
              <a:off x="-830586" y="3523975"/>
              <a:ext cx="1740569" cy="1545802"/>
            </a:xfrm>
            <a:prstGeom prst="rect">
              <a:avLst/>
            </a:prstGeom>
            <a:noFill/>
            <a:ln>
              <a:noFill/>
            </a:ln>
          </p:spPr>
        </p:pic>
        <p:pic>
          <p:nvPicPr>
            <p:cNvPr id="6" name="Google Shape;39;p5">
              <a:extLst>
                <a:ext uri="{FF2B5EF4-FFF2-40B4-BE49-F238E27FC236}">
                  <a16:creationId xmlns:a16="http://schemas.microsoft.com/office/drawing/2014/main" id="{3A0272E5-B815-4B50-90B5-38BABE4FE842}"/>
                </a:ext>
              </a:extLst>
            </p:cNvPr>
            <p:cNvPicPr preferRelativeResize="0"/>
            <p:nvPr/>
          </p:nvPicPr>
          <p:blipFill>
            <a:blip r:embed="rId4">
              <a:alphaModFix/>
            </a:blip>
            <a:stretch>
              <a:fillRect/>
            </a:stretch>
          </p:blipFill>
          <p:spPr>
            <a:xfrm rot="4468951">
              <a:off x="-24600" y="4349228"/>
              <a:ext cx="1215509" cy="1401968"/>
            </a:xfrm>
            <a:prstGeom prst="rect">
              <a:avLst/>
            </a:prstGeom>
            <a:noFill/>
            <a:ln>
              <a:noFill/>
            </a:ln>
          </p:spPr>
        </p:pic>
      </p:grpSp>
      <p:sp>
        <p:nvSpPr>
          <p:cNvPr id="46" name="TextBox 45">
            <a:extLst>
              <a:ext uri="{FF2B5EF4-FFF2-40B4-BE49-F238E27FC236}">
                <a16:creationId xmlns:a16="http://schemas.microsoft.com/office/drawing/2014/main" id="{0C87E1C6-90E6-C17E-C713-A9C470A225EC}"/>
              </a:ext>
            </a:extLst>
          </p:cNvPr>
          <p:cNvSpPr txBox="1"/>
          <p:nvPr/>
        </p:nvSpPr>
        <p:spPr>
          <a:xfrm>
            <a:off x="728887" y="3552798"/>
            <a:ext cx="5671916" cy="461665"/>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 </a:t>
            </a:r>
            <a:endParaRPr lang="vi-VN" b="1" i="1" dirty="0">
              <a:solidFill>
                <a:srgbClr val="813589"/>
              </a:solidFill>
              <a:latin typeface="Times New Roman" pitchFamily="18" charset="0"/>
              <a:cs typeface="Times New Roman" pitchFamily="18" charset="0"/>
            </a:endParaRPr>
          </a:p>
        </p:txBody>
      </p:sp>
      <p:grpSp>
        <p:nvGrpSpPr>
          <p:cNvPr id="48" name="Group 47">
            <a:extLst>
              <a:ext uri="{FF2B5EF4-FFF2-40B4-BE49-F238E27FC236}">
                <a16:creationId xmlns:a16="http://schemas.microsoft.com/office/drawing/2014/main" id="{05E6232D-E3F2-1AD0-4AF2-FEC7E7CF1C13}"/>
              </a:ext>
            </a:extLst>
          </p:cNvPr>
          <p:cNvGrpSpPr/>
          <p:nvPr/>
        </p:nvGrpSpPr>
        <p:grpSpPr>
          <a:xfrm>
            <a:off x="1788750" y="304800"/>
            <a:ext cx="8795744" cy="7632538"/>
            <a:chOff x="461448" y="2264866"/>
            <a:chExt cx="4717120" cy="17996886"/>
          </a:xfrm>
        </p:grpSpPr>
        <p:sp>
          <p:nvSpPr>
            <p:cNvPr id="59" name="Rectangle: Rounded Corners 58">
              <a:extLst>
                <a:ext uri="{FF2B5EF4-FFF2-40B4-BE49-F238E27FC236}">
                  <a16:creationId xmlns:a16="http://schemas.microsoft.com/office/drawing/2014/main" id="{48F3E85B-174A-182A-337F-44FD55C93713}"/>
                </a:ext>
              </a:extLst>
            </p:cNvPr>
            <p:cNvSpPr/>
            <p:nvPr/>
          </p:nvSpPr>
          <p:spPr>
            <a:xfrm>
              <a:off x="461448" y="2264866"/>
              <a:ext cx="4717120" cy="12954000"/>
            </a:xfrm>
            <a:prstGeom prst="roundRect">
              <a:avLst>
                <a:gd name="adj" fmla="val 24979"/>
              </a:avLst>
            </a:prstGeom>
            <a:solidFill>
              <a:schemeClr val="accent4">
                <a:lumMod val="20000"/>
                <a:lumOff val="8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62" name="TextBox 61">
              <a:extLst>
                <a:ext uri="{FF2B5EF4-FFF2-40B4-BE49-F238E27FC236}">
                  <a16:creationId xmlns:a16="http://schemas.microsoft.com/office/drawing/2014/main" id="{B6DA72A7-95E4-9969-66BB-3824C83B810E}"/>
                </a:ext>
              </a:extLst>
            </p:cNvPr>
            <p:cNvSpPr txBox="1"/>
            <p:nvPr/>
          </p:nvSpPr>
          <p:spPr>
            <a:xfrm>
              <a:off x="540307" y="2481823"/>
              <a:ext cx="4638261" cy="17779929"/>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ctr"/>
              <a:r>
                <a:rPr lang="en-US" sz="2300" b="1" dirty="0">
                  <a:solidFill>
                    <a:srgbClr val="092D6C">
                      <a:lumMod val="50000"/>
                    </a:srgbClr>
                  </a:solidFill>
                </a:rPr>
                <a:t>            </a:t>
              </a:r>
            </a:p>
            <a:p>
              <a:pPr algn="ctr"/>
              <a:r>
                <a:rPr lang="en-US" b="1" dirty="0" err="1">
                  <a:solidFill>
                    <a:srgbClr val="092D6C">
                      <a:lumMod val="50000"/>
                    </a:srgbClr>
                  </a:solidFill>
                  <a:latin typeface="Times New Roman" pitchFamily="18" charset="0"/>
                  <a:cs typeface="Times New Roman" pitchFamily="18" charset="0"/>
                </a:rPr>
                <a:t>HOẠT</a:t>
              </a:r>
              <a:r>
                <a:rPr lang="en-US" b="1" dirty="0">
                  <a:solidFill>
                    <a:srgbClr val="092D6C">
                      <a:lumMod val="50000"/>
                    </a:srgbClr>
                  </a:solidFill>
                  <a:latin typeface="Times New Roman" pitchFamily="18" charset="0"/>
                  <a:cs typeface="Times New Roman" pitchFamily="18" charset="0"/>
                </a:rPr>
                <a:t> </a:t>
              </a:r>
              <a:r>
                <a:rPr lang="en-US" b="1" dirty="0" err="1">
                  <a:solidFill>
                    <a:srgbClr val="092D6C">
                      <a:lumMod val="50000"/>
                    </a:srgbClr>
                  </a:solidFill>
                  <a:latin typeface="Times New Roman" pitchFamily="18" charset="0"/>
                  <a:cs typeface="Times New Roman" pitchFamily="18" charset="0"/>
                </a:rPr>
                <a:t>ĐỘNG</a:t>
              </a:r>
              <a:r>
                <a:rPr lang="en-US" b="1" dirty="0">
                  <a:solidFill>
                    <a:srgbClr val="092D6C">
                      <a:lumMod val="50000"/>
                    </a:srgbClr>
                  </a:solidFill>
                  <a:latin typeface="Times New Roman" pitchFamily="18" charset="0"/>
                  <a:cs typeface="Times New Roman" pitchFamily="18" charset="0"/>
                </a:rPr>
                <a:t> </a:t>
              </a:r>
              <a:r>
                <a:rPr lang="en-US" b="1" dirty="0" err="1">
                  <a:solidFill>
                    <a:srgbClr val="092D6C">
                      <a:lumMod val="50000"/>
                    </a:srgbClr>
                  </a:solidFill>
                  <a:latin typeface="Times New Roman" pitchFamily="18" charset="0"/>
                  <a:cs typeface="Times New Roman" pitchFamily="18" charset="0"/>
                </a:rPr>
                <a:t>CÁ</a:t>
              </a:r>
              <a:r>
                <a:rPr lang="en-US" b="1" dirty="0">
                  <a:solidFill>
                    <a:srgbClr val="092D6C">
                      <a:lumMod val="50000"/>
                    </a:srgbClr>
                  </a:solidFill>
                  <a:latin typeface="Times New Roman" pitchFamily="18" charset="0"/>
                  <a:cs typeface="Times New Roman" pitchFamily="18" charset="0"/>
                </a:rPr>
                <a:t> </a:t>
              </a:r>
              <a:r>
                <a:rPr lang="en-US" b="1" dirty="0" err="1">
                  <a:solidFill>
                    <a:srgbClr val="092D6C">
                      <a:lumMod val="50000"/>
                    </a:srgbClr>
                  </a:solidFill>
                  <a:latin typeface="Times New Roman" pitchFamily="18" charset="0"/>
                  <a:cs typeface="Times New Roman" pitchFamily="18" charset="0"/>
                </a:rPr>
                <a:t>NHÂN</a:t>
              </a:r>
              <a:r>
                <a:rPr lang="en-US" b="1" dirty="0">
                  <a:solidFill>
                    <a:srgbClr val="092D6C">
                      <a:lumMod val="50000"/>
                    </a:srgbClr>
                  </a:solidFill>
                  <a:latin typeface="Times New Roman" pitchFamily="18" charset="0"/>
                  <a:cs typeface="Times New Roman" pitchFamily="18" charset="0"/>
                </a:rPr>
                <a:t>, </a:t>
              </a:r>
              <a:r>
                <a:rPr lang="en-US" b="1" dirty="0" err="1">
                  <a:solidFill>
                    <a:srgbClr val="092D6C">
                      <a:lumMod val="50000"/>
                    </a:srgbClr>
                  </a:solidFill>
                  <a:latin typeface="Times New Roman" pitchFamily="18" charset="0"/>
                  <a:cs typeface="Times New Roman" pitchFamily="18" charset="0"/>
                </a:rPr>
                <a:t>THỰC</a:t>
              </a:r>
              <a:r>
                <a:rPr lang="en-US" b="1" dirty="0">
                  <a:solidFill>
                    <a:srgbClr val="092D6C">
                      <a:lumMod val="50000"/>
                    </a:srgbClr>
                  </a:solidFill>
                  <a:latin typeface="Times New Roman" pitchFamily="18" charset="0"/>
                  <a:cs typeface="Times New Roman" pitchFamily="18" charset="0"/>
                </a:rPr>
                <a:t> </a:t>
              </a:r>
              <a:r>
                <a:rPr lang="en-US" b="1" dirty="0" err="1">
                  <a:solidFill>
                    <a:srgbClr val="092D6C">
                      <a:lumMod val="50000"/>
                    </a:srgbClr>
                  </a:solidFill>
                  <a:latin typeface="Times New Roman" pitchFamily="18" charset="0"/>
                  <a:cs typeface="Times New Roman" pitchFamily="18" charset="0"/>
                </a:rPr>
                <a:t>HIỆN</a:t>
              </a:r>
              <a:r>
                <a:rPr lang="en-US" b="1" dirty="0">
                  <a:solidFill>
                    <a:srgbClr val="092D6C">
                      <a:lumMod val="50000"/>
                    </a:srgbClr>
                  </a:solidFill>
                  <a:latin typeface="Times New Roman" pitchFamily="18" charset="0"/>
                  <a:cs typeface="Times New Roman" pitchFamily="18" charset="0"/>
                </a:rPr>
                <a:t> </a:t>
              </a:r>
              <a:r>
                <a:rPr lang="en-US" b="1" dirty="0" err="1">
                  <a:solidFill>
                    <a:srgbClr val="092D6C">
                      <a:lumMod val="50000"/>
                    </a:srgbClr>
                  </a:solidFill>
                  <a:latin typeface="Times New Roman" pitchFamily="18" charset="0"/>
                  <a:cs typeface="Times New Roman" pitchFamily="18" charset="0"/>
                </a:rPr>
                <a:t>NHIỆM</a:t>
              </a:r>
              <a:r>
                <a:rPr lang="en-US" b="1" dirty="0">
                  <a:solidFill>
                    <a:srgbClr val="092D6C">
                      <a:lumMod val="50000"/>
                    </a:srgbClr>
                  </a:solidFill>
                  <a:latin typeface="Times New Roman" pitchFamily="18" charset="0"/>
                  <a:cs typeface="Times New Roman" pitchFamily="18" charset="0"/>
                </a:rPr>
                <a:t> </a:t>
              </a:r>
              <a:r>
                <a:rPr lang="en-US" b="1" dirty="0" err="1">
                  <a:solidFill>
                    <a:srgbClr val="092D6C">
                      <a:lumMod val="50000"/>
                    </a:srgbClr>
                  </a:solidFill>
                  <a:latin typeface="Times New Roman" pitchFamily="18" charset="0"/>
                  <a:cs typeface="Times New Roman" pitchFamily="18" charset="0"/>
                </a:rPr>
                <a:t>VỤ</a:t>
              </a:r>
              <a:r>
                <a:rPr lang="en-US" b="1" dirty="0">
                  <a:solidFill>
                    <a:srgbClr val="092D6C">
                      <a:lumMod val="50000"/>
                    </a:srgbClr>
                  </a:solidFill>
                  <a:latin typeface="Times New Roman" pitchFamily="18" charset="0"/>
                  <a:cs typeface="Times New Roman" pitchFamily="18" charset="0"/>
                </a:rPr>
                <a:t> </a:t>
              </a:r>
              <a:r>
                <a:rPr lang="en-US" b="1" dirty="0" err="1">
                  <a:solidFill>
                    <a:srgbClr val="092D6C">
                      <a:lumMod val="50000"/>
                    </a:srgbClr>
                  </a:solidFill>
                  <a:latin typeface="Times New Roman" pitchFamily="18" charset="0"/>
                  <a:cs typeface="Times New Roman" pitchFamily="18" charset="0"/>
                </a:rPr>
                <a:t>SAU</a:t>
              </a:r>
              <a:r>
                <a:rPr lang="en-US" b="1" dirty="0">
                  <a:solidFill>
                    <a:srgbClr val="092D6C">
                      <a:lumMod val="50000"/>
                    </a:srgbClr>
                  </a:solidFill>
                  <a:latin typeface="Times New Roman" pitchFamily="18" charset="0"/>
                  <a:cs typeface="Times New Roman" pitchFamily="18" charset="0"/>
                </a:rPr>
                <a:t>:</a:t>
              </a: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r>
                <a:rPr lang="en-US" sz="2300" b="1" dirty="0">
                  <a:solidFill>
                    <a:srgbClr val="092D6C">
                      <a:lumMod val="50000"/>
                    </a:srgbClr>
                  </a:solidFill>
                </a:rPr>
                <a:t> </a:t>
              </a:r>
              <a:endParaRPr lang="vi-VN" sz="2300" b="1" dirty="0">
                <a:solidFill>
                  <a:srgbClr val="092D6C">
                    <a:lumMod val="50000"/>
                  </a:srgbClr>
                </a:solidFill>
              </a:endParaRPr>
            </a:p>
          </p:txBody>
        </p:sp>
      </p:grpSp>
      <p:sp>
        <p:nvSpPr>
          <p:cNvPr id="2" name="Rectangle 1"/>
          <p:cNvSpPr/>
          <p:nvPr/>
        </p:nvSpPr>
        <p:spPr>
          <a:xfrm>
            <a:off x="2050093" y="1567639"/>
            <a:ext cx="8534401" cy="3539430"/>
          </a:xfrm>
          <a:prstGeom prst="rect">
            <a:avLst/>
          </a:prstGeom>
        </p:spPr>
        <p:txBody>
          <a:bodyPr wrap="square">
            <a:spAutoFit/>
          </a:bodyPr>
          <a:lstStyle/>
          <a:p>
            <a:r>
              <a:rPr lang="en-US" sz="2800" b="1" i="1" dirty="0">
                <a:solidFill>
                  <a:srgbClr val="0F6BCE"/>
                </a:solidFill>
                <a:latin typeface="Times New Roman" pitchFamily="18" charset="0"/>
                <a:cs typeface="Times New Roman" pitchFamily="18" charset="0"/>
              </a:rPr>
              <a:t>-</a:t>
            </a:r>
            <a:r>
              <a:rPr lang="vi-VN" sz="2800" b="1" i="1" dirty="0">
                <a:solidFill>
                  <a:srgbClr val="0F6BCE"/>
                </a:solidFill>
                <a:latin typeface="Times New Roman" pitchFamily="18" charset="0"/>
                <a:cs typeface="Times New Roman" pitchFamily="18" charset="0"/>
              </a:rPr>
              <a:t>Từ thí nghiệm 1 =&gt; so sánh mức độ hoạt động của </a:t>
            </a:r>
            <a:endParaRPr lang="en-US" sz="2800" b="1" i="1" dirty="0">
              <a:solidFill>
                <a:srgbClr val="0F6BCE"/>
              </a:solidFill>
              <a:latin typeface="Times New Roman" pitchFamily="18" charset="0"/>
              <a:cs typeface="Times New Roman" pitchFamily="18" charset="0"/>
            </a:endParaRPr>
          </a:p>
          <a:p>
            <a:r>
              <a:rPr lang="en-US" sz="2800" b="1" i="1" dirty="0">
                <a:solidFill>
                  <a:srgbClr val="0F6BCE"/>
                </a:solidFill>
                <a:latin typeface="Times New Roman" pitchFamily="18" charset="0"/>
                <a:cs typeface="Times New Roman" pitchFamily="18" charset="0"/>
              </a:rPr>
              <a:t> </a:t>
            </a:r>
            <a:r>
              <a:rPr lang="vi-VN" sz="2800" b="1" i="1" dirty="0">
                <a:solidFill>
                  <a:srgbClr val="0F6BCE"/>
                </a:solidFill>
                <a:latin typeface="Times New Roman" pitchFamily="18" charset="0"/>
                <a:cs typeface="Times New Roman" pitchFamily="18" charset="0"/>
              </a:rPr>
              <a:t>Cu và Zn</a:t>
            </a:r>
            <a:r>
              <a:rPr lang="en-US" sz="2800" b="1" i="1" dirty="0">
                <a:solidFill>
                  <a:srgbClr val="0F6BCE"/>
                </a:solidFill>
                <a:latin typeface="Times New Roman" pitchFamily="18" charset="0"/>
                <a:cs typeface="Times New Roman" pitchFamily="18" charset="0"/>
              </a:rPr>
              <a:t> .</a:t>
            </a:r>
            <a:endParaRPr lang="en-US" sz="2800" b="1" dirty="0">
              <a:solidFill>
                <a:srgbClr val="0F6BCE"/>
              </a:solidFill>
              <a:latin typeface="Times New Roman" pitchFamily="18" charset="0"/>
              <a:cs typeface="Times New Roman" pitchFamily="18" charset="0"/>
            </a:endParaRPr>
          </a:p>
          <a:p>
            <a:r>
              <a:rPr lang="vi-VN" sz="2800" b="1" i="1" dirty="0">
                <a:solidFill>
                  <a:srgbClr val="0F6BCE"/>
                </a:solidFill>
                <a:latin typeface="Times New Roman" pitchFamily="18" charset="0"/>
                <a:cs typeface="Times New Roman" pitchFamily="18" charset="0"/>
              </a:rPr>
              <a:t>-Từ thí nghiệm 2 =&gt; so sánh mức độ hoạt động của </a:t>
            </a:r>
            <a:endParaRPr lang="en-US" sz="2800" b="1" i="1" dirty="0">
              <a:solidFill>
                <a:srgbClr val="0F6BCE"/>
              </a:solidFill>
              <a:latin typeface="Times New Roman" pitchFamily="18" charset="0"/>
              <a:cs typeface="Times New Roman" pitchFamily="18" charset="0"/>
            </a:endParaRPr>
          </a:p>
          <a:p>
            <a:r>
              <a:rPr lang="en-US" sz="2800" b="1" i="1" dirty="0">
                <a:solidFill>
                  <a:srgbClr val="0F6BCE"/>
                </a:solidFill>
                <a:latin typeface="Times New Roman" pitchFamily="18" charset="0"/>
                <a:cs typeface="Times New Roman" pitchFamily="18" charset="0"/>
              </a:rPr>
              <a:t> </a:t>
            </a:r>
            <a:r>
              <a:rPr lang="vi-VN" sz="2800" b="1" i="1" dirty="0">
                <a:solidFill>
                  <a:srgbClr val="0F6BCE"/>
                </a:solidFill>
                <a:latin typeface="Times New Roman" pitchFamily="18" charset="0"/>
                <a:cs typeface="Times New Roman" pitchFamily="18" charset="0"/>
              </a:rPr>
              <a:t>Cu và Ag</a:t>
            </a:r>
            <a:r>
              <a:rPr lang="en-US" sz="2800" b="1" i="1" dirty="0">
                <a:solidFill>
                  <a:srgbClr val="0F6BCE"/>
                </a:solidFill>
                <a:latin typeface="Times New Roman" pitchFamily="18" charset="0"/>
                <a:cs typeface="Times New Roman" pitchFamily="18" charset="0"/>
              </a:rPr>
              <a:t>.</a:t>
            </a:r>
            <a:endParaRPr lang="en-US" sz="2800" b="1" dirty="0">
              <a:solidFill>
                <a:srgbClr val="0F6BCE"/>
              </a:solidFill>
              <a:latin typeface="Times New Roman" pitchFamily="18" charset="0"/>
              <a:cs typeface="Times New Roman" pitchFamily="18" charset="0"/>
            </a:endParaRPr>
          </a:p>
          <a:p>
            <a:r>
              <a:rPr lang="vi-VN" sz="2800" b="1" i="1" dirty="0">
                <a:solidFill>
                  <a:srgbClr val="0F6BCE"/>
                </a:solidFill>
                <a:latin typeface="Times New Roman" pitchFamily="18" charset="0"/>
                <a:cs typeface="Times New Roman" pitchFamily="18" charset="0"/>
              </a:rPr>
              <a:t>-Từ thí nghiệm 3 =&gt; so sánh mức độ hoạt động của </a:t>
            </a:r>
            <a:endParaRPr lang="en-US" sz="2800" b="1" i="1" dirty="0">
              <a:solidFill>
                <a:srgbClr val="0F6BCE"/>
              </a:solidFill>
              <a:latin typeface="Times New Roman" pitchFamily="18" charset="0"/>
              <a:cs typeface="Times New Roman" pitchFamily="18" charset="0"/>
            </a:endParaRPr>
          </a:p>
          <a:p>
            <a:r>
              <a:rPr lang="en-US" sz="2800" b="1" i="1" dirty="0">
                <a:solidFill>
                  <a:srgbClr val="0F6BCE"/>
                </a:solidFill>
                <a:latin typeface="Times New Roman" pitchFamily="18" charset="0"/>
                <a:cs typeface="Times New Roman" pitchFamily="18" charset="0"/>
              </a:rPr>
              <a:t>Mg </a:t>
            </a:r>
            <a:r>
              <a:rPr lang="en-US" sz="2800" b="1" i="1" dirty="0" err="1">
                <a:solidFill>
                  <a:srgbClr val="0F6BCE"/>
                </a:solidFill>
                <a:latin typeface="Times New Roman" pitchFamily="18" charset="0"/>
                <a:cs typeface="Times New Roman" pitchFamily="18" charset="0"/>
              </a:rPr>
              <a:t>và</a:t>
            </a:r>
            <a:r>
              <a:rPr lang="en-US" sz="2800" b="1" i="1" dirty="0">
                <a:solidFill>
                  <a:srgbClr val="0F6BCE"/>
                </a:solidFill>
                <a:latin typeface="Times New Roman" pitchFamily="18" charset="0"/>
                <a:cs typeface="Times New Roman" pitchFamily="18" charset="0"/>
              </a:rPr>
              <a:t> Fe </a:t>
            </a:r>
            <a:r>
              <a:rPr lang="en-US" sz="2800" b="1" i="1" dirty="0" err="1">
                <a:solidFill>
                  <a:srgbClr val="0F6BCE"/>
                </a:solidFill>
                <a:latin typeface="Times New Roman" pitchFamily="18" charset="0"/>
                <a:cs typeface="Times New Roman" pitchFamily="18" charset="0"/>
              </a:rPr>
              <a:t>và</a:t>
            </a:r>
            <a:r>
              <a:rPr lang="en-US" sz="2800" b="1" i="1" dirty="0">
                <a:solidFill>
                  <a:srgbClr val="0F6BCE"/>
                </a:solidFill>
                <a:latin typeface="Times New Roman" pitchFamily="18" charset="0"/>
                <a:cs typeface="Times New Roman" pitchFamily="18" charset="0"/>
              </a:rPr>
              <a:t> </a:t>
            </a:r>
            <a:r>
              <a:rPr lang="vi-VN" sz="2800" b="1" i="1" dirty="0">
                <a:solidFill>
                  <a:srgbClr val="0F6BCE"/>
                </a:solidFill>
                <a:latin typeface="Times New Roman" pitchFamily="18" charset="0"/>
                <a:cs typeface="Times New Roman" pitchFamily="18" charset="0"/>
              </a:rPr>
              <a:t>Cu và H</a:t>
            </a:r>
            <a:r>
              <a:rPr lang="en-US" sz="2800" b="1" i="1" dirty="0">
                <a:solidFill>
                  <a:srgbClr val="0F6BCE"/>
                </a:solidFill>
                <a:latin typeface="Times New Roman" pitchFamily="18" charset="0"/>
                <a:cs typeface="Times New Roman" pitchFamily="18" charset="0"/>
              </a:rPr>
              <a:t>.</a:t>
            </a:r>
            <a:endParaRPr lang="en-US" sz="2800" b="1" dirty="0">
              <a:solidFill>
                <a:srgbClr val="0F6BCE"/>
              </a:solidFill>
              <a:latin typeface="Times New Roman" pitchFamily="18" charset="0"/>
              <a:cs typeface="Times New Roman" pitchFamily="18" charset="0"/>
            </a:endParaRPr>
          </a:p>
          <a:p>
            <a:r>
              <a:rPr lang="vi-VN" sz="2800" b="1" dirty="0">
                <a:solidFill>
                  <a:srgbClr val="0F6BCE"/>
                </a:solidFill>
                <a:latin typeface="Times New Roman" pitchFamily="18" charset="0"/>
                <a:cs typeface="Times New Roman" pitchFamily="18" charset="0"/>
              </a:rPr>
              <a:t>? Từ đó sắp xếp theo chiều giảm dần mức độ hoạt động của Cu,</a:t>
            </a:r>
            <a:r>
              <a:rPr lang="en-US" sz="2800" b="1" dirty="0">
                <a:solidFill>
                  <a:srgbClr val="0F6BCE"/>
                </a:solidFill>
                <a:latin typeface="Times New Roman" pitchFamily="18" charset="0"/>
                <a:cs typeface="Times New Roman" pitchFamily="18" charset="0"/>
              </a:rPr>
              <a:t> </a:t>
            </a:r>
            <a:r>
              <a:rPr lang="vi-VN" sz="2800" b="1" dirty="0">
                <a:solidFill>
                  <a:srgbClr val="0F6BCE"/>
                </a:solidFill>
                <a:latin typeface="Times New Roman" pitchFamily="18" charset="0"/>
                <a:cs typeface="Times New Roman" pitchFamily="18" charset="0"/>
              </a:rPr>
              <a:t>Ag,</a:t>
            </a:r>
            <a:r>
              <a:rPr lang="en-US" sz="2800" b="1" dirty="0">
                <a:solidFill>
                  <a:srgbClr val="0F6BCE"/>
                </a:solidFill>
                <a:latin typeface="Times New Roman" pitchFamily="18" charset="0"/>
                <a:cs typeface="Times New Roman" pitchFamily="18" charset="0"/>
              </a:rPr>
              <a:t> Mg, </a:t>
            </a:r>
            <a:r>
              <a:rPr lang="vi-VN" sz="2800" b="1" dirty="0">
                <a:solidFill>
                  <a:srgbClr val="0F6BCE"/>
                </a:solidFill>
                <a:latin typeface="Times New Roman" pitchFamily="18" charset="0"/>
                <a:cs typeface="Times New Roman" pitchFamily="18" charset="0"/>
              </a:rPr>
              <a:t>Zn,</a:t>
            </a:r>
            <a:r>
              <a:rPr lang="en-US" sz="2800" b="1" dirty="0">
                <a:solidFill>
                  <a:srgbClr val="0F6BCE"/>
                </a:solidFill>
                <a:latin typeface="Times New Roman" pitchFamily="18" charset="0"/>
                <a:cs typeface="Times New Roman" pitchFamily="18" charset="0"/>
              </a:rPr>
              <a:t> Fe, </a:t>
            </a:r>
            <a:r>
              <a:rPr lang="vi-VN" sz="2800" b="1" dirty="0">
                <a:solidFill>
                  <a:srgbClr val="0F6BCE"/>
                </a:solidFill>
                <a:latin typeface="Times New Roman" pitchFamily="18" charset="0"/>
                <a:cs typeface="Times New Roman" pitchFamily="18" charset="0"/>
              </a:rPr>
              <a:t>H</a:t>
            </a:r>
            <a:r>
              <a:rPr lang="en-US" sz="2800" b="1" dirty="0">
                <a:solidFill>
                  <a:srgbClr val="0F6BCE"/>
                </a:solidFill>
                <a:latin typeface="Times New Roman" pitchFamily="18" charset="0"/>
                <a:cs typeface="Times New Roman" pitchFamily="18" charset="0"/>
              </a:rPr>
              <a:t>.</a:t>
            </a:r>
          </a:p>
        </p:txBody>
      </p:sp>
    </p:spTree>
    <p:extLst>
      <p:ext uri="{BB962C8B-B14F-4D97-AF65-F5344CB8AC3E}">
        <p14:creationId xmlns:p14="http://schemas.microsoft.com/office/powerpoint/2010/main" val="88749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p2">
            <a:extLst>
              <a:ext uri="{FF2B5EF4-FFF2-40B4-BE49-F238E27FC236}">
                <a16:creationId xmlns:a16="http://schemas.microsoft.com/office/drawing/2014/main" id="{ACEB95DC-F7B4-448F-AFF0-B4CC858DE530}"/>
              </a:ext>
            </a:extLst>
          </p:cNvPr>
          <p:cNvSpPr/>
          <p:nvPr/>
        </p:nvSpPr>
        <p:spPr>
          <a:xfrm>
            <a:off x="61" y="6294373"/>
            <a:ext cx="12191951" cy="563627"/>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rgbClr val="D1F7C4"/>
          </a:solidFill>
          <a:ln>
            <a:noFill/>
          </a:ln>
        </p:spPr>
        <p:txBody>
          <a:bodyPr spcFirstLastPara="1" wrap="square" lIns="91408" tIns="91408" rIns="91408" bIns="91408" anchor="ctr" anchorCtr="0">
            <a:noAutofit/>
          </a:bodyPr>
          <a:lstStyle/>
          <a:p>
            <a:endParaRPr lang="vi-VN">
              <a:solidFill>
                <a:prstClr val="black"/>
              </a:solidFill>
            </a:endParaRPr>
          </a:p>
        </p:txBody>
      </p:sp>
      <p:grpSp>
        <p:nvGrpSpPr>
          <p:cNvPr id="13" name="Group 12">
            <a:extLst>
              <a:ext uri="{FF2B5EF4-FFF2-40B4-BE49-F238E27FC236}">
                <a16:creationId xmlns:a16="http://schemas.microsoft.com/office/drawing/2014/main" id="{10773F24-4369-4769-ABA9-88E951C9172B}"/>
              </a:ext>
            </a:extLst>
          </p:cNvPr>
          <p:cNvGrpSpPr/>
          <p:nvPr/>
        </p:nvGrpSpPr>
        <p:grpSpPr>
          <a:xfrm rot="19751857">
            <a:off x="-1225195" y="4599227"/>
            <a:ext cx="3447811" cy="4330671"/>
            <a:chOff x="-830586" y="3001735"/>
            <a:chExt cx="2114725" cy="2656231"/>
          </a:xfrm>
        </p:grpSpPr>
        <p:pic>
          <p:nvPicPr>
            <p:cNvPr id="3" name="Google Shape;35;p5">
              <a:extLst>
                <a:ext uri="{FF2B5EF4-FFF2-40B4-BE49-F238E27FC236}">
                  <a16:creationId xmlns:a16="http://schemas.microsoft.com/office/drawing/2014/main" id="{45D69026-486E-4624-895A-23F4057EE814}"/>
                </a:ext>
              </a:extLst>
            </p:cNvPr>
            <p:cNvPicPr preferRelativeResize="0"/>
            <p:nvPr/>
          </p:nvPicPr>
          <p:blipFill>
            <a:blip r:embed="rId2">
              <a:alphaModFix/>
            </a:blip>
            <a:stretch>
              <a:fillRect/>
            </a:stretch>
          </p:blipFill>
          <p:spPr>
            <a:xfrm rot="1058409">
              <a:off x="-114981" y="3001735"/>
              <a:ext cx="681780" cy="799265"/>
            </a:xfrm>
            <a:prstGeom prst="rect">
              <a:avLst/>
            </a:prstGeom>
            <a:noFill/>
            <a:ln>
              <a:noFill/>
            </a:ln>
          </p:spPr>
        </p:pic>
        <p:pic>
          <p:nvPicPr>
            <p:cNvPr id="4" name="Google Shape;37;p5">
              <a:extLst>
                <a:ext uri="{FF2B5EF4-FFF2-40B4-BE49-F238E27FC236}">
                  <a16:creationId xmlns:a16="http://schemas.microsoft.com/office/drawing/2014/main" id="{1B278B1B-EDD9-4BD8-A7BA-EDC3FF6883E6}"/>
                </a:ext>
              </a:extLst>
            </p:cNvPr>
            <p:cNvPicPr preferRelativeResize="0"/>
            <p:nvPr/>
          </p:nvPicPr>
          <p:blipFill>
            <a:blip r:embed="rId3">
              <a:alphaModFix/>
            </a:blip>
            <a:stretch>
              <a:fillRect/>
            </a:stretch>
          </p:blipFill>
          <p:spPr>
            <a:xfrm rot="8424069" flipH="1">
              <a:off x="-830586" y="3523975"/>
              <a:ext cx="1740569" cy="1545802"/>
            </a:xfrm>
            <a:prstGeom prst="rect">
              <a:avLst/>
            </a:prstGeom>
            <a:noFill/>
            <a:ln>
              <a:noFill/>
            </a:ln>
          </p:spPr>
        </p:pic>
        <p:pic>
          <p:nvPicPr>
            <p:cNvPr id="6" name="Google Shape;39;p5">
              <a:extLst>
                <a:ext uri="{FF2B5EF4-FFF2-40B4-BE49-F238E27FC236}">
                  <a16:creationId xmlns:a16="http://schemas.microsoft.com/office/drawing/2014/main" id="{3A0272E5-B815-4B50-90B5-38BABE4FE842}"/>
                </a:ext>
              </a:extLst>
            </p:cNvPr>
            <p:cNvPicPr preferRelativeResize="0"/>
            <p:nvPr/>
          </p:nvPicPr>
          <p:blipFill>
            <a:blip r:embed="rId4">
              <a:alphaModFix/>
            </a:blip>
            <a:stretch>
              <a:fillRect/>
            </a:stretch>
          </p:blipFill>
          <p:spPr>
            <a:xfrm rot="4468951">
              <a:off x="-24600" y="4349228"/>
              <a:ext cx="1215509" cy="1401968"/>
            </a:xfrm>
            <a:prstGeom prst="rect">
              <a:avLst/>
            </a:prstGeom>
            <a:noFill/>
            <a:ln>
              <a:noFill/>
            </a:ln>
          </p:spPr>
        </p:pic>
      </p:grpSp>
      <p:sp>
        <p:nvSpPr>
          <p:cNvPr id="46" name="TextBox 45">
            <a:extLst>
              <a:ext uri="{FF2B5EF4-FFF2-40B4-BE49-F238E27FC236}">
                <a16:creationId xmlns:a16="http://schemas.microsoft.com/office/drawing/2014/main" id="{0C87E1C6-90E6-C17E-C713-A9C470A225EC}"/>
              </a:ext>
            </a:extLst>
          </p:cNvPr>
          <p:cNvSpPr txBox="1"/>
          <p:nvPr/>
        </p:nvSpPr>
        <p:spPr>
          <a:xfrm>
            <a:off x="728887" y="3552798"/>
            <a:ext cx="5671916" cy="461665"/>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 </a:t>
            </a:r>
            <a:endParaRPr lang="vi-VN" b="1" i="1" dirty="0">
              <a:solidFill>
                <a:srgbClr val="813589"/>
              </a:solidFill>
              <a:latin typeface="Times New Roman" pitchFamily="18" charset="0"/>
              <a:cs typeface="Times New Roman" pitchFamily="18" charset="0"/>
            </a:endParaRPr>
          </a:p>
        </p:txBody>
      </p:sp>
      <p:grpSp>
        <p:nvGrpSpPr>
          <p:cNvPr id="48" name="Group 47">
            <a:extLst>
              <a:ext uri="{FF2B5EF4-FFF2-40B4-BE49-F238E27FC236}">
                <a16:creationId xmlns:a16="http://schemas.microsoft.com/office/drawing/2014/main" id="{05E6232D-E3F2-1AD0-4AF2-FEC7E7CF1C13}"/>
              </a:ext>
            </a:extLst>
          </p:cNvPr>
          <p:cNvGrpSpPr/>
          <p:nvPr/>
        </p:nvGrpSpPr>
        <p:grpSpPr>
          <a:xfrm>
            <a:off x="411866" y="386155"/>
            <a:ext cx="11475334" cy="7256615"/>
            <a:chOff x="461448" y="2264866"/>
            <a:chExt cx="4747769" cy="17110490"/>
          </a:xfrm>
        </p:grpSpPr>
        <p:sp>
          <p:nvSpPr>
            <p:cNvPr id="59" name="Rectangle: Rounded Corners 58">
              <a:extLst>
                <a:ext uri="{FF2B5EF4-FFF2-40B4-BE49-F238E27FC236}">
                  <a16:creationId xmlns:a16="http://schemas.microsoft.com/office/drawing/2014/main" id="{48F3E85B-174A-182A-337F-44FD55C93713}"/>
                </a:ext>
              </a:extLst>
            </p:cNvPr>
            <p:cNvSpPr/>
            <p:nvPr/>
          </p:nvSpPr>
          <p:spPr>
            <a:xfrm>
              <a:off x="461448" y="2264866"/>
              <a:ext cx="4717120" cy="12954000"/>
            </a:xfrm>
            <a:prstGeom prst="roundRect">
              <a:avLst>
                <a:gd name="adj" fmla="val 24979"/>
              </a:avLst>
            </a:prstGeom>
            <a:solidFill>
              <a:schemeClr val="accent4">
                <a:lumMod val="20000"/>
                <a:lumOff val="8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62" name="TextBox 61">
              <a:extLst>
                <a:ext uri="{FF2B5EF4-FFF2-40B4-BE49-F238E27FC236}">
                  <a16:creationId xmlns:a16="http://schemas.microsoft.com/office/drawing/2014/main" id="{B6DA72A7-95E4-9969-66BB-3824C83B810E}"/>
                </a:ext>
              </a:extLst>
            </p:cNvPr>
            <p:cNvSpPr txBox="1"/>
            <p:nvPr/>
          </p:nvSpPr>
          <p:spPr>
            <a:xfrm>
              <a:off x="570956" y="2457211"/>
              <a:ext cx="4638261" cy="16918145"/>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ctr"/>
              <a:r>
                <a:rPr lang="en-US" sz="2300" b="1" dirty="0">
                  <a:solidFill>
                    <a:srgbClr val="092D6C">
                      <a:lumMod val="50000"/>
                    </a:srgbClr>
                  </a:solidFill>
                </a:rPr>
                <a:t>            </a:t>
              </a:r>
            </a:p>
            <a:p>
              <a:pPr algn="ctr"/>
              <a:r>
                <a:rPr lang="en-US" sz="2800" b="1" dirty="0">
                  <a:solidFill>
                    <a:srgbClr val="092D6C">
                      <a:lumMod val="50000"/>
                    </a:srgbClr>
                  </a:solidFill>
                  <a:latin typeface="Times New Roman" pitchFamily="18" charset="0"/>
                  <a:cs typeface="Times New Roman" pitchFamily="18" charset="0"/>
                </a:rPr>
                <a:t> </a:t>
              </a: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r>
                <a:rPr lang="en-US" sz="2300" b="1" dirty="0">
                  <a:solidFill>
                    <a:srgbClr val="092D6C">
                      <a:lumMod val="50000"/>
                    </a:srgbClr>
                  </a:solidFill>
                </a:rPr>
                <a:t> </a:t>
              </a:r>
              <a:endParaRPr lang="vi-VN" sz="2300" b="1" dirty="0">
                <a:solidFill>
                  <a:srgbClr val="092D6C">
                    <a:lumMod val="50000"/>
                  </a:srgbClr>
                </a:solidFill>
              </a:endParaRPr>
            </a:p>
          </p:txBody>
        </p:sp>
      </p:grpSp>
      <p:sp>
        <p:nvSpPr>
          <p:cNvPr id="2" name="Rectangle 1"/>
          <p:cNvSpPr/>
          <p:nvPr/>
        </p:nvSpPr>
        <p:spPr>
          <a:xfrm>
            <a:off x="533400" y="386155"/>
            <a:ext cx="11279722" cy="5324535"/>
          </a:xfrm>
          <a:prstGeom prst="rect">
            <a:avLst/>
          </a:prstGeom>
        </p:spPr>
        <p:txBody>
          <a:bodyPr wrap="square">
            <a:spAutoFit/>
          </a:bodyPr>
          <a:lstStyle/>
          <a:p>
            <a:r>
              <a:rPr lang="en-US" sz="2800" b="1" i="1" dirty="0">
                <a:solidFill>
                  <a:srgbClr val="0F6BCE"/>
                </a:solidFill>
                <a:latin typeface="Times New Roman" pitchFamily="18" charset="0"/>
                <a:cs typeface="Times New Roman" pitchFamily="18" charset="0"/>
              </a:rPr>
              <a:t>       </a:t>
            </a:r>
            <a:r>
              <a:rPr lang="en-US" sz="2600" b="1" dirty="0">
                <a:solidFill>
                  <a:srgbClr val="FF0000"/>
                </a:solidFill>
                <a:latin typeface="Times New Roman" pitchFamily="18" charset="0"/>
                <a:cs typeface="Times New Roman" pitchFamily="18" charset="0"/>
              </a:rPr>
              <a:t>1.</a:t>
            </a:r>
            <a:r>
              <a:rPr lang="en-US" sz="2600" b="1" dirty="0">
                <a:solidFill>
                  <a:srgbClr val="FF0000"/>
                </a:solidFill>
              </a:rPr>
              <a:t> </a:t>
            </a:r>
            <a:r>
              <a:rPr lang="en-US" sz="2400" b="1" dirty="0" err="1">
                <a:solidFill>
                  <a:srgbClr val="FF0000"/>
                </a:solidFill>
                <a:latin typeface="Times New Roman" pitchFamily="18" charset="0"/>
                <a:cs typeface="Times New Roman" pitchFamily="18" charset="0"/>
              </a:rPr>
              <a:t>Thí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nghiệm</a:t>
            </a:r>
            <a:r>
              <a:rPr lang="en-US" sz="2400" b="1" dirty="0">
                <a:solidFill>
                  <a:srgbClr val="FF0000"/>
                </a:solidFill>
                <a:latin typeface="Times New Roman" pitchFamily="18" charset="0"/>
                <a:cs typeface="Times New Roman" pitchFamily="18" charset="0"/>
              </a:rPr>
              <a:t> 1.</a:t>
            </a:r>
          </a:p>
          <a:p>
            <a:r>
              <a:rPr lang="en-US" sz="2400" b="1" dirty="0">
                <a:latin typeface="Times New Roman" pitchFamily="18" charset="0"/>
                <a:cs typeface="Times New Roman" pitchFamily="18" charset="0"/>
              </a:rPr>
              <a:t>                 Zn + </a:t>
            </a:r>
            <a:r>
              <a:rPr lang="en-US" sz="2400" b="1" dirty="0" err="1">
                <a:latin typeface="Times New Roman" pitchFamily="18" charset="0"/>
                <a:cs typeface="Times New Roman" pitchFamily="18" charset="0"/>
              </a:rPr>
              <a:t>CuSO</a:t>
            </a:r>
            <a:r>
              <a:rPr lang="en-US" sz="2400" b="1" baseline="-25000" dirty="0" err="1">
                <a:latin typeface="Times New Roman" pitchFamily="18" charset="0"/>
                <a:cs typeface="Times New Roman" pitchFamily="18" charset="0"/>
              </a:rPr>
              <a:t>4</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ZnSO</a:t>
            </a:r>
            <a:r>
              <a:rPr lang="en-US" sz="2400" b="1" baseline="-25000" dirty="0" err="1">
                <a:latin typeface="Times New Roman" pitchFamily="18" charset="0"/>
                <a:cs typeface="Times New Roman" pitchFamily="18" charset="0"/>
              </a:rPr>
              <a:t>4</a:t>
            </a:r>
            <a:r>
              <a:rPr lang="en-US" sz="2400" b="1" dirty="0">
                <a:latin typeface="Times New Roman" pitchFamily="18" charset="0"/>
                <a:cs typeface="Times New Roman" pitchFamily="18" charset="0"/>
              </a:rPr>
              <a:t> + Cu </a:t>
            </a:r>
          </a:p>
          <a:p>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Kết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luận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Kẽm</a:t>
            </a:r>
            <a:r>
              <a:rPr lang="en-US" sz="2400" b="1" i="1" dirty="0">
                <a:latin typeface="Times New Roman" pitchFamily="18" charset="0"/>
                <a:cs typeface="Times New Roman" pitchFamily="18" charset="0"/>
              </a:rPr>
              <a:t> ( Zinc ) </a:t>
            </a:r>
            <a:r>
              <a:rPr lang="en-US" sz="2400" b="1" i="1" dirty="0" err="1">
                <a:latin typeface="Times New Roman" pitchFamily="18" charset="0"/>
                <a:cs typeface="Times New Roman" pitchFamily="18" charset="0"/>
              </a:rPr>
              <a:t>hoạt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mạnh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hơn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(copper)</a:t>
            </a:r>
          </a:p>
          <a:p>
            <a:r>
              <a:rPr lang="en-US" sz="2400" b="1" dirty="0">
                <a:latin typeface="Times New Roman" pitchFamily="18" charset="0"/>
                <a:cs typeface="Times New Roman" pitchFamily="18" charset="0"/>
              </a:rPr>
              <a:t>          =&gt; Ta </a:t>
            </a:r>
            <a:r>
              <a:rPr lang="en-US" sz="2400" b="1" dirty="0" err="1">
                <a:latin typeface="Times New Roman" pitchFamily="18" charset="0"/>
                <a:cs typeface="Times New Roman" pitchFamily="18" charset="0"/>
              </a:rPr>
              <a:t>xếp</a:t>
            </a:r>
            <a:r>
              <a:rPr lang="en-US" sz="2400" b="1" dirty="0">
                <a:latin typeface="Times New Roman" pitchFamily="18" charset="0"/>
                <a:cs typeface="Times New Roman" pitchFamily="18" charset="0"/>
              </a:rPr>
              <a:t> Zn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Cu </a:t>
            </a:r>
          </a:p>
          <a:p>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Thí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nghiệm</a:t>
            </a:r>
            <a:r>
              <a:rPr lang="en-US" sz="2400" b="1" dirty="0">
                <a:solidFill>
                  <a:srgbClr val="FF0000"/>
                </a:solidFill>
                <a:latin typeface="Times New Roman" pitchFamily="18" charset="0"/>
                <a:cs typeface="Times New Roman" pitchFamily="18" charset="0"/>
              </a:rPr>
              <a:t> 2.</a:t>
            </a:r>
          </a:p>
          <a:p>
            <a:r>
              <a:rPr lang="en-US" sz="2400" b="1" dirty="0">
                <a:latin typeface="Times New Roman" pitchFamily="18" charset="0"/>
                <a:cs typeface="Times New Roman" pitchFamily="18" charset="0"/>
              </a:rPr>
              <a:t>                 Cu + </a:t>
            </a:r>
            <a:r>
              <a:rPr lang="en-US" sz="2400" b="1" dirty="0" err="1">
                <a:latin typeface="Times New Roman" pitchFamily="18" charset="0"/>
                <a:cs typeface="Times New Roman" pitchFamily="18" charset="0"/>
              </a:rPr>
              <a:t>2AgNO</a:t>
            </a:r>
            <a:r>
              <a:rPr lang="en-US" sz="2400" b="1" baseline="-25000" dirty="0" err="1">
                <a:latin typeface="Times New Roman" pitchFamily="18" charset="0"/>
                <a:cs typeface="Times New Roman" pitchFamily="18" charset="0"/>
              </a:rPr>
              <a:t>3</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Cu(</a:t>
            </a:r>
            <a:r>
              <a:rPr lang="en-US" sz="2400" b="1" dirty="0" err="1">
                <a:latin typeface="Times New Roman" pitchFamily="18" charset="0"/>
                <a:cs typeface="Times New Roman" pitchFamily="18" charset="0"/>
              </a:rPr>
              <a:t>NO</a:t>
            </a:r>
            <a:r>
              <a:rPr lang="en-US" sz="2400" b="1" baseline="-25000" dirty="0" err="1">
                <a:latin typeface="Times New Roman" pitchFamily="18" charset="0"/>
                <a:cs typeface="Times New Roman" pitchFamily="18" charset="0"/>
              </a:rPr>
              <a:t>3</a:t>
            </a:r>
            <a:r>
              <a:rPr lang="en-US" sz="2400" b="1" dirty="0">
                <a:latin typeface="Times New Roman" pitchFamily="18" charset="0"/>
                <a:cs typeface="Times New Roman" pitchFamily="18" charset="0"/>
              </a:rPr>
              <a:t>)</a:t>
            </a:r>
            <a:r>
              <a:rPr lang="en-US" sz="2400" b="1" baseline="-25000" dirty="0">
                <a:latin typeface="Times New Roman" pitchFamily="18" charset="0"/>
                <a:cs typeface="Times New Roman" pitchFamily="18" charset="0"/>
              </a:rPr>
              <a:t>2</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2Ag</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Kết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luận</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Đồng</a:t>
            </a:r>
            <a:r>
              <a:rPr lang="en-US" sz="2400" b="1" i="1" dirty="0">
                <a:latin typeface="Times New Roman" pitchFamily="18" charset="0"/>
                <a:cs typeface="Times New Roman" pitchFamily="18" charset="0"/>
              </a:rPr>
              <a:t> ( </a:t>
            </a:r>
            <a:r>
              <a:rPr lang="en-US" sz="2400" b="1" dirty="0">
                <a:latin typeface="Times New Roman" pitchFamily="18" charset="0"/>
                <a:cs typeface="Times New Roman" pitchFamily="18" charset="0"/>
              </a:rPr>
              <a:t>copper</a:t>
            </a:r>
            <a:r>
              <a:rPr lang="en-US" sz="2400" b="1" i="1" dirty="0">
                <a:latin typeface="Times New Roman" pitchFamily="18" charset="0"/>
                <a:cs typeface="Times New Roman" pitchFamily="18" charset="0"/>
              </a:rPr>
              <a:t> ) </a:t>
            </a:r>
            <a:r>
              <a:rPr lang="en-US" sz="2400" b="1" i="1" dirty="0" err="1">
                <a:latin typeface="Times New Roman" pitchFamily="18" charset="0"/>
                <a:cs typeface="Times New Roman" pitchFamily="18" charset="0"/>
              </a:rPr>
              <a:t>hoạt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mạnh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hơn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bạc</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silver)</a:t>
            </a:r>
          </a:p>
          <a:p>
            <a:r>
              <a:rPr lang="en-US" sz="2400" b="1" i="1" dirty="0">
                <a:latin typeface="Times New Roman" pitchFamily="18" charset="0"/>
                <a:cs typeface="Times New Roman" pitchFamily="18" charset="0"/>
              </a:rPr>
              <a:t>         =&gt; </a:t>
            </a:r>
            <a:r>
              <a:rPr lang="en-US" sz="2400" b="1" dirty="0">
                <a:latin typeface="Times New Roman" pitchFamily="18" charset="0"/>
                <a:cs typeface="Times New Roman" pitchFamily="18" charset="0"/>
              </a:rPr>
              <a:t>Ta </a:t>
            </a:r>
            <a:r>
              <a:rPr lang="en-US" sz="2400" b="1" dirty="0" err="1">
                <a:latin typeface="Times New Roman" pitchFamily="18" charset="0"/>
                <a:cs typeface="Times New Roman" pitchFamily="18" charset="0"/>
              </a:rPr>
              <a:t>xếp</a:t>
            </a:r>
            <a:r>
              <a:rPr lang="en-US" sz="2400" b="1" dirty="0">
                <a:latin typeface="Times New Roman" pitchFamily="18" charset="0"/>
                <a:cs typeface="Times New Roman" pitchFamily="18" charset="0"/>
              </a:rPr>
              <a:t> Cu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Ag</a:t>
            </a:r>
          </a:p>
          <a:p>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3. </a:t>
            </a:r>
            <a:r>
              <a:rPr lang="en-US" sz="2400" b="1" dirty="0" err="1">
                <a:solidFill>
                  <a:srgbClr val="FF0000"/>
                </a:solidFill>
                <a:latin typeface="Times New Roman" pitchFamily="18" charset="0"/>
                <a:cs typeface="Times New Roman" pitchFamily="18" charset="0"/>
              </a:rPr>
              <a:t>Thí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nghiệm</a:t>
            </a:r>
            <a:r>
              <a:rPr lang="en-US" sz="2400" b="1" dirty="0">
                <a:solidFill>
                  <a:srgbClr val="FF0000"/>
                </a:solidFill>
                <a:latin typeface="Times New Roman" pitchFamily="18" charset="0"/>
                <a:cs typeface="Times New Roman" pitchFamily="18" charset="0"/>
              </a:rPr>
              <a:t> 3.</a:t>
            </a:r>
          </a:p>
          <a:p>
            <a:r>
              <a:rPr lang="en-US" sz="2400" b="1" dirty="0">
                <a:latin typeface="Times New Roman" pitchFamily="18" charset="0"/>
                <a:cs typeface="Times New Roman" pitchFamily="18" charset="0"/>
              </a:rPr>
              <a:t>               Mg + </a:t>
            </a:r>
            <a:r>
              <a:rPr lang="en-US" sz="2400" b="1" dirty="0" err="1">
                <a:latin typeface="Times New Roman" pitchFamily="18" charset="0"/>
                <a:cs typeface="Times New Roman" pitchFamily="18" charset="0"/>
              </a:rPr>
              <a:t>2HCl</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MgCl</a:t>
            </a:r>
            <a:r>
              <a:rPr lang="en-US" sz="2400" b="1" baseline="-25000" dirty="0" err="1">
                <a:latin typeface="Times New Roman" pitchFamily="18" charset="0"/>
                <a:cs typeface="Times New Roman" pitchFamily="18" charset="0"/>
              </a:rPr>
              <a:t>2</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H</a:t>
            </a:r>
            <a:r>
              <a:rPr lang="en-US" sz="2400" b="1" baseline="-25000" dirty="0" err="1">
                <a:latin typeface="Times New Roman" pitchFamily="18" charset="0"/>
                <a:cs typeface="Times New Roman" pitchFamily="18" charset="0"/>
              </a:rPr>
              <a:t>2</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Tốc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sủi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bọt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nhanh</a:t>
            </a:r>
            <a:r>
              <a:rPr lang="en-US" sz="2400" b="1" dirty="0">
                <a:latin typeface="Times New Roman" pitchFamily="18" charset="0"/>
                <a:cs typeface="Times New Roman" pitchFamily="18" charset="0"/>
              </a:rPr>
              <a:t>)</a:t>
            </a:r>
          </a:p>
          <a:p>
            <a:r>
              <a:rPr lang="en-US" sz="2400" b="1" dirty="0">
                <a:latin typeface="Times New Roman" pitchFamily="18" charset="0"/>
                <a:cs typeface="Times New Roman" pitchFamily="18" charset="0"/>
              </a:rPr>
              <a:t>               Fe + </a:t>
            </a:r>
            <a:r>
              <a:rPr lang="en-US" sz="2400" b="1" dirty="0" err="1">
                <a:latin typeface="Times New Roman" pitchFamily="18" charset="0"/>
                <a:cs typeface="Times New Roman" pitchFamily="18" charset="0"/>
              </a:rPr>
              <a:t>2HCl</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FeCl</a:t>
            </a:r>
            <a:r>
              <a:rPr lang="en-US" sz="2400" b="1" baseline="-25000" dirty="0" err="1">
                <a:latin typeface="Times New Roman" pitchFamily="18" charset="0"/>
                <a:cs typeface="Times New Roman" pitchFamily="18" charset="0"/>
              </a:rPr>
              <a:t>2</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H</a:t>
            </a:r>
            <a:r>
              <a:rPr lang="en-US" sz="2400" b="1" baseline="-25000" dirty="0" err="1">
                <a:latin typeface="Times New Roman" pitchFamily="18" charset="0"/>
                <a:cs typeface="Times New Roman" pitchFamily="18" charset="0"/>
              </a:rPr>
              <a:t>2</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Tốc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sủi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bọt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chậm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p>
          <a:p>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Kết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luận</a:t>
            </a:r>
            <a:r>
              <a:rPr lang="en-US" sz="2400" b="1" i="1" dirty="0">
                <a:latin typeface="Times New Roman" pitchFamily="18" charset="0"/>
                <a:cs typeface="Times New Roman" pitchFamily="18" charset="0"/>
              </a:rPr>
              <a:t>: Ta </a:t>
            </a:r>
            <a:r>
              <a:rPr lang="en-US" sz="2400" b="1" i="1" dirty="0" err="1">
                <a:latin typeface="Times New Roman" pitchFamily="18" charset="0"/>
                <a:cs typeface="Times New Roman" pitchFamily="18" charset="0"/>
              </a:rPr>
              <a:t>xếp</a:t>
            </a:r>
            <a:r>
              <a:rPr lang="en-US" sz="2400" b="1" i="1" dirty="0">
                <a:latin typeface="Times New Roman" pitchFamily="18" charset="0"/>
                <a:cs typeface="Times New Roman" pitchFamily="18" charset="0"/>
              </a:rPr>
              <a:t> Mg </a:t>
            </a:r>
            <a:r>
              <a:rPr lang="en-US" sz="2400" b="1" i="1" dirty="0" err="1">
                <a:latin typeface="Times New Roman" pitchFamily="18" charset="0"/>
                <a:cs typeface="Times New Roman" pitchFamily="18" charset="0"/>
              </a:rPr>
              <a:t>đứng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trước</a:t>
            </a:r>
            <a:r>
              <a:rPr lang="en-US" sz="2400" b="1" i="1" dirty="0">
                <a:latin typeface="Times New Roman" pitchFamily="18" charset="0"/>
                <a:cs typeface="Times New Roman" pitchFamily="18" charset="0"/>
              </a:rPr>
              <a:t> Fe, Fe </a:t>
            </a:r>
            <a:r>
              <a:rPr lang="en-US" sz="2400" b="1" i="1" dirty="0" err="1">
                <a:latin typeface="Times New Roman" pitchFamily="18" charset="0"/>
                <a:cs typeface="Times New Roman" pitchFamily="18" charset="0"/>
              </a:rPr>
              <a:t>đứng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trước</a:t>
            </a:r>
            <a:r>
              <a:rPr lang="en-US" sz="2400" b="1" i="1" dirty="0">
                <a:latin typeface="Times New Roman" pitchFamily="18" charset="0"/>
                <a:cs typeface="Times New Roman" pitchFamily="18" charset="0"/>
              </a:rPr>
              <a:t> H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Cu </a:t>
            </a:r>
            <a:r>
              <a:rPr lang="en-US" sz="2400" b="1" i="1" dirty="0" err="1">
                <a:latin typeface="Times New Roman" pitchFamily="18" charset="0"/>
                <a:cs typeface="Times New Roman" pitchFamily="18" charset="0"/>
              </a:rPr>
              <a:t>đứng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sau</a:t>
            </a:r>
            <a:r>
              <a:rPr lang="en-US" sz="2400" b="1" i="1" dirty="0">
                <a:latin typeface="Times New Roman" pitchFamily="18" charset="0"/>
                <a:cs typeface="Times New Roman" pitchFamily="18" charset="0"/>
              </a:rPr>
              <a:t> H</a:t>
            </a:r>
            <a:endParaRPr lang="en-US" sz="2400" b="1" dirty="0">
              <a:latin typeface="Times New Roman" pitchFamily="18" charset="0"/>
              <a:cs typeface="Times New Roman" pitchFamily="18" charset="0"/>
            </a:endParaRPr>
          </a:p>
          <a:p>
            <a:r>
              <a:rPr lang="pt-BR" sz="2400" b="1" i="1" dirty="0">
                <a:latin typeface="Times New Roman" pitchFamily="18" charset="0"/>
                <a:cs typeface="Times New Roman" pitchFamily="18" charset="0"/>
              </a:rPr>
              <a:t>               Thứ tự: Mg, Zn, Fe, H, Cu, Ag</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endParaRPr lang="en-US" sz="2400" b="1" dirty="0">
              <a:solidFill>
                <a:srgbClr val="0F6BCE"/>
              </a:solidFill>
              <a:latin typeface="Times New Roman" pitchFamily="18" charset="0"/>
              <a:cs typeface="Times New Roman" pitchFamily="18" charset="0"/>
            </a:endParaRPr>
          </a:p>
        </p:txBody>
      </p:sp>
    </p:spTree>
    <p:extLst>
      <p:ext uri="{BB962C8B-B14F-4D97-AF65-F5344CB8AC3E}">
        <p14:creationId xmlns:p14="http://schemas.microsoft.com/office/powerpoint/2010/main" val="1023713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p2">
            <a:extLst>
              <a:ext uri="{FF2B5EF4-FFF2-40B4-BE49-F238E27FC236}">
                <a16:creationId xmlns:a16="http://schemas.microsoft.com/office/drawing/2014/main" id="{ACEB95DC-F7B4-448F-AFF0-B4CC858DE530}"/>
              </a:ext>
            </a:extLst>
          </p:cNvPr>
          <p:cNvSpPr/>
          <p:nvPr/>
        </p:nvSpPr>
        <p:spPr>
          <a:xfrm>
            <a:off x="61" y="6294373"/>
            <a:ext cx="12191951" cy="563627"/>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rgbClr val="D1F7C4"/>
          </a:solidFill>
          <a:ln>
            <a:noFill/>
          </a:ln>
        </p:spPr>
        <p:txBody>
          <a:bodyPr spcFirstLastPara="1" wrap="square" lIns="91408" tIns="91408" rIns="91408" bIns="91408" anchor="ctr" anchorCtr="0">
            <a:noAutofit/>
          </a:bodyPr>
          <a:lstStyle/>
          <a:p>
            <a:endParaRPr lang="vi-VN">
              <a:solidFill>
                <a:prstClr val="black"/>
              </a:solidFill>
            </a:endParaRPr>
          </a:p>
        </p:txBody>
      </p:sp>
      <p:grpSp>
        <p:nvGrpSpPr>
          <p:cNvPr id="13" name="Group 12">
            <a:extLst>
              <a:ext uri="{FF2B5EF4-FFF2-40B4-BE49-F238E27FC236}">
                <a16:creationId xmlns:a16="http://schemas.microsoft.com/office/drawing/2014/main" id="{10773F24-4369-4769-ABA9-88E951C9172B}"/>
              </a:ext>
            </a:extLst>
          </p:cNvPr>
          <p:cNvGrpSpPr/>
          <p:nvPr/>
        </p:nvGrpSpPr>
        <p:grpSpPr>
          <a:xfrm rot="19751857">
            <a:off x="-1225195" y="4599227"/>
            <a:ext cx="3447811" cy="4330671"/>
            <a:chOff x="-830586" y="3001735"/>
            <a:chExt cx="2114725" cy="2656231"/>
          </a:xfrm>
        </p:grpSpPr>
        <p:pic>
          <p:nvPicPr>
            <p:cNvPr id="3" name="Google Shape;35;p5">
              <a:extLst>
                <a:ext uri="{FF2B5EF4-FFF2-40B4-BE49-F238E27FC236}">
                  <a16:creationId xmlns:a16="http://schemas.microsoft.com/office/drawing/2014/main" id="{45D69026-486E-4624-895A-23F4057EE814}"/>
                </a:ext>
              </a:extLst>
            </p:cNvPr>
            <p:cNvPicPr preferRelativeResize="0"/>
            <p:nvPr/>
          </p:nvPicPr>
          <p:blipFill>
            <a:blip r:embed="rId2">
              <a:alphaModFix/>
            </a:blip>
            <a:stretch>
              <a:fillRect/>
            </a:stretch>
          </p:blipFill>
          <p:spPr>
            <a:xfrm rot="1058409">
              <a:off x="-114981" y="3001735"/>
              <a:ext cx="681780" cy="799265"/>
            </a:xfrm>
            <a:prstGeom prst="rect">
              <a:avLst/>
            </a:prstGeom>
            <a:noFill/>
            <a:ln>
              <a:noFill/>
            </a:ln>
          </p:spPr>
        </p:pic>
        <p:pic>
          <p:nvPicPr>
            <p:cNvPr id="4" name="Google Shape;37;p5">
              <a:extLst>
                <a:ext uri="{FF2B5EF4-FFF2-40B4-BE49-F238E27FC236}">
                  <a16:creationId xmlns:a16="http://schemas.microsoft.com/office/drawing/2014/main" id="{1B278B1B-EDD9-4BD8-A7BA-EDC3FF6883E6}"/>
                </a:ext>
              </a:extLst>
            </p:cNvPr>
            <p:cNvPicPr preferRelativeResize="0"/>
            <p:nvPr/>
          </p:nvPicPr>
          <p:blipFill>
            <a:blip r:embed="rId3">
              <a:alphaModFix/>
            </a:blip>
            <a:stretch>
              <a:fillRect/>
            </a:stretch>
          </p:blipFill>
          <p:spPr>
            <a:xfrm rot="8424069" flipH="1">
              <a:off x="-830586" y="3523975"/>
              <a:ext cx="1740569" cy="1545802"/>
            </a:xfrm>
            <a:prstGeom prst="rect">
              <a:avLst/>
            </a:prstGeom>
            <a:noFill/>
            <a:ln>
              <a:noFill/>
            </a:ln>
          </p:spPr>
        </p:pic>
        <p:pic>
          <p:nvPicPr>
            <p:cNvPr id="6" name="Google Shape;39;p5">
              <a:extLst>
                <a:ext uri="{FF2B5EF4-FFF2-40B4-BE49-F238E27FC236}">
                  <a16:creationId xmlns:a16="http://schemas.microsoft.com/office/drawing/2014/main" id="{3A0272E5-B815-4B50-90B5-38BABE4FE842}"/>
                </a:ext>
              </a:extLst>
            </p:cNvPr>
            <p:cNvPicPr preferRelativeResize="0"/>
            <p:nvPr/>
          </p:nvPicPr>
          <p:blipFill>
            <a:blip r:embed="rId4">
              <a:alphaModFix/>
            </a:blip>
            <a:stretch>
              <a:fillRect/>
            </a:stretch>
          </p:blipFill>
          <p:spPr>
            <a:xfrm rot="4468951">
              <a:off x="-24600" y="4349228"/>
              <a:ext cx="1215509" cy="1401968"/>
            </a:xfrm>
            <a:prstGeom prst="rect">
              <a:avLst/>
            </a:prstGeom>
            <a:noFill/>
            <a:ln>
              <a:noFill/>
            </a:ln>
          </p:spPr>
        </p:pic>
      </p:grpSp>
      <p:sp>
        <p:nvSpPr>
          <p:cNvPr id="46" name="TextBox 45">
            <a:extLst>
              <a:ext uri="{FF2B5EF4-FFF2-40B4-BE49-F238E27FC236}">
                <a16:creationId xmlns:a16="http://schemas.microsoft.com/office/drawing/2014/main" id="{0C87E1C6-90E6-C17E-C713-A9C470A225EC}"/>
              </a:ext>
            </a:extLst>
          </p:cNvPr>
          <p:cNvSpPr txBox="1"/>
          <p:nvPr/>
        </p:nvSpPr>
        <p:spPr>
          <a:xfrm>
            <a:off x="728887" y="3552798"/>
            <a:ext cx="5671916" cy="461665"/>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 </a:t>
            </a:r>
            <a:endParaRPr lang="vi-VN" b="1" i="1" dirty="0">
              <a:solidFill>
                <a:srgbClr val="813589"/>
              </a:solidFill>
              <a:latin typeface="Times New Roman" pitchFamily="18" charset="0"/>
              <a:cs typeface="Times New Roman" pitchFamily="18" charset="0"/>
            </a:endParaRPr>
          </a:p>
        </p:txBody>
      </p:sp>
      <p:grpSp>
        <p:nvGrpSpPr>
          <p:cNvPr id="48" name="Group 47">
            <a:extLst>
              <a:ext uri="{FF2B5EF4-FFF2-40B4-BE49-F238E27FC236}">
                <a16:creationId xmlns:a16="http://schemas.microsoft.com/office/drawing/2014/main" id="{05E6232D-E3F2-1AD0-4AF2-FEC7E7CF1C13}"/>
              </a:ext>
            </a:extLst>
          </p:cNvPr>
          <p:cNvGrpSpPr/>
          <p:nvPr/>
        </p:nvGrpSpPr>
        <p:grpSpPr>
          <a:xfrm>
            <a:off x="435594" y="426941"/>
            <a:ext cx="11475334" cy="7256615"/>
            <a:chOff x="461448" y="2264866"/>
            <a:chExt cx="4747769" cy="17110490"/>
          </a:xfrm>
        </p:grpSpPr>
        <p:sp>
          <p:nvSpPr>
            <p:cNvPr id="59" name="Rectangle: Rounded Corners 58">
              <a:extLst>
                <a:ext uri="{FF2B5EF4-FFF2-40B4-BE49-F238E27FC236}">
                  <a16:creationId xmlns:a16="http://schemas.microsoft.com/office/drawing/2014/main" id="{48F3E85B-174A-182A-337F-44FD55C93713}"/>
                </a:ext>
              </a:extLst>
            </p:cNvPr>
            <p:cNvSpPr/>
            <p:nvPr/>
          </p:nvSpPr>
          <p:spPr>
            <a:xfrm>
              <a:off x="461448" y="2264866"/>
              <a:ext cx="4717120" cy="12954000"/>
            </a:xfrm>
            <a:prstGeom prst="roundRect">
              <a:avLst>
                <a:gd name="adj" fmla="val 24979"/>
              </a:avLst>
            </a:prstGeom>
            <a:solidFill>
              <a:schemeClr val="accent4">
                <a:lumMod val="20000"/>
                <a:lumOff val="8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62" name="TextBox 61">
              <a:extLst>
                <a:ext uri="{FF2B5EF4-FFF2-40B4-BE49-F238E27FC236}">
                  <a16:creationId xmlns:a16="http://schemas.microsoft.com/office/drawing/2014/main" id="{B6DA72A7-95E4-9969-66BB-3824C83B810E}"/>
                </a:ext>
              </a:extLst>
            </p:cNvPr>
            <p:cNvSpPr txBox="1"/>
            <p:nvPr/>
          </p:nvSpPr>
          <p:spPr>
            <a:xfrm>
              <a:off x="570956" y="2457211"/>
              <a:ext cx="4638261" cy="16918145"/>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ctr"/>
              <a:r>
                <a:rPr lang="en-US" sz="2300" b="1" dirty="0">
                  <a:solidFill>
                    <a:srgbClr val="092D6C">
                      <a:lumMod val="50000"/>
                    </a:srgbClr>
                  </a:solidFill>
                </a:rPr>
                <a:t>            </a:t>
              </a:r>
            </a:p>
            <a:p>
              <a:pPr algn="ctr"/>
              <a:r>
                <a:rPr lang="en-US" sz="2800" b="1" dirty="0">
                  <a:solidFill>
                    <a:srgbClr val="092D6C">
                      <a:lumMod val="50000"/>
                    </a:srgbClr>
                  </a:solidFill>
                  <a:latin typeface="Times New Roman" pitchFamily="18" charset="0"/>
                  <a:cs typeface="Times New Roman" pitchFamily="18" charset="0"/>
                </a:rPr>
                <a:t> </a:t>
              </a: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endParaRPr lang="en-US" sz="2300" b="1" dirty="0">
                <a:solidFill>
                  <a:srgbClr val="092D6C">
                    <a:lumMod val="50000"/>
                  </a:srgbClr>
                </a:solidFill>
              </a:endParaRPr>
            </a:p>
            <a:p>
              <a:pPr algn="ctr"/>
              <a:r>
                <a:rPr lang="en-US" sz="2300" b="1" dirty="0">
                  <a:solidFill>
                    <a:srgbClr val="092D6C">
                      <a:lumMod val="50000"/>
                    </a:srgbClr>
                  </a:solidFill>
                </a:rPr>
                <a:t> </a:t>
              </a:r>
              <a:endParaRPr lang="vi-VN" sz="2300" b="1" dirty="0">
                <a:solidFill>
                  <a:srgbClr val="092D6C">
                    <a:lumMod val="50000"/>
                  </a:srgbClr>
                </a:solidFill>
              </a:endParaRPr>
            </a:p>
          </p:txBody>
        </p:sp>
      </p:grpSp>
      <p:sp>
        <p:nvSpPr>
          <p:cNvPr id="2" name="Rectangle 1"/>
          <p:cNvSpPr/>
          <p:nvPr/>
        </p:nvSpPr>
        <p:spPr>
          <a:xfrm>
            <a:off x="533400" y="386155"/>
            <a:ext cx="11279722" cy="892552"/>
          </a:xfrm>
          <a:prstGeom prst="rect">
            <a:avLst/>
          </a:prstGeom>
        </p:spPr>
        <p:txBody>
          <a:bodyPr wrap="square">
            <a:spAutoFit/>
          </a:bodyPr>
          <a:lstStyle/>
          <a:p>
            <a:r>
              <a:rPr lang="en-US" sz="2800" b="1" i="1" dirty="0">
                <a:solidFill>
                  <a:srgbClr val="0F6BCE"/>
                </a:solidFill>
                <a:latin typeface="Times New Roman" pitchFamily="18" charset="0"/>
                <a:cs typeface="Times New Roman" pitchFamily="18" charset="0"/>
              </a:rPr>
              <a:t>       </a:t>
            </a:r>
            <a:r>
              <a:rPr lang="en-US" sz="2600" b="1" dirty="0">
                <a:solidFill>
                  <a:srgbClr val="FF0000"/>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 </a:t>
            </a:r>
          </a:p>
          <a:p>
            <a:r>
              <a:rPr lang="en-US" sz="2400" b="1" dirty="0">
                <a:solidFill>
                  <a:prstClr val="black"/>
                </a:solidFill>
                <a:latin typeface="Times New Roman" pitchFamily="18" charset="0"/>
                <a:cs typeface="Times New Roman" pitchFamily="18" charset="0"/>
              </a:rPr>
              <a:t> </a:t>
            </a:r>
            <a:endParaRPr lang="en-US" sz="2400" b="1" dirty="0">
              <a:solidFill>
                <a:srgbClr val="0F6BCE"/>
              </a:solidFill>
              <a:latin typeface="Times New Roman" pitchFamily="18" charset="0"/>
              <a:cs typeface="Times New Roman" pitchFamily="18" charset="0"/>
            </a:endParaRPr>
          </a:p>
        </p:txBody>
      </p:sp>
      <p:sp>
        <p:nvSpPr>
          <p:cNvPr id="5" name="Rectangle 4"/>
          <p:cNvSpPr/>
          <p:nvPr/>
        </p:nvSpPr>
        <p:spPr>
          <a:xfrm>
            <a:off x="742607" y="701981"/>
            <a:ext cx="10320113" cy="5262979"/>
          </a:xfrm>
          <a:prstGeom prst="rect">
            <a:avLst/>
          </a:prstGeom>
        </p:spPr>
        <p:txBody>
          <a:bodyPr wrap="square">
            <a:spAutoFit/>
          </a:bodyPr>
          <a:lstStyle/>
          <a:p>
            <a:pPr algn="just">
              <a:spcAft>
                <a:spcPts val="0"/>
              </a:spcAft>
            </a:pPr>
            <a:r>
              <a:rPr lang="pt-BR" sz="1600" spc="-10" dirty="0">
                <a:latin typeface="Times New Roman"/>
                <a:ea typeface="Times New Roman"/>
                <a:cs typeface="Times New Roman"/>
              </a:rPr>
              <a:t>GV tổ chức trò chơi: Ai nhanh hơn</a:t>
            </a:r>
            <a:endParaRPr lang="en-US" sz="1600" dirty="0">
              <a:latin typeface=".VnTime"/>
              <a:ea typeface="Times New Roman"/>
              <a:cs typeface="Times New Roman"/>
            </a:endParaRPr>
          </a:p>
          <a:p>
            <a:pPr algn="just">
              <a:spcAft>
                <a:spcPts val="0"/>
              </a:spcAft>
            </a:pPr>
            <a:r>
              <a:rPr lang="pt-BR" sz="1600" i="1" spc="-10" dirty="0">
                <a:latin typeface="Times New Roman"/>
                <a:ea typeface="Times New Roman"/>
                <a:cs typeface="Times New Roman"/>
              </a:rPr>
              <a:t>Luật chơi: Sau khi câu hỏi đưa ra.HS nào giơ tay nhanh , trả lời được nhiều điểm nhất, người đó chiến thắng.</a:t>
            </a:r>
            <a:endParaRPr lang="en-US" sz="1600" dirty="0">
              <a:latin typeface=".VnTime"/>
              <a:ea typeface="Times New Roman"/>
              <a:cs typeface="Times New Roman"/>
            </a:endParaRPr>
          </a:p>
          <a:p>
            <a:pPr algn="just">
              <a:spcAft>
                <a:spcPts val="0"/>
              </a:spcAft>
            </a:pPr>
            <a:r>
              <a:rPr lang="pt-BR" sz="1600" b="1" spc="-10" dirty="0">
                <a:latin typeface="Times New Roman"/>
                <a:ea typeface="Times New Roman"/>
                <a:cs typeface="Times New Roman"/>
              </a:rPr>
              <a:t>1.</a:t>
            </a:r>
            <a:r>
              <a:rPr lang="pt-BR" sz="1600" spc="-10" dirty="0">
                <a:latin typeface="Times New Roman"/>
                <a:ea typeface="Times New Roman"/>
                <a:cs typeface="Times New Roman"/>
              </a:rPr>
              <a:t> Những kim loại nào sau đây tác dụng được với dung dịch CuCl</a:t>
            </a:r>
            <a:r>
              <a:rPr lang="pt-BR" sz="1600" spc="-10" baseline="-25000" dirty="0">
                <a:latin typeface="Times New Roman"/>
                <a:ea typeface="Times New Roman"/>
                <a:cs typeface="Times New Roman"/>
              </a:rPr>
              <a:t>2</a:t>
            </a:r>
            <a:r>
              <a:rPr lang="pt-BR" sz="1600" spc="-10" dirty="0">
                <a:latin typeface="Times New Roman"/>
                <a:ea typeface="Times New Roman"/>
                <a:cs typeface="Times New Roman"/>
              </a:rPr>
              <a:t>:</a:t>
            </a:r>
            <a:endParaRPr lang="en-US" sz="1600" dirty="0">
              <a:latin typeface=".VnTime"/>
              <a:ea typeface="Times New Roman"/>
              <a:cs typeface="Times New Roman"/>
            </a:endParaRPr>
          </a:p>
          <a:p>
            <a:pPr algn="just">
              <a:spcAft>
                <a:spcPts val="0"/>
              </a:spcAft>
            </a:pPr>
            <a:r>
              <a:rPr lang="it-IT" sz="1600" spc="-10" dirty="0">
                <a:latin typeface="Times New Roman"/>
                <a:ea typeface="Times New Roman"/>
                <a:cs typeface="Times New Roman"/>
              </a:rPr>
              <a:t>a. Mg		    b.  Zn               c. Fe                   </a:t>
            </a:r>
            <a:r>
              <a:rPr lang="it-IT" sz="1600" spc="-10" dirty="0">
                <a:solidFill>
                  <a:srgbClr val="FF0000"/>
                </a:solidFill>
                <a:latin typeface="Times New Roman"/>
                <a:ea typeface="Times New Roman"/>
                <a:cs typeface="Times New Roman"/>
              </a:rPr>
              <a:t>d. Tất cả các kim loại trên.</a:t>
            </a:r>
            <a:endParaRPr lang="en-US" sz="1600" dirty="0">
              <a:latin typeface=".VnTime"/>
              <a:ea typeface="Times New Roman"/>
              <a:cs typeface="Times New Roman"/>
            </a:endParaRPr>
          </a:p>
          <a:p>
            <a:pPr algn="just">
              <a:spcAft>
                <a:spcPts val="0"/>
              </a:spcAft>
            </a:pPr>
            <a:r>
              <a:rPr lang="it-IT" sz="1600" b="1" spc="-10" dirty="0">
                <a:latin typeface="Times New Roman"/>
                <a:ea typeface="Times New Roman"/>
                <a:cs typeface="Times New Roman"/>
              </a:rPr>
              <a:t>2.</a:t>
            </a:r>
            <a:r>
              <a:rPr lang="it-IT" sz="1600" spc="-10" dirty="0">
                <a:latin typeface="Times New Roman"/>
                <a:ea typeface="Times New Roman"/>
                <a:cs typeface="Times New Roman"/>
              </a:rPr>
              <a:t> Những kim loại nào sau đây đều tác dụng được với dung dịch HCl:</a:t>
            </a:r>
            <a:endParaRPr lang="en-US" sz="1600" dirty="0">
              <a:latin typeface=".VnTime"/>
              <a:ea typeface="Times New Roman"/>
              <a:cs typeface="Times New Roman"/>
            </a:endParaRPr>
          </a:p>
          <a:p>
            <a:pPr algn="just">
              <a:spcAft>
                <a:spcPts val="0"/>
              </a:spcAft>
            </a:pPr>
            <a:r>
              <a:rPr lang="it-IT" sz="1600" spc="-10" dirty="0">
                <a:latin typeface="Times New Roman"/>
                <a:ea typeface="Times New Roman"/>
                <a:cs typeface="Times New Roman"/>
              </a:rPr>
              <a:t>a. Mg, Fe, Cu</a:t>
            </a:r>
            <a:r>
              <a:rPr lang="it-IT" sz="1600" spc="-10" dirty="0">
                <a:solidFill>
                  <a:srgbClr val="FF0000"/>
                </a:solidFill>
                <a:latin typeface="Times New Roman"/>
                <a:ea typeface="Times New Roman"/>
                <a:cs typeface="Times New Roman"/>
              </a:rPr>
              <a:t>.                                                            b. Zn, Fe , Mg.</a:t>
            </a:r>
            <a:endParaRPr lang="en-US" sz="1600" dirty="0">
              <a:latin typeface=".VnTime"/>
              <a:ea typeface="Times New Roman"/>
              <a:cs typeface="Times New Roman"/>
            </a:endParaRPr>
          </a:p>
          <a:p>
            <a:pPr algn="just">
              <a:spcAft>
                <a:spcPts val="0"/>
              </a:spcAft>
            </a:pPr>
            <a:r>
              <a:rPr lang="fr-FR" sz="1600" spc="-10" dirty="0">
                <a:latin typeface="Times New Roman"/>
                <a:ea typeface="Times New Roman"/>
                <a:cs typeface="Times New Roman"/>
              </a:rPr>
              <a:t>c. Ag, Mg, Zn.                                                           d. Fe , Mg, Cu.</a:t>
            </a:r>
            <a:endParaRPr lang="en-US" sz="1600" dirty="0">
              <a:latin typeface=".VnTime"/>
              <a:ea typeface="Times New Roman"/>
              <a:cs typeface="Times New Roman"/>
            </a:endParaRPr>
          </a:p>
          <a:p>
            <a:pPr algn="just">
              <a:spcAft>
                <a:spcPts val="0"/>
              </a:spcAft>
            </a:pPr>
            <a:r>
              <a:rPr lang="fr-FR" sz="1600" b="1" spc="-10" dirty="0">
                <a:latin typeface="Times New Roman"/>
                <a:ea typeface="Times New Roman"/>
                <a:cs typeface="Times New Roman"/>
              </a:rPr>
              <a:t>3.</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Dãy</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kim</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loại</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nào</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sau</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đây</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được</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sắp</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xếp</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theo</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chiều</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hoạt</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động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hoá</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học</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tăng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dần</a:t>
            </a:r>
            <a:r>
              <a:rPr lang="fr-FR" sz="1600" spc="-10" dirty="0">
                <a:latin typeface="Times New Roman"/>
                <a:ea typeface="Times New Roman"/>
                <a:cs typeface="Times New Roman"/>
              </a:rPr>
              <a:t> ?</a:t>
            </a:r>
            <a:endParaRPr lang="en-US" sz="1600" dirty="0">
              <a:latin typeface=".VnTime"/>
              <a:ea typeface="Times New Roman"/>
              <a:cs typeface="Times New Roman"/>
            </a:endParaRPr>
          </a:p>
          <a:p>
            <a:pPr algn="just">
              <a:spcAft>
                <a:spcPts val="0"/>
              </a:spcAft>
            </a:pPr>
            <a:r>
              <a:rPr lang="fr-FR" sz="1600" spc="-10" dirty="0">
                <a:latin typeface="Times New Roman"/>
                <a:ea typeface="Times New Roman"/>
                <a:cs typeface="Times New Roman"/>
              </a:rPr>
              <a:t>a. Cu, Ag , Fe, Zn, Mg.                                               </a:t>
            </a:r>
            <a:r>
              <a:rPr lang="fr-FR" sz="1600" spc="-10" dirty="0">
                <a:solidFill>
                  <a:srgbClr val="FF0000"/>
                </a:solidFill>
                <a:latin typeface="Times New Roman"/>
                <a:ea typeface="Times New Roman"/>
                <a:cs typeface="Times New Roman"/>
              </a:rPr>
              <a:t>b. Ag, Cu, Fe, Zn, Mg.</a:t>
            </a:r>
            <a:endParaRPr lang="en-US" sz="1600" dirty="0">
              <a:latin typeface=".VnTime"/>
              <a:ea typeface="Times New Roman"/>
              <a:cs typeface="Times New Roman"/>
            </a:endParaRPr>
          </a:p>
          <a:p>
            <a:pPr algn="just">
              <a:spcAft>
                <a:spcPts val="0"/>
              </a:spcAft>
            </a:pPr>
            <a:r>
              <a:rPr lang="fr-FR" sz="1600" spc="-10" dirty="0">
                <a:latin typeface="Times New Roman"/>
                <a:ea typeface="Times New Roman"/>
                <a:cs typeface="Times New Roman"/>
              </a:rPr>
              <a:t>c. Ag, Cu, Fe, Mg, Zn.                                                d. </a:t>
            </a:r>
            <a:r>
              <a:rPr lang="fr-FR" sz="1600" spc="-10" dirty="0" err="1">
                <a:latin typeface="Times New Roman"/>
                <a:ea typeface="Times New Roman"/>
                <a:cs typeface="Times New Roman"/>
              </a:rPr>
              <a:t>Tất</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cả</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đều</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sai</a:t>
            </a:r>
            <a:r>
              <a:rPr lang="fr-FR" sz="1600" spc="-10" dirty="0">
                <a:latin typeface="Times New Roman"/>
                <a:ea typeface="Times New Roman"/>
                <a:cs typeface="Times New Roman"/>
              </a:rPr>
              <a:t>.</a:t>
            </a:r>
            <a:endParaRPr lang="en-US" sz="1600" dirty="0">
              <a:latin typeface=".VnTime"/>
              <a:ea typeface="Times New Roman"/>
              <a:cs typeface="Times New Roman"/>
            </a:endParaRPr>
          </a:p>
          <a:p>
            <a:pPr algn="just">
              <a:spcAft>
                <a:spcPts val="0"/>
              </a:spcAft>
            </a:pPr>
            <a:r>
              <a:rPr lang="fr-FR" sz="1600" b="1" spc="-10" dirty="0">
                <a:latin typeface="Times New Roman"/>
                <a:ea typeface="Times New Roman"/>
                <a:cs typeface="Times New Roman"/>
              </a:rPr>
              <a:t>4.</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Một</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dung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dịch</a:t>
            </a:r>
            <a:r>
              <a:rPr lang="fr-FR" sz="1600" spc="-10" dirty="0">
                <a:latin typeface="Times New Roman"/>
                <a:ea typeface="Times New Roman"/>
                <a:cs typeface="Times New Roman"/>
              </a:rPr>
              <a:t> Cu(</a:t>
            </a:r>
            <a:r>
              <a:rPr lang="fr-FR" sz="1600" spc="-10" dirty="0" err="1">
                <a:latin typeface="Times New Roman"/>
                <a:ea typeface="Times New Roman"/>
                <a:cs typeface="Times New Roman"/>
              </a:rPr>
              <a:t>NO</a:t>
            </a:r>
            <a:r>
              <a:rPr lang="fr-FR" sz="1600" spc="-10" baseline="-25000" dirty="0" err="1">
                <a:latin typeface="Times New Roman"/>
                <a:ea typeface="Times New Roman"/>
                <a:cs typeface="Times New Roman"/>
              </a:rPr>
              <a:t>3</a:t>
            </a:r>
            <a:r>
              <a:rPr lang="fr-FR" sz="1600" spc="-10" dirty="0">
                <a:latin typeface="Times New Roman"/>
                <a:ea typeface="Times New Roman"/>
                <a:cs typeface="Times New Roman"/>
              </a:rPr>
              <a:t>)­</a:t>
            </a:r>
            <a:r>
              <a:rPr lang="fr-FR" sz="1600" spc="-10" baseline="-25000" dirty="0">
                <a:latin typeface="Times New Roman"/>
                <a:ea typeface="Times New Roman"/>
                <a:cs typeface="Times New Roman"/>
              </a:rPr>
              <a:t>2</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có</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lẫn</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AgNO</a:t>
            </a:r>
            <a:r>
              <a:rPr lang="fr-FR" sz="1600" spc="-10" baseline="-25000" dirty="0" err="1">
                <a:latin typeface="Times New Roman"/>
                <a:ea typeface="Times New Roman"/>
                <a:cs typeface="Times New Roman"/>
              </a:rPr>
              <a:t>3</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người</a:t>
            </a:r>
            <a:r>
              <a:rPr lang="fr-FR" sz="1600" spc="-10" dirty="0">
                <a:latin typeface="Times New Roman"/>
                <a:ea typeface="Times New Roman"/>
                <a:cs typeface="Times New Roman"/>
              </a:rPr>
              <a:t> ta </a:t>
            </a:r>
            <a:r>
              <a:rPr lang="fr-FR" sz="1600" spc="-10" dirty="0" err="1">
                <a:latin typeface="Times New Roman"/>
                <a:ea typeface="Times New Roman"/>
                <a:cs typeface="Times New Roman"/>
              </a:rPr>
              <a:t>có</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thể</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dùng</a:t>
            </a:r>
            <a:r>
              <a:rPr lang="fr-FR" sz="1600" spc="-10" dirty="0">
                <a:latin typeface="Times New Roman"/>
                <a:ea typeface="Times New Roman"/>
                <a:cs typeface="Times New Roman"/>
              </a:rPr>
              <a:t> KL </a:t>
            </a:r>
            <a:r>
              <a:rPr lang="fr-FR" sz="1600" spc="-10" dirty="0" err="1">
                <a:latin typeface="Times New Roman"/>
                <a:ea typeface="Times New Roman"/>
                <a:cs typeface="Times New Roman"/>
              </a:rPr>
              <a:t>nào</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sau</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đây</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để</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làm</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sạch</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dung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dịch</a:t>
            </a:r>
            <a:r>
              <a:rPr lang="fr-FR" sz="1600" spc="-10" dirty="0">
                <a:latin typeface="Times New Roman"/>
                <a:ea typeface="Times New Roman"/>
                <a:cs typeface="Times New Roman"/>
              </a:rPr>
              <a:t> Cu(</a:t>
            </a:r>
            <a:r>
              <a:rPr lang="fr-FR" sz="1600" spc="-10" dirty="0" err="1">
                <a:latin typeface="Times New Roman"/>
                <a:ea typeface="Times New Roman"/>
                <a:cs typeface="Times New Roman"/>
              </a:rPr>
              <a:t>NO­</a:t>
            </a:r>
            <a:r>
              <a:rPr lang="fr-FR" sz="1600" spc="-10" baseline="-25000" dirty="0" err="1">
                <a:latin typeface="Times New Roman"/>
                <a:ea typeface="Times New Roman"/>
                <a:cs typeface="Times New Roman"/>
              </a:rPr>
              <a:t>3</a:t>
            </a:r>
            <a:r>
              <a:rPr lang="fr-FR" sz="1600" spc="-10" dirty="0">
                <a:latin typeface="Times New Roman"/>
                <a:ea typeface="Times New Roman"/>
                <a:cs typeface="Times New Roman"/>
              </a:rPr>
              <a:t>)</a:t>
            </a:r>
            <a:r>
              <a:rPr lang="fr-FR" sz="1600" spc="-10" baseline="-25000" dirty="0">
                <a:latin typeface="Times New Roman"/>
                <a:ea typeface="Times New Roman"/>
                <a:cs typeface="Times New Roman"/>
              </a:rPr>
              <a:t>2</a:t>
            </a:r>
            <a:r>
              <a:rPr lang="fr-FR" sz="1600" spc="-10" dirty="0">
                <a:latin typeface="Times New Roman"/>
                <a:ea typeface="Times New Roman"/>
                <a:cs typeface="Times New Roman"/>
              </a:rPr>
              <a:t>:</a:t>
            </a:r>
            <a:endParaRPr lang="en-US" sz="1600" dirty="0">
              <a:latin typeface=".VnTime"/>
              <a:ea typeface="Times New Roman"/>
              <a:cs typeface="Times New Roman"/>
            </a:endParaRPr>
          </a:p>
          <a:p>
            <a:pPr algn="just">
              <a:spcAft>
                <a:spcPts val="0"/>
              </a:spcAft>
            </a:pPr>
            <a:r>
              <a:rPr lang="fr-FR" sz="1600" spc="-10" dirty="0">
                <a:solidFill>
                  <a:srgbClr val="FF0000"/>
                </a:solidFill>
                <a:latin typeface="Times New Roman"/>
                <a:ea typeface="Times New Roman"/>
                <a:cs typeface="Times New Roman"/>
              </a:rPr>
              <a:t>a. Cu	</a:t>
            </a:r>
            <a:r>
              <a:rPr lang="fr-FR" sz="1600" spc="-10" dirty="0">
                <a:latin typeface="Times New Roman"/>
                <a:ea typeface="Times New Roman"/>
                <a:cs typeface="Times New Roman"/>
              </a:rPr>
              <a:t>		b. Fe.                         c. Al.			d. Au.</a:t>
            </a:r>
            <a:endParaRPr lang="en-US" sz="1600" dirty="0">
              <a:latin typeface=".VnTime"/>
              <a:ea typeface="Times New Roman"/>
              <a:cs typeface="Times New Roman"/>
            </a:endParaRPr>
          </a:p>
          <a:p>
            <a:pPr algn="just">
              <a:spcAft>
                <a:spcPts val="0"/>
              </a:spcAft>
            </a:pPr>
            <a:r>
              <a:rPr lang="fr-FR" sz="1600" b="1" spc="-10" dirty="0">
                <a:latin typeface="Times New Roman"/>
                <a:ea typeface="Times New Roman"/>
                <a:cs typeface="Times New Roman"/>
              </a:rPr>
              <a:t>5.</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Có</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hiện</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tượng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gì</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sau</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đây</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quan</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sát</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được</a:t>
            </a:r>
            <a:r>
              <a:rPr lang="fr-FR" sz="1600" spc="-10" dirty="0">
                <a:latin typeface="Times New Roman"/>
                <a:ea typeface="Times New Roman"/>
                <a:cs typeface="Times New Roman"/>
              </a:rPr>
              <a:t> khi </a:t>
            </a:r>
            <a:r>
              <a:rPr lang="fr-FR" sz="1600" spc="-10" dirty="0" err="1">
                <a:latin typeface="Times New Roman"/>
                <a:ea typeface="Times New Roman"/>
                <a:cs typeface="Times New Roman"/>
              </a:rPr>
              <a:t>cho</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miếng</a:t>
            </a:r>
            <a:r>
              <a:rPr lang="fr-FR" sz="1600" spc="-10" dirty="0">
                <a:latin typeface="Times New Roman"/>
                <a:ea typeface="Times New Roman"/>
                <a:cs typeface="Times New Roman"/>
              </a:rPr>
              <a:t> Cu </a:t>
            </a:r>
            <a:r>
              <a:rPr lang="fr-FR" sz="1600" spc="-10" dirty="0" err="1">
                <a:latin typeface="Times New Roman"/>
                <a:ea typeface="Times New Roman"/>
                <a:cs typeface="Times New Roman"/>
              </a:rPr>
              <a:t>vào</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dung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dịch</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AgNO</a:t>
            </a:r>
            <a:r>
              <a:rPr lang="fr-FR" sz="1600" spc="-10" baseline="-25000" dirty="0" err="1">
                <a:latin typeface="Times New Roman"/>
                <a:ea typeface="Times New Roman"/>
                <a:cs typeface="Times New Roman"/>
              </a:rPr>
              <a:t>3</a:t>
            </a:r>
            <a:r>
              <a:rPr lang="fr-FR" sz="1600" spc="-10" dirty="0">
                <a:latin typeface="Times New Roman"/>
                <a:ea typeface="Times New Roman"/>
                <a:cs typeface="Times New Roman"/>
              </a:rPr>
              <a:t>:</a:t>
            </a:r>
            <a:endParaRPr lang="en-US" sz="1600" dirty="0">
              <a:latin typeface=".VnTime"/>
              <a:ea typeface="Times New Roman"/>
              <a:cs typeface="Times New Roman"/>
            </a:endParaRPr>
          </a:p>
          <a:p>
            <a:pPr algn="just">
              <a:spcAft>
                <a:spcPts val="0"/>
              </a:spcAft>
            </a:pPr>
            <a:r>
              <a:rPr lang="fr-FR" sz="1600" spc="-10" dirty="0">
                <a:latin typeface="Times New Roman"/>
                <a:ea typeface="Times New Roman"/>
                <a:cs typeface="Times New Roman"/>
              </a:rPr>
              <a:t>a. </a:t>
            </a:r>
            <a:r>
              <a:rPr lang="fr-FR" sz="1600" spc="-10" dirty="0" err="1">
                <a:latin typeface="Times New Roman"/>
                <a:ea typeface="Times New Roman"/>
                <a:cs typeface="Times New Roman"/>
              </a:rPr>
              <a:t>Sủi</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bọt</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khí</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không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màu</a:t>
            </a:r>
            <a:r>
              <a:rPr lang="fr-FR" sz="1600" spc="-10" dirty="0">
                <a:latin typeface="Times New Roman"/>
                <a:ea typeface="Times New Roman"/>
                <a:cs typeface="Times New Roman"/>
              </a:rPr>
              <a:t>.</a:t>
            </a:r>
            <a:endParaRPr lang="en-US" sz="1600" dirty="0">
              <a:latin typeface=".VnTime"/>
              <a:ea typeface="Times New Roman"/>
              <a:cs typeface="Times New Roman"/>
            </a:endParaRPr>
          </a:p>
          <a:p>
            <a:pPr algn="just">
              <a:spcAft>
                <a:spcPts val="0"/>
              </a:spcAft>
            </a:pPr>
            <a:r>
              <a:rPr lang="fr-FR" sz="1600" spc="-10" dirty="0">
                <a:latin typeface="Times New Roman"/>
                <a:ea typeface="Times New Roman"/>
                <a:cs typeface="Times New Roman"/>
              </a:rPr>
              <a:t>b. Dung </a:t>
            </a:r>
            <a:r>
              <a:rPr lang="fr-FR" sz="1600" spc="-10" dirty="0" err="1">
                <a:latin typeface="Times New Roman"/>
                <a:ea typeface="Times New Roman"/>
                <a:cs typeface="Times New Roman"/>
              </a:rPr>
              <a:t>dịch</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nhạt</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màu</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xanh</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Miếng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đồng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từ</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màu</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đỏ</a:t>
            </a:r>
            <a:r>
              <a:rPr lang="fr-FR" sz="1600" spc="-10" dirty="0">
                <a:latin typeface="Times New Roman"/>
                <a:ea typeface="Times New Roman"/>
                <a:cs typeface="Times New Roman"/>
              </a:rPr>
              <a:t> sang </a:t>
            </a:r>
            <a:r>
              <a:rPr lang="fr-FR" sz="1600" spc="-10" dirty="0" err="1">
                <a:latin typeface="Times New Roman"/>
                <a:ea typeface="Times New Roman"/>
                <a:cs typeface="Times New Roman"/>
              </a:rPr>
              <a:t>trắng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bạc</a:t>
            </a:r>
            <a:endParaRPr lang="en-US" sz="1600" dirty="0">
              <a:latin typeface=".VnTime"/>
              <a:ea typeface="Times New Roman"/>
              <a:cs typeface="Times New Roman"/>
            </a:endParaRPr>
          </a:p>
          <a:p>
            <a:pPr algn="just">
              <a:spcAft>
                <a:spcPts val="0"/>
              </a:spcAft>
            </a:pPr>
            <a:r>
              <a:rPr lang="fr-FR" sz="1600" spc="-10" dirty="0">
                <a:solidFill>
                  <a:srgbClr val="FF0000"/>
                </a:solidFill>
                <a:latin typeface="Times New Roman"/>
                <a:ea typeface="Times New Roman"/>
                <a:cs typeface="Times New Roman"/>
              </a:rPr>
              <a:t>c. Dung </a:t>
            </a:r>
            <a:r>
              <a:rPr lang="fr-FR" sz="1600" spc="-10" dirty="0" err="1">
                <a:solidFill>
                  <a:srgbClr val="FF0000"/>
                </a:solidFill>
                <a:latin typeface="Times New Roman"/>
                <a:ea typeface="Times New Roman"/>
                <a:cs typeface="Times New Roman"/>
              </a:rPr>
              <a:t>dịch</a:t>
            </a:r>
            <a:r>
              <a:rPr lang="fr-FR" sz="1600" spc="-10" dirty="0">
                <a:solidFill>
                  <a:srgbClr val="FF0000"/>
                </a:solidFill>
                <a:latin typeface="Times New Roman"/>
                <a:ea typeface="Times New Roman"/>
                <a:cs typeface="Times New Roman"/>
              </a:rPr>
              <a:t> </a:t>
            </a:r>
            <a:r>
              <a:rPr lang="fr-FR" sz="1600" spc="-10" dirty="0" err="1">
                <a:solidFill>
                  <a:srgbClr val="FF0000"/>
                </a:solidFill>
                <a:latin typeface="Times New Roman"/>
                <a:ea typeface="Times New Roman"/>
                <a:cs typeface="Times New Roman"/>
              </a:rPr>
              <a:t>chuyển</a:t>
            </a:r>
            <a:r>
              <a:rPr lang="fr-FR" sz="1600" spc="-10" dirty="0">
                <a:solidFill>
                  <a:srgbClr val="FF0000"/>
                </a:solidFill>
                <a:latin typeface="Times New Roman"/>
                <a:ea typeface="Times New Roman"/>
                <a:cs typeface="Times New Roman"/>
              </a:rPr>
              <a:t> sang </a:t>
            </a:r>
            <a:r>
              <a:rPr lang="fr-FR" sz="1600" spc="-10" dirty="0" err="1">
                <a:solidFill>
                  <a:srgbClr val="FF0000"/>
                </a:solidFill>
                <a:latin typeface="Times New Roman"/>
                <a:ea typeface="Times New Roman"/>
                <a:cs typeface="Times New Roman"/>
              </a:rPr>
              <a:t>màu</a:t>
            </a:r>
            <a:r>
              <a:rPr lang="fr-FR" sz="1600" spc="-10" dirty="0">
                <a:solidFill>
                  <a:srgbClr val="FF0000"/>
                </a:solidFill>
                <a:latin typeface="Times New Roman"/>
                <a:ea typeface="Times New Roman"/>
                <a:cs typeface="Times New Roman"/>
              </a:rPr>
              <a:t> </a:t>
            </a:r>
            <a:r>
              <a:rPr lang="fr-FR" sz="1600" spc="-10" dirty="0" err="1">
                <a:solidFill>
                  <a:srgbClr val="FF0000"/>
                </a:solidFill>
                <a:latin typeface="Times New Roman"/>
                <a:ea typeface="Times New Roman"/>
                <a:cs typeface="Times New Roman"/>
              </a:rPr>
              <a:t>xanh</a:t>
            </a:r>
            <a:r>
              <a:rPr lang="fr-FR" sz="1600" spc="-10" dirty="0">
                <a:solidFill>
                  <a:srgbClr val="FF0000"/>
                </a:solidFill>
                <a:latin typeface="Times New Roman"/>
                <a:ea typeface="Times New Roman"/>
                <a:cs typeface="Times New Roman"/>
              </a:rPr>
              <a:t>. </a:t>
            </a:r>
            <a:r>
              <a:rPr lang="fr-FR" sz="1600" spc="-10" dirty="0" err="1">
                <a:solidFill>
                  <a:srgbClr val="FF0000"/>
                </a:solidFill>
                <a:latin typeface="Times New Roman"/>
                <a:ea typeface="Times New Roman"/>
                <a:cs typeface="Times New Roman"/>
              </a:rPr>
              <a:t>Đồng</a:t>
            </a:r>
            <a:r>
              <a:rPr lang="fr-FR" sz="1600" spc="-10" dirty="0">
                <a:solidFill>
                  <a:srgbClr val="FF0000"/>
                </a:solidFill>
                <a:latin typeface="Times New Roman"/>
                <a:ea typeface="Times New Roman"/>
                <a:cs typeface="Times New Roman"/>
              </a:rPr>
              <a:t> </a:t>
            </a:r>
            <a:r>
              <a:rPr lang="fr-FR" sz="1600" spc="-10" dirty="0" err="1">
                <a:solidFill>
                  <a:srgbClr val="FF0000"/>
                </a:solidFill>
                <a:latin typeface="Times New Roman"/>
                <a:ea typeface="Times New Roman"/>
                <a:cs typeface="Times New Roman"/>
              </a:rPr>
              <a:t>từ</a:t>
            </a:r>
            <a:r>
              <a:rPr lang="fr-FR" sz="1600" spc="-10" dirty="0">
                <a:solidFill>
                  <a:srgbClr val="FF0000"/>
                </a:solidFill>
                <a:latin typeface="Times New Roman"/>
                <a:ea typeface="Times New Roman"/>
                <a:cs typeface="Times New Roman"/>
              </a:rPr>
              <a:t> </a:t>
            </a:r>
            <a:r>
              <a:rPr lang="fr-FR" sz="1600" spc="-10" dirty="0" err="1">
                <a:solidFill>
                  <a:srgbClr val="FF0000"/>
                </a:solidFill>
                <a:latin typeface="Times New Roman"/>
                <a:ea typeface="Times New Roman"/>
                <a:cs typeface="Times New Roman"/>
              </a:rPr>
              <a:t>màu</a:t>
            </a:r>
            <a:r>
              <a:rPr lang="fr-FR" sz="1600" spc="-10" dirty="0">
                <a:solidFill>
                  <a:srgbClr val="FF0000"/>
                </a:solidFill>
                <a:latin typeface="Times New Roman"/>
                <a:ea typeface="Times New Roman"/>
                <a:cs typeface="Times New Roman"/>
              </a:rPr>
              <a:t> </a:t>
            </a:r>
            <a:r>
              <a:rPr lang="fr-FR" sz="1600" spc="-10" dirty="0" err="1">
                <a:solidFill>
                  <a:srgbClr val="FF0000"/>
                </a:solidFill>
                <a:latin typeface="Times New Roman"/>
                <a:ea typeface="Times New Roman"/>
                <a:cs typeface="Times New Roman"/>
              </a:rPr>
              <a:t>đỏ</a:t>
            </a:r>
            <a:r>
              <a:rPr lang="fr-FR" sz="1600" spc="-10" dirty="0">
                <a:solidFill>
                  <a:srgbClr val="FF0000"/>
                </a:solidFill>
                <a:latin typeface="Times New Roman"/>
                <a:ea typeface="Times New Roman"/>
                <a:cs typeface="Times New Roman"/>
              </a:rPr>
              <a:t> sang </a:t>
            </a:r>
            <a:r>
              <a:rPr lang="fr-FR" sz="1600" spc="-10" dirty="0" err="1">
                <a:solidFill>
                  <a:srgbClr val="FF0000"/>
                </a:solidFill>
                <a:latin typeface="Times New Roman"/>
                <a:ea typeface="Times New Roman"/>
                <a:cs typeface="Times New Roman"/>
              </a:rPr>
              <a:t>trắng</a:t>
            </a:r>
            <a:r>
              <a:rPr lang="fr-FR" sz="1600" spc="-10" dirty="0">
                <a:solidFill>
                  <a:srgbClr val="FF0000"/>
                </a:solidFill>
                <a:latin typeface="Times New Roman"/>
                <a:ea typeface="Times New Roman"/>
                <a:cs typeface="Times New Roman"/>
              </a:rPr>
              <a:t>, </a:t>
            </a:r>
            <a:r>
              <a:rPr lang="fr-FR" sz="1600" spc="-10" dirty="0" err="1">
                <a:solidFill>
                  <a:srgbClr val="FF0000"/>
                </a:solidFill>
                <a:latin typeface="Times New Roman"/>
                <a:ea typeface="Times New Roman"/>
                <a:cs typeface="Times New Roman"/>
              </a:rPr>
              <a:t>bạc</a:t>
            </a:r>
            <a:endParaRPr lang="en-US" sz="1600" dirty="0">
              <a:latin typeface=".VnTime"/>
              <a:ea typeface="Times New Roman"/>
              <a:cs typeface="Times New Roman"/>
            </a:endParaRPr>
          </a:p>
          <a:p>
            <a:pPr algn="just">
              <a:spcAft>
                <a:spcPts val="0"/>
              </a:spcAft>
            </a:pPr>
            <a:r>
              <a:rPr lang="fr-FR" sz="1600" spc="-10" dirty="0">
                <a:latin typeface="Times New Roman"/>
                <a:ea typeface="Times New Roman"/>
                <a:cs typeface="Times New Roman"/>
              </a:rPr>
              <a:t>d. </a:t>
            </a:r>
            <a:r>
              <a:rPr lang="fr-FR" sz="1600" spc="-10" dirty="0" err="1">
                <a:latin typeface="Times New Roman"/>
                <a:ea typeface="Times New Roman"/>
                <a:cs typeface="Times New Roman"/>
              </a:rPr>
              <a:t>Không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có</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hiện</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tượng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gì</a:t>
            </a:r>
            <a:r>
              <a:rPr lang="fr-FR" sz="1600" spc="-10" dirty="0">
                <a:latin typeface="Times New Roman"/>
                <a:ea typeface="Times New Roman"/>
                <a:cs typeface="Times New Roman"/>
              </a:rPr>
              <a:t>.</a:t>
            </a:r>
            <a:endParaRPr lang="en-US" sz="1600" dirty="0">
              <a:latin typeface=".VnTime"/>
              <a:ea typeface="Times New Roman"/>
              <a:cs typeface="Times New Roman"/>
            </a:endParaRPr>
          </a:p>
          <a:p>
            <a:pPr algn="just">
              <a:spcAft>
                <a:spcPts val="0"/>
              </a:spcAft>
            </a:pPr>
            <a:r>
              <a:rPr lang="fr-FR" sz="1600" b="1" spc="-10" dirty="0">
                <a:latin typeface="Times New Roman"/>
                <a:ea typeface="Times New Roman"/>
                <a:cs typeface="Times New Roman"/>
              </a:rPr>
              <a:t>6.</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Có</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hiện</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tượng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gì</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quan</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sát</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được</a:t>
            </a:r>
            <a:r>
              <a:rPr lang="fr-FR" sz="1600" spc="-10" dirty="0">
                <a:latin typeface="Times New Roman"/>
                <a:ea typeface="Times New Roman"/>
                <a:cs typeface="Times New Roman"/>
              </a:rPr>
              <a:t> khi </a:t>
            </a:r>
            <a:r>
              <a:rPr lang="fr-FR" sz="1600" spc="-10" dirty="0" err="1">
                <a:latin typeface="Times New Roman"/>
                <a:ea typeface="Times New Roman"/>
                <a:cs typeface="Times New Roman"/>
              </a:rPr>
              <a:t>cho</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thanh</a:t>
            </a:r>
            <a:r>
              <a:rPr lang="fr-FR" sz="1600" spc="-10" dirty="0">
                <a:latin typeface="Times New Roman"/>
                <a:ea typeface="Times New Roman"/>
                <a:cs typeface="Times New Roman"/>
              </a:rPr>
              <a:t> Fe </a:t>
            </a:r>
            <a:r>
              <a:rPr lang="fr-FR" sz="1600" spc="-10" dirty="0" err="1">
                <a:latin typeface="Times New Roman"/>
                <a:ea typeface="Times New Roman"/>
                <a:cs typeface="Times New Roman"/>
              </a:rPr>
              <a:t>vào</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dung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dịch</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CuSO</a:t>
            </a:r>
            <a:r>
              <a:rPr lang="fr-FR" sz="1600" spc="-10" baseline="-25000" dirty="0" err="1">
                <a:latin typeface="Times New Roman"/>
                <a:ea typeface="Times New Roman"/>
                <a:cs typeface="Times New Roman"/>
              </a:rPr>
              <a:t>4</a:t>
            </a:r>
            <a:r>
              <a:rPr lang="fr-FR" sz="1600" spc="-10" dirty="0">
                <a:latin typeface="Times New Roman"/>
                <a:ea typeface="Times New Roman"/>
                <a:cs typeface="Times New Roman"/>
              </a:rPr>
              <a:t>:</a:t>
            </a:r>
            <a:endParaRPr lang="en-US" sz="1600" dirty="0">
              <a:latin typeface=".VnTime"/>
              <a:ea typeface="Times New Roman"/>
              <a:cs typeface="Times New Roman"/>
            </a:endParaRPr>
          </a:p>
          <a:p>
            <a:pPr algn="just">
              <a:spcAft>
                <a:spcPts val="0"/>
              </a:spcAft>
            </a:pPr>
            <a:r>
              <a:rPr lang="fr-FR" sz="1600" spc="-10" dirty="0">
                <a:latin typeface="Times New Roman"/>
                <a:ea typeface="Times New Roman"/>
                <a:cs typeface="Times New Roman"/>
              </a:rPr>
              <a:t>a. </a:t>
            </a:r>
            <a:r>
              <a:rPr lang="fr-FR" sz="1600" spc="-10" dirty="0" err="1">
                <a:latin typeface="Times New Roman"/>
                <a:ea typeface="Times New Roman"/>
                <a:cs typeface="Times New Roman"/>
              </a:rPr>
              <a:t>Không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có</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hiện</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tượng</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gì</a:t>
            </a:r>
            <a:r>
              <a:rPr lang="fr-FR" sz="1600" spc="-10" dirty="0">
                <a:latin typeface="Times New Roman"/>
                <a:ea typeface="Times New Roman"/>
                <a:cs typeface="Times New Roman"/>
              </a:rPr>
              <a:t>.</a:t>
            </a:r>
            <a:endParaRPr lang="en-US" sz="1600" dirty="0">
              <a:latin typeface=".VnTime"/>
              <a:ea typeface="Times New Roman"/>
              <a:cs typeface="Times New Roman"/>
            </a:endParaRPr>
          </a:p>
          <a:p>
            <a:pPr algn="just">
              <a:spcAft>
                <a:spcPts val="0"/>
              </a:spcAft>
            </a:pPr>
            <a:r>
              <a:rPr lang="fr-FR" sz="1600" spc="-10" dirty="0">
                <a:latin typeface="Times New Roman"/>
                <a:ea typeface="Times New Roman"/>
                <a:cs typeface="Times New Roman"/>
              </a:rPr>
              <a:t>b. </a:t>
            </a:r>
            <a:r>
              <a:rPr lang="fr-FR" sz="1600" spc="-10" dirty="0" err="1">
                <a:latin typeface="Times New Roman"/>
                <a:ea typeface="Times New Roman"/>
                <a:cs typeface="Times New Roman"/>
              </a:rPr>
              <a:t>Có</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kết</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tủa</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màu</a:t>
            </a:r>
            <a:r>
              <a:rPr lang="fr-FR" sz="1600" spc="-10" dirty="0">
                <a:latin typeface="Times New Roman"/>
                <a:ea typeface="Times New Roman"/>
                <a:cs typeface="Times New Roman"/>
              </a:rPr>
              <a:t> </a:t>
            </a:r>
            <a:r>
              <a:rPr lang="fr-FR" sz="1600" spc="-10" dirty="0" err="1">
                <a:latin typeface="Times New Roman"/>
                <a:ea typeface="Times New Roman"/>
                <a:cs typeface="Times New Roman"/>
              </a:rPr>
              <a:t>xanh</a:t>
            </a:r>
            <a:r>
              <a:rPr lang="fr-FR" sz="1600" spc="-10" dirty="0">
                <a:latin typeface="Times New Roman"/>
                <a:ea typeface="Times New Roman"/>
                <a:cs typeface="Times New Roman"/>
              </a:rPr>
              <a:t>.</a:t>
            </a:r>
            <a:endParaRPr lang="en-US" sz="1600" dirty="0">
              <a:latin typeface=".VnTime"/>
              <a:ea typeface="Times New Roman"/>
              <a:cs typeface="Times New Roman"/>
            </a:endParaRPr>
          </a:p>
          <a:p>
            <a:pPr algn="just">
              <a:spcAft>
                <a:spcPts val="0"/>
              </a:spcAft>
            </a:pPr>
            <a:r>
              <a:rPr lang="nl-NL" sz="1600" spc="-10" dirty="0">
                <a:solidFill>
                  <a:srgbClr val="FF0000"/>
                </a:solidFill>
                <a:latin typeface="Times New Roman"/>
                <a:ea typeface="Times New Roman"/>
                <a:cs typeface="Times New Roman"/>
              </a:rPr>
              <a:t>c. Dung dịch  xanh lam nhạt màu và có lớp đồng màu đỏ bám lên thanh Fe.</a:t>
            </a:r>
            <a:endParaRPr lang="en-US" sz="1600" dirty="0">
              <a:effectLst/>
              <a:latin typeface=".VnTime"/>
              <a:ea typeface="Times New Roman"/>
              <a:cs typeface="Times New Roman"/>
            </a:endParaRPr>
          </a:p>
        </p:txBody>
      </p:sp>
    </p:spTree>
    <p:extLst>
      <p:ext uri="{BB962C8B-B14F-4D97-AF65-F5344CB8AC3E}">
        <p14:creationId xmlns:p14="http://schemas.microsoft.com/office/powerpoint/2010/main" val="466380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4" name="TextBox 10">
            <a:extLst>
              <a:ext uri="{FF2B5EF4-FFF2-40B4-BE49-F238E27FC236}">
                <a16:creationId xmlns:a16="http://schemas.microsoft.com/office/drawing/2014/main" id="{0E41AFDB-7631-1679-3084-CE5994CBA606}"/>
              </a:ext>
            </a:extLst>
          </p:cNvPr>
          <p:cNvSpPr txBox="1"/>
          <p:nvPr/>
        </p:nvSpPr>
        <p:spPr>
          <a:xfrm>
            <a:off x="3700768" y="445340"/>
            <a:ext cx="4790473" cy="738664"/>
          </a:xfrm>
          <a:prstGeom prst="rect">
            <a:avLst/>
          </a:prstGeom>
        </p:spPr>
        <p:txBody>
          <a:bodyPr wrap="square" lIns="0" tIns="0" rIns="0" bIns="0" rtlCol="0" anchor="t">
            <a:spAutoFit/>
          </a:bodyPr>
          <a:lstStyle/>
          <a:p>
            <a:pPr algn="ctr" defTabSz="609475">
              <a:defRPr/>
            </a:pPr>
            <a:r>
              <a:rPr lang="en-US" sz="4800" b="1" dirty="0" err="1">
                <a:solidFill>
                  <a:srgbClr val="000000">
                    <a:lumMod val="85000"/>
                    <a:lumOff val="15000"/>
                  </a:srgbClr>
                </a:solidFill>
                <a:cs typeface="Arial" panose="020B0604020202020204" pitchFamily="34" charset="0"/>
                <a:sym typeface="Arial"/>
              </a:rPr>
              <a:t>MỞ</a:t>
            </a:r>
            <a:r>
              <a:rPr lang="en-US" sz="4800" b="1" dirty="0">
                <a:solidFill>
                  <a:srgbClr val="000000">
                    <a:lumMod val="85000"/>
                    <a:lumOff val="15000"/>
                  </a:srgbClr>
                </a:solidFill>
                <a:cs typeface="Arial" panose="020B0604020202020204" pitchFamily="34" charset="0"/>
                <a:sym typeface="Arial"/>
              </a:rPr>
              <a:t> </a:t>
            </a:r>
            <a:r>
              <a:rPr lang="en-US" sz="4800" b="1" dirty="0" err="1">
                <a:solidFill>
                  <a:srgbClr val="000000">
                    <a:lumMod val="85000"/>
                    <a:lumOff val="15000"/>
                  </a:srgbClr>
                </a:solidFill>
                <a:cs typeface="Arial" panose="020B0604020202020204" pitchFamily="34" charset="0"/>
                <a:sym typeface="Arial"/>
              </a:rPr>
              <a:t>ĐẦU</a:t>
            </a:r>
            <a:endParaRPr lang="en-US" sz="4800" b="1" dirty="0">
              <a:solidFill>
                <a:srgbClr val="E54E55"/>
              </a:solidFill>
              <a:cs typeface="Arial" panose="020B0604020202020204" pitchFamily="34" charset="0"/>
              <a:sym typeface="Arial"/>
            </a:endParaRPr>
          </a:p>
        </p:txBody>
      </p:sp>
      <p:pic>
        <p:nvPicPr>
          <p:cNvPr id="9" name="Picture 8" descr="A rusted wheel on a vehicle&#10;&#10;Description automatically generated">
            <a:extLst>
              <a:ext uri="{FF2B5EF4-FFF2-40B4-BE49-F238E27FC236}">
                <a16:creationId xmlns:a16="http://schemas.microsoft.com/office/drawing/2014/main" id="{9F1268E2-8CD8-C418-B2C5-8117C74CE969}"/>
              </a:ext>
            </a:extLst>
          </p:cNvPr>
          <p:cNvPicPr>
            <a:picLocks noChangeAspect="1"/>
          </p:cNvPicPr>
          <p:nvPr/>
        </p:nvPicPr>
        <p:blipFill>
          <a:blip r:embed="rId3"/>
          <a:stretch>
            <a:fillRect/>
          </a:stretch>
        </p:blipFill>
        <p:spPr>
          <a:xfrm>
            <a:off x="1062884" y="1421630"/>
            <a:ext cx="3058029" cy="305343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F3A6F33-F676-D040-38F4-5FDB99DA4291}"/>
              </a:ext>
            </a:extLst>
          </p:cNvPr>
          <p:cNvPicPr>
            <a:picLocks noChangeAspect="1"/>
          </p:cNvPicPr>
          <p:nvPr/>
        </p:nvPicPr>
        <p:blipFill rotWithShape="1">
          <a:blip r:embed="rId4"/>
          <a:srcRect t="11945" b="13673"/>
          <a:stretch/>
        </p:blipFill>
        <p:spPr>
          <a:xfrm>
            <a:off x="8121096" y="1421205"/>
            <a:ext cx="3194509" cy="3053865"/>
          </a:xfrm>
          <a:prstGeom prst="rect">
            <a:avLst/>
          </a:prstGeom>
          <a:ln>
            <a:noFill/>
          </a:ln>
          <a:effectLst>
            <a:outerShdw blurRad="292100" dist="139700" dir="2700000" algn="tl" rotWithShape="0">
              <a:srgbClr val="333333">
                <a:alpha val="65000"/>
              </a:srgbClr>
            </a:outerShdw>
          </a:effectLst>
        </p:spPr>
      </p:pic>
      <p:pic>
        <p:nvPicPr>
          <p:cNvPr id="13" name="Picture 12" descr="A group of coins with square holes&#10;&#10;Description automatically generated">
            <a:extLst>
              <a:ext uri="{FF2B5EF4-FFF2-40B4-BE49-F238E27FC236}">
                <a16:creationId xmlns:a16="http://schemas.microsoft.com/office/drawing/2014/main" id="{3C522360-7A45-3433-F1E5-3FC6FF2AF743}"/>
              </a:ext>
            </a:extLst>
          </p:cNvPr>
          <p:cNvPicPr>
            <a:picLocks noChangeAspect="1"/>
          </p:cNvPicPr>
          <p:nvPr/>
        </p:nvPicPr>
        <p:blipFill>
          <a:blip r:embed="rId5"/>
          <a:stretch>
            <a:fillRect/>
          </a:stretch>
        </p:blipFill>
        <p:spPr>
          <a:xfrm>
            <a:off x="4566988" y="1414357"/>
            <a:ext cx="3058029" cy="3060713"/>
          </a:xfrm>
          <a:prstGeom prst="rect">
            <a:avLst/>
          </a:prstGeom>
          <a:ln>
            <a:noFill/>
          </a:ln>
          <a:effectLst>
            <a:outerShdw blurRad="292100" dist="139700" dir="2700000" algn="tl" rotWithShape="0">
              <a:srgbClr val="333333">
                <a:alpha val="65000"/>
              </a:srgbClr>
            </a:outerShdw>
          </a:effectLst>
        </p:spPr>
      </p:pic>
      <p:sp>
        <p:nvSpPr>
          <p:cNvPr id="14" name="Rectangle: Rounded Corners 13">
            <a:extLst>
              <a:ext uri="{FF2B5EF4-FFF2-40B4-BE49-F238E27FC236}">
                <a16:creationId xmlns:a16="http://schemas.microsoft.com/office/drawing/2014/main" id="{0DA7A63A-CE0A-BF0E-5D02-D73643C517B4}"/>
              </a:ext>
            </a:extLst>
          </p:cNvPr>
          <p:cNvSpPr/>
          <p:nvPr/>
        </p:nvSpPr>
        <p:spPr>
          <a:xfrm>
            <a:off x="842852" y="4599269"/>
            <a:ext cx="3398063" cy="1992351"/>
          </a:xfrm>
          <a:prstGeom prst="roundRect">
            <a:avLst>
              <a:gd name="adj" fmla="val 7214"/>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121898" tIns="60949" rIns="121898" bIns="60949" rtlCol="0" anchor="ctr"/>
          <a:lstStyle/>
          <a:p>
            <a:pPr algn="just" defTabSz="1218990">
              <a:lnSpc>
                <a:spcPct val="150000"/>
              </a:lnSpc>
              <a:buClr>
                <a:srgbClr val="000000"/>
              </a:buClr>
            </a:pPr>
            <a:r>
              <a:rPr lang="vi-VN" sz="2400" kern="0">
                <a:solidFill>
                  <a:srgbClr val="000000"/>
                </a:solidFill>
                <a:ea typeface="Calibri" panose="020F0502020204030204" pitchFamily="34" charset="0"/>
                <a:sym typeface="Arial"/>
              </a:rPr>
              <a:t>Sắt để lâu ngày trong không khí sẽ xuất hiện lớp gỉ màu nâu đỏ</a:t>
            </a:r>
            <a:endParaRPr lang="en-US" kern="0">
              <a:solidFill>
                <a:srgbClr val="DAD5D5"/>
              </a:solidFill>
              <a:sym typeface="Arial"/>
            </a:endParaRPr>
          </a:p>
        </p:txBody>
      </p:sp>
      <p:sp>
        <p:nvSpPr>
          <p:cNvPr id="15" name="Rectangle: Rounded Corners 14">
            <a:extLst>
              <a:ext uri="{FF2B5EF4-FFF2-40B4-BE49-F238E27FC236}">
                <a16:creationId xmlns:a16="http://schemas.microsoft.com/office/drawing/2014/main" id="{77EACFD5-29B4-D9CD-4826-7FAD7DE5E0D8}"/>
              </a:ext>
            </a:extLst>
          </p:cNvPr>
          <p:cNvSpPr/>
          <p:nvPr/>
        </p:nvSpPr>
        <p:spPr>
          <a:xfrm>
            <a:off x="4396971" y="4599269"/>
            <a:ext cx="3398063" cy="1992351"/>
          </a:xfrm>
          <a:prstGeom prst="roundRect">
            <a:avLst>
              <a:gd name="adj" fmla="val 7214"/>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121898" tIns="60949" rIns="121898" bIns="60949" rtlCol="0" anchor="ctr"/>
          <a:lstStyle/>
          <a:p>
            <a:pPr algn="just" defTabSz="1218990">
              <a:lnSpc>
                <a:spcPct val="150000"/>
              </a:lnSpc>
              <a:buClr>
                <a:srgbClr val="000000"/>
              </a:buClr>
            </a:pPr>
            <a:r>
              <a:rPr lang="en-US" sz="2400" kern="0">
                <a:solidFill>
                  <a:srgbClr val="000000"/>
                </a:solidFill>
                <a:ea typeface="Calibri" panose="020F0502020204030204" pitchFamily="34" charset="0"/>
                <a:sym typeface="Arial"/>
              </a:rPr>
              <a:t>Đ</a:t>
            </a:r>
            <a:r>
              <a:rPr lang="vi-VN" sz="2400" kern="0">
                <a:solidFill>
                  <a:srgbClr val="000000"/>
                </a:solidFill>
                <a:ea typeface="Calibri" panose="020F0502020204030204" pitchFamily="34" charset="0"/>
                <a:sym typeface="Arial"/>
              </a:rPr>
              <a:t>ồng để lâu ngày có lớp gì màu xanh</a:t>
            </a:r>
            <a:r>
              <a:rPr lang="en-US" sz="2400" kern="0">
                <a:solidFill>
                  <a:srgbClr val="000000"/>
                </a:solidFill>
                <a:ea typeface="Calibri" panose="020F0502020204030204" pitchFamily="34" charset="0"/>
                <a:sym typeface="Arial"/>
              </a:rPr>
              <a:t>.</a:t>
            </a:r>
            <a:r>
              <a:rPr lang="vi-VN" sz="2400" kern="0">
                <a:solidFill>
                  <a:srgbClr val="000000"/>
                </a:solidFill>
                <a:ea typeface="Calibri" panose="020F0502020204030204" pitchFamily="34" charset="0"/>
                <a:sym typeface="Arial"/>
              </a:rPr>
              <a:t> </a:t>
            </a:r>
            <a:endParaRPr lang="en-US" kern="0">
              <a:solidFill>
                <a:srgbClr val="DAD5D5"/>
              </a:solidFill>
              <a:sym typeface="Arial"/>
            </a:endParaRPr>
          </a:p>
        </p:txBody>
      </p:sp>
      <p:sp>
        <p:nvSpPr>
          <p:cNvPr id="16" name="Rectangle: Rounded Corners 15">
            <a:extLst>
              <a:ext uri="{FF2B5EF4-FFF2-40B4-BE49-F238E27FC236}">
                <a16:creationId xmlns:a16="http://schemas.microsoft.com/office/drawing/2014/main" id="{837D46CA-E389-3BC5-9E71-5E0F45612334}"/>
              </a:ext>
            </a:extLst>
          </p:cNvPr>
          <p:cNvSpPr/>
          <p:nvPr/>
        </p:nvSpPr>
        <p:spPr>
          <a:xfrm>
            <a:off x="8019326" y="4599267"/>
            <a:ext cx="3398063" cy="1992351"/>
          </a:xfrm>
          <a:prstGeom prst="roundRect">
            <a:avLst>
              <a:gd name="adj" fmla="val 7214"/>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121898" tIns="60949" rIns="121898" bIns="60949" rtlCol="0" anchor="ctr"/>
          <a:lstStyle/>
          <a:p>
            <a:pPr algn="just" defTabSz="1218990">
              <a:lnSpc>
                <a:spcPct val="150000"/>
              </a:lnSpc>
              <a:buClr>
                <a:srgbClr val="000000"/>
              </a:buClr>
            </a:pPr>
            <a:r>
              <a:rPr lang="vi-VN" sz="2400" kern="0">
                <a:solidFill>
                  <a:srgbClr val="000000"/>
                </a:solidFill>
                <a:ea typeface="Calibri" panose="020F0502020204030204" pitchFamily="34" charset="0"/>
                <a:sym typeface="Arial"/>
              </a:rPr>
              <a:t>Vàng vẫn giữ </a:t>
            </a:r>
            <a:r>
              <a:rPr lang="en-US" sz="2400" kern="0">
                <a:solidFill>
                  <a:srgbClr val="000000"/>
                </a:solidFill>
                <a:ea typeface="Calibri" panose="020F0502020204030204" pitchFamily="34" charset="0"/>
                <a:sym typeface="Arial"/>
              </a:rPr>
              <a:t>nguyên hình dạng </a:t>
            </a:r>
            <a:r>
              <a:rPr lang="vi-VN" sz="2400" kern="0">
                <a:solidFill>
                  <a:srgbClr val="000000"/>
                </a:solidFill>
                <a:ea typeface="Calibri" panose="020F0502020204030204" pitchFamily="34" charset="0"/>
                <a:sym typeface="Arial"/>
              </a:rPr>
              <a:t>do không bị oxi hóa.</a:t>
            </a:r>
            <a:endParaRPr lang="en-US" kern="0">
              <a:solidFill>
                <a:srgbClr val="DAD5D5"/>
              </a:solidFill>
              <a:sym typeface="Arial"/>
            </a:endParaRPr>
          </a:p>
        </p:txBody>
      </p:sp>
      <p:pic>
        <p:nvPicPr>
          <p:cNvPr id="17" name="Picture 17">
            <a:extLst>
              <a:ext uri="{FF2B5EF4-FFF2-40B4-BE49-F238E27FC236}">
                <a16:creationId xmlns:a16="http://schemas.microsoft.com/office/drawing/2014/main" id="{15C4D600-63B6-C025-EC65-87AEE8185D3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44196" y="3780551"/>
            <a:ext cx="1552765" cy="1389020"/>
          </a:xfrm>
          <a:prstGeom prst="rect">
            <a:avLst/>
          </a:prstGeom>
        </p:spPr>
      </p:pic>
      <p:sp>
        <p:nvSpPr>
          <p:cNvPr id="2" name="TextBox 1">
            <a:extLst>
              <a:ext uri="{FF2B5EF4-FFF2-40B4-BE49-F238E27FC236}">
                <a16:creationId xmlns:a16="http://schemas.microsoft.com/office/drawing/2014/main" id="{1CF5ADB4-79A0-2431-4C5E-6D95C9357CF9}"/>
              </a:ext>
            </a:extLst>
          </p:cNvPr>
          <p:cNvSpPr txBox="1"/>
          <p:nvPr/>
        </p:nvSpPr>
        <p:spPr>
          <a:xfrm>
            <a:off x="1118546" y="3943685"/>
            <a:ext cx="724985" cy="492443"/>
          </a:xfrm>
          <a:prstGeom prst="rect">
            <a:avLst/>
          </a:prstGeom>
          <a:solidFill>
            <a:srgbClr val="FFFF00"/>
          </a:solidFill>
        </p:spPr>
        <p:txBody>
          <a:bodyPr wrap="none" lIns="121898" tIns="60949" rIns="121898" bIns="60949" rtlCol="0">
            <a:spAutoFit/>
          </a:bodyPr>
          <a:lstStyle/>
          <a:p>
            <a:pPr defTabSz="1218990">
              <a:buClr>
                <a:srgbClr val="000000"/>
              </a:buClr>
            </a:pPr>
            <a:r>
              <a:rPr lang="vi-VN" sz="2400" b="1" kern="0">
                <a:solidFill>
                  <a:srgbClr val="FF0000"/>
                </a:solidFill>
                <a:cs typeface="Arial"/>
                <a:sym typeface="Arial"/>
              </a:rPr>
              <a:t>Sắt</a:t>
            </a:r>
          </a:p>
        </p:txBody>
      </p:sp>
      <p:sp>
        <p:nvSpPr>
          <p:cNvPr id="3" name="TextBox 2">
            <a:extLst>
              <a:ext uri="{FF2B5EF4-FFF2-40B4-BE49-F238E27FC236}">
                <a16:creationId xmlns:a16="http://schemas.microsoft.com/office/drawing/2014/main" id="{C58D1450-93BE-9B3D-BB13-C69DCC95C035}"/>
              </a:ext>
            </a:extLst>
          </p:cNvPr>
          <p:cNvSpPr txBox="1"/>
          <p:nvPr/>
        </p:nvSpPr>
        <p:spPr>
          <a:xfrm>
            <a:off x="5487754" y="3911209"/>
            <a:ext cx="1269020" cy="492443"/>
          </a:xfrm>
          <a:prstGeom prst="rect">
            <a:avLst/>
          </a:prstGeom>
          <a:solidFill>
            <a:srgbClr val="FFFF00"/>
          </a:solidFill>
        </p:spPr>
        <p:txBody>
          <a:bodyPr wrap="square" lIns="121898" tIns="60949" rIns="121898" bIns="60949" rtlCol="0">
            <a:spAutoFit/>
          </a:bodyPr>
          <a:lstStyle/>
          <a:p>
            <a:pPr algn="ctr" defTabSz="1218990">
              <a:buClr>
                <a:srgbClr val="000000"/>
              </a:buClr>
            </a:pPr>
            <a:r>
              <a:rPr lang="vi-VN" sz="2400" b="1" kern="0">
                <a:solidFill>
                  <a:srgbClr val="FF0000"/>
                </a:solidFill>
                <a:cs typeface="Arial"/>
                <a:sym typeface="Arial"/>
              </a:rPr>
              <a:t>Đồng</a:t>
            </a:r>
          </a:p>
        </p:txBody>
      </p:sp>
      <p:sp>
        <p:nvSpPr>
          <p:cNvPr id="5" name="TextBox 4">
            <a:extLst>
              <a:ext uri="{FF2B5EF4-FFF2-40B4-BE49-F238E27FC236}">
                <a16:creationId xmlns:a16="http://schemas.microsoft.com/office/drawing/2014/main" id="{A8B63BCD-E6EF-05F0-8AB1-6684BF73C385}"/>
              </a:ext>
            </a:extLst>
          </p:cNvPr>
          <p:cNvSpPr txBox="1"/>
          <p:nvPr/>
        </p:nvSpPr>
        <p:spPr>
          <a:xfrm>
            <a:off x="9594880" y="3889253"/>
            <a:ext cx="1017864" cy="492443"/>
          </a:xfrm>
          <a:prstGeom prst="rect">
            <a:avLst/>
          </a:prstGeom>
          <a:solidFill>
            <a:srgbClr val="FFFF00"/>
          </a:solidFill>
        </p:spPr>
        <p:txBody>
          <a:bodyPr wrap="square" lIns="121898" tIns="60949" rIns="121898" bIns="60949" rtlCol="0">
            <a:spAutoFit/>
          </a:bodyPr>
          <a:lstStyle/>
          <a:p>
            <a:pPr defTabSz="1218990">
              <a:buClr>
                <a:srgbClr val="000000"/>
              </a:buClr>
            </a:pPr>
            <a:r>
              <a:rPr lang="vi-VN" sz="2400" b="1" kern="0">
                <a:solidFill>
                  <a:srgbClr val="FF0000"/>
                </a:solidFill>
                <a:cs typeface="Arial"/>
                <a:sym typeface="Arial"/>
              </a:rPr>
              <a:t>Vàng</a:t>
            </a:r>
          </a:p>
        </p:txBody>
      </p:sp>
    </p:spTree>
    <p:extLst>
      <p:ext uri="{BB962C8B-B14F-4D97-AF65-F5344CB8AC3E}">
        <p14:creationId xmlns:p14="http://schemas.microsoft.com/office/powerpoint/2010/main" val="412844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500"/>
                                        <p:tgtEl>
                                          <p:spTgt spid="13"/>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500"/>
                                        <p:tgtEl>
                                          <p:spTgt spid="11"/>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strVal val="4*#ppt_w"/>
                                          </p:val>
                                        </p:tav>
                                        <p:tav tm="100000">
                                          <p:val>
                                            <p:strVal val="#ppt_w"/>
                                          </p:val>
                                        </p:tav>
                                      </p:tavLst>
                                    </p:anim>
                                    <p:anim calcmode="lin" valueType="num">
                                      <p:cBhvr>
                                        <p:cTn id="38" dur="500" fill="hold"/>
                                        <p:tgtEl>
                                          <p:spTgt spid="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8CE22F2-019E-BE32-D94A-E26167DD0FC3}"/>
              </a:ext>
            </a:extLst>
          </p:cNvPr>
          <p:cNvGrpSpPr/>
          <p:nvPr/>
        </p:nvGrpSpPr>
        <p:grpSpPr>
          <a:xfrm>
            <a:off x="723286" y="213679"/>
            <a:ext cx="10745439" cy="1376908"/>
            <a:chOff x="3142319" y="754386"/>
            <a:chExt cx="16118158" cy="2065362"/>
          </a:xfrm>
        </p:grpSpPr>
        <p:sp>
          <p:nvSpPr>
            <p:cNvPr id="4" name="Rectangle 3">
              <a:extLst>
                <a:ext uri="{FF2B5EF4-FFF2-40B4-BE49-F238E27FC236}">
                  <a16:creationId xmlns:a16="http://schemas.microsoft.com/office/drawing/2014/main" id="{93773B10-D942-9E62-77AA-4EDB2CA004BF}"/>
                </a:ext>
              </a:extLst>
            </p:cNvPr>
            <p:cNvSpPr/>
            <p:nvPr/>
          </p:nvSpPr>
          <p:spPr>
            <a:xfrm>
              <a:off x="3142319" y="2034918"/>
              <a:ext cx="16118158" cy="784830"/>
            </a:xfrm>
            <a:prstGeom prst="rect">
              <a:avLst/>
            </a:prstGeom>
          </p:spPr>
          <p:txBody>
            <a:bodyPr wrap="square">
              <a:spAutoFit/>
            </a:bodyPr>
            <a:lstStyle/>
            <a:p>
              <a:pPr algn="ctr" defTabSz="609523"/>
              <a:r>
                <a:rPr lang="en-US" sz="2800" dirty="0" err="1">
                  <a:solidFill>
                    <a:prstClr val="black"/>
                  </a:solidFill>
                  <a:cs typeface="Arial" panose="020B0604020202020204" pitchFamily="34" charset="0"/>
                  <a:sym typeface="Arial"/>
                </a:rPr>
                <a:t>Em</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có</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nhận</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xét</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gì</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về</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khả</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năng</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phản</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ứng</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của</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các</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kim</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loại</a:t>
              </a:r>
              <a:r>
                <a:rPr lang="en-US" sz="2800" dirty="0">
                  <a:solidFill>
                    <a:prstClr val="black"/>
                  </a:solidFill>
                  <a:cs typeface="Arial" panose="020B0604020202020204" pitchFamily="34" charset="0"/>
                  <a:sym typeface="Arial"/>
                </a:rPr>
                <a:t> </a:t>
              </a:r>
              <a:r>
                <a:rPr lang="en-US" sz="2800" dirty="0" err="1">
                  <a:solidFill>
                    <a:prstClr val="black"/>
                  </a:solidFill>
                  <a:cs typeface="Arial" panose="020B0604020202020204" pitchFamily="34" charset="0"/>
                  <a:sym typeface="Arial"/>
                </a:rPr>
                <a:t>trên</a:t>
              </a:r>
              <a:r>
                <a:rPr lang="en-US" sz="2800" dirty="0">
                  <a:solidFill>
                    <a:prstClr val="black"/>
                  </a:solidFill>
                  <a:cs typeface="Arial" panose="020B0604020202020204" pitchFamily="34" charset="0"/>
                  <a:sym typeface="Arial"/>
                </a:rPr>
                <a:t>?</a:t>
              </a:r>
            </a:p>
          </p:txBody>
        </p:sp>
        <p:pic>
          <p:nvPicPr>
            <p:cNvPr id="5" name="Picture 4">
              <a:extLst>
                <a:ext uri="{FF2B5EF4-FFF2-40B4-BE49-F238E27FC236}">
                  <a16:creationId xmlns:a16="http://schemas.microsoft.com/office/drawing/2014/main" id="{44030842-4FF4-4FB8-5B44-A1A349056367}"/>
                </a:ext>
              </a:extLst>
            </p:cNvPr>
            <p:cNvPicPr>
              <a:picLocks noChangeAspect="1"/>
            </p:cNvPicPr>
            <p:nvPr/>
          </p:nvPicPr>
          <p:blipFill>
            <a:blip r:embed="rId2"/>
            <a:stretch>
              <a:fillRect/>
            </a:stretch>
          </p:blipFill>
          <p:spPr>
            <a:xfrm>
              <a:off x="10104407" y="754386"/>
              <a:ext cx="2117783" cy="1140025"/>
            </a:xfrm>
            <a:prstGeom prst="rect">
              <a:avLst/>
            </a:prstGeom>
          </p:spPr>
        </p:pic>
      </p:grpSp>
      <p:pic>
        <p:nvPicPr>
          <p:cNvPr id="6" name="Picture 5" descr="A rusted wheel on a vehicle&#10;&#10;Description automatically generated">
            <a:extLst>
              <a:ext uri="{FF2B5EF4-FFF2-40B4-BE49-F238E27FC236}">
                <a16:creationId xmlns:a16="http://schemas.microsoft.com/office/drawing/2014/main" id="{58F2B767-4430-240B-29B8-5D522887F743}"/>
              </a:ext>
            </a:extLst>
          </p:cNvPr>
          <p:cNvPicPr>
            <a:picLocks noChangeAspect="1"/>
          </p:cNvPicPr>
          <p:nvPr/>
        </p:nvPicPr>
        <p:blipFill>
          <a:blip r:embed="rId3"/>
          <a:stretch>
            <a:fillRect/>
          </a:stretch>
        </p:blipFill>
        <p:spPr>
          <a:xfrm>
            <a:off x="351044" y="2698211"/>
            <a:ext cx="3058029" cy="305343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1B7E042-5FAB-B622-A372-DEF4B9A02863}"/>
              </a:ext>
            </a:extLst>
          </p:cNvPr>
          <p:cNvPicPr>
            <a:picLocks noChangeAspect="1"/>
          </p:cNvPicPr>
          <p:nvPr/>
        </p:nvPicPr>
        <p:blipFill rotWithShape="1">
          <a:blip r:embed="rId4"/>
          <a:srcRect t="11945" b="13673"/>
          <a:stretch/>
        </p:blipFill>
        <p:spPr>
          <a:xfrm>
            <a:off x="8646448" y="2698212"/>
            <a:ext cx="3194509" cy="3053865"/>
          </a:xfrm>
          <a:prstGeom prst="rect">
            <a:avLst/>
          </a:prstGeom>
          <a:ln>
            <a:noFill/>
          </a:ln>
          <a:effectLst>
            <a:outerShdw blurRad="292100" dist="139700" dir="2700000" algn="tl" rotWithShape="0">
              <a:srgbClr val="333333">
                <a:alpha val="65000"/>
              </a:srgbClr>
            </a:outerShdw>
          </a:effectLst>
        </p:spPr>
      </p:pic>
      <p:pic>
        <p:nvPicPr>
          <p:cNvPr id="8" name="Picture 7" descr="A group of coins with square holes&#10;&#10;Description automatically generated">
            <a:extLst>
              <a:ext uri="{FF2B5EF4-FFF2-40B4-BE49-F238E27FC236}">
                <a16:creationId xmlns:a16="http://schemas.microsoft.com/office/drawing/2014/main" id="{62DF3325-49D7-40B7-4145-3C4EF326F52E}"/>
              </a:ext>
            </a:extLst>
          </p:cNvPr>
          <p:cNvPicPr>
            <a:picLocks noChangeAspect="1"/>
          </p:cNvPicPr>
          <p:nvPr/>
        </p:nvPicPr>
        <p:blipFill>
          <a:blip r:embed="rId5"/>
          <a:stretch>
            <a:fillRect/>
          </a:stretch>
        </p:blipFill>
        <p:spPr>
          <a:xfrm>
            <a:off x="4566988" y="2698212"/>
            <a:ext cx="3058029" cy="3060713"/>
          </a:xfrm>
          <a:prstGeom prst="rect">
            <a:avLst/>
          </a:prstGeom>
          <a:ln>
            <a:noFill/>
          </a:ln>
          <a:effectLst>
            <a:outerShdw blurRad="292100" dist="139700" dir="2700000" algn="tl" rotWithShape="0">
              <a:srgbClr val="333333">
                <a:alpha val="65000"/>
              </a:srgbClr>
            </a:outerShdw>
          </a:effectLst>
        </p:spPr>
      </p:pic>
      <p:sp>
        <p:nvSpPr>
          <p:cNvPr id="13" name="Arrow: Chevron 12">
            <a:extLst>
              <a:ext uri="{FF2B5EF4-FFF2-40B4-BE49-F238E27FC236}">
                <a16:creationId xmlns:a16="http://schemas.microsoft.com/office/drawing/2014/main" id="{205E7EBA-83EE-234B-7859-9E1216BFFFEE}"/>
              </a:ext>
            </a:extLst>
          </p:cNvPr>
          <p:cNvSpPr/>
          <p:nvPr/>
        </p:nvSpPr>
        <p:spPr>
          <a:xfrm>
            <a:off x="3537687" y="3595505"/>
            <a:ext cx="892820" cy="1258849"/>
          </a:xfrm>
          <a:prstGeom prst="chevron">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121906" tIns="60953" rIns="121906" bIns="60953" rtlCol="0" anchor="ctr"/>
          <a:lstStyle/>
          <a:p>
            <a:pPr algn="ctr" defTabSz="1219080">
              <a:buClr>
                <a:srgbClr val="000000"/>
              </a:buClr>
            </a:pPr>
            <a:endParaRPr lang="en-US" kern="0">
              <a:solidFill>
                <a:srgbClr val="000000"/>
              </a:solidFill>
              <a:sym typeface="Arial"/>
            </a:endParaRPr>
          </a:p>
        </p:txBody>
      </p:sp>
      <p:sp>
        <p:nvSpPr>
          <p:cNvPr id="14" name="Arrow: Chevron 13">
            <a:extLst>
              <a:ext uri="{FF2B5EF4-FFF2-40B4-BE49-F238E27FC236}">
                <a16:creationId xmlns:a16="http://schemas.microsoft.com/office/drawing/2014/main" id="{48D3E1F8-86A4-6E68-DE4D-4F856DD0AA0C}"/>
              </a:ext>
            </a:extLst>
          </p:cNvPr>
          <p:cNvSpPr/>
          <p:nvPr/>
        </p:nvSpPr>
        <p:spPr>
          <a:xfrm>
            <a:off x="7689323" y="3595504"/>
            <a:ext cx="892820" cy="1258849"/>
          </a:xfrm>
          <a:prstGeom prst="chevron">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121906" tIns="60953" rIns="121906" bIns="60953" rtlCol="0" anchor="ctr"/>
          <a:lstStyle/>
          <a:p>
            <a:pPr algn="ctr" defTabSz="1219080">
              <a:buClr>
                <a:srgbClr val="000000"/>
              </a:buClr>
            </a:pPr>
            <a:endParaRPr lang="en-US" kern="0">
              <a:solidFill>
                <a:srgbClr val="000000"/>
              </a:solidFill>
              <a:sym typeface="Arial"/>
            </a:endParaRPr>
          </a:p>
        </p:txBody>
      </p:sp>
    </p:spTree>
    <p:extLst>
      <p:ext uri="{BB962C8B-B14F-4D97-AF65-F5344CB8AC3E}">
        <p14:creationId xmlns:p14="http://schemas.microsoft.com/office/powerpoint/2010/main" val="2869951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p2">
            <a:extLst>
              <a:ext uri="{FF2B5EF4-FFF2-40B4-BE49-F238E27FC236}">
                <a16:creationId xmlns:a16="http://schemas.microsoft.com/office/drawing/2014/main" id="{530CABA1-764D-4CBA-B50B-37D7E513E885}"/>
              </a:ext>
            </a:extLst>
          </p:cNvPr>
          <p:cNvSpPr/>
          <p:nvPr/>
        </p:nvSpPr>
        <p:spPr>
          <a:xfrm>
            <a:off x="61" y="6294373"/>
            <a:ext cx="12191951" cy="563627"/>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rgbClr val="D1F7C4"/>
          </a:solidFill>
          <a:ln>
            <a:noFill/>
          </a:ln>
        </p:spPr>
        <p:txBody>
          <a:bodyPr spcFirstLastPara="1" wrap="square" lIns="91408" tIns="91408" rIns="91408" bIns="91408" anchor="ctr" anchorCtr="0">
            <a:noAutofit/>
          </a:bodyPr>
          <a:lstStyle/>
          <a:p>
            <a:endParaRPr lang="vi-VN"/>
          </a:p>
        </p:txBody>
      </p:sp>
      <p:grpSp>
        <p:nvGrpSpPr>
          <p:cNvPr id="6" name="Group 5">
            <a:extLst>
              <a:ext uri="{FF2B5EF4-FFF2-40B4-BE49-F238E27FC236}">
                <a16:creationId xmlns:a16="http://schemas.microsoft.com/office/drawing/2014/main" id="{CEF22F92-DDB6-4218-83D5-2C0DC803D328}"/>
              </a:ext>
            </a:extLst>
          </p:cNvPr>
          <p:cNvGrpSpPr/>
          <p:nvPr/>
        </p:nvGrpSpPr>
        <p:grpSpPr>
          <a:xfrm>
            <a:off x="-1625702" y="-1421960"/>
            <a:ext cx="5174444" cy="6665079"/>
            <a:chOff x="-1075509" y="-1131675"/>
            <a:chExt cx="4145931" cy="5340275"/>
          </a:xfrm>
        </p:grpSpPr>
        <p:pic>
          <p:nvPicPr>
            <p:cNvPr id="7" name="Google Shape;10;p2">
              <a:extLst>
                <a:ext uri="{FF2B5EF4-FFF2-40B4-BE49-F238E27FC236}">
                  <a16:creationId xmlns:a16="http://schemas.microsoft.com/office/drawing/2014/main" id="{3D64B80E-F260-464C-9449-2366A5A6C7A8}"/>
                </a:ext>
              </a:extLst>
            </p:cNvPr>
            <p:cNvPicPr preferRelativeResize="0"/>
            <p:nvPr/>
          </p:nvPicPr>
          <p:blipFill>
            <a:blip r:embed="rId2">
              <a:alphaModFix/>
            </a:blip>
            <a:stretch>
              <a:fillRect/>
            </a:stretch>
          </p:blipFill>
          <p:spPr>
            <a:xfrm rot="10800000" flipH="1">
              <a:off x="-54324" y="2539975"/>
              <a:ext cx="1184750" cy="1668625"/>
            </a:xfrm>
            <a:prstGeom prst="rect">
              <a:avLst/>
            </a:prstGeom>
            <a:noFill/>
            <a:ln>
              <a:noFill/>
            </a:ln>
          </p:spPr>
        </p:pic>
        <p:pic>
          <p:nvPicPr>
            <p:cNvPr id="8" name="Google Shape;11;p2">
              <a:extLst>
                <a:ext uri="{FF2B5EF4-FFF2-40B4-BE49-F238E27FC236}">
                  <a16:creationId xmlns:a16="http://schemas.microsoft.com/office/drawing/2014/main" id="{DB3C7791-1B96-47F1-A974-3A23DEA1850A}"/>
                </a:ext>
              </a:extLst>
            </p:cNvPr>
            <p:cNvPicPr preferRelativeResize="0"/>
            <p:nvPr/>
          </p:nvPicPr>
          <p:blipFill>
            <a:blip r:embed="rId3">
              <a:alphaModFix/>
            </a:blip>
            <a:stretch>
              <a:fillRect/>
            </a:stretch>
          </p:blipFill>
          <p:spPr>
            <a:xfrm rot="2101870">
              <a:off x="467649" y="1213498"/>
              <a:ext cx="1419755" cy="461700"/>
            </a:xfrm>
            <a:prstGeom prst="rect">
              <a:avLst/>
            </a:prstGeom>
            <a:noFill/>
            <a:ln>
              <a:noFill/>
            </a:ln>
          </p:spPr>
        </p:pic>
        <p:pic>
          <p:nvPicPr>
            <p:cNvPr id="9" name="Google Shape;14;p2">
              <a:extLst>
                <a:ext uri="{FF2B5EF4-FFF2-40B4-BE49-F238E27FC236}">
                  <a16:creationId xmlns:a16="http://schemas.microsoft.com/office/drawing/2014/main" id="{846FA6E5-405E-49F5-96E9-B4E56EFB1535}"/>
                </a:ext>
              </a:extLst>
            </p:cNvPr>
            <p:cNvPicPr preferRelativeResize="0"/>
            <p:nvPr/>
          </p:nvPicPr>
          <p:blipFill>
            <a:blip r:embed="rId4">
              <a:alphaModFix/>
            </a:blip>
            <a:stretch>
              <a:fillRect/>
            </a:stretch>
          </p:blipFill>
          <p:spPr>
            <a:xfrm rot="4065820">
              <a:off x="1802577" y="-593946"/>
              <a:ext cx="1167272" cy="1368418"/>
            </a:xfrm>
            <a:prstGeom prst="rect">
              <a:avLst/>
            </a:prstGeom>
            <a:noFill/>
            <a:ln>
              <a:noFill/>
            </a:ln>
          </p:spPr>
        </p:pic>
        <p:pic>
          <p:nvPicPr>
            <p:cNvPr id="10" name="Google Shape;15;p2">
              <a:extLst>
                <a:ext uri="{FF2B5EF4-FFF2-40B4-BE49-F238E27FC236}">
                  <a16:creationId xmlns:a16="http://schemas.microsoft.com/office/drawing/2014/main" id="{6D2C5793-E324-4603-A00A-0547AFE39888}"/>
                </a:ext>
              </a:extLst>
            </p:cNvPr>
            <p:cNvPicPr preferRelativeResize="0"/>
            <p:nvPr/>
          </p:nvPicPr>
          <p:blipFill>
            <a:blip r:embed="rId5">
              <a:alphaModFix/>
            </a:blip>
            <a:stretch>
              <a:fillRect/>
            </a:stretch>
          </p:blipFill>
          <p:spPr>
            <a:xfrm>
              <a:off x="-1075509" y="-1131675"/>
              <a:ext cx="3641590" cy="3060143"/>
            </a:xfrm>
            <a:prstGeom prst="rect">
              <a:avLst/>
            </a:prstGeom>
            <a:noFill/>
            <a:ln>
              <a:noFill/>
            </a:ln>
          </p:spPr>
        </p:pic>
        <p:pic>
          <p:nvPicPr>
            <p:cNvPr id="11" name="Google Shape;16;p2">
              <a:extLst>
                <a:ext uri="{FF2B5EF4-FFF2-40B4-BE49-F238E27FC236}">
                  <a16:creationId xmlns:a16="http://schemas.microsoft.com/office/drawing/2014/main" id="{CCA720A4-51E7-438F-A523-5DE90EB02A61}"/>
                </a:ext>
              </a:extLst>
            </p:cNvPr>
            <p:cNvPicPr preferRelativeResize="0"/>
            <p:nvPr/>
          </p:nvPicPr>
          <p:blipFill>
            <a:blip r:embed="rId6">
              <a:alphaModFix/>
            </a:blip>
            <a:stretch>
              <a:fillRect/>
            </a:stretch>
          </p:blipFill>
          <p:spPr>
            <a:xfrm rot="1392348">
              <a:off x="-938027" y="929395"/>
              <a:ext cx="2726349" cy="2421263"/>
            </a:xfrm>
            <a:prstGeom prst="rect">
              <a:avLst/>
            </a:prstGeom>
            <a:noFill/>
            <a:ln>
              <a:noFill/>
            </a:ln>
          </p:spPr>
        </p:pic>
      </p:grpSp>
      <p:pic>
        <p:nvPicPr>
          <p:cNvPr id="12" name="Google Shape;17;p2">
            <a:extLst>
              <a:ext uri="{FF2B5EF4-FFF2-40B4-BE49-F238E27FC236}">
                <a16:creationId xmlns:a16="http://schemas.microsoft.com/office/drawing/2014/main" id="{7694E3AF-4F88-45E8-8D74-858512FBD3AC}"/>
              </a:ext>
            </a:extLst>
          </p:cNvPr>
          <p:cNvPicPr preferRelativeResize="0"/>
          <p:nvPr/>
        </p:nvPicPr>
        <p:blipFill>
          <a:blip r:embed="rId7">
            <a:alphaModFix/>
          </a:blip>
          <a:stretch>
            <a:fillRect/>
          </a:stretch>
        </p:blipFill>
        <p:spPr>
          <a:xfrm rot="504750">
            <a:off x="10789165" y="4296401"/>
            <a:ext cx="2815915" cy="3247887"/>
          </a:xfrm>
          <a:prstGeom prst="rect">
            <a:avLst/>
          </a:prstGeom>
          <a:noFill/>
          <a:ln>
            <a:noFill/>
          </a:ln>
        </p:spPr>
      </p:pic>
      <p:grpSp>
        <p:nvGrpSpPr>
          <p:cNvPr id="29" name="Group 28">
            <a:extLst>
              <a:ext uri="{FF2B5EF4-FFF2-40B4-BE49-F238E27FC236}">
                <a16:creationId xmlns:a16="http://schemas.microsoft.com/office/drawing/2014/main" id="{5319C1E1-275B-4DBA-89FD-4121FA748C1A}"/>
              </a:ext>
            </a:extLst>
          </p:cNvPr>
          <p:cNvGrpSpPr/>
          <p:nvPr/>
        </p:nvGrpSpPr>
        <p:grpSpPr>
          <a:xfrm>
            <a:off x="2002620" y="3890353"/>
            <a:ext cx="1278121" cy="1367824"/>
            <a:chOff x="2326204" y="4079039"/>
            <a:chExt cx="1278121" cy="1367824"/>
          </a:xfrm>
        </p:grpSpPr>
        <p:pic>
          <p:nvPicPr>
            <p:cNvPr id="34" name="Google Shape;40;p5">
              <a:extLst>
                <a:ext uri="{FF2B5EF4-FFF2-40B4-BE49-F238E27FC236}">
                  <a16:creationId xmlns:a16="http://schemas.microsoft.com/office/drawing/2014/main" id="{C2AA6802-74C2-4826-BD55-1174F8DA7E92}"/>
                </a:ext>
              </a:extLst>
            </p:cNvPr>
            <p:cNvPicPr preferRelativeResize="0"/>
            <p:nvPr/>
          </p:nvPicPr>
          <p:blipFill>
            <a:blip r:embed="rId3">
              <a:alphaModFix/>
            </a:blip>
            <a:stretch>
              <a:fillRect/>
            </a:stretch>
          </p:blipFill>
          <p:spPr>
            <a:xfrm rot="1800000">
              <a:off x="2326204" y="4471886"/>
              <a:ext cx="1180022" cy="383749"/>
            </a:xfrm>
            <a:prstGeom prst="rect">
              <a:avLst/>
            </a:prstGeom>
            <a:noFill/>
            <a:ln>
              <a:noFill/>
            </a:ln>
          </p:spPr>
        </p:pic>
        <p:pic>
          <p:nvPicPr>
            <p:cNvPr id="35" name="Google Shape;43;p5">
              <a:extLst>
                <a:ext uri="{FF2B5EF4-FFF2-40B4-BE49-F238E27FC236}">
                  <a16:creationId xmlns:a16="http://schemas.microsoft.com/office/drawing/2014/main" id="{1501279B-4D32-41AD-AD82-06A05A7E503E}"/>
                </a:ext>
              </a:extLst>
            </p:cNvPr>
            <p:cNvPicPr preferRelativeResize="0"/>
            <p:nvPr/>
          </p:nvPicPr>
          <p:blipFill>
            <a:blip r:embed="rId3">
              <a:alphaModFix/>
            </a:blip>
            <a:stretch>
              <a:fillRect/>
            </a:stretch>
          </p:blipFill>
          <p:spPr>
            <a:xfrm rot="13427119">
              <a:off x="2856953" y="4079039"/>
              <a:ext cx="747372" cy="243053"/>
            </a:xfrm>
            <a:prstGeom prst="rect">
              <a:avLst/>
            </a:prstGeom>
            <a:noFill/>
            <a:ln>
              <a:noFill/>
            </a:ln>
          </p:spPr>
        </p:pic>
        <p:pic>
          <p:nvPicPr>
            <p:cNvPr id="36" name="Google Shape;43;p5">
              <a:extLst>
                <a:ext uri="{FF2B5EF4-FFF2-40B4-BE49-F238E27FC236}">
                  <a16:creationId xmlns:a16="http://schemas.microsoft.com/office/drawing/2014/main" id="{C21A40BE-1779-4A0C-B9FD-379FC7665A81}"/>
                </a:ext>
              </a:extLst>
            </p:cNvPr>
            <p:cNvPicPr preferRelativeResize="0"/>
            <p:nvPr/>
          </p:nvPicPr>
          <p:blipFill>
            <a:blip r:embed="rId3">
              <a:alphaModFix/>
            </a:blip>
            <a:stretch>
              <a:fillRect/>
            </a:stretch>
          </p:blipFill>
          <p:spPr>
            <a:xfrm rot="20700000">
              <a:off x="2811017" y="5203810"/>
              <a:ext cx="747372" cy="243053"/>
            </a:xfrm>
            <a:prstGeom prst="rect">
              <a:avLst/>
            </a:prstGeom>
            <a:noFill/>
            <a:ln>
              <a:noFill/>
            </a:ln>
          </p:spPr>
        </p:pic>
      </p:grpSp>
      <p:grpSp>
        <p:nvGrpSpPr>
          <p:cNvPr id="38" name="Group 37">
            <a:extLst>
              <a:ext uri="{FF2B5EF4-FFF2-40B4-BE49-F238E27FC236}">
                <a16:creationId xmlns:a16="http://schemas.microsoft.com/office/drawing/2014/main" id="{37506822-AFA6-48A7-B2D4-D992E90BFAAA}"/>
              </a:ext>
            </a:extLst>
          </p:cNvPr>
          <p:cNvGrpSpPr/>
          <p:nvPr/>
        </p:nvGrpSpPr>
        <p:grpSpPr>
          <a:xfrm flipH="1">
            <a:off x="8958989" y="3890353"/>
            <a:ext cx="1278121" cy="1367824"/>
            <a:chOff x="2326204" y="4079039"/>
            <a:chExt cx="1278121" cy="1367824"/>
          </a:xfrm>
        </p:grpSpPr>
        <p:pic>
          <p:nvPicPr>
            <p:cNvPr id="39" name="Google Shape;40;p5">
              <a:extLst>
                <a:ext uri="{FF2B5EF4-FFF2-40B4-BE49-F238E27FC236}">
                  <a16:creationId xmlns:a16="http://schemas.microsoft.com/office/drawing/2014/main" id="{2E6C5E44-E634-43C6-B133-D5BC03EC08FD}"/>
                </a:ext>
              </a:extLst>
            </p:cNvPr>
            <p:cNvPicPr preferRelativeResize="0"/>
            <p:nvPr/>
          </p:nvPicPr>
          <p:blipFill>
            <a:blip r:embed="rId3">
              <a:alphaModFix/>
            </a:blip>
            <a:stretch>
              <a:fillRect/>
            </a:stretch>
          </p:blipFill>
          <p:spPr>
            <a:xfrm rot="1800000">
              <a:off x="2326204" y="4471886"/>
              <a:ext cx="1180022" cy="383749"/>
            </a:xfrm>
            <a:prstGeom prst="rect">
              <a:avLst/>
            </a:prstGeom>
            <a:noFill/>
            <a:ln>
              <a:noFill/>
            </a:ln>
          </p:spPr>
        </p:pic>
        <p:pic>
          <p:nvPicPr>
            <p:cNvPr id="40" name="Google Shape;43;p5">
              <a:extLst>
                <a:ext uri="{FF2B5EF4-FFF2-40B4-BE49-F238E27FC236}">
                  <a16:creationId xmlns:a16="http://schemas.microsoft.com/office/drawing/2014/main" id="{AA5E7A1D-59A8-455A-B5ED-8868A7B32E5F}"/>
                </a:ext>
              </a:extLst>
            </p:cNvPr>
            <p:cNvPicPr preferRelativeResize="0"/>
            <p:nvPr/>
          </p:nvPicPr>
          <p:blipFill>
            <a:blip r:embed="rId3">
              <a:alphaModFix/>
            </a:blip>
            <a:stretch>
              <a:fillRect/>
            </a:stretch>
          </p:blipFill>
          <p:spPr>
            <a:xfrm rot="13427119">
              <a:off x="2856953" y="4079039"/>
              <a:ext cx="747372" cy="243053"/>
            </a:xfrm>
            <a:prstGeom prst="rect">
              <a:avLst/>
            </a:prstGeom>
            <a:noFill/>
            <a:ln>
              <a:noFill/>
            </a:ln>
          </p:spPr>
        </p:pic>
        <p:pic>
          <p:nvPicPr>
            <p:cNvPr id="41" name="Google Shape;43;p5">
              <a:extLst>
                <a:ext uri="{FF2B5EF4-FFF2-40B4-BE49-F238E27FC236}">
                  <a16:creationId xmlns:a16="http://schemas.microsoft.com/office/drawing/2014/main" id="{CCEB4826-E4DF-4BD0-B330-6CE2688FED5B}"/>
                </a:ext>
              </a:extLst>
            </p:cNvPr>
            <p:cNvPicPr preferRelativeResize="0"/>
            <p:nvPr/>
          </p:nvPicPr>
          <p:blipFill>
            <a:blip r:embed="rId3">
              <a:alphaModFix/>
            </a:blip>
            <a:stretch>
              <a:fillRect/>
            </a:stretch>
          </p:blipFill>
          <p:spPr>
            <a:xfrm rot="20700000">
              <a:off x="2811017" y="5203810"/>
              <a:ext cx="747372" cy="243053"/>
            </a:xfrm>
            <a:prstGeom prst="rect">
              <a:avLst/>
            </a:prstGeom>
            <a:noFill/>
            <a:ln>
              <a:noFill/>
            </a:ln>
          </p:spPr>
        </p:pic>
      </p:grpSp>
      <p:sp>
        <p:nvSpPr>
          <p:cNvPr id="43" name="TextBox 42">
            <a:extLst>
              <a:ext uri="{FF2B5EF4-FFF2-40B4-BE49-F238E27FC236}">
                <a16:creationId xmlns:a16="http://schemas.microsoft.com/office/drawing/2014/main" id="{37FBD625-4AC6-41FC-B6C3-4A21F08FAA46}"/>
              </a:ext>
            </a:extLst>
          </p:cNvPr>
          <p:cNvSpPr txBox="1"/>
          <p:nvPr/>
        </p:nvSpPr>
        <p:spPr>
          <a:xfrm>
            <a:off x="662711" y="2256573"/>
            <a:ext cx="11133817" cy="2123659"/>
          </a:xfrm>
          <a:prstGeom prst="rect">
            <a:avLst/>
          </a:prstGeom>
          <a:noFill/>
        </p:spPr>
        <p:txBody>
          <a:bodyPr wrap="none" lIns="91424" tIns="45718" rIns="91424" bIns="45718" rtlCol="0">
            <a:spAutoFit/>
          </a:bodyPr>
          <a:lstStyle/>
          <a:p>
            <a:pPr algn="ctr">
              <a:lnSpc>
                <a:spcPct val="110000"/>
              </a:lnSpc>
            </a:pPr>
            <a:r>
              <a:rPr lang="vi-VN" sz="4800" b="1" dirty="0">
                <a:solidFill>
                  <a:schemeClr val="accent6">
                    <a:lumMod val="50000"/>
                  </a:schemeClr>
                </a:solidFill>
              </a:rPr>
              <a:t>BÀI 1</a:t>
            </a:r>
            <a:r>
              <a:rPr lang="en-US" sz="4800" b="1" dirty="0">
                <a:solidFill>
                  <a:schemeClr val="accent6">
                    <a:lumMod val="50000"/>
                  </a:schemeClr>
                </a:solidFill>
              </a:rPr>
              <a:t>6 </a:t>
            </a:r>
            <a:r>
              <a:rPr lang="en-US" sz="7200" b="1" dirty="0">
                <a:solidFill>
                  <a:schemeClr val="accent6">
                    <a:lumMod val="50000"/>
                  </a:schemeClr>
                </a:solidFill>
              </a:rPr>
              <a:t>- </a:t>
            </a:r>
            <a:r>
              <a:rPr lang="en-US" sz="4800" b="1" dirty="0" err="1">
                <a:solidFill>
                  <a:schemeClr val="accent6">
                    <a:lumMod val="50000"/>
                  </a:schemeClr>
                </a:solidFill>
              </a:rPr>
              <a:t>DÃY</a:t>
            </a:r>
            <a:r>
              <a:rPr lang="en-US" sz="4800" b="1" dirty="0">
                <a:solidFill>
                  <a:schemeClr val="accent6">
                    <a:lumMod val="50000"/>
                  </a:schemeClr>
                </a:solidFill>
              </a:rPr>
              <a:t> </a:t>
            </a:r>
            <a:r>
              <a:rPr lang="en-US" sz="4800" b="1" dirty="0" err="1">
                <a:solidFill>
                  <a:schemeClr val="accent6">
                    <a:lumMod val="50000"/>
                  </a:schemeClr>
                </a:solidFill>
              </a:rPr>
              <a:t>HOẠT</a:t>
            </a:r>
            <a:r>
              <a:rPr lang="en-US" sz="4800" b="1" dirty="0">
                <a:solidFill>
                  <a:schemeClr val="accent6">
                    <a:lumMod val="50000"/>
                  </a:schemeClr>
                </a:solidFill>
              </a:rPr>
              <a:t> </a:t>
            </a:r>
            <a:r>
              <a:rPr lang="en-US" sz="4800" b="1" dirty="0" err="1">
                <a:solidFill>
                  <a:schemeClr val="accent6">
                    <a:lumMod val="50000"/>
                  </a:schemeClr>
                </a:solidFill>
              </a:rPr>
              <a:t>ĐỘNG</a:t>
            </a:r>
            <a:r>
              <a:rPr lang="en-US" sz="4800" b="1" dirty="0">
                <a:solidFill>
                  <a:schemeClr val="accent6">
                    <a:lumMod val="50000"/>
                  </a:schemeClr>
                </a:solidFill>
              </a:rPr>
              <a:t> </a:t>
            </a:r>
            <a:r>
              <a:rPr lang="en-US" sz="4800" b="1" dirty="0" err="1">
                <a:solidFill>
                  <a:schemeClr val="accent6">
                    <a:lumMod val="50000"/>
                  </a:schemeClr>
                </a:solidFill>
              </a:rPr>
              <a:t>HOÁ</a:t>
            </a:r>
            <a:r>
              <a:rPr lang="en-US" sz="4800" b="1" dirty="0">
                <a:solidFill>
                  <a:schemeClr val="accent6">
                    <a:lumMod val="50000"/>
                  </a:schemeClr>
                </a:solidFill>
              </a:rPr>
              <a:t> </a:t>
            </a:r>
            <a:r>
              <a:rPr lang="en-US" sz="4800" b="1" dirty="0" err="1">
                <a:solidFill>
                  <a:schemeClr val="accent6">
                    <a:lumMod val="50000"/>
                  </a:schemeClr>
                </a:solidFill>
              </a:rPr>
              <a:t>HỌC</a:t>
            </a:r>
            <a:endParaRPr lang="en-US" sz="4800" b="1" dirty="0">
              <a:solidFill>
                <a:schemeClr val="accent6">
                  <a:lumMod val="50000"/>
                </a:schemeClr>
              </a:solidFill>
            </a:endParaRPr>
          </a:p>
          <a:p>
            <a:pPr algn="ctr">
              <a:lnSpc>
                <a:spcPct val="110000"/>
              </a:lnSpc>
            </a:pPr>
            <a:r>
              <a:rPr lang="en-US" sz="4800" b="1" dirty="0">
                <a:solidFill>
                  <a:schemeClr val="accent6">
                    <a:lumMod val="50000"/>
                  </a:schemeClr>
                </a:solidFill>
              </a:rPr>
              <a:t>( 3 </a:t>
            </a:r>
            <a:r>
              <a:rPr lang="en-US" sz="4800" b="1" dirty="0" err="1">
                <a:solidFill>
                  <a:schemeClr val="accent6">
                    <a:lumMod val="50000"/>
                  </a:schemeClr>
                </a:solidFill>
              </a:rPr>
              <a:t>Tiết</a:t>
            </a:r>
            <a:r>
              <a:rPr lang="en-US" sz="4800" b="1" dirty="0">
                <a:solidFill>
                  <a:schemeClr val="accent6">
                    <a:lumMod val="50000"/>
                  </a:schemeClr>
                </a:solidFill>
              </a:rPr>
              <a:t> )</a:t>
            </a:r>
            <a:endParaRPr lang="vi-VN" sz="4800" b="1" dirty="0">
              <a:solidFill>
                <a:schemeClr val="accent6">
                  <a:lumMod val="50000"/>
                </a:schemeClr>
              </a:solidFill>
            </a:endParaRPr>
          </a:p>
        </p:txBody>
      </p:sp>
      <p:grpSp>
        <p:nvGrpSpPr>
          <p:cNvPr id="44" name="Google Shape;91;p9">
            <a:extLst>
              <a:ext uri="{FF2B5EF4-FFF2-40B4-BE49-F238E27FC236}">
                <a16:creationId xmlns:a16="http://schemas.microsoft.com/office/drawing/2014/main" id="{915F410E-E249-41BA-A602-11F9A427212C}"/>
              </a:ext>
            </a:extLst>
          </p:cNvPr>
          <p:cNvGrpSpPr/>
          <p:nvPr/>
        </p:nvGrpSpPr>
        <p:grpSpPr>
          <a:xfrm rot="10800000">
            <a:off x="9962498" y="-877658"/>
            <a:ext cx="3060143" cy="4146756"/>
            <a:chOff x="-895350" y="1792053"/>
            <a:chExt cx="3060143" cy="4146756"/>
          </a:xfrm>
        </p:grpSpPr>
        <p:pic>
          <p:nvPicPr>
            <p:cNvPr id="45" name="Google Shape;92;p9">
              <a:extLst>
                <a:ext uri="{FF2B5EF4-FFF2-40B4-BE49-F238E27FC236}">
                  <a16:creationId xmlns:a16="http://schemas.microsoft.com/office/drawing/2014/main" id="{46951A61-1327-475A-816A-F6279A87D8DA}"/>
                </a:ext>
              </a:extLst>
            </p:cNvPr>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46" name="Google Shape;93;p9">
              <a:extLst>
                <a:ext uri="{FF2B5EF4-FFF2-40B4-BE49-F238E27FC236}">
                  <a16:creationId xmlns:a16="http://schemas.microsoft.com/office/drawing/2014/main" id="{5F167DA8-A4A9-4B38-B83C-41AE4E6138E2}"/>
                </a:ext>
              </a:extLst>
            </p:cNvPr>
            <p:cNvPicPr preferRelativeResize="0"/>
            <p:nvPr/>
          </p:nvPicPr>
          <p:blipFill rotWithShape="1">
            <a:blip r:embed="rId4">
              <a:alphaModFix/>
            </a:blip>
            <a:srcRect/>
            <a:stretch/>
          </p:blipFill>
          <p:spPr>
            <a:xfrm rot="191162">
              <a:off x="638601" y="2012429"/>
              <a:ext cx="1167273" cy="1368419"/>
            </a:xfrm>
            <a:prstGeom prst="rect">
              <a:avLst/>
            </a:prstGeom>
            <a:noFill/>
            <a:ln>
              <a:noFill/>
            </a:ln>
          </p:spPr>
        </p:pic>
        <p:pic>
          <p:nvPicPr>
            <p:cNvPr id="47" name="Google Shape;94;p9">
              <a:extLst>
                <a:ext uri="{FF2B5EF4-FFF2-40B4-BE49-F238E27FC236}">
                  <a16:creationId xmlns:a16="http://schemas.microsoft.com/office/drawing/2014/main" id="{CFDEC4C0-C423-4893-BDCC-D8B6F74CC58B}"/>
                </a:ext>
              </a:extLst>
            </p:cNvPr>
            <p:cNvPicPr preferRelativeResize="0"/>
            <p:nvPr/>
          </p:nvPicPr>
          <p:blipFill>
            <a:blip r:embed="rId5">
              <a:alphaModFix/>
            </a:blip>
            <a:stretch>
              <a:fillRect/>
            </a:stretch>
          </p:blipFill>
          <p:spPr>
            <a:xfrm rot="-5400000">
              <a:off x="-1186074" y="2587944"/>
              <a:ext cx="3641590" cy="3060143"/>
            </a:xfrm>
            <a:prstGeom prst="rect">
              <a:avLst/>
            </a:prstGeom>
            <a:noFill/>
            <a:ln>
              <a:noFill/>
            </a:ln>
          </p:spPr>
        </p:pic>
      </p:grpSp>
      <p:pic>
        <p:nvPicPr>
          <p:cNvPr id="48" name="Google Shape;103;p11">
            <a:extLst>
              <a:ext uri="{FF2B5EF4-FFF2-40B4-BE49-F238E27FC236}">
                <a16:creationId xmlns:a16="http://schemas.microsoft.com/office/drawing/2014/main" id="{B676EF12-EEE1-480F-87C9-1E567E2ECCE2}"/>
              </a:ext>
            </a:extLst>
          </p:cNvPr>
          <p:cNvPicPr preferRelativeResize="0"/>
          <p:nvPr/>
        </p:nvPicPr>
        <p:blipFill>
          <a:blip r:embed="rId2">
            <a:alphaModFix/>
          </a:blip>
          <a:stretch>
            <a:fillRect/>
          </a:stretch>
        </p:blipFill>
        <p:spPr>
          <a:xfrm rot="12428673" flipH="1" flipV="1">
            <a:off x="4848961" y="1443625"/>
            <a:ext cx="605139" cy="852288"/>
          </a:xfrm>
          <a:prstGeom prst="rect">
            <a:avLst/>
          </a:prstGeom>
          <a:noFill/>
          <a:ln>
            <a:noFill/>
          </a:ln>
        </p:spPr>
      </p:pic>
      <p:pic>
        <p:nvPicPr>
          <p:cNvPr id="49" name="Google Shape;103;p11">
            <a:extLst>
              <a:ext uri="{FF2B5EF4-FFF2-40B4-BE49-F238E27FC236}">
                <a16:creationId xmlns:a16="http://schemas.microsoft.com/office/drawing/2014/main" id="{4A0F5D9E-C4FD-4F06-9753-C0530F464F32}"/>
              </a:ext>
            </a:extLst>
          </p:cNvPr>
          <p:cNvPicPr preferRelativeResize="0"/>
          <p:nvPr/>
        </p:nvPicPr>
        <p:blipFill>
          <a:blip r:embed="rId2">
            <a:alphaModFix/>
          </a:blip>
          <a:stretch>
            <a:fillRect/>
          </a:stretch>
        </p:blipFill>
        <p:spPr>
          <a:xfrm rot="12428673" flipH="1" flipV="1">
            <a:off x="5925433" y="1443625"/>
            <a:ext cx="605139" cy="852288"/>
          </a:xfrm>
          <a:prstGeom prst="rect">
            <a:avLst/>
          </a:prstGeom>
          <a:noFill/>
          <a:ln>
            <a:noFill/>
          </a:ln>
        </p:spPr>
      </p:pic>
      <p:pic>
        <p:nvPicPr>
          <p:cNvPr id="50" name="Google Shape;103;p11">
            <a:extLst>
              <a:ext uri="{FF2B5EF4-FFF2-40B4-BE49-F238E27FC236}">
                <a16:creationId xmlns:a16="http://schemas.microsoft.com/office/drawing/2014/main" id="{FD6B0B4D-21B2-49CB-B600-B759B42FC9B2}"/>
              </a:ext>
            </a:extLst>
          </p:cNvPr>
          <p:cNvPicPr preferRelativeResize="0"/>
          <p:nvPr/>
        </p:nvPicPr>
        <p:blipFill>
          <a:blip r:embed="rId2">
            <a:alphaModFix/>
          </a:blip>
          <a:stretch>
            <a:fillRect/>
          </a:stretch>
        </p:blipFill>
        <p:spPr>
          <a:xfrm rot="12428673" flipH="1" flipV="1">
            <a:off x="7001905" y="1443625"/>
            <a:ext cx="605139" cy="852288"/>
          </a:xfrm>
          <a:prstGeom prst="rect">
            <a:avLst/>
          </a:prstGeom>
          <a:noFill/>
          <a:ln>
            <a:noFill/>
          </a:ln>
        </p:spPr>
      </p:pic>
    </p:spTree>
    <p:extLst>
      <p:ext uri="{BB962C8B-B14F-4D97-AF65-F5344CB8AC3E}">
        <p14:creationId xmlns:p14="http://schemas.microsoft.com/office/powerpoint/2010/main" val="14288639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p:nvPr/>
        </p:nvSpPr>
        <p:spPr>
          <a:xfrm>
            <a:off x="846266" y="3657604"/>
            <a:ext cx="947985" cy="92651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pPr algn="ctr"/>
            <a:endParaRPr sz="2400" b="1">
              <a:solidFill>
                <a:prstClr val="white"/>
              </a:solidFill>
              <a:latin typeface="Times New Roman" panose="02020603050405020304" pitchFamily="18" charset="0"/>
              <a:ea typeface="Comfortaa"/>
              <a:cs typeface="Times New Roman" panose="02020603050405020304" pitchFamily="18" charset="0"/>
              <a:sym typeface="Comfortaa"/>
            </a:endParaRPr>
          </a:p>
        </p:txBody>
      </p:sp>
      <p:sp>
        <p:nvSpPr>
          <p:cNvPr id="496" name="Google Shape;496;p46"/>
          <p:cNvSpPr/>
          <p:nvPr/>
        </p:nvSpPr>
        <p:spPr>
          <a:xfrm>
            <a:off x="846266" y="2257890"/>
            <a:ext cx="947985" cy="92651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pPr algn="ctr"/>
            <a:endParaRPr sz="2400" b="1">
              <a:solidFill>
                <a:prstClr val="white"/>
              </a:solidFill>
              <a:latin typeface="Times New Roman" panose="02020603050405020304" pitchFamily="18" charset="0"/>
              <a:ea typeface="Comfortaa"/>
              <a:cs typeface="Times New Roman" panose="02020603050405020304" pitchFamily="18" charset="0"/>
              <a:sym typeface="Comfortaa"/>
            </a:endParaRPr>
          </a:p>
        </p:txBody>
      </p:sp>
      <p:sp>
        <p:nvSpPr>
          <p:cNvPr id="498" name="Google Shape;498;p46"/>
          <p:cNvSpPr txBox="1">
            <a:spLocks noGrp="1"/>
          </p:cNvSpPr>
          <p:nvPr>
            <p:ph type="title" idx="2"/>
          </p:nvPr>
        </p:nvSpPr>
        <p:spPr>
          <a:xfrm rot="1545">
            <a:off x="823461" y="3687772"/>
            <a:ext cx="970771" cy="744408"/>
          </a:xfrm>
          <a:prstGeom prst="rect">
            <a:avLst/>
          </a:prstGeom>
        </p:spPr>
        <p:txBody>
          <a:bodyPr spcFirstLastPara="1" vert="horz" wrap="square" lIns="121878" tIns="121878" rIns="121878" bIns="121878" rtlCol="0" anchor="t" anchorCtr="0">
            <a:noAutofit/>
          </a:bodyPr>
          <a:lstStyle/>
          <a:p>
            <a:r>
              <a:rPr lang="en" sz="4800" b="1" dirty="0">
                <a:latin typeface="Times New Roman" panose="02020603050405020304" pitchFamily="18" charset="0"/>
                <a:cs typeface="Times New Roman" panose="02020603050405020304" pitchFamily="18" charset="0"/>
              </a:rPr>
              <a:t>II.</a:t>
            </a:r>
            <a:endParaRPr sz="4800" b="1" dirty="0">
              <a:latin typeface="Times New Roman" panose="02020603050405020304" pitchFamily="18" charset="0"/>
              <a:cs typeface="Times New Roman" panose="02020603050405020304" pitchFamily="18" charset="0"/>
            </a:endParaRPr>
          </a:p>
        </p:txBody>
      </p:sp>
      <p:sp>
        <p:nvSpPr>
          <p:cNvPr id="499" name="Google Shape;499;p46"/>
          <p:cNvSpPr txBox="1">
            <a:spLocks noGrp="1"/>
          </p:cNvSpPr>
          <p:nvPr>
            <p:ph type="title" idx="3"/>
          </p:nvPr>
        </p:nvSpPr>
        <p:spPr>
          <a:xfrm>
            <a:off x="1953805" y="2422399"/>
            <a:ext cx="9550651" cy="762000"/>
          </a:xfrm>
          <a:prstGeom prst="rect">
            <a:avLst/>
          </a:prstGeom>
        </p:spPr>
        <p:txBody>
          <a:bodyPr spcFirstLastPara="1" vert="horz" wrap="square" lIns="121878" tIns="121878" rIns="121878" bIns="121878" rtlCol="0" anchor="t" anchorCtr="0">
            <a:noAutofit/>
          </a:bodyPr>
          <a:lstStyle/>
          <a:p>
            <a:pPr algn="ctr"/>
            <a:r>
              <a:rPr lang="en-US" sz="3600" b="1" dirty="0" err="1">
                <a:latin typeface="Times New Roman" panose="02020603050405020304" pitchFamily="18" charset="0"/>
                <a:cs typeface="Times New Roman" panose="02020603050405020304" pitchFamily="18" charset="0"/>
              </a:rPr>
              <a:t>XÂY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p>
        </p:txBody>
      </p:sp>
      <p:sp>
        <p:nvSpPr>
          <p:cNvPr id="506" name="Google Shape;506;p46"/>
          <p:cNvSpPr txBox="1">
            <a:spLocks noGrp="1"/>
          </p:cNvSpPr>
          <p:nvPr>
            <p:ph type="title"/>
          </p:nvPr>
        </p:nvSpPr>
        <p:spPr>
          <a:xfrm>
            <a:off x="960389" y="766701"/>
            <a:ext cx="10272000" cy="560800"/>
          </a:xfrm>
          <a:prstGeom prst="rect">
            <a:avLst/>
          </a:prstGeom>
        </p:spPr>
        <p:txBody>
          <a:bodyPr spcFirstLastPara="1" vert="horz" wrap="square" lIns="121878" tIns="121878" rIns="121878" bIns="121878" rtlCol="0" anchor="t" anchorCtr="0">
            <a:noAutofit/>
          </a:bodyPr>
          <a:lstStyle/>
          <a:p>
            <a:pPr lvl="0"/>
            <a:r>
              <a:rPr lang="en" b="1" dirty="0">
                <a:solidFill>
                  <a:srgbClr val="7030A0"/>
                </a:solidFill>
                <a:latin typeface="Times New Roman" panose="02020603050405020304" pitchFamily="18" charset="0"/>
                <a:cs typeface="Times New Roman" panose="02020603050405020304" pitchFamily="18" charset="0"/>
              </a:rPr>
              <a:t>NỘI DUNG BÀI HỌC</a:t>
            </a:r>
            <a:endParaRPr dirty="0">
              <a:solidFill>
                <a:srgbClr val="7030A0"/>
              </a:solidFill>
            </a:endParaRPr>
          </a:p>
        </p:txBody>
      </p:sp>
      <p:sp>
        <p:nvSpPr>
          <p:cNvPr id="507" name="Google Shape;507;p46"/>
          <p:cNvSpPr txBox="1">
            <a:spLocks noGrp="1"/>
          </p:cNvSpPr>
          <p:nvPr>
            <p:ph type="title" idx="9"/>
          </p:nvPr>
        </p:nvSpPr>
        <p:spPr>
          <a:xfrm rot="1538">
            <a:off x="871895" y="2460341"/>
            <a:ext cx="894000" cy="724059"/>
          </a:xfrm>
          <a:prstGeom prst="rect">
            <a:avLst/>
          </a:prstGeom>
        </p:spPr>
        <p:txBody>
          <a:bodyPr spcFirstLastPara="1" vert="horz" wrap="square" lIns="121878" tIns="121878" rIns="121878" bIns="121878" rtlCol="0" anchor="t" anchorCtr="0">
            <a:noAutofit/>
          </a:bodyPr>
          <a:lstStyle/>
          <a:p>
            <a:r>
              <a:rPr lang="en" sz="4800" b="1" dirty="0">
                <a:latin typeface="Times New Roman" panose="02020603050405020304" pitchFamily="18" charset="0"/>
                <a:cs typeface="Times New Roman" panose="02020603050405020304" pitchFamily="18" charset="0"/>
              </a:rPr>
              <a:t>I.</a:t>
            </a:r>
            <a:endParaRPr sz="4800" b="1" dirty="0">
              <a:latin typeface="Times New Roman" panose="02020603050405020304" pitchFamily="18" charset="0"/>
              <a:cs typeface="Times New Roman" panose="02020603050405020304" pitchFamily="18" charset="0"/>
            </a:endParaRPr>
          </a:p>
        </p:txBody>
      </p:sp>
      <p:grpSp>
        <p:nvGrpSpPr>
          <p:cNvPr id="511" name="Google Shape;511;p46"/>
          <p:cNvGrpSpPr/>
          <p:nvPr/>
        </p:nvGrpSpPr>
        <p:grpSpPr>
          <a:xfrm>
            <a:off x="9011278" y="658662"/>
            <a:ext cx="453033" cy="971217"/>
            <a:chOff x="7941975" y="230788"/>
            <a:chExt cx="339775" cy="728413"/>
          </a:xfrm>
        </p:grpSpPr>
        <p:sp>
          <p:nvSpPr>
            <p:cNvPr id="512" name="Google Shape;512;p46"/>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prstClr val="black"/>
                </a:solidFill>
              </a:endParaRPr>
            </a:p>
          </p:txBody>
        </p:sp>
        <p:sp>
          <p:nvSpPr>
            <p:cNvPr id="513" name="Google Shape;513;p46"/>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4" name="Google Shape;514;p46"/>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5" name="Google Shape;515;p46"/>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6" name="Google Shape;516;p46"/>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chemeClr val="l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7" name="Google Shape;517;p46"/>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chemeClr val="l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8" name="Google Shape;518;p46"/>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9" name="Google Shape;519;p46"/>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20" name="Google Shape;520;p46"/>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21" name="Google Shape;521;p46"/>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22" name="Google Shape;522;p46"/>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endParaRPr sz="2400">
                <a:solidFill>
                  <a:prstClr val="black"/>
                </a:solidFill>
              </a:endParaRPr>
            </a:p>
          </p:txBody>
        </p:sp>
      </p:grpSp>
      <p:grpSp>
        <p:nvGrpSpPr>
          <p:cNvPr id="523" name="Google Shape;523;p46"/>
          <p:cNvGrpSpPr/>
          <p:nvPr/>
        </p:nvGrpSpPr>
        <p:grpSpPr>
          <a:xfrm>
            <a:off x="11517287" y="5882573"/>
            <a:ext cx="369916" cy="522017"/>
            <a:chOff x="8424292" y="4284416"/>
            <a:chExt cx="277437" cy="391513"/>
          </a:xfrm>
        </p:grpSpPr>
        <p:grpSp>
          <p:nvGrpSpPr>
            <p:cNvPr id="524" name="Google Shape;524;p46"/>
            <p:cNvGrpSpPr/>
            <p:nvPr/>
          </p:nvGrpSpPr>
          <p:grpSpPr>
            <a:xfrm>
              <a:off x="8424292" y="4480091"/>
              <a:ext cx="129879" cy="195839"/>
              <a:chOff x="7509313" y="3231788"/>
              <a:chExt cx="249575" cy="365575"/>
            </a:xfrm>
          </p:grpSpPr>
          <p:sp>
            <p:nvSpPr>
              <p:cNvPr id="525" name="Google Shape;525;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b="1">
                  <a:solidFill>
                    <a:prstClr val="black"/>
                  </a:solidFill>
                  <a:latin typeface="Times New Roman" panose="02020603050405020304" pitchFamily="18" charset="0"/>
                  <a:cs typeface="Times New Roman" panose="02020603050405020304" pitchFamily="18" charset="0"/>
                </a:endParaRPr>
              </a:p>
            </p:txBody>
          </p:sp>
          <p:sp>
            <p:nvSpPr>
              <p:cNvPr id="526" name="Google Shape;526;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endParaRPr sz="2400" b="1">
                  <a:solidFill>
                    <a:prstClr val="black"/>
                  </a:solidFill>
                  <a:latin typeface="Times New Roman" panose="02020603050405020304" pitchFamily="18" charset="0"/>
                  <a:cs typeface="Times New Roman" panose="02020603050405020304" pitchFamily="18" charset="0"/>
                </a:endParaRPr>
              </a:p>
            </p:txBody>
          </p:sp>
          <p:sp>
            <p:nvSpPr>
              <p:cNvPr id="527" name="Google Shape;527;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121900" tIns="121900" rIns="121900" bIns="121900" anchor="ctr" anchorCtr="0">
                <a:noAutofit/>
              </a:bodyPr>
              <a:lstStyle/>
              <a:p>
                <a:endParaRPr sz="2400" b="1">
                  <a:solidFill>
                    <a:prstClr val="black"/>
                  </a:solidFill>
                  <a:latin typeface="Times New Roman" panose="02020603050405020304" pitchFamily="18" charset="0"/>
                  <a:cs typeface="Times New Roman" panose="02020603050405020304" pitchFamily="18" charset="0"/>
                </a:endParaRPr>
              </a:p>
            </p:txBody>
          </p:sp>
        </p:grpSp>
        <p:grpSp>
          <p:nvGrpSpPr>
            <p:cNvPr id="528" name="Google Shape;528;p46"/>
            <p:cNvGrpSpPr/>
            <p:nvPr/>
          </p:nvGrpSpPr>
          <p:grpSpPr>
            <a:xfrm>
              <a:off x="8571875" y="4284416"/>
              <a:ext cx="129854" cy="195839"/>
              <a:chOff x="7509313" y="3231788"/>
              <a:chExt cx="249575" cy="365575"/>
            </a:xfrm>
          </p:grpSpPr>
          <p:sp>
            <p:nvSpPr>
              <p:cNvPr id="529" name="Google Shape;529;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b="1">
                  <a:solidFill>
                    <a:prstClr val="black"/>
                  </a:solidFill>
                  <a:latin typeface="Times New Roman" panose="02020603050405020304" pitchFamily="18" charset="0"/>
                  <a:cs typeface="Times New Roman" panose="02020603050405020304" pitchFamily="18" charset="0"/>
                </a:endParaRPr>
              </a:p>
            </p:txBody>
          </p:sp>
          <p:sp>
            <p:nvSpPr>
              <p:cNvPr id="530" name="Google Shape;530;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endParaRPr sz="2400" b="1">
                  <a:solidFill>
                    <a:prstClr val="black"/>
                  </a:solidFill>
                  <a:latin typeface="Times New Roman" panose="02020603050405020304" pitchFamily="18" charset="0"/>
                  <a:cs typeface="Times New Roman" panose="02020603050405020304" pitchFamily="18" charset="0"/>
                </a:endParaRPr>
              </a:p>
            </p:txBody>
          </p:sp>
          <p:sp>
            <p:nvSpPr>
              <p:cNvPr id="531" name="Google Shape;531;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121900" tIns="121900" rIns="121900" bIns="121900" anchor="ctr" anchorCtr="0">
                <a:noAutofit/>
              </a:bodyPr>
              <a:lstStyle/>
              <a:p>
                <a:endParaRPr sz="2400" b="1">
                  <a:solidFill>
                    <a:prstClr val="black"/>
                  </a:solidFill>
                  <a:latin typeface="Times New Roman" panose="02020603050405020304" pitchFamily="18" charset="0"/>
                  <a:cs typeface="Times New Roman" panose="02020603050405020304" pitchFamily="18" charset="0"/>
                </a:endParaRPr>
              </a:p>
            </p:txBody>
          </p:sp>
        </p:grpSp>
      </p:grpSp>
      <p:grpSp>
        <p:nvGrpSpPr>
          <p:cNvPr id="532" name="Google Shape;532;p46"/>
          <p:cNvGrpSpPr/>
          <p:nvPr/>
        </p:nvGrpSpPr>
        <p:grpSpPr>
          <a:xfrm rot="5973186">
            <a:off x="2187549" y="1592419"/>
            <a:ext cx="700961" cy="571520"/>
            <a:chOff x="5426900" y="3064075"/>
            <a:chExt cx="281450" cy="229525"/>
          </a:xfrm>
        </p:grpSpPr>
        <p:sp>
          <p:nvSpPr>
            <p:cNvPr id="533" name="Google Shape;533;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prstClr val="black"/>
                </a:solidFill>
              </a:endParaRPr>
            </a:p>
          </p:txBody>
        </p:sp>
        <p:sp>
          <p:nvSpPr>
            <p:cNvPr id="534" name="Google Shape;534;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prstClr val="black"/>
                </a:solidFill>
              </a:endParaRPr>
            </a:p>
          </p:txBody>
        </p:sp>
        <p:sp>
          <p:nvSpPr>
            <p:cNvPr id="535" name="Google Shape;535;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prstClr val="black"/>
                </a:solidFill>
              </a:endParaRPr>
            </a:p>
          </p:txBody>
        </p:sp>
        <p:sp>
          <p:nvSpPr>
            <p:cNvPr id="536" name="Google Shape;536;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7" name="Google Shape;537;p4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8" name="Google Shape;538;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9" name="Google Shape;539;p4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40" name="Google Shape;540;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41" name="Google Shape;541;p4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sp>
        <p:nvSpPr>
          <p:cNvPr id="50" name="Google Shape;499;p46"/>
          <p:cNvSpPr txBox="1">
            <a:spLocks noGrp="1"/>
          </p:cNvSpPr>
          <p:nvPr>
            <p:ph type="title" idx="3"/>
          </p:nvPr>
        </p:nvSpPr>
        <p:spPr>
          <a:xfrm>
            <a:off x="1972757" y="3657610"/>
            <a:ext cx="9828819" cy="1332695"/>
          </a:xfrm>
          <a:prstGeom prst="rect">
            <a:avLst/>
          </a:prstGeom>
        </p:spPr>
        <p:txBody>
          <a:bodyPr spcFirstLastPara="1" vert="horz" wrap="square" lIns="121878" tIns="121878" rIns="121878" bIns="121878" rtlCol="0" anchor="t" anchorCtr="0">
            <a:noAutofit/>
          </a:bodyPr>
          <a:lstStyle/>
          <a:p>
            <a:r>
              <a:rPr lang="en-US" sz="3600" b="1" dirty="0">
                <a:latin typeface="Times New Roman" panose="02020603050405020304" pitchFamily="18" charset="0"/>
                <a:cs typeface="Times New Roman" panose="02020603050405020304" pitchFamily="18" charset="0"/>
              </a:rPr>
              <a:t>Ý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309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wipe(down)">
                                      <p:cBhvr>
                                        <p:cTn id="7" dur="500"/>
                                        <p:tgtEl>
                                          <p:spTgt spid="4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6"/>
                                        </p:tgtEl>
                                        <p:attrNameLst>
                                          <p:attrName>style.visibility</p:attrName>
                                        </p:attrNameLst>
                                      </p:cBhvr>
                                      <p:to>
                                        <p:strVal val="visible"/>
                                      </p:to>
                                    </p:set>
                                    <p:animEffect transition="in" filter="wipe(down)">
                                      <p:cBhvr>
                                        <p:cTn id="10" dur="500"/>
                                        <p:tgtEl>
                                          <p:spTgt spid="49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98"/>
                                        </p:tgtEl>
                                        <p:attrNameLst>
                                          <p:attrName>style.visibility</p:attrName>
                                        </p:attrNameLst>
                                      </p:cBhvr>
                                      <p:to>
                                        <p:strVal val="visible"/>
                                      </p:to>
                                    </p:set>
                                    <p:animEffect transition="in" filter="wipe(down)">
                                      <p:cBhvr>
                                        <p:cTn id="13" dur="500"/>
                                        <p:tgtEl>
                                          <p:spTgt spid="49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99"/>
                                        </p:tgtEl>
                                        <p:attrNameLst>
                                          <p:attrName>style.visibility</p:attrName>
                                        </p:attrNameLst>
                                      </p:cBhvr>
                                      <p:to>
                                        <p:strVal val="visible"/>
                                      </p:to>
                                    </p:set>
                                    <p:animEffect transition="in" filter="wipe(down)">
                                      <p:cBhvr>
                                        <p:cTn id="16" dur="500"/>
                                        <p:tgtEl>
                                          <p:spTgt spid="49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07"/>
                                        </p:tgtEl>
                                        <p:attrNameLst>
                                          <p:attrName>style.visibility</p:attrName>
                                        </p:attrNameLst>
                                      </p:cBhvr>
                                      <p:to>
                                        <p:strVal val="visible"/>
                                      </p:to>
                                    </p:set>
                                    <p:animEffect transition="in" filter="wipe(down)">
                                      <p:cBhvr>
                                        <p:cTn id="19" dur="500"/>
                                        <p:tgtEl>
                                          <p:spTgt spid="50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p:bldP spid="496" grpId="0" animBg="1"/>
      <p:bldP spid="498" grpId="0"/>
      <p:bldP spid="499" grpId="0"/>
      <p:bldP spid="507"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Google Shape;600;p48"/>
          <p:cNvSpPr/>
          <p:nvPr/>
        </p:nvSpPr>
        <p:spPr>
          <a:xfrm>
            <a:off x="3044648" y="2860851"/>
            <a:ext cx="8994951" cy="3001668"/>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878" tIns="121878" rIns="121878" bIns="121878" anchor="ctr" anchorCtr="0">
            <a:noAutofit/>
          </a:bodyPr>
          <a:lstStyle/>
          <a:p>
            <a:endParaRPr sz="2400"/>
          </a:p>
        </p:txBody>
      </p:sp>
      <p:sp>
        <p:nvSpPr>
          <p:cNvPr id="603" name="Google Shape;603;p48"/>
          <p:cNvSpPr txBox="1">
            <a:spLocks noGrp="1"/>
          </p:cNvSpPr>
          <p:nvPr>
            <p:ph type="title" idx="2"/>
          </p:nvPr>
        </p:nvSpPr>
        <p:spPr>
          <a:xfrm>
            <a:off x="3130783" y="2915078"/>
            <a:ext cx="9747020" cy="1733124"/>
          </a:xfrm>
          <a:prstGeom prst="rect">
            <a:avLst/>
          </a:prstGeom>
        </p:spPr>
        <p:txBody>
          <a:bodyPr spcFirstLastPara="1" vert="horz" wrap="square" lIns="121878" tIns="121878" rIns="121878" bIns="121878" rtlCol="0" anchor="t" anchorCtr="0">
            <a:noAutofit/>
          </a:bodyPr>
          <a:lstStyle/>
          <a:p>
            <a:pPr algn="ctr">
              <a:lnSpc>
                <a:spcPct val="100000"/>
              </a:lnSpc>
            </a:pPr>
            <a:r>
              <a:rPr lang="en-US" sz="4800" b="1" dirty="0">
                <a:latin typeface="Times New Roman" panose="02020603050405020304" pitchFamily="18" charset="0"/>
                <a:cs typeface="Times New Roman" panose="02020603050405020304" pitchFamily="18" charset="0"/>
              </a:rPr>
              <a:t>I. </a:t>
            </a:r>
            <a:r>
              <a:rPr lang="en-US" sz="4800" b="1" dirty="0" err="1">
                <a:latin typeface="Times New Roman" panose="02020603050405020304" pitchFamily="18" charset="0"/>
                <a:cs typeface="Times New Roman" panose="02020603050405020304" pitchFamily="18" charset="0"/>
              </a:rPr>
              <a:t>XÂY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DỰNG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DÃY</a:t>
            </a:r>
            <a:r>
              <a:rPr lang="en-US" sz="4800" b="1" dirty="0">
                <a:latin typeface="Times New Roman" panose="02020603050405020304" pitchFamily="18" charset="0"/>
                <a:cs typeface="Times New Roman" panose="02020603050405020304" pitchFamily="18" charset="0"/>
              </a:rPr>
              <a:t> </a:t>
            </a:r>
            <a:br>
              <a:rPr lang="en-US" sz="4800" b="1" dirty="0">
                <a:latin typeface="Times New Roman" panose="02020603050405020304" pitchFamily="18" charset="0"/>
                <a:cs typeface="Times New Roman" panose="02020603050405020304" pitchFamily="18" charset="0"/>
              </a:rPr>
            </a:br>
            <a:r>
              <a:rPr lang="en-US" sz="4800" b="1" dirty="0" err="1">
                <a:latin typeface="Times New Roman" panose="02020603050405020304" pitchFamily="18" charset="0"/>
                <a:cs typeface="Times New Roman" panose="02020603050405020304" pitchFamily="18" charset="0"/>
              </a:rPr>
              <a:t>HOẠT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HOÁ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HỌC</a:t>
            </a:r>
            <a:endParaRPr lang="en-US" sz="4800" b="1" dirty="0">
              <a:latin typeface="Times New Roman" panose="02020603050405020304" pitchFamily="18" charset="0"/>
              <a:cs typeface="Times New Roman" panose="02020603050405020304" pitchFamily="18" charset="0"/>
            </a:endParaRPr>
          </a:p>
        </p:txBody>
      </p:sp>
      <p:grpSp>
        <p:nvGrpSpPr>
          <p:cNvPr id="604" name="Google Shape;604;p48"/>
          <p:cNvGrpSpPr/>
          <p:nvPr/>
        </p:nvGrpSpPr>
        <p:grpSpPr>
          <a:xfrm rot="-438619">
            <a:off x="730212" y="2576560"/>
            <a:ext cx="1146221" cy="1741431"/>
            <a:chOff x="3991700" y="3834388"/>
            <a:chExt cx="767625" cy="1338813"/>
          </a:xfrm>
        </p:grpSpPr>
        <p:sp>
          <p:nvSpPr>
            <p:cNvPr id="605" name="Google Shape;605;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06" name="Google Shape;606;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07" name="Google Shape;607;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08" name="Google Shape;608;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09" name="Google Shape;609;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10" name="Google Shape;610;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11" name="Google Shape;611;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12" name="Google Shape;612;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13" name="Google Shape;613;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14" name="Google Shape;614;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15" name="Google Shape;615;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16" name="Google Shape;616;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17" name="Google Shape;617;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18" name="Google Shape;618;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19" name="Google Shape;619;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20" name="Google Shape;620;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21" name="Google Shape;621;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22" name="Google Shape;622;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623" name="Google Shape;623;p48"/>
          <p:cNvGrpSpPr/>
          <p:nvPr/>
        </p:nvGrpSpPr>
        <p:grpSpPr>
          <a:xfrm>
            <a:off x="817663" y="447162"/>
            <a:ext cx="427271" cy="545673"/>
            <a:chOff x="5905475" y="2032050"/>
            <a:chExt cx="454350" cy="580175"/>
          </a:xfrm>
        </p:grpSpPr>
        <p:sp>
          <p:nvSpPr>
            <p:cNvPr id="624" name="Google Shape;624;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25" name="Google Shape;625;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26" name="Google Shape;626;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27" name="Google Shape;627;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28" name="Google Shape;628;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29" name="Google Shape;629;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630" name="Google Shape;630;p48"/>
          <p:cNvGrpSpPr/>
          <p:nvPr/>
        </p:nvGrpSpPr>
        <p:grpSpPr>
          <a:xfrm>
            <a:off x="4922864" y="5805426"/>
            <a:ext cx="147617" cy="184929"/>
            <a:chOff x="7249250" y="2312150"/>
            <a:chExt cx="433317" cy="542846"/>
          </a:xfrm>
        </p:grpSpPr>
        <p:sp>
          <p:nvSpPr>
            <p:cNvPr id="631" name="Google Shape;631;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32" name="Google Shape;632;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33" name="Google Shape;633;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634" name="Google Shape;634;p48"/>
          <p:cNvGrpSpPr/>
          <p:nvPr/>
        </p:nvGrpSpPr>
        <p:grpSpPr>
          <a:xfrm>
            <a:off x="2636243" y="4333483"/>
            <a:ext cx="1054096" cy="1574663"/>
            <a:chOff x="4526725" y="5632238"/>
            <a:chExt cx="659800" cy="966288"/>
          </a:xfrm>
        </p:grpSpPr>
        <p:sp>
          <p:nvSpPr>
            <p:cNvPr id="635" name="Google Shape;635;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36" name="Google Shape;636;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37" name="Google Shape;637;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38" name="Google Shape;638;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39" name="Google Shape;639;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40" name="Google Shape;640;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41" name="Google Shape;641;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42" name="Google Shape;642;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43" name="Google Shape;643;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44" name="Google Shape;644;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45" name="Google Shape;645;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46" name="Google Shape;646;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47" name="Google Shape;647;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48" name="Google Shape;648;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649" name="Google Shape;649;p48"/>
          <p:cNvGrpSpPr/>
          <p:nvPr/>
        </p:nvGrpSpPr>
        <p:grpSpPr>
          <a:xfrm>
            <a:off x="2424063" y="632204"/>
            <a:ext cx="1398700" cy="1779917"/>
            <a:chOff x="2586363" y="5410988"/>
            <a:chExt cx="1049025" cy="1334938"/>
          </a:xfrm>
        </p:grpSpPr>
        <p:sp>
          <p:nvSpPr>
            <p:cNvPr id="650" name="Google Shape;650;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51" name="Google Shape;651;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52" name="Google Shape;652;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53" name="Google Shape;653;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54" name="Google Shape;654;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55" name="Google Shape;655;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56" name="Google Shape;656;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57" name="Google Shape;657;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58" name="Google Shape;658;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59" name="Google Shape;659;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60" name="Google Shape;660;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61" name="Google Shape;661;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62" name="Google Shape;662;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63" name="Google Shape;663;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64" name="Google Shape;664;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65" name="Google Shape;665;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666" name="Google Shape;666;p48"/>
          <p:cNvGrpSpPr/>
          <p:nvPr/>
        </p:nvGrpSpPr>
        <p:grpSpPr>
          <a:xfrm rot="5973083">
            <a:off x="7697420" y="2417473"/>
            <a:ext cx="440553" cy="359155"/>
            <a:chOff x="5426900" y="3064075"/>
            <a:chExt cx="281450" cy="229525"/>
          </a:xfrm>
        </p:grpSpPr>
        <p:sp>
          <p:nvSpPr>
            <p:cNvPr id="667" name="Google Shape;667;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68" name="Google Shape;668;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69" name="Google Shape;669;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670" name="Google Shape;670;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71" name="Google Shape;671;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72" name="Google Shape;67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73" name="Google Shape;673;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74" name="Google Shape;674;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675" name="Google Shape;675;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72641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50"/>
          <p:cNvSpPr txBox="1">
            <a:spLocks noGrp="1"/>
          </p:cNvSpPr>
          <p:nvPr>
            <p:ph type="title"/>
          </p:nvPr>
        </p:nvSpPr>
        <p:spPr>
          <a:xfrm>
            <a:off x="509711" y="292631"/>
            <a:ext cx="11328813" cy="1993372"/>
          </a:xfrm>
          <a:prstGeom prst="rect">
            <a:avLst/>
          </a:prstGeom>
        </p:spPr>
        <p:txBody>
          <a:bodyPr spcFirstLastPara="1" vert="horz" wrap="square" lIns="121892" tIns="121892" rIns="121892" bIns="121892" rtlCol="0" anchor="t" anchorCtr="0">
            <a:noAutofit/>
          </a:bodyPr>
          <a:lstStyle/>
          <a:p>
            <a:pPr algn="ctr"/>
            <a:r>
              <a:rPr lang="en" sz="4000" b="1" dirty="0">
                <a:solidFill>
                  <a:srgbClr val="C00000"/>
                </a:solidFill>
                <a:latin typeface="Times New Roman" panose="02020603050405020304" pitchFamily="18" charset="0"/>
                <a:cs typeface="Times New Roman" panose="02020603050405020304" pitchFamily="18" charset="0"/>
              </a:rPr>
              <a:t>       HOẠT ĐỘNG CÁ NHÂN( 3p)</a:t>
            </a:r>
            <a:br>
              <a:rPr lang="en" sz="4000" b="1" dirty="0">
                <a:solidFill>
                  <a:srgbClr val="C00000"/>
                </a:solidFill>
                <a:latin typeface="Times New Roman" panose="02020603050405020304" pitchFamily="18" charset="0"/>
                <a:cs typeface="Times New Roman" panose="02020603050405020304" pitchFamily="18" charset="0"/>
              </a:rPr>
            </a:br>
            <a:br>
              <a:rPr lang="en" sz="4000" b="1" dirty="0">
                <a:solidFill>
                  <a:srgbClr val="C00000"/>
                </a:solidFill>
                <a:latin typeface="Times New Roman" panose="02020603050405020304" pitchFamily="18" charset="0"/>
                <a:cs typeface="Times New Roman" panose="02020603050405020304" pitchFamily="18" charset="0"/>
              </a:rPr>
            </a:br>
            <a:r>
              <a:rPr lang="en" sz="4000" b="1" dirty="0">
                <a:solidFill>
                  <a:srgbClr val="C00000"/>
                </a:solidFill>
                <a:latin typeface="Times New Roman" panose="02020603050405020304" pitchFamily="18" charset="0"/>
                <a:cs typeface="Times New Roman" panose="02020603050405020304" pitchFamily="18" charset="0"/>
              </a:rPr>
              <a:t> + Tìm hiểu cách tiến hành thí nghiệm 1, 2, 3</a:t>
            </a:r>
            <a:br>
              <a:rPr lang="en" sz="4000" b="1" dirty="0">
                <a:solidFill>
                  <a:srgbClr val="C00000"/>
                </a:solidFill>
                <a:latin typeface="Times New Roman" panose="02020603050405020304" pitchFamily="18" charset="0"/>
                <a:cs typeface="Times New Roman" panose="02020603050405020304" pitchFamily="18" charset="0"/>
              </a:rPr>
            </a:br>
            <a:r>
              <a:rPr lang="vi-VN" sz="4000" dirty="0"/>
              <a:t>  </a:t>
            </a:r>
            <a:br>
              <a:rPr lang="en-US" sz="4000" dirty="0"/>
            </a:br>
            <a:br>
              <a:rPr lang="en" sz="4000" b="1" dirty="0">
                <a:solidFill>
                  <a:srgbClr val="C00000"/>
                </a:solidFill>
                <a:latin typeface="Times New Roman" panose="02020603050405020304" pitchFamily="18" charset="0"/>
                <a:cs typeface="Times New Roman" panose="02020603050405020304" pitchFamily="18" charset="0"/>
              </a:rPr>
            </a:br>
            <a:br>
              <a:rPr lang="en" sz="4000" b="1" dirty="0">
                <a:solidFill>
                  <a:srgbClr val="C00000"/>
                </a:solidFill>
                <a:latin typeface="Times New Roman" panose="02020603050405020304" pitchFamily="18" charset="0"/>
                <a:cs typeface="Times New Roman" panose="02020603050405020304" pitchFamily="18" charset="0"/>
              </a:rPr>
            </a:br>
            <a:endParaRPr sz="4000" b="1" dirty="0">
              <a:solidFill>
                <a:srgbClr val="C00000"/>
              </a:solidFill>
              <a:latin typeface="Times New Roman" panose="02020603050405020304" pitchFamily="18" charset="0"/>
              <a:cs typeface="Times New Roman" panose="02020603050405020304" pitchFamily="18" charset="0"/>
            </a:endParaRPr>
          </a:p>
        </p:txBody>
      </p:sp>
      <p:grpSp>
        <p:nvGrpSpPr>
          <p:cNvPr id="743" name="Google Shape;743;p50"/>
          <p:cNvGrpSpPr/>
          <p:nvPr/>
        </p:nvGrpSpPr>
        <p:grpSpPr>
          <a:xfrm>
            <a:off x="11181136" y="152403"/>
            <a:ext cx="439205" cy="560836"/>
            <a:chOff x="5905475" y="2032050"/>
            <a:chExt cx="454350" cy="580175"/>
          </a:xfrm>
        </p:grpSpPr>
        <p:sp>
          <p:nvSpPr>
            <p:cNvPr id="744" name="Google Shape;744;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45" name="Google Shape;745;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46" name="Google Shape;746;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47" name="Google Shape;747;p5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48" name="Google Shape;748;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49" name="Google Shape;749;p5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grpSp>
        <p:nvGrpSpPr>
          <p:cNvPr id="750" name="Google Shape;750;p50"/>
          <p:cNvGrpSpPr/>
          <p:nvPr/>
        </p:nvGrpSpPr>
        <p:grpSpPr>
          <a:xfrm>
            <a:off x="120976" y="297489"/>
            <a:ext cx="331303" cy="485337"/>
            <a:chOff x="7509313" y="3231788"/>
            <a:chExt cx="249575" cy="365575"/>
          </a:xfrm>
        </p:grpSpPr>
        <p:sp>
          <p:nvSpPr>
            <p:cNvPr id="751" name="Google Shape;751;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52" name="Google Shape;752;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53" name="Google Shape;753;p5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pic>
        <p:nvPicPr>
          <p:cNvPr id="754" name="Google Shape;754;p50"/>
          <p:cNvPicPr preferRelativeResize="0"/>
          <p:nvPr/>
        </p:nvPicPr>
        <p:blipFill rotWithShape="1">
          <a:blip r:embed="rId3">
            <a:alphaModFix/>
          </a:blip>
          <a:srcRect l="9294" t="-1170" r="22413" b="1170"/>
          <a:stretch/>
        </p:blipFill>
        <p:spPr>
          <a:xfrm>
            <a:off x="7480743" y="2558865"/>
            <a:ext cx="3998000" cy="4182400"/>
          </a:xfrm>
          <a:prstGeom prst="roundRect">
            <a:avLst>
              <a:gd name="adj" fmla="val 16667"/>
            </a:avLst>
          </a:prstGeom>
          <a:noFill/>
          <a:ln>
            <a:noFill/>
          </a:ln>
          <a:effectLst>
            <a:outerShdw blurRad="57150" dist="19050" dir="5400000" algn="bl" rotWithShape="0">
              <a:srgbClr val="000000">
                <a:alpha val="50000"/>
              </a:srgbClr>
            </a:outerShdw>
          </a:effectLst>
        </p:spPr>
      </p:pic>
      <p:grpSp>
        <p:nvGrpSpPr>
          <p:cNvPr id="755" name="Google Shape;755;p50"/>
          <p:cNvGrpSpPr/>
          <p:nvPr/>
        </p:nvGrpSpPr>
        <p:grpSpPr>
          <a:xfrm>
            <a:off x="6637597" y="4375043"/>
            <a:ext cx="1203827" cy="1763152"/>
            <a:chOff x="4526725" y="5632238"/>
            <a:chExt cx="659800" cy="966288"/>
          </a:xfrm>
        </p:grpSpPr>
        <p:sp>
          <p:nvSpPr>
            <p:cNvPr id="756" name="Google Shape;756;p50"/>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57" name="Google Shape;757;p50"/>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58" name="Google Shape;758;p50"/>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59" name="Google Shape;759;p50"/>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chemeClr val="lt1"/>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0" name="Google Shape;760;p50"/>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chemeClr val="lt1"/>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1" name="Google Shape;761;p50"/>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2" name="Google Shape;762;p50"/>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3" name="Google Shape;763;p50"/>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4" name="Google Shape;764;p50"/>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5" name="Google Shape;765;p50"/>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6" name="Google Shape;766;p50"/>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7" name="Google Shape;767;p50"/>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8" name="Google Shape;768;p50"/>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69" name="Google Shape;769;p50"/>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chemeClr val="dk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grpSp>
        <p:nvGrpSpPr>
          <p:cNvPr id="770" name="Google Shape;770;p50"/>
          <p:cNvGrpSpPr/>
          <p:nvPr/>
        </p:nvGrpSpPr>
        <p:grpSpPr>
          <a:xfrm rot="5973186">
            <a:off x="374726" y="5911087"/>
            <a:ext cx="700961" cy="571520"/>
            <a:chOff x="5426900" y="3064075"/>
            <a:chExt cx="281450" cy="229525"/>
          </a:xfrm>
        </p:grpSpPr>
        <p:sp>
          <p:nvSpPr>
            <p:cNvPr id="771" name="Google Shape;771;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72" name="Google Shape;772;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73" name="Google Shape;773;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74" name="Google Shape;774;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5" name="Google Shape;775;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6" name="Google Shape;77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7" name="Google Shape;777;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8" name="Google Shape;778;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79" name="Google Shape;779;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grpSp>
        <p:nvGrpSpPr>
          <p:cNvPr id="780" name="Google Shape;780;p50"/>
          <p:cNvGrpSpPr/>
          <p:nvPr/>
        </p:nvGrpSpPr>
        <p:grpSpPr>
          <a:xfrm rot="-1060642">
            <a:off x="10713949" y="3265719"/>
            <a:ext cx="700960" cy="571504"/>
            <a:chOff x="5426900" y="3064075"/>
            <a:chExt cx="281450" cy="229525"/>
          </a:xfrm>
        </p:grpSpPr>
        <p:sp>
          <p:nvSpPr>
            <p:cNvPr id="781" name="Google Shape;781;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82" name="Google Shape;782;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83" name="Google Shape;783;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914332"/>
              <a:endParaRPr sz="2400">
                <a:solidFill>
                  <a:prstClr val="black"/>
                </a:solidFill>
              </a:endParaRPr>
            </a:p>
          </p:txBody>
        </p:sp>
        <p:sp>
          <p:nvSpPr>
            <p:cNvPr id="784" name="Google Shape;784;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5" name="Google Shape;785;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6" name="Google Shape;78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7" name="Google Shape;787;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8" name="Google Shape;788;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sp>
          <p:nvSpPr>
            <p:cNvPr id="789" name="Google Shape;789;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121900" tIns="121900" rIns="121900" bIns="121900" anchor="ctr" anchorCtr="0">
              <a:noAutofit/>
            </a:bodyPr>
            <a:lstStyle/>
            <a:p>
              <a:pPr defTabSz="914332"/>
              <a:endParaRPr sz="2400">
                <a:solidFill>
                  <a:prstClr val="black"/>
                </a:solidFill>
              </a:endParaRPr>
            </a:p>
          </p:txBody>
        </p:sp>
      </p:grpSp>
    </p:spTree>
    <p:extLst>
      <p:ext uri="{BB962C8B-B14F-4D97-AF65-F5344CB8AC3E}">
        <p14:creationId xmlns:p14="http://schemas.microsoft.com/office/powerpoint/2010/main" val="122691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p2">
            <a:extLst>
              <a:ext uri="{FF2B5EF4-FFF2-40B4-BE49-F238E27FC236}">
                <a16:creationId xmlns:a16="http://schemas.microsoft.com/office/drawing/2014/main" id="{ACEB95DC-F7B4-448F-AFF0-B4CC858DE530}"/>
              </a:ext>
            </a:extLst>
          </p:cNvPr>
          <p:cNvSpPr/>
          <p:nvPr/>
        </p:nvSpPr>
        <p:spPr>
          <a:xfrm>
            <a:off x="61" y="6294373"/>
            <a:ext cx="12191951" cy="563627"/>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rgbClr val="D1F7C4"/>
          </a:solidFill>
          <a:ln>
            <a:noFill/>
          </a:ln>
        </p:spPr>
        <p:txBody>
          <a:bodyPr spcFirstLastPara="1" wrap="square" lIns="91408" tIns="91408" rIns="91408" bIns="91408" anchor="ctr" anchorCtr="0">
            <a:noAutofit/>
          </a:bodyPr>
          <a:lstStyle/>
          <a:p>
            <a:endParaRPr lang="vi-VN">
              <a:solidFill>
                <a:prstClr val="black"/>
              </a:solidFill>
            </a:endParaRPr>
          </a:p>
        </p:txBody>
      </p:sp>
      <p:sp>
        <p:nvSpPr>
          <p:cNvPr id="46" name="TextBox 45">
            <a:extLst>
              <a:ext uri="{FF2B5EF4-FFF2-40B4-BE49-F238E27FC236}">
                <a16:creationId xmlns:a16="http://schemas.microsoft.com/office/drawing/2014/main" id="{0C87E1C6-90E6-C17E-C713-A9C470A225EC}"/>
              </a:ext>
            </a:extLst>
          </p:cNvPr>
          <p:cNvSpPr txBox="1"/>
          <p:nvPr/>
        </p:nvSpPr>
        <p:spPr>
          <a:xfrm>
            <a:off x="728887" y="3552798"/>
            <a:ext cx="5671916" cy="461665"/>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 </a:t>
            </a:r>
            <a:endParaRPr lang="vi-VN" b="1" i="1" dirty="0">
              <a:solidFill>
                <a:srgbClr val="813589"/>
              </a:solidFill>
              <a:latin typeface="Times New Roman" pitchFamily="18" charset="0"/>
              <a:cs typeface="Times New Roman" pitchFamily="18" charset="0"/>
            </a:endParaRPr>
          </a:p>
        </p:txBody>
      </p:sp>
      <p:grpSp>
        <p:nvGrpSpPr>
          <p:cNvPr id="48" name="Group 47">
            <a:extLst>
              <a:ext uri="{FF2B5EF4-FFF2-40B4-BE49-F238E27FC236}">
                <a16:creationId xmlns:a16="http://schemas.microsoft.com/office/drawing/2014/main" id="{05E6232D-E3F2-1AD0-4AF2-FEC7E7CF1C13}"/>
              </a:ext>
            </a:extLst>
          </p:cNvPr>
          <p:cNvGrpSpPr/>
          <p:nvPr/>
        </p:nvGrpSpPr>
        <p:grpSpPr>
          <a:xfrm>
            <a:off x="3152618" y="26959"/>
            <a:ext cx="5886836" cy="453087"/>
            <a:chOff x="1071563" y="2114550"/>
            <a:chExt cx="2031776" cy="906172"/>
          </a:xfrm>
        </p:grpSpPr>
        <p:sp>
          <p:nvSpPr>
            <p:cNvPr id="59" name="Rectangle: Rounded Corners 58">
              <a:extLst>
                <a:ext uri="{FF2B5EF4-FFF2-40B4-BE49-F238E27FC236}">
                  <a16:creationId xmlns:a16="http://schemas.microsoft.com/office/drawing/2014/main" id="{48F3E85B-174A-182A-337F-44FD55C93713}"/>
                </a:ext>
              </a:extLst>
            </p:cNvPr>
            <p:cNvSpPr/>
            <p:nvPr/>
          </p:nvSpPr>
          <p:spPr>
            <a:xfrm>
              <a:off x="1071563" y="2114550"/>
              <a:ext cx="2031776" cy="906172"/>
            </a:xfrm>
            <a:prstGeom prst="roundRect">
              <a:avLst>
                <a:gd name="adj" fmla="val 24979"/>
              </a:avLst>
            </a:prstGeom>
            <a:solidFill>
              <a:schemeClr val="accent4">
                <a:lumMod val="20000"/>
                <a:lumOff val="8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62" name="TextBox 61">
              <a:extLst>
                <a:ext uri="{FF2B5EF4-FFF2-40B4-BE49-F238E27FC236}">
                  <a16:creationId xmlns:a16="http://schemas.microsoft.com/office/drawing/2014/main" id="{B6DA72A7-95E4-9969-66BB-3824C83B810E}"/>
                </a:ext>
              </a:extLst>
            </p:cNvPr>
            <p:cNvSpPr txBox="1"/>
            <p:nvPr/>
          </p:nvSpPr>
          <p:spPr>
            <a:xfrm>
              <a:off x="1071563" y="2114550"/>
              <a:ext cx="1848203" cy="884856"/>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ctr"/>
              <a:r>
                <a:rPr lang="en-US" sz="2300" b="1" dirty="0" err="1">
                  <a:solidFill>
                    <a:srgbClr val="092D6C">
                      <a:lumMod val="50000"/>
                    </a:srgbClr>
                  </a:solidFill>
                </a:rPr>
                <a:t>CÁCH</a:t>
              </a:r>
              <a:r>
                <a:rPr lang="en-US" sz="2300" b="1" dirty="0">
                  <a:solidFill>
                    <a:srgbClr val="092D6C">
                      <a:lumMod val="50000"/>
                    </a:srgbClr>
                  </a:solidFill>
                </a:rPr>
                <a:t> </a:t>
              </a:r>
              <a:r>
                <a:rPr lang="en-US" sz="2300" b="1" dirty="0" err="1">
                  <a:solidFill>
                    <a:srgbClr val="092D6C">
                      <a:lumMod val="50000"/>
                    </a:srgbClr>
                  </a:solidFill>
                </a:rPr>
                <a:t>TIẾN</a:t>
              </a:r>
              <a:r>
                <a:rPr lang="en-US" sz="2300" b="1" dirty="0">
                  <a:solidFill>
                    <a:srgbClr val="092D6C">
                      <a:lumMod val="50000"/>
                    </a:srgbClr>
                  </a:solidFill>
                </a:rPr>
                <a:t> </a:t>
              </a:r>
              <a:r>
                <a:rPr lang="en-US" sz="2300" b="1" dirty="0" err="1">
                  <a:solidFill>
                    <a:srgbClr val="092D6C">
                      <a:lumMod val="50000"/>
                    </a:srgbClr>
                  </a:solidFill>
                </a:rPr>
                <a:t>HÀNH</a:t>
              </a:r>
              <a:r>
                <a:rPr lang="en-US" sz="2300" b="1" dirty="0">
                  <a:solidFill>
                    <a:srgbClr val="092D6C">
                      <a:lumMod val="50000"/>
                    </a:srgbClr>
                  </a:solidFill>
                </a:rPr>
                <a:t> </a:t>
              </a:r>
              <a:r>
                <a:rPr lang="en-US" sz="2300" b="1" dirty="0" err="1">
                  <a:solidFill>
                    <a:srgbClr val="092D6C">
                      <a:lumMod val="50000"/>
                    </a:srgbClr>
                  </a:solidFill>
                </a:rPr>
                <a:t>THÍ</a:t>
              </a:r>
              <a:r>
                <a:rPr lang="en-US" sz="2300" b="1" dirty="0">
                  <a:solidFill>
                    <a:srgbClr val="092D6C">
                      <a:lumMod val="50000"/>
                    </a:srgbClr>
                  </a:solidFill>
                </a:rPr>
                <a:t> </a:t>
              </a:r>
              <a:r>
                <a:rPr lang="en-US" sz="2300" b="1" dirty="0" err="1">
                  <a:solidFill>
                    <a:srgbClr val="092D6C">
                      <a:lumMod val="50000"/>
                    </a:srgbClr>
                  </a:solidFill>
                </a:rPr>
                <a:t>NGHIỆM</a:t>
              </a:r>
              <a:endParaRPr lang="vi-VN" sz="2300" b="1" dirty="0">
                <a:solidFill>
                  <a:srgbClr val="092D6C">
                    <a:lumMod val="50000"/>
                  </a:srgbClr>
                </a:solidFill>
              </a:endParaRPr>
            </a:p>
          </p:txBody>
        </p:sp>
      </p:grpSp>
      <p:graphicFrame>
        <p:nvGraphicFramePr>
          <p:cNvPr id="8" name="Table 7"/>
          <p:cNvGraphicFramePr>
            <a:graphicFrameLocks noGrp="1"/>
          </p:cNvGraphicFramePr>
          <p:nvPr>
            <p:extLst>
              <p:ext uri="{D42A27DB-BD31-4B8C-83A1-F6EECF244321}">
                <p14:modId xmlns:p14="http://schemas.microsoft.com/office/powerpoint/2010/main" val="3892312106"/>
              </p:ext>
            </p:extLst>
          </p:nvPr>
        </p:nvGraphicFramePr>
        <p:xfrm>
          <a:off x="304799" y="480047"/>
          <a:ext cx="11323381" cy="5963363"/>
        </p:xfrm>
        <a:graphic>
          <a:graphicData uri="http://schemas.openxmlformats.org/drawingml/2006/table">
            <a:tbl>
              <a:tblPr firstRow="1" firstCol="1" bandRow="1"/>
              <a:tblGrid>
                <a:gridCol w="2294280">
                  <a:extLst>
                    <a:ext uri="{9D8B030D-6E8A-4147-A177-3AD203B41FA5}">
                      <a16:colId xmlns:a16="http://schemas.microsoft.com/office/drawing/2014/main" val="20000"/>
                    </a:ext>
                  </a:extLst>
                </a:gridCol>
                <a:gridCol w="9029101">
                  <a:extLst>
                    <a:ext uri="{9D8B030D-6E8A-4147-A177-3AD203B41FA5}">
                      <a16:colId xmlns:a16="http://schemas.microsoft.com/office/drawing/2014/main" val="20001"/>
                    </a:ext>
                  </a:extLst>
                </a:gridCol>
              </a:tblGrid>
              <a:tr h="431691">
                <a:tc>
                  <a:txBody>
                    <a:bodyPr/>
                    <a:lstStyle/>
                    <a:p>
                      <a:pPr algn="ctr">
                        <a:spcAft>
                          <a:spcPts val="0"/>
                        </a:spcAft>
                      </a:pPr>
                      <a:r>
                        <a:rPr lang="en-US" sz="2000" b="1" i="1" dirty="0">
                          <a:effectLst/>
                          <a:latin typeface="Times New Roman"/>
                          <a:ea typeface="Times New Roman"/>
                          <a:cs typeface="Times New Roman"/>
                        </a:rPr>
                        <a:t>S</a:t>
                      </a:r>
                      <a:r>
                        <a:rPr lang="vi-VN" sz="2000" b="1" i="1" dirty="0">
                          <a:effectLst/>
                          <a:latin typeface="Times New Roman"/>
                          <a:ea typeface="Times New Roman"/>
                          <a:cs typeface="Times New Roman"/>
                        </a:rPr>
                        <a:t>TT</a:t>
                      </a:r>
                      <a:endParaRPr lang="en-US" sz="20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i="1" dirty="0">
                          <a:effectLst/>
                          <a:latin typeface="Times New Roman"/>
                          <a:ea typeface="Times New Roman"/>
                          <a:cs typeface="Times New Roman"/>
                        </a:rPr>
                        <a:t>Cách tiến hành</a:t>
                      </a:r>
                      <a:r>
                        <a:rPr lang="en-US" sz="2800" b="1" i="1" dirty="0">
                          <a:effectLst/>
                          <a:latin typeface="Times New Roman"/>
                          <a:ea typeface="Times New Roman"/>
                          <a:cs typeface="Times New Roman"/>
                        </a:rPr>
                        <a:t> </a:t>
                      </a:r>
                      <a:endParaRPr lang="en-US" sz="28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31462">
                <a:tc>
                  <a:txBody>
                    <a:bodyPr/>
                    <a:lstStyle/>
                    <a:p>
                      <a:pPr algn="ctr">
                        <a:spcAft>
                          <a:spcPts val="0"/>
                        </a:spcAft>
                      </a:pPr>
                      <a:endParaRPr lang="en-US" sz="2400" b="1" i="0" dirty="0">
                        <a:solidFill>
                          <a:schemeClr val="tx1"/>
                        </a:solidFill>
                        <a:effectLst/>
                        <a:latin typeface="Times New Roman"/>
                        <a:ea typeface="Times New Roman"/>
                        <a:cs typeface="Times New Roman"/>
                      </a:endParaRPr>
                    </a:p>
                    <a:p>
                      <a:pPr algn="ctr">
                        <a:spcAft>
                          <a:spcPts val="0"/>
                        </a:spcAft>
                      </a:pPr>
                      <a:r>
                        <a:rPr lang="en-US" sz="2400" b="1" i="0" dirty="0" err="1">
                          <a:solidFill>
                            <a:schemeClr val="tx1"/>
                          </a:solidFill>
                          <a:effectLst/>
                          <a:latin typeface="Times New Roman"/>
                          <a:ea typeface="Times New Roman"/>
                          <a:cs typeface="Times New Roman"/>
                        </a:rPr>
                        <a:t>Thí</a:t>
                      </a:r>
                      <a:r>
                        <a:rPr lang="en-US" sz="2400" b="1" i="0" baseline="0" dirty="0">
                          <a:solidFill>
                            <a:schemeClr val="tx1"/>
                          </a:solidFill>
                          <a:effectLst/>
                          <a:latin typeface="Times New Roman"/>
                          <a:ea typeface="Times New Roman"/>
                          <a:cs typeface="Times New Roman"/>
                        </a:rPr>
                        <a:t> </a:t>
                      </a:r>
                      <a:r>
                        <a:rPr lang="en-US" sz="2400" b="1" i="0" baseline="0" dirty="0" err="1">
                          <a:solidFill>
                            <a:schemeClr val="tx1"/>
                          </a:solidFill>
                          <a:effectLst/>
                          <a:latin typeface="Times New Roman"/>
                          <a:ea typeface="Times New Roman"/>
                          <a:cs typeface="Times New Roman"/>
                        </a:rPr>
                        <a:t>nghiệm</a:t>
                      </a:r>
                      <a:r>
                        <a:rPr lang="en-US" sz="2400" b="1" i="0" baseline="0" dirty="0">
                          <a:solidFill>
                            <a:schemeClr val="tx1"/>
                          </a:solidFill>
                          <a:effectLst/>
                          <a:latin typeface="Times New Roman"/>
                          <a:ea typeface="Times New Roman"/>
                          <a:cs typeface="Times New Roman"/>
                        </a:rPr>
                        <a:t> </a:t>
                      </a:r>
                      <a:r>
                        <a:rPr lang="en-US" sz="2400" b="1" i="0" dirty="0">
                          <a:solidFill>
                            <a:schemeClr val="tx1"/>
                          </a:solidFill>
                          <a:effectLst/>
                          <a:latin typeface="Times New Roman"/>
                          <a:ea typeface="Times New Roman"/>
                          <a:cs typeface="Times New Roman"/>
                        </a:rPr>
                        <a:t>1. </a:t>
                      </a:r>
                    </a:p>
                    <a:p>
                      <a:pPr algn="ctr">
                        <a:spcAft>
                          <a:spcPts val="0"/>
                        </a:spcAft>
                      </a:pPr>
                      <a:r>
                        <a:rPr lang="en-US" sz="2400" b="1" i="0" dirty="0">
                          <a:solidFill>
                            <a:srgbClr val="0F6BCE"/>
                          </a:solidFill>
                          <a:effectLst/>
                          <a:latin typeface="Times New Roman"/>
                          <a:ea typeface="Times New Roman"/>
                          <a:cs typeface="Times New Roman"/>
                        </a:rPr>
                        <a:t>So </a:t>
                      </a:r>
                      <a:r>
                        <a:rPr lang="en-US" sz="2400" b="1" i="0" dirty="0" err="1">
                          <a:solidFill>
                            <a:srgbClr val="0F6BCE"/>
                          </a:solidFill>
                          <a:effectLst/>
                          <a:latin typeface="Times New Roman"/>
                          <a:ea typeface="Times New Roman"/>
                          <a:cs typeface="Times New Roman"/>
                        </a:rPr>
                        <a:t>sánh</a:t>
                      </a:r>
                      <a:r>
                        <a:rPr lang="en-US" sz="2400" b="1" i="0" baseline="0" dirty="0">
                          <a:solidFill>
                            <a:srgbClr val="0F6BCE"/>
                          </a:solidFill>
                          <a:effectLst/>
                          <a:latin typeface="Times New Roman"/>
                          <a:ea typeface="Times New Roman"/>
                          <a:cs typeface="Times New Roman"/>
                        </a:rPr>
                        <a:t> </a:t>
                      </a:r>
                      <a:r>
                        <a:rPr lang="en-US" sz="2400" b="1" i="0" baseline="0" dirty="0" err="1">
                          <a:solidFill>
                            <a:srgbClr val="0F6BCE"/>
                          </a:solidFill>
                          <a:effectLst/>
                          <a:latin typeface="Times New Roman"/>
                          <a:ea typeface="Times New Roman"/>
                          <a:cs typeface="Times New Roman"/>
                        </a:rPr>
                        <a:t>mức</a:t>
                      </a:r>
                      <a:r>
                        <a:rPr lang="en-US" sz="2400" b="1" i="0" baseline="0" dirty="0">
                          <a:solidFill>
                            <a:srgbClr val="0F6BCE"/>
                          </a:solidFill>
                          <a:effectLst/>
                          <a:latin typeface="Times New Roman"/>
                          <a:ea typeface="Times New Roman"/>
                          <a:cs typeface="Times New Roman"/>
                        </a:rPr>
                        <a:t> </a:t>
                      </a:r>
                      <a:r>
                        <a:rPr lang="en-US" sz="2400" b="1" i="0" baseline="0" dirty="0" err="1">
                          <a:solidFill>
                            <a:srgbClr val="0F6BCE"/>
                          </a:solidFill>
                          <a:effectLst/>
                          <a:latin typeface="Times New Roman"/>
                          <a:ea typeface="Times New Roman"/>
                          <a:cs typeface="Times New Roman"/>
                        </a:rPr>
                        <a:t>độ</a:t>
                      </a:r>
                      <a:endParaRPr lang="en-US" sz="2400" b="1" i="0" baseline="0" dirty="0">
                        <a:solidFill>
                          <a:srgbClr val="0F6BCE"/>
                        </a:solidFill>
                        <a:effectLst/>
                        <a:latin typeface="Times New Roman"/>
                        <a:ea typeface="Times New Roman"/>
                        <a:cs typeface="Times New Roman"/>
                      </a:endParaRPr>
                    </a:p>
                    <a:p>
                      <a:pPr algn="ctr">
                        <a:spcAft>
                          <a:spcPts val="0"/>
                        </a:spcAft>
                      </a:pPr>
                      <a:r>
                        <a:rPr lang="en-US" sz="2400" b="1" i="0" baseline="0" dirty="0" err="1">
                          <a:solidFill>
                            <a:srgbClr val="0F6BCE"/>
                          </a:solidFill>
                          <a:effectLst/>
                          <a:latin typeface="Times New Roman"/>
                          <a:ea typeface="Times New Roman"/>
                          <a:cs typeface="Times New Roman"/>
                        </a:rPr>
                        <a:t>HĐHH</a:t>
                      </a:r>
                      <a:endParaRPr lang="en-US" sz="2400" b="1" i="0" baseline="0" dirty="0">
                        <a:solidFill>
                          <a:srgbClr val="0F6BCE"/>
                        </a:solidFill>
                        <a:effectLst/>
                        <a:latin typeface="Times New Roman"/>
                        <a:ea typeface="Times New Roman"/>
                        <a:cs typeface="Times New Roman"/>
                      </a:endParaRPr>
                    </a:p>
                    <a:p>
                      <a:pPr algn="ctr">
                        <a:spcAft>
                          <a:spcPts val="0"/>
                        </a:spcAft>
                      </a:pPr>
                      <a:r>
                        <a:rPr lang="en-US" sz="2400" b="1" i="0" baseline="0" dirty="0" err="1">
                          <a:solidFill>
                            <a:srgbClr val="0F6BCE"/>
                          </a:solidFill>
                          <a:effectLst/>
                          <a:latin typeface="Times New Roman"/>
                          <a:ea typeface="Times New Roman"/>
                          <a:cs typeface="Times New Roman"/>
                        </a:rPr>
                        <a:t>giữa</a:t>
                      </a:r>
                      <a:r>
                        <a:rPr lang="en-US" sz="2400" b="1" i="0" baseline="0" dirty="0">
                          <a:solidFill>
                            <a:srgbClr val="0F6BCE"/>
                          </a:solidFill>
                          <a:effectLst/>
                          <a:latin typeface="Times New Roman"/>
                          <a:ea typeface="Times New Roman"/>
                          <a:cs typeface="Times New Roman"/>
                        </a:rPr>
                        <a:t> Zn </a:t>
                      </a:r>
                      <a:r>
                        <a:rPr lang="en-US" sz="2400" b="1" i="0" baseline="0" dirty="0" err="1">
                          <a:solidFill>
                            <a:srgbClr val="0F6BCE"/>
                          </a:solidFill>
                          <a:effectLst/>
                          <a:latin typeface="Times New Roman"/>
                          <a:ea typeface="Times New Roman"/>
                          <a:cs typeface="Times New Roman"/>
                        </a:rPr>
                        <a:t>và</a:t>
                      </a:r>
                      <a:r>
                        <a:rPr lang="en-US" sz="2400" b="1" i="0" baseline="0" dirty="0">
                          <a:solidFill>
                            <a:srgbClr val="0F6BCE"/>
                          </a:solidFill>
                          <a:effectLst/>
                          <a:latin typeface="Times New Roman"/>
                          <a:ea typeface="Times New Roman"/>
                          <a:cs typeface="Times New Roman"/>
                        </a:rPr>
                        <a:t> Cu</a:t>
                      </a:r>
                      <a:endParaRPr lang="en-US" sz="2400" b="1" i="0" dirty="0">
                        <a:solidFill>
                          <a:srgbClr val="0F6BCE"/>
                        </a:solidFill>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Lấy</a:t>
                      </a:r>
                      <a:r>
                        <a:rPr lang="en-US" sz="2800" b="1" dirty="0">
                          <a:solidFill>
                            <a:srgbClr val="0F6BCE"/>
                          </a:solidFill>
                          <a:effectLst/>
                          <a:latin typeface="Times New Roman"/>
                          <a:ea typeface="Times New Roman"/>
                          <a:cs typeface="Times New Roman"/>
                        </a:rPr>
                        <a:t> 2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nghiệm</a:t>
                      </a:r>
                      <a:r>
                        <a:rPr lang="en-US" sz="2800" b="1" dirty="0">
                          <a:solidFill>
                            <a:srgbClr val="0F6BCE"/>
                          </a:solidFill>
                          <a:effectLst/>
                          <a:latin typeface="Times New Roman"/>
                          <a:ea typeface="Times New Roman"/>
                          <a:cs typeface="Times New Roman"/>
                        </a:rPr>
                        <a:t> :</a:t>
                      </a:r>
                    </a:p>
                    <a:p>
                      <a:pPr algn="just">
                        <a:spcAft>
                          <a:spcPts val="0"/>
                        </a:spcAft>
                      </a:pPr>
                      <a:r>
                        <a:rPr lang="en-US" sz="2800" b="1" dirty="0">
                          <a:solidFill>
                            <a:srgbClr val="0F6BCE"/>
                          </a:solidFill>
                          <a:effectLst/>
                          <a:latin typeface="Times New Roman"/>
                          <a:ea typeface="Times New Roman"/>
                          <a:cs typeface="Times New Roman"/>
                        </a:rPr>
                        <a:t>+ Cho </a:t>
                      </a:r>
                      <a:r>
                        <a:rPr lang="en-US" sz="2800" b="1" dirty="0" err="1">
                          <a:solidFill>
                            <a:srgbClr val="0F6BCE"/>
                          </a:solidFill>
                          <a:effectLst/>
                          <a:latin typeface="Times New Roman"/>
                          <a:ea typeface="Times New Roman"/>
                          <a:cs typeface="Times New Roman"/>
                        </a:rPr>
                        <a:t>vào</a:t>
                      </a:r>
                      <a:r>
                        <a:rPr lang="en-US" sz="2800" b="1" baseline="0"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nghiệm</a:t>
                      </a:r>
                      <a:r>
                        <a:rPr lang="en-US" sz="2800" b="1" dirty="0">
                          <a:solidFill>
                            <a:srgbClr val="0F6BCE"/>
                          </a:solidFill>
                          <a:effectLst/>
                          <a:latin typeface="Times New Roman"/>
                          <a:ea typeface="Times New Roman"/>
                          <a:cs typeface="Times New Roman"/>
                        </a:rPr>
                        <a:t> 1 </a:t>
                      </a:r>
                      <a:r>
                        <a:rPr lang="en-US" sz="2800" b="1" dirty="0" err="1">
                          <a:solidFill>
                            <a:srgbClr val="0F6BCE"/>
                          </a:solidFill>
                          <a:effectLst/>
                          <a:latin typeface="Times New Roman"/>
                          <a:ea typeface="Times New Roman"/>
                          <a:cs typeface="Times New Roman"/>
                        </a:rPr>
                        <a:t>khoảng</a:t>
                      </a:r>
                      <a:r>
                        <a:rPr lang="en-US" sz="2800" b="1" dirty="0">
                          <a:solidFill>
                            <a:srgbClr val="0F6BCE"/>
                          </a:solidFill>
                          <a:effectLst/>
                          <a:latin typeface="Times New Roman"/>
                          <a:ea typeface="Times New Roman"/>
                          <a:cs typeface="Times New Roman"/>
                        </a:rPr>
                        <a:t> 2 ml dung </a:t>
                      </a:r>
                      <a:r>
                        <a:rPr lang="en-US" sz="2800" b="1" dirty="0" err="1">
                          <a:solidFill>
                            <a:srgbClr val="0F6BCE"/>
                          </a:solidFill>
                          <a:effectLst/>
                          <a:latin typeface="Times New Roman"/>
                          <a:ea typeface="Times New Roman"/>
                          <a:cs typeface="Times New Roman"/>
                        </a:rPr>
                        <a:t>dịch</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CuSO</a:t>
                      </a:r>
                      <a:r>
                        <a:rPr lang="en-US" sz="2800" b="1" baseline="-25000" dirty="0" err="1">
                          <a:solidFill>
                            <a:srgbClr val="0F6BCE"/>
                          </a:solidFill>
                          <a:effectLst/>
                          <a:latin typeface="Times New Roman"/>
                          <a:ea typeface="Times New Roman"/>
                          <a:cs typeface="Times New Roman"/>
                        </a:rPr>
                        <a:t>4</a:t>
                      </a:r>
                      <a:endParaRPr lang="en-US" sz="2800" b="1" dirty="0">
                        <a:solidFill>
                          <a:srgbClr val="0F6BCE"/>
                        </a:solidFill>
                        <a:effectLst/>
                        <a:latin typeface="Times New Roman"/>
                        <a:ea typeface="Times New Roman"/>
                        <a:cs typeface="Times New Roman"/>
                      </a:endParaRPr>
                    </a:p>
                    <a:p>
                      <a:pPr algn="just">
                        <a:spcAft>
                          <a:spcPts val="0"/>
                        </a:spcAft>
                      </a:pPr>
                      <a:r>
                        <a:rPr lang="en-US" sz="2800" b="1" dirty="0">
                          <a:solidFill>
                            <a:srgbClr val="0F6BCE"/>
                          </a:solidFill>
                          <a:effectLst/>
                          <a:latin typeface="Times New Roman"/>
                          <a:ea typeface="Times New Roman"/>
                          <a:cs typeface="Times New Roman"/>
                        </a:rPr>
                        <a:t>+</a:t>
                      </a:r>
                      <a:r>
                        <a:rPr lang="en-US" sz="2800" b="1" baseline="0" dirty="0">
                          <a:solidFill>
                            <a:srgbClr val="0F6BCE"/>
                          </a:solidFill>
                          <a:effectLst/>
                          <a:latin typeface="Times New Roman"/>
                          <a:ea typeface="Times New Roman"/>
                          <a:cs typeface="Times New Roman"/>
                        </a:rPr>
                        <a:t> Cho </a:t>
                      </a:r>
                      <a:r>
                        <a:rPr lang="en-US" sz="2800" b="1" baseline="0" dirty="0" err="1">
                          <a:solidFill>
                            <a:srgbClr val="0F6BCE"/>
                          </a:solidFill>
                          <a:effectLst/>
                          <a:latin typeface="Times New Roman"/>
                          <a:ea typeface="Times New Roman"/>
                          <a:cs typeface="Times New Roman"/>
                        </a:rPr>
                        <a:t>vào</a:t>
                      </a:r>
                      <a:r>
                        <a:rPr lang="en-US" sz="2800" b="1" baseline="0"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nghiệm</a:t>
                      </a:r>
                      <a:r>
                        <a:rPr lang="en-US" sz="2800" b="1" dirty="0">
                          <a:solidFill>
                            <a:srgbClr val="0F6BCE"/>
                          </a:solidFill>
                          <a:effectLst/>
                          <a:latin typeface="Times New Roman"/>
                          <a:ea typeface="Times New Roman"/>
                          <a:cs typeface="Times New Roman"/>
                        </a:rPr>
                        <a:t> 2 </a:t>
                      </a:r>
                      <a:r>
                        <a:rPr lang="en-US" sz="2800" b="1" dirty="0" err="1">
                          <a:solidFill>
                            <a:srgbClr val="0F6BCE"/>
                          </a:solidFill>
                          <a:effectLst/>
                          <a:latin typeface="Times New Roman"/>
                          <a:ea typeface="Times New Roman"/>
                          <a:cs typeface="Times New Roman"/>
                        </a:rPr>
                        <a:t>khoảng</a:t>
                      </a:r>
                      <a:r>
                        <a:rPr lang="en-US" sz="2800" b="1" dirty="0">
                          <a:solidFill>
                            <a:srgbClr val="0F6BCE"/>
                          </a:solidFill>
                          <a:effectLst/>
                          <a:latin typeface="Times New Roman"/>
                          <a:ea typeface="Times New Roman"/>
                          <a:cs typeface="Times New Roman"/>
                        </a:rPr>
                        <a:t> 2 ml dung </a:t>
                      </a:r>
                      <a:r>
                        <a:rPr lang="en-US" sz="2800" b="1" dirty="0" err="1">
                          <a:solidFill>
                            <a:srgbClr val="0F6BCE"/>
                          </a:solidFill>
                          <a:effectLst/>
                          <a:latin typeface="Times New Roman"/>
                          <a:ea typeface="Times New Roman"/>
                          <a:cs typeface="Times New Roman"/>
                        </a:rPr>
                        <a:t>dịch</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ZnSO</a:t>
                      </a:r>
                      <a:r>
                        <a:rPr lang="en-US" sz="2800" b="1" baseline="-25000" dirty="0" err="1">
                          <a:solidFill>
                            <a:srgbClr val="0F6BCE"/>
                          </a:solidFill>
                          <a:effectLst/>
                          <a:latin typeface="Times New Roman"/>
                          <a:ea typeface="Times New Roman"/>
                          <a:cs typeface="Times New Roman"/>
                        </a:rPr>
                        <a:t>4</a:t>
                      </a:r>
                      <a:r>
                        <a:rPr lang="en-US" sz="2800" b="1" dirty="0">
                          <a:solidFill>
                            <a:srgbClr val="0F6BCE"/>
                          </a:solidFill>
                          <a:effectLst/>
                          <a:latin typeface="Times New Roman"/>
                          <a:ea typeface="Times New Roman"/>
                          <a:cs typeface="Times New Roman"/>
                        </a:rPr>
                        <a:t>. </a:t>
                      </a:r>
                    </a:p>
                    <a:p>
                      <a:pPr marL="0" indent="0" algn="l">
                        <a:spcAft>
                          <a:spcPts val="0"/>
                        </a:spcAft>
                        <a:buFontTx/>
                        <a:buNone/>
                      </a:pPr>
                      <a:r>
                        <a:rPr lang="en-US" sz="2800" b="1" dirty="0">
                          <a:solidFill>
                            <a:srgbClr val="0F6BCE"/>
                          </a:solidFill>
                          <a:effectLst/>
                          <a:latin typeface="Times New Roman"/>
                          <a:ea typeface="Times New Roman"/>
                          <a:cs typeface="Times New Roman"/>
                        </a:rPr>
                        <a:t>- Cho </a:t>
                      </a:r>
                      <a:r>
                        <a:rPr lang="en-US" sz="2800" b="1" dirty="0" err="1">
                          <a:solidFill>
                            <a:srgbClr val="0F6BCE"/>
                          </a:solidFill>
                          <a:effectLst/>
                          <a:latin typeface="Times New Roman"/>
                          <a:ea typeface="Times New Roman"/>
                          <a:cs typeface="Times New Roman"/>
                        </a:rPr>
                        <a:t>1viên</a:t>
                      </a:r>
                      <a:r>
                        <a:rPr lang="en-US" sz="2800" b="1" dirty="0">
                          <a:solidFill>
                            <a:srgbClr val="0F6BCE"/>
                          </a:solidFill>
                          <a:effectLst/>
                          <a:latin typeface="Times New Roman"/>
                          <a:ea typeface="Times New Roman"/>
                          <a:cs typeface="Times New Roman"/>
                        </a:rPr>
                        <a:t> Zn </a:t>
                      </a:r>
                      <a:r>
                        <a:rPr lang="en-US" sz="2800" b="1" dirty="0" err="1">
                          <a:solidFill>
                            <a:srgbClr val="0F6BCE"/>
                          </a:solidFill>
                          <a:effectLst/>
                          <a:latin typeface="Times New Roman"/>
                          <a:ea typeface="Times New Roman"/>
                          <a:cs typeface="Times New Roman"/>
                        </a:rPr>
                        <a:t>vào</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nghiệm</a:t>
                      </a:r>
                      <a:r>
                        <a:rPr lang="en-US" sz="2800" b="1" dirty="0">
                          <a:solidFill>
                            <a:srgbClr val="0F6BCE"/>
                          </a:solidFill>
                          <a:effectLst/>
                          <a:latin typeface="Times New Roman"/>
                          <a:ea typeface="Times New Roman"/>
                          <a:cs typeface="Times New Roman"/>
                        </a:rPr>
                        <a:t> 1 </a:t>
                      </a:r>
                      <a:r>
                        <a:rPr lang="en-US" sz="2800" b="1" dirty="0" err="1">
                          <a:solidFill>
                            <a:srgbClr val="0F6BCE"/>
                          </a:solidFill>
                          <a:effectLst/>
                          <a:latin typeface="Times New Roman"/>
                          <a:ea typeface="Times New Roman"/>
                          <a:cs typeface="Times New Roman"/>
                        </a:rPr>
                        <a:t>và</a:t>
                      </a:r>
                      <a:r>
                        <a:rPr lang="en-US" sz="2800" b="1" dirty="0">
                          <a:solidFill>
                            <a:srgbClr val="0F6BCE"/>
                          </a:solidFill>
                          <a:effectLst/>
                          <a:latin typeface="Times New Roman"/>
                          <a:ea typeface="Times New Roman"/>
                          <a:cs typeface="Times New Roman"/>
                        </a:rPr>
                        <a:t> 1 </a:t>
                      </a:r>
                      <a:r>
                        <a:rPr lang="en-US" sz="2800" b="1" dirty="0" err="1">
                          <a:solidFill>
                            <a:srgbClr val="0F6BCE"/>
                          </a:solidFill>
                          <a:effectLst/>
                          <a:latin typeface="Times New Roman"/>
                          <a:ea typeface="Times New Roman"/>
                          <a:cs typeface="Times New Roman"/>
                        </a:rPr>
                        <a:t>dây</a:t>
                      </a:r>
                      <a:r>
                        <a:rPr lang="en-US" sz="2800" b="1" dirty="0">
                          <a:solidFill>
                            <a:srgbClr val="0F6BCE"/>
                          </a:solidFill>
                          <a:effectLst/>
                          <a:latin typeface="Times New Roman"/>
                          <a:ea typeface="Times New Roman"/>
                          <a:cs typeface="Times New Roman"/>
                        </a:rPr>
                        <a:t> Cu </a:t>
                      </a:r>
                      <a:r>
                        <a:rPr lang="en-US" sz="2800" b="1" dirty="0" err="1">
                          <a:solidFill>
                            <a:srgbClr val="0F6BCE"/>
                          </a:solidFill>
                          <a:effectLst/>
                          <a:latin typeface="Times New Roman"/>
                          <a:ea typeface="Times New Roman"/>
                          <a:cs typeface="Times New Roman"/>
                        </a:rPr>
                        <a:t>vào</a:t>
                      </a:r>
                      <a:r>
                        <a:rPr lang="en-US" sz="2800" b="1" dirty="0">
                          <a:solidFill>
                            <a:srgbClr val="0F6BCE"/>
                          </a:solidFill>
                          <a:effectLst/>
                          <a:latin typeface="Times New Roman"/>
                          <a:ea typeface="Times New Roman"/>
                          <a:cs typeface="Times New Roman"/>
                        </a:rPr>
                        <a:t> </a:t>
                      </a:r>
                      <a:r>
                        <a:rPr lang="en-US" sz="2800" b="1" dirty="0" err="1">
                          <a:solidFill>
                            <a:srgbClr val="0F6BCE"/>
                          </a:solidFill>
                          <a:effectLst/>
                          <a:latin typeface="Times New Roman"/>
                          <a:ea typeface="Times New Roman"/>
                          <a:cs typeface="Times New Roman"/>
                        </a:rPr>
                        <a:t>ống</a:t>
                      </a:r>
                      <a:r>
                        <a:rPr lang="en-US" sz="2800" b="1" dirty="0">
                          <a:solidFill>
                            <a:srgbClr val="0F6BCE"/>
                          </a:solidFill>
                          <a:effectLst/>
                          <a:latin typeface="Times New Roman"/>
                          <a:ea typeface="Times New Roman"/>
                          <a:cs typeface="Times New Roman"/>
                        </a:rPr>
                        <a:t> 2. </a:t>
                      </a:r>
                      <a:endParaRPr lang="en-US" sz="2800" b="1" dirty="0">
                        <a:solidFill>
                          <a:srgbClr val="0F6BCE"/>
                        </a:solidFill>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0084">
                <a:tc>
                  <a:txBody>
                    <a:bodyPr/>
                    <a:lstStyle/>
                    <a:p>
                      <a:pPr algn="ctr">
                        <a:spcAft>
                          <a:spcPts val="0"/>
                        </a:spcAft>
                      </a:pPr>
                      <a:r>
                        <a:rPr lang="en-US" sz="2400" b="1" i="0" dirty="0" err="1">
                          <a:solidFill>
                            <a:schemeClr val="tx1"/>
                          </a:solidFill>
                          <a:effectLst/>
                          <a:latin typeface="Times New Roman" pitchFamily="18" charset="0"/>
                          <a:ea typeface="Times New Roman"/>
                          <a:cs typeface="Times New Roman" pitchFamily="18" charset="0"/>
                        </a:rPr>
                        <a:t>Thí</a:t>
                      </a:r>
                      <a:r>
                        <a:rPr lang="en-US" sz="2400" b="1" i="0" baseline="0" dirty="0">
                          <a:solidFill>
                            <a:schemeClr val="tx1"/>
                          </a:solidFill>
                          <a:effectLst/>
                          <a:latin typeface="Times New Roman" pitchFamily="18" charset="0"/>
                          <a:ea typeface="Times New Roman"/>
                          <a:cs typeface="Times New Roman" pitchFamily="18" charset="0"/>
                        </a:rPr>
                        <a:t> </a:t>
                      </a:r>
                      <a:r>
                        <a:rPr lang="en-US" sz="2400" b="1" i="0" baseline="0" dirty="0" err="1">
                          <a:solidFill>
                            <a:schemeClr val="tx1"/>
                          </a:solidFill>
                          <a:effectLst/>
                          <a:latin typeface="Times New Roman" pitchFamily="18" charset="0"/>
                          <a:ea typeface="Times New Roman"/>
                          <a:cs typeface="Times New Roman" pitchFamily="18" charset="0"/>
                        </a:rPr>
                        <a:t>nghiệm</a:t>
                      </a:r>
                      <a:r>
                        <a:rPr lang="en-US" sz="2400" b="1" i="0" baseline="0" dirty="0">
                          <a:solidFill>
                            <a:schemeClr val="tx1"/>
                          </a:solidFill>
                          <a:effectLst/>
                          <a:latin typeface="Times New Roman" pitchFamily="18" charset="0"/>
                          <a:ea typeface="Times New Roman"/>
                          <a:cs typeface="Times New Roman" pitchFamily="18" charset="0"/>
                        </a:rPr>
                        <a:t> </a:t>
                      </a:r>
                      <a:r>
                        <a:rPr lang="en-US" sz="2400" b="1" i="0" dirty="0">
                          <a:solidFill>
                            <a:schemeClr val="tx1"/>
                          </a:solidFill>
                          <a:effectLst/>
                          <a:latin typeface="Times New Roman" pitchFamily="18" charset="0"/>
                          <a:ea typeface="Times New Roman"/>
                          <a:cs typeface="Times New Roman" pitchFamily="18" charset="0"/>
                        </a:rPr>
                        <a:t>2.</a:t>
                      </a:r>
                      <a:r>
                        <a:rPr lang="en-US" sz="2400" b="1" i="0" baseline="0" dirty="0">
                          <a:solidFill>
                            <a:schemeClr val="tx1"/>
                          </a:solidFill>
                          <a:effectLst/>
                          <a:latin typeface="Times New Roman" pitchFamily="18" charset="0"/>
                          <a:ea typeface="Times New Roman"/>
                          <a:cs typeface="Times New Roman" pitchFamily="18" charset="0"/>
                        </a:rPr>
                        <a:t> </a:t>
                      </a:r>
                    </a:p>
                    <a:p>
                      <a:pPr algn="ctr">
                        <a:spcAft>
                          <a:spcPts val="0"/>
                        </a:spcAft>
                      </a:pPr>
                      <a:r>
                        <a:rPr lang="en-US" sz="2400" b="1" i="0" dirty="0">
                          <a:solidFill>
                            <a:srgbClr val="156DCE"/>
                          </a:solidFill>
                          <a:effectLst/>
                          <a:latin typeface="Times New Roman" pitchFamily="18" charset="0"/>
                          <a:ea typeface="Times New Roman"/>
                          <a:cs typeface="Times New Roman" pitchFamily="18" charset="0"/>
                        </a:rPr>
                        <a:t>So </a:t>
                      </a:r>
                      <a:r>
                        <a:rPr lang="en-US" sz="2400" b="1" i="0" dirty="0" err="1">
                          <a:solidFill>
                            <a:srgbClr val="156DCE"/>
                          </a:solidFill>
                          <a:effectLst/>
                          <a:latin typeface="Times New Roman" pitchFamily="18" charset="0"/>
                          <a:ea typeface="Times New Roman"/>
                          <a:cs typeface="Times New Roman" pitchFamily="18" charset="0"/>
                        </a:rPr>
                        <a:t>sánh</a:t>
                      </a:r>
                      <a:r>
                        <a:rPr lang="en-US" sz="2400" b="1" i="0" baseline="0" dirty="0">
                          <a:solidFill>
                            <a:srgbClr val="156DCE"/>
                          </a:solidFill>
                          <a:effectLst/>
                          <a:latin typeface="Times New Roman" pitchFamily="18" charset="0"/>
                          <a:ea typeface="Times New Roman"/>
                          <a:cs typeface="Times New Roman" pitchFamily="18" charset="0"/>
                        </a:rPr>
                        <a:t> </a:t>
                      </a:r>
                      <a:r>
                        <a:rPr lang="en-US" sz="2400" b="1" i="0" baseline="0" dirty="0" err="1">
                          <a:solidFill>
                            <a:srgbClr val="156DCE"/>
                          </a:solidFill>
                          <a:effectLst/>
                          <a:latin typeface="Times New Roman" pitchFamily="18" charset="0"/>
                          <a:ea typeface="Times New Roman"/>
                          <a:cs typeface="Times New Roman" pitchFamily="18" charset="0"/>
                        </a:rPr>
                        <a:t>mức</a:t>
                      </a:r>
                      <a:r>
                        <a:rPr lang="en-US" sz="2400" b="1" i="0" baseline="0" dirty="0">
                          <a:solidFill>
                            <a:srgbClr val="156DCE"/>
                          </a:solidFill>
                          <a:effectLst/>
                          <a:latin typeface="Times New Roman" pitchFamily="18" charset="0"/>
                          <a:ea typeface="Times New Roman"/>
                          <a:cs typeface="Times New Roman" pitchFamily="18" charset="0"/>
                        </a:rPr>
                        <a:t> </a:t>
                      </a:r>
                      <a:r>
                        <a:rPr lang="en-US" sz="2400" b="1" i="0" baseline="0" dirty="0" err="1">
                          <a:solidFill>
                            <a:srgbClr val="156DCE"/>
                          </a:solidFill>
                          <a:effectLst/>
                          <a:latin typeface="Times New Roman" pitchFamily="18" charset="0"/>
                          <a:ea typeface="Times New Roman"/>
                          <a:cs typeface="Times New Roman" pitchFamily="18" charset="0"/>
                        </a:rPr>
                        <a:t>độ</a:t>
                      </a:r>
                      <a:endParaRPr lang="en-US" sz="2400" b="1" i="0" baseline="0" dirty="0">
                        <a:solidFill>
                          <a:srgbClr val="156DCE"/>
                        </a:solidFill>
                        <a:effectLst/>
                        <a:latin typeface="Times New Roman" pitchFamily="18" charset="0"/>
                        <a:ea typeface="Times New Roman"/>
                        <a:cs typeface="Times New Roman" pitchFamily="18" charset="0"/>
                      </a:endParaRPr>
                    </a:p>
                    <a:p>
                      <a:pPr algn="ctr">
                        <a:spcAft>
                          <a:spcPts val="0"/>
                        </a:spcAft>
                      </a:pPr>
                      <a:r>
                        <a:rPr lang="en-US" sz="2400" b="1" i="0" baseline="0" dirty="0" err="1">
                          <a:solidFill>
                            <a:srgbClr val="156DCE"/>
                          </a:solidFill>
                          <a:effectLst/>
                          <a:latin typeface="Times New Roman" pitchFamily="18" charset="0"/>
                          <a:ea typeface="Times New Roman"/>
                          <a:cs typeface="Times New Roman" pitchFamily="18" charset="0"/>
                        </a:rPr>
                        <a:t>HĐHH</a:t>
                      </a:r>
                      <a:endParaRPr lang="en-US" sz="2400" b="1" i="0" baseline="0" dirty="0">
                        <a:solidFill>
                          <a:srgbClr val="156DCE"/>
                        </a:solidFill>
                        <a:effectLst/>
                        <a:latin typeface="Times New Roman" pitchFamily="18" charset="0"/>
                        <a:ea typeface="Times New Roman"/>
                        <a:cs typeface="Times New Roman" pitchFamily="18" charset="0"/>
                      </a:endParaRPr>
                    </a:p>
                    <a:p>
                      <a:pPr algn="ctr">
                        <a:spcAft>
                          <a:spcPts val="0"/>
                        </a:spcAft>
                      </a:pPr>
                      <a:r>
                        <a:rPr lang="en-US" sz="2400" b="1" i="0" baseline="0" dirty="0" err="1">
                          <a:solidFill>
                            <a:srgbClr val="156DCE"/>
                          </a:solidFill>
                          <a:effectLst/>
                          <a:latin typeface="Times New Roman" pitchFamily="18" charset="0"/>
                          <a:ea typeface="Times New Roman"/>
                          <a:cs typeface="Times New Roman" pitchFamily="18" charset="0"/>
                        </a:rPr>
                        <a:t>giữa</a:t>
                      </a:r>
                      <a:r>
                        <a:rPr lang="en-US" sz="2400" b="1" i="0" baseline="0" dirty="0">
                          <a:solidFill>
                            <a:srgbClr val="156DCE"/>
                          </a:solidFill>
                          <a:effectLst/>
                          <a:latin typeface="Times New Roman" pitchFamily="18" charset="0"/>
                          <a:ea typeface="Times New Roman"/>
                          <a:cs typeface="Times New Roman" pitchFamily="18" charset="0"/>
                        </a:rPr>
                        <a:t> Cu </a:t>
                      </a:r>
                      <a:r>
                        <a:rPr lang="en-US" sz="2400" b="1" i="0" baseline="0" dirty="0" err="1">
                          <a:solidFill>
                            <a:srgbClr val="156DCE"/>
                          </a:solidFill>
                          <a:effectLst/>
                          <a:latin typeface="Times New Roman" pitchFamily="18" charset="0"/>
                          <a:ea typeface="Times New Roman"/>
                          <a:cs typeface="Times New Roman" pitchFamily="18" charset="0"/>
                        </a:rPr>
                        <a:t>và</a:t>
                      </a:r>
                      <a:r>
                        <a:rPr lang="en-US" sz="2400" b="1" i="0" baseline="0" dirty="0">
                          <a:solidFill>
                            <a:srgbClr val="156DCE"/>
                          </a:solidFill>
                          <a:effectLst/>
                          <a:latin typeface="Times New Roman" pitchFamily="18" charset="0"/>
                          <a:ea typeface="Times New Roman"/>
                          <a:cs typeface="Times New Roman" pitchFamily="18" charset="0"/>
                        </a:rPr>
                        <a:t> Ag</a:t>
                      </a:r>
                      <a:endParaRPr lang="en-US" sz="2400" b="1" i="0" dirty="0">
                        <a:solidFill>
                          <a:srgbClr val="156DCE"/>
                        </a:solidFill>
                        <a:effectLst/>
                        <a:latin typeface="Times New Roman" pitchFamily="18" charset="0"/>
                        <a:ea typeface="Times New Roman"/>
                        <a:cs typeface="Times New Roman" pitchFamily="18" charset="0"/>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286" rtl="0" eaLnBrk="1" fontAlgn="auto" latinLnBrk="0" hangingPunct="1">
                        <a:lnSpc>
                          <a:spcPct val="100000"/>
                        </a:lnSpc>
                        <a:spcBef>
                          <a:spcPts val="0"/>
                        </a:spcBef>
                        <a:spcAft>
                          <a:spcPts val="0"/>
                        </a:spcAft>
                        <a:buClrTx/>
                        <a:buSzTx/>
                        <a:buFontTx/>
                        <a:buNone/>
                        <a:tabLst/>
                        <a:defRPr/>
                      </a:pPr>
                      <a:r>
                        <a:rPr lang="en-US" sz="1900" kern="1200" dirty="0">
                          <a:solidFill>
                            <a:srgbClr val="0070C0"/>
                          </a:solidFill>
                          <a:effectLst/>
                          <a:latin typeface="+mn-lt"/>
                          <a:ea typeface="+mn-ea"/>
                          <a:cs typeface="+mn-cs"/>
                        </a:rPr>
                        <a:t>- </a:t>
                      </a:r>
                      <a:r>
                        <a:rPr lang="vi-VN" sz="2800" b="1" kern="1200" dirty="0">
                          <a:solidFill>
                            <a:srgbClr val="0070C0"/>
                          </a:solidFill>
                          <a:effectLst/>
                          <a:latin typeface="Times New Roman" pitchFamily="18" charset="0"/>
                          <a:ea typeface="+mn-ea"/>
                          <a:cs typeface="Times New Roman" pitchFamily="18" charset="0"/>
                        </a:rPr>
                        <a:t>Cho </a:t>
                      </a:r>
                      <a:r>
                        <a:rPr lang="en-US" sz="2800" b="1" kern="1200" dirty="0">
                          <a:solidFill>
                            <a:srgbClr val="0070C0"/>
                          </a:solidFill>
                          <a:effectLst/>
                          <a:latin typeface="Times New Roman" pitchFamily="18" charset="0"/>
                          <a:ea typeface="+mn-ea"/>
                          <a:cs typeface="Times New Roman" pitchFamily="18" charset="0"/>
                        </a:rPr>
                        <a:t>1 </a:t>
                      </a:r>
                      <a:r>
                        <a:rPr lang="en-US" sz="2800" b="1" kern="1200" dirty="0" err="1">
                          <a:solidFill>
                            <a:srgbClr val="0070C0"/>
                          </a:solidFill>
                          <a:effectLst/>
                          <a:latin typeface="Times New Roman" pitchFamily="18" charset="0"/>
                          <a:ea typeface="+mn-ea"/>
                          <a:cs typeface="Times New Roman" pitchFamily="18" charset="0"/>
                        </a:rPr>
                        <a:t>đoạn</a:t>
                      </a:r>
                      <a:r>
                        <a:rPr lang="en-US" sz="2800" b="1" kern="1200" dirty="0">
                          <a:solidFill>
                            <a:srgbClr val="0070C0"/>
                          </a:solidFill>
                          <a:effectLst/>
                          <a:latin typeface="Times New Roman" pitchFamily="18" charset="0"/>
                          <a:ea typeface="+mn-ea"/>
                          <a:cs typeface="Times New Roman" pitchFamily="18" charset="0"/>
                        </a:rPr>
                        <a:t> </a:t>
                      </a:r>
                      <a:r>
                        <a:rPr lang="en-US" sz="2800" b="1" kern="1200" dirty="0" err="1">
                          <a:solidFill>
                            <a:srgbClr val="0070C0"/>
                          </a:solidFill>
                          <a:effectLst/>
                          <a:latin typeface="Times New Roman" pitchFamily="18" charset="0"/>
                          <a:ea typeface="+mn-ea"/>
                          <a:cs typeface="Times New Roman" pitchFamily="18" charset="0"/>
                        </a:rPr>
                        <a:t>dây</a:t>
                      </a:r>
                      <a:r>
                        <a:rPr lang="en-US" sz="2800" b="1" kern="1200" dirty="0">
                          <a:solidFill>
                            <a:srgbClr val="0070C0"/>
                          </a:solidFill>
                          <a:effectLst/>
                          <a:latin typeface="Times New Roman" pitchFamily="18" charset="0"/>
                          <a:ea typeface="+mn-ea"/>
                          <a:cs typeface="Times New Roman" pitchFamily="18" charset="0"/>
                        </a:rPr>
                        <a:t> </a:t>
                      </a:r>
                      <a:r>
                        <a:rPr lang="vi-VN" sz="2800" b="1" kern="1200" dirty="0">
                          <a:solidFill>
                            <a:srgbClr val="0070C0"/>
                          </a:solidFill>
                          <a:effectLst/>
                          <a:latin typeface="Times New Roman" pitchFamily="18" charset="0"/>
                          <a:ea typeface="+mn-ea"/>
                          <a:cs typeface="Times New Roman" pitchFamily="18" charset="0"/>
                        </a:rPr>
                        <a:t>đồng</a:t>
                      </a:r>
                      <a:r>
                        <a:rPr lang="en-US" sz="2800" b="1" kern="1200" dirty="0">
                          <a:solidFill>
                            <a:srgbClr val="0070C0"/>
                          </a:solidFill>
                          <a:effectLst/>
                          <a:latin typeface="Times New Roman" pitchFamily="18" charset="0"/>
                          <a:ea typeface="+mn-ea"/>
                          <a:cs typeface="Times New Roman" pitchFamily="18" charset="0"/>
                        </a:rPr>
                        <a:t> ( copper)</a:t>
                      </a:r>
                      <a:r>
                        <a:rPr lang="en-US" sz="2800" b="1" kern="1200" baseline="0" dirty="0">
                          <a:solidFill>
                            <a:srgbClr val="0070C0"/>
                          </a:solidFill>
                          <a:effectLst/>
                          <a:latin typeface="Times New Roman" pitchFamily="18" charset="0"/>
                          <a:ea typeface="+mn-ea"/>
                          <a:cs typeface="Times New Roman" pitchFamily="18" charset="0"/>
                        </a:rPr>
                        <a:t> </a:t>
                      </a:r>
                      <a:r>
                        <a:rPr lang="en-US" sz="2800" b="1" kern="1200" baseline="0" dirty="0" err="1">
                          <a:solidFill>
                            <a:srgbClr val="0070C0"/>
                          </a:solidFill>
                          <a:effectLst/>
                          <a:latin typeface="Times New Roman" pitchFamily="18" charset="0"/>
                          <a:ea typeface="+mn-ea"/>
                          <a:cs typeface="Times New Roman" pitchFamily="18" charset="0"/>
                        </a:rPr>
                        <a:t>vào</a:t>
                      </a:r>
                      <a:r>
                        <a:rPr lang="en-US" sz="2800" b="1" kern="1200" baseline="0" dirty="0">
                          <a:solidFill>
                            <a:srgbClr val="0070C0"/>
                          </a:solidFill>
                          <a:effectLst/>
                          <a:latin typeface="Times New Roman" pitchFamily="18" charset="0"/>
                          <a:ea typeface="+mn-ea"/>
                          <a:cs typeface="Times New Roman" pitchFamily="18" charset="0"/>
                        </a:rPr>
                        <a:t> </a:t>
                      </a:r>
                      <a:r>
                        <a:rPr lang="en-US" sz="2800" b="1" kern="1200" baseline="0" dirty="0" err="1">
                          <a:solidFill>
                            <a:srgbClr val="0070C0"/>
                          </a:solidFill>
                          <a:effectLst/>
                          <a:latin typeface="Times New Roman" pitchFamily="18" charset="0"/>
                          <a:ea typeface="+mn-ea"/>
                          <a:cs typeface="Times New Roman" pitchFamily="18" charset="0"/>
                        </a:rPr>
                        <a:t>cốc</a:t>
                      </a:r>
                      <a:r>
                        <a:rPr lang="en-US" sz="2800" b="1" kern="1200" baseline="0" dirty="0">
                          <a:solidFill>
                            <a:srgbClr val="0070C0"/>
                          </a:solidFill>
                          <a:effectLst/>
                          <a:latin typeface="Times New Roman" pitchFamily="18" charset="0"/>
                          <a:ea typeface="+mn-ea"/>
                          <a:cs typeface="Times New Roman" pitchFamily="18" charset="0"/>
                        </a:rPr>
                        <a:t> </a:t>
                      </a:r>
                      <a:r>
                        <a:rPr lang="en-US" sz="2800" b="1" kern="1200" baseline="0" dirty="0" err="1">
                          <a:solidFill>
                            <a:srgbClr val="0070C0"/>
                          </a:solidFill>
                          <a:effectLst/>
                          <a:latin typeface="Times New Roman" pitchFamily="18" charset="0"/>
                          <a:ea typeface="+mn-ea"/>
                          <a:cs typeface="Times New Roman" pitchFamily="18" charset="0"/>
                        </a:rPr>
                        <a:t>chứa</a:t>
                      </a:r>
                      <a:r>
                        <a:rPr lang="en-US" sz="2800" b="1" kern="1200" baseline="0" dirty="0">
                          <a:solidFill>
                            <a:srgbClr val="0070C0"/>
                          </a:solidFill>
                          <a:effectLst/>
                          <a:latin typeface="Times New Roman" pitchFamily="18" charset="0"/>
                          <a:ea typeface="+mn-ea"/>
                          <a:cs typeface="Times New Roman" pitchFamily="18" charset="0"/>
                        </a:rPr>
                        <a:t> </a:t>
                      </a:r>
                      <a:r>
                        <a:rPr lang="vi-VN" sz="2800" b="1" kern="1200" dirty="0">
                          <a:solidFill>
                            <a:srgbClr val="0070C0"/>
                          </a:solidFill>
                          <a:effectLst/>
                          <a:latin typeface="Times New Roman" pitchFamily="18" charset="0"/>
                          <a:ea typeface="+mn-ea"/>
                          <a:cs typeface="Times New Roman" pitchFamily="18" charset="0"/>
                        </a:rPr>
                        <a:t>dung dịch </a:t>
                      </a:r>
                      <a:r>
                        <a:rPr lang="en-US" sz="2800" b="1" kern="1200" dirty="0">
                          <a:solidFill>
                            <a:srgbClr val="0070C0"/>
                          </a:solidFill>
                          <a:effectLst/>
                          <a:latin typeface="Times New Roman" pitchFamily="18" charset="0"/>
                          <a:ea typeface="+mn-ea"/>
                          <a:cs typeface="Times New Roman" pitchFamily="18" charset="0"/>
                        </a:rPr>
                        <a:t>silver nitrate (</a:t>
                      </a:r>
                      <a:r>
                        <a:rPr lang="vi-VN" sz="2800" b="1" kern="1200" dirty="0">
                          <a:solidFill>
                            <a:srgbClr val="0070C0"/>
                          </a:solidFill>
                          <a:effectLst/>
                          <a:latin typeface="Times New Roman" pitchFamily="18" charset="0"/>
                          <a:ea typeface="+mn-ea"/>
                          <a:cs typeface="Times New Roman" pitchFamily="18" charset="0"/>
                        </a:rPr>
                        <a:t>AgNO</a:t>
                      </a:r>
                      <a:r>
                        <a:rPr lang="vi-VN" sz="2800" b="1" kern="1200" baseline="-25000" dirty="0">
                          <a:solidFill>
                            <a:srgbClr val="0070C0"/>
                          </a:solidFill>
                          <a:effectLst/>
                          <a:latin typeface="Times New Roman" pitchFamily="18" charset="0"/>
                          <a:ea typeface="+mn-ea"/>
                          <a:cs typeface="Times New Roman" pitchFamily="18" charset="0"/>
                        </a:rPr>
                        <a:t>3</a:t>
                      </a:r>
                      <a:r>
                        <a:rPr lang="en-US" sz="2800" b="1" kern="1200" baseline="0" dirty="0">
                          <a:solidFill>
                            <a:srgbClr val="0070C0"/>
                          </a:solidFill>
                          <a:effectLst/>
                          <a:latin typeface="Times New Roman" pitchFamily="18" charset="0"/>
                          <a:ea typeface="+mn-ea"/>
                          <a:cs typeface="Times New Roman" pitchFamily="18" charset="0"/>
                        </a:rPr>
                        <a:t>) </a:t>
                      </a:r>
                      <a:r>
                        <a:rPr lang="en-US" sz="2800" b="1" kern="1200" dirty="0">
                          <a:solidFill>
                            <a:srgbClr val="0070C0"/>
                          </a:solidFill>
                          <a:effectLst/>
                          <a:latin typeface="Times New Roman" pitchFamily="18" charset="0"/>
                          <a:ea typeface="+mn-ea"/>
                          <a:cs typeface="Times New Roman" pitchFamily="18" charset="0"/>
                        </a:rPr>
                        <a:t> </a:t>
                      </a:r>
                      <a:endParaRPr lang="en-US" sz="2800" b="1" dirty="0">
                        <a:solidFill>
                          <a:srgbClr val="0070C0"/>
                        </a:solidFill>
                        <a:effectLst/>
                        <a:latin typeface="Times New Roman" pitchFamily="18" charset="0"/>
                        <a:ea typeface="Times New Roman"/>
                        <a:cs typeface="Times New Roman" pitchFamily="18" charset="0"/>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20126">
                <a:tc>
                  <a:txBody>
                    <a:bodyPr/>
                    <a:lstStyle/>
                    <a:p>
                      <a:pPr algn="ctr">
                        <a:spcAft>
                          <a:spcPts val="0"/>
                        </a:spcAft>
                      </a:pPr>
                      <a:r>
                        <a:rPr lang="en-US" sz="2400" b="1" i="0" dirty="0" err="1">
                          <a:solidFill>
                            <a:schemeClr val="tx1"/>
                          </a:solidFill>
                          <a:effectLst/>
                          <a:latin typeface="Times New Roman" pitchFamily="18" charset="0"/>
                          <a:ea typeface="Times New Roman"/>
                          <a:cs typeface="Times New Roman" pitchFamily="18" charset="0"/>
                        </a:rPr>
                        <a:t>Thí</a:t>
                      </a:r>
                      <a:r>
                        <a:rPr lang="en-US" sz="2400" b="1" i="0" baseline="0" dirty="0">
                          <a:solidFill>
                            <a:schemeClr val="tx1"/>
                          </a:solidFill>
                          <a:effectLst/>
                          <a:latin typeface="Times New Roman" pitchFamily="18" charset="0"/>
                          <a:ea typeface="Times New Roman"/>
                          <a:cs typeface="Times New Roman" pitchFamily="18" charset="0"/>
                        </a:rPr>
                        <a:t> </a:t>
                      </a:r>
                      <a:r>
                        <a:rPr lang="en-US" sz="2400" b="1" i="0" baseline="0" dirty="0" err="1">
                          <a:solidFill>
                            <a:schemeClr val="tx1"/>
                          </a:solidFill>
                          <a:effectLst/>
                          <a:latin typeface="Times New Roman" pitchFamily="18" charset="0"/>
                          <a:ea typeface="Times New Roman"/>
                          <a:cs typeface="Times New Roman" pitchFamily="18" charset="0"/>
                        </a:rPr>
                        <a:t>nghiệm</a:t>
                      </a:r>
                      <a:r>
                        <a:rPr lang="en-US" sz="2400" b="1" i="0" baseline="0" dirty="0">
                          <a:solidFill>
                            <a:schemeClr val="tx1"/>
                          </a:solidFill>
                          <a:effectLst/>
                          <a:latin typeface="Times New Roman" pitchFamily="18" charset="0"/>
                          <a:ea typeface="Times New Roman"/>
                          <a:cs typeface="Times New Roman" pitchFamily="18" charset="0"/>
                        </a:rPr>
                        <a:t> </a:t>
                      </a:r>
                      <a:r>
                        <a:rPr lang="en-US" sz="2400" b="1" i="0" dirty="0">
                          <a:solidFill>
                            <a:schemeClr val="tx1"/>
                          </a:solidFill>
                          <a:effectLst/>
                          <a:latin typeface="Times New Roman" pitchFamily="18" charset="0"/>
                          <a:ea typeface="Times New Roman"/>
                          <a:cs typeface="Times New Roman" pitchFamily="18" charset="0"/>
                        </a:rPr>
                        <a:t>3.</a:t>
                      </a:r>
                      <a:r>
                        <a:rPr lang="en-US" sz="2400" b="1" i="0" baseline="0" dirty="0">
                          <a:solidFill>
                            <a:schemeClr val="tx1"/>
                          </a:solidFill>
                          <a:effectLst/>
                          <a:latin typeface="Times New Roman" pitchFamily="18" charset="0"/>
                          <a:ea typeface="Times New Roman"/>
                          <a:cs typeface="Times New Roman" pitchFamily="18" charset="0"/>
                        </a:rPr>
                        <a:t> </a:t>
                      </a:r>
                    </a:p>
                    <a:p>
                      <a:pPr algn="ctr">
                        <a:spcAft>
                          <a:spcPts val="0"/>
                        </a:spcAft>
                      </a:pPr>
                      <a:r>
                        <a:rPr lang="vi-VN" sz="2400" b="1" i="0" kern="1200" dirty="0">
                          <a:solidFill>
                            <a:srgbClr val="0F6BCE"/>
                          </a:solidFill>
                          <a:effectLst/>
                          <a:latin typeface="Times New Roman" pitchFamily="18" charset="0"/>
                          <a:ea typeface="+mn-ea"/>
                          <a:cs typeface="Times New Roman" pitchFamily="18" charset="0"/>
                        </a:rPr>
                        <a:t>Khảo sát </a:t>
                      </a:r>
                      <a:endParaRPr lang="en-US" sz="2400" b="1" i="0" kern="1200" dirty="0">
                        <a:solidFill>
                          <a:srgbClr val="0F6BCE"/>
                        </a:solidFill>
                        <a:effectLst/>
                        <a:latin typeface="Times New Roman" pitchFamily="18" charset="0"/>
                        <a:ea typeface="+mn-ea"/>
                        <a:cs typeface="Times New Roman" pitchFamily="18" charset="0"/>
                      </a:endParaRPr>
                    </a:p>
                    <a:p>
                      <a:pPr algn="ctr">
                        <a:spcAft>
                          <a:spcPts val="0"/>
                        </a:spcAft>
                      </a:pPr>
                      <a:r>
                        <a:rPr lang="vi-VN" sz="2400" b="1" i="0" kern="1200" dirty="0">
                          <a:solidFill>
                            <a:srgbClr val="0F6BCE"/>
                          </a:solidFill>
                          <a:effectLst/>
                          <a:latin typeface="Times New Roman" pitchFamily="18" charset="0"/>
                          <a:ea typeface="+mn-ea"/>
                          <a:cs typeface="Times New Roman" pitchFamily="18" charset="0"/>
                        </a:rPr>
                        <a:t>phản ứng của </a:t>
                      </a:r>
                      <a:endParaRPr lang="en-US" sz="2400" b="1" i="0" kern="1200" dirty="0">
                        <a:solidFill>
                          <a:srgbClr val="0F6BCE"/>
                        </a:solidFill>
                        <a:effectLst/>
                        <a:latin typeface="Times New Roman" pitchFamily="18" charset="0"/>
                        <a:ea typeface="+mn-ea"/>
                        <a:cs typeface="Times New Roman" pitchFamily="18" charset="0"/>
                      </a:endParaRPr>
                    </a:p>
                    <a:p>
                      <a:pPr algn="ctr">
                        <a:spcAft>
                          <a:spcPts val="0"/>
                        </a:spcAft>
                      </a:pPr>
                      <a:r>
                        <a:rPr lang="vi-VN" sz="2400" b="1" i="0" kern="1200" dirty="0">
                          <a:solidFill>
                            <a:srgbClr val="0F6BCE"/>
                          </a:solidFill>
                          <a:effectLst/>
                          <a:latin typeface="Times New Roman" pitchFamily="18" charset="0"/>
                          <a:ea typeface="+mn-ea"/>
                          <a:cs typeface="Times New Roman" pitchFamily="18" charset="0"/>
                        </a:rPr>
                        <a:t>kim loại </a:t>
                      </a:r>
                      <a:endParaRPr lang="en-US" sz="2400" b="1" i="0" kern="1200" dirty="0">
                        <a:solidFill>
                          <a:srgbClr val="0F6BCE"/>
                        </a:solidFill>
                        <a:effectLst/>
                        <a:latin typeface="Times New Roman" pitchFamily="18" charset="0"/>
                        <a:ea typeface="+mn-ea"/>
                        <a:cs typeface="Times New Roman" pitchFamily="18" charset="0"/>
                      </a:endParaRPr>
                    </a:p>
                    <a:p>
                      <a:pPr algn="ctr">
                        <a:spcAft>
                          <a:spcPts val="0"/>
                        </a:spcAft>
                      </a:pPr>
                      <a:r>
                        <a:rPr lang="vi-VN" sz="2400" b="1" i="0" kern="1200" dirty="0">
                          <a:solidFill>
                            <a:srgbClr val="0F6BCE"/>
                          </a:solidFill>
                          <a:effectLst/>
                          <a:latin typeface="Times New Roman" pitchFamily="18" charset="0"/>
                          <a:ea typeface="+mn-ea"/>
                          <a:cs typeface="Times New Roman" pitchFamily="18" charset="0"/>
                        </a:rPr>
                        <a:t>Mg, Fe, Cu với </a:t>
                      </a:r>
                      <a:endParaRPr lang="en-US" sz="2400" b="1" i="0" kern="1200" dirty="0">
                        <a:solidFill>
                          <a:srgbClr val="0F6BCE"/>
                        </a:solidFill>
                        <a:effectLst/>
                        <a:latin typeface="Times New Roman" pitchFamily="18" charset="0"/>
                        <a:ea typeface="+mn-ea"/>
                        <a:cs typeface="Times New Roman" pitchFamily="18" charset="0"/>
                      </a:endParaRPr>
                    </a:p>
                    <a:p>
                      <a:pPr algn="ctr">
                        <a:spcAft>
                          <a:spcPts val="0"/>
                        </a:spcAft>
                      </a:pPr>
                      <a:r>
                        <a:rPr lang="vi-VN" sz="2400" b="1" i="0" kern="1200" dirty="0">
                          <a:solidFill>
                            <a:srgbClr val="0F6BCE"/>
                          </a:solidFill>
                          <a:effectLst/>
                          <a:latin typeface="Times New Roman" pitchFamily="18" charset="0"/>
                          <a:ea typeface="+mn-ea"/>
                          <a:cs typeface="Times New Roman" pitchFamily="18" charset="0"/>
                        </a:rPr>
                        <a:t>dung dịch acid</a:t>
                      </a:r>
                      <a:endParaRPr lang="en-US" sz="2400" b="1" i="0" dirty="0">
                        <a:solidFill>
                          <a:srgbClr val="0F6BCE"/>
                        </a:solidFill>
                        <a:effectLst/>
                        <a:latin typeface="Times New Roman" pitchFamily="18" charset="0"/>
                        <a:ea typeface="Times New Roman"/>
                        <a:cs typeface="Times New Roman" pitchFamily="18" charset="0"/>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2800" b="1" kern="1200" dirty="0">
                          <a:solidFill>
                            <a:srgbClr val="156DCE"/>
                          </a:solidFill>
                          <a:effectLst/>
                          <a:latin typeface="Times New Roman"/>
                          <a:ea typeface="+mn-ea"/>
                          <a:cs typeface="Times New Roman"/>
                        </a:rPr>
                        <a:t>-</a:t>
                      </a:r>
                      <a:r>
                        <a:rPr lang="en-US" sz="2800" b="1" kern="1200" baseline="0" dirty="0">
                          <a:solidFill>
                            <a:srgbClr val="156DCE"/>
                          </a:solidFill>
                          <a:effectLst/>
                          <a:latin typeface="Times New Roman"/>
                          <a:ea typeface="+mn-ea"/>
                          <a:cs typeface="Times New Roman"/>
                        </a:rPr>
                        <a:t> </a:t>
                      </a:r>
                      <a:r>
                        <a:rPr lang="en-US" sz="2800" b="1" kern="1200" dirty="0" err="1">
                          <a:solidFill>
                            <a:srgbClr val="156DCE"/>
                          </a:solidFill>
                          <a:effectLst/>
                          <a:latin typeface="Times New Roman" pitchFamily="18" charset="0"/>
                          <a:ea typeface="+mn-ea"/>
                          <a:cs typeface="Times New Roman" pitchFamily="18" charset="0"/>
                        </a:rPr>
                        <a:t>Lấy</a:t>
                      </a:r>
                      <a:r>
                        <a:rPr lang="en-US" sz="2800" b="1" kern="1200" baseline="0" dirty="0">
                          <a:solidFill>
                            <a:srgbClr val="156DCE"/>
                          </a:solidFill>
                          <a:effectLst/>
                          <a:latin typeface="Times New Roman" pitchFamily="18" charset="0"/>
                          <a:ea typeface="+mn-ea"/>
                          <a:cs typeface="Times New Roman" pitchFamily="18" charset="0"/>
                        </a:rPr>
                        <a:t> 3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nghiệm</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mỗi</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chứa</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khoảng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dirty="0">
                          <a:solidFill>
                            <a:srgbClr val="156DCE"/>
                          </a:solidFill>
                          <a:effectLst/>
                          <a:latin typeface="Times New Roman" pitchFamily="18" charset="0"/>
                          <a:ea typeface="+mn-ea"/>
                          <a:cs typeface="Times New Roman" pitchFamily="18" charset="0"/>
                        </a:rPr>
                        <a:t>3 ml dung </a:t>
                      </a:r>
                      <a:r>
                        <a:rPr lang="en-US" sz="2800" b="1" kern="1200" dirty="0" err="1">
                          <a:solidFill>
                            <a:srgbClr val="156DCE"/>
                          </a:solidFill>
                          <a:effectLst/>
                          <a:latin typeface="Times New Roman" pitchFamily="18" charset="0"/>
                          <a:ea typeface="+mn-ea"/>
                          <a:cs typeface="Times New Roman" pitchFamily="18" charset="0"/>
                        </a:rPr>
                        <a:t>dịch</a:t>
                      </a:r>
                      <a:r>
                        <a:rPr lang="en-US" sz="2800" b="1" kern="1200" dirty="0">
                          <a:solidFill>
                            <a:srgbClr val="156DCE"/>
                          </a:solidFill>
                          <a:effectLst/>
                          <a:latin typeface="Times New Roman" pitchFamily="18" charset="0"/>
                          <a:ea typeface="+mn-ea"/>
                          <a:cs typeface="Times New Roman" pitchFamily="18" charset="0"/>
                        </a:rPr>
                        <a:t> </a:t>
                      </a:r>
                      <a:r>
                        <a:rPr lang="en-US" sz="2800" b="1" kern="1200" dirty="0" err="1">
                          <a:solidFill>
                            <a:srgbClr val="156DCE"/>
                          </a:solidFill>
                          <a:effectLst/>
                          <a:latin typeface="Times New Roman" pitchFamily="18" charset="0"/>
                          <a:ea typeface="+mn-ea"/>
                          <a:cs typeface="Times New Roman" pitchFamily="18" charset="0"/>
                        </a:rPr>
                        <a:t>HCl</a:t>
                      </a:r>
                      <a:r>
                        <a:rPr lang="en-US" sz="2800" b="1" kern="1200" dirty="0">
                          <a:solidFill>
                            <a:srgbClr val="156DCE"/>
                          </a:solidFill>
                          <a:effectLst/>
                          <a:latin typeface="Times New Roman" pitchFamily="18" charset="0"/>
                          <a:ea typeface="+mn-ea"/>
                          <a:cs typeface="Times New Roman" pitchFamily="18" charset="0"/>
                        </a:rPr>
                        <a:t>.</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dirty="0" err="1">
                          <a:solidFill>
                            <a:srgbClr val="156DCE"/>
                          </a:solidFill>
                          <a:effectLst/>
                          <a:latin typeface="Times New Roman" pitchFamily="18" charset="0"/>
                          <a:ea typeface="+mn-ea"/>
                          <a:cs typeface="Times New Roman" pitchFamily="18" charset="0"/>
                        </a:rPr>
                        <a:t>Sau</a:t>
                      </a:r>
                      <a:r>
                        <a:rPr lang="en-US" sz="2800" b="1" kern="1200" dirty="0">
                          <a:solidFill>
                            <a:srgbClr val="156DCE"/>
                          </a:solidFill>
                          <a:effectLst/>
                          <a:latin typeface="Times New Roman" pitchFamily="18" charset="0"/>
                          <a:ea typeface="+mn-ea"/>
                          <a:cs typeface="Times New Roman" pitchFamily="18" charset="0"/>
                        </a:rPr>
                        <a:t> </a:t>
                      </a:r>
                      <a:r>
                        <a:rPr lang="en-US" sz="2800" b="1" kern="1200" dirty="0" err="1">
                          <a:solidFill>
                            <a:srgbClr val="156DCE"/>
                          </a:solidFill>
                          <a:effectLst/>
                          <a:latin typeface="Times New Roman" pitchFamily="18" charset="0"/>
                          <a:ea typeface="+mn-ea"/>
                          <a:cs typeface="Times New Roman" pitchFamily="18" charset="0"/>
                        </a:rPr>
                        <a:t>đó</a:t>
                      </a:r>
                      <a:r>
                        <a:rPr lang="en-US" sz="2800" b="1" kern="1200" dirty="0">
                          <a:solidFill>
                            <a:srgbClr val="156DCE"/>
                          </a:solidFill>
                          <a:effectLst/>
                          <a:latin typeface="Times New Roman" pitchFamily="18" charset="0"/>
                          <a:ea typeface="+mn-ea"/>
                          <a:cs typeface="Times New Roman" pitchFamily="18" charset="0"/>
                        </a:rPr>
                        <a:t>,</a:t>
                      </a:r>
                      <a:r>
                        <a:rPr lang="en-US" sz="2800" b="1" kern="1200" baseline="0" dirty="0">
                          <a:solidFill>
                            <a:srgbClr val="156DCE"/>
                          </a:solidFill>
                          <a:effectLst/>
                          <a:latin typeface="Times New Roman" pitchFamily="18" charset="0"/>
                          <a:ea typeface="+mn-ea"/>
                          <a:cs typeface="Times New Roman" pitchFamily="18" charset="0"/>
                        </a:rPr>
                        <a:t> Cho 1 </a:t>
                      </a:r>
                      <a:r>
                        <a:rPr lang="en-US" sz="2800" b="1" kern="1200" baseline="0" dirty="0" err="1">
                          <a:solidFill>
                            <a:srgbClr val="156DCE"/>
                          </a:solidFill>
                          <a:effectLst/>
                          <a:latin typeface="Times New Roman" pitchFamily="18" charset="0"/>
                          <a:ea typeface="+mn-ea"/>
                          <a:cs typeface="Times New Roman" pitchFamily="18" charset="0"/>
                        </a:rPr>
                        <a:t>mẩu</a:t>
                      </a:r>
                      <a:r>
                        <a:rPr lang="en-US" sz="2800" b="1" kern="1200" baseline="0" dirty="0">
                          <a:solidFill>
                            <a:srgbClr val="156DCE"/>
                          </a:solidFill>
                          <a:effectLst/>
                          <a:latin typeface="Times New Roman" pitchFamily="18" charset="0"/>
                          <a:ea typeface="+mn-ea"/>
                          <a:cs typeface="Times New Roman" pitchFamily="18" charset="0"/>
                        </a:rPr>
                        <a:t> Mg (</a:t>
                      </a:r>
                      <a:r>
                        <a:rPr lang="en-US" sz="2800" b="1" kern="1200" dirty="0">
                          <a:solidFill>
                            <a:srgbClr val="0F6BCE"/>
                          </a:solidFill>
                          <a:effectLst/>
                          <a:latin typeface="Times New Roman" pitchFamily="18" charset="0"/>
                          <a:ea typeface="+mn-ea"/>
                          <a:cs typeface="Times New Roman" pitchFamily="18" charset="0"/>
                        </a:rPr>
                        <a:t>Magnesium</a:t>
                      </a:r>
                      <a:r>
                        <a:rPr lang="en-US" sz="2800" b="1" kern="1200" dirty="0">
                          <a:solidFill>
                            <a:srgbClr val="156DCE"/>
                          </a:solidFill>
                          <a:effectLst/>
                          <a:latin typeface="Times New Roman" pitchFamily="18" charset="0"/>
                          <a:ea typeface="+mn-ea"/>
                          <a:cs typeface="Times New Roman" pitchFamily="18" charset="0"/>
                        </a:rPr>
                        <a:t>)</a:t>
                      </a:r>
                      <a:r>
                        <a:rPr lang="en-US" sz="2800" b="1" kern="1200" baseline="0" dirty="0" err="1">
                          <a:solidFill>
                            <a:srgbClr val="156DCE"/>
                          </a:solidFill>
                          <a:effectLst/>
                          <a:latin typeface="Times New Roman" pitchFamily="18" charset="0"/>
                          <a:ea typeface="+mn-ea"/>
                          <a:cs typeface="Times New Roman" pitchFamily="18" charset="0"/>
                        </a:rPr>
                        <a:t>và</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nghiệm</a:t>
                      </a:r>
                      <a:r>
                        <a:rPr lang="en-US" sz="2800" b="1" kern="1200" baseline="0" dirty="0">
                          <a:solidFill>
                            <a:srgbClr val="156DCE"/>
                          </a:solidFill>
                          <a:effectLst/>
                          <a:latin typeface="Times New Roman" pitchFamily="18" charset="0"/>
                          <a:ea typeface="+mn-ea"/>
                          <a:cs typeface="Times New Roman" pitchFamily="18" charset="0"/>
                        </a:rPr>
                        <a:t> 1</a:t>
                      </a:r>
                    </a:p>
                    <a:p>
                      <a:pPr marL="0" indent="0">
                        <a:spcAft>
                          <a:spcPts val="0"/>
                        </a:spcAft>
                        <a:buFontTx/>
                        <a:buNone/>
                      </a:pPr>
                      <a:r>
                        <a:rPr lang="en-US" sz="2800" b="1" kern="1200" baseline="0" dirty="0">
                          <a:solidFill>
                            <a:srgbClr val="156DCE"/>
                          </a:solidFill>
                          <a:effectLst/>
                          <a:latin typeface="Times New Roman" pitchFamily="18" charset="0"/>
                          <a:ea typeface="+mn-ea"/>
                          <a:cs typeface="Times New Roman" pitchFamily="18" charset="0"/>
                        </a:rPr>
                        <a:t>                       Cho 1 </a:t>
                      </a:r>
                      <a:r>
                        <a:rPr lang="en-US" sz="2800" b="1" kern="1200" baseline="0" dirty="0" err="1">
                          <a:solidFill>
                            <a:srgbClr val="156DCE"/>
                          </a:solidFill>
                          <a:effectLst/>
                          <a:latin typeface="Times New Roman" pitchFamily="18" charset="0"/>
                          <a:ea typeface="+mn-ea"/>
                          <a:cs typeface="Times New Roman" pitchFamily="18" charset="0"/>
                        </a:rPr>
                        <a:t>đinh</a:t>
                      </a:r>
                      <a:r>
                        <a:rPr lang="en-US" sz="2800" b="1" kern="1200" baseline="0" dirty="0">
                          <a:solidFill>
                            <a:srgbClr val="156DCE"/>
                          </a:solidFill>
                          <a:effectLst/>
                          <a:latin typeface="Times New Roman" pitchFamily="18" charset="0"/>
                          <a:ea typeface="+mn-ea"/>
                          <a:cs typeface="Times New Roman" pitchFamily="18" charset="0"/>
                        </a:rPr>
                        <a:t> Fe(</a:t>
                      </a:r>
                      <a:r>
                        <a:rPr lang="en-US" sz="2800" b="1" kern="1200" baseline="0" dirty="0">
                          <a:solidFill>
                            <a:srgbClr val="0070C0"/>
                          </a:solidFill>
                          <a:effectLst/>
                          <a:latin typeface="Times New Roman" pitchFamily="18" charset="0"/>
                          <a:ea typeface="+mn-ea"/>
                          <a:cs typeface="Times New Roman" pitchFamily="18" charset="0"/>
                        </a:rPr>
                        <a:t>Iron)</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vào</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nghiệm</a:t>
                      </a:r>
                      <a:r>
                        <a:rPr lang="en-US" sz="2800" b="1" kern="1200" baseline="0" dirty="0">
                          <a:solidFill>
                            <a:srgbClr val="156DCE"/>
                          </a:solidFill>
                          <a:effectLst/>
                          <a:latin typeface="Times New Roman" pitchFamily="18" charset="0"/>
                          <a:ea typeface="+mn-ea"/>
                          <a:cs typeface="Times New Roman" pitchFamily="18" charset="0"/>
                        </a:rPr>
                        <a:t> 2</a:t>
                      </a:r>
                    </a:p>
                    <a:p>
                      <a:pPr marL="0" indent="0">
                        <a:spcAft>
                          <a:spcPts val="0"/>
                        </a:spcAft>
                        <a:buFontTx/>
                        <a:buNone/>
                      </a:pPr>
                      <a:r>
                        <a:rPr lang="en-US" sz="2800" b="1" kern="1200" baseline="0" dirty="0">
                          <a:solidFill>
                            <a:srgbClr val="156DCE"/>
                          </a:solidFill>
                          <a:effectLst/>
                          <a:latin typeface="Times New Roman" pitchFamily="18" charset="0"/>
                          <a:ea typeface="+mn-ea"/>
                          <a:cs typeface="Times New Roman" pitchFamily="18" charset="0"/>
                        </a:rPr>
                        <a:t>                       Cho 1 </a:t>
                      </a:r>
                      <a:r>
                        <a:rPr lang="en-US" sz="2800" b="1" kern="1200" baseline="0" dirty="0" err="1">
                          <a:solidFill>
                            <a:srgbClr val="156DCE"/>
                          </a:solidFill>
                          <a:effectLst/>
                          <a:latin typeface="Times New Roman" pitchFamily="18" charset="0"/>
                          <a:ea typeface="+mn-ea"/>
                          <a:cs typeface="Times New Roman" pitchFamily="18" charset="0"/>
                        </a:rPr>
                        <a:t>đây</a:t>
                      </a:r>
                      <a:r>
                        <a:rPr lang="en-US" sz="2800" b="1" kern="1200" baseline="0" dirty="0">
                          <a:solidFill>
                            <a:srgbClr val="156DCE"/>
                          </a:solidFill>
                          <a:effectLst/>
                          <a:latin typeface="Times New Roman" pitchFamily="18" charset="0"/>
                          <a:ea typeface="+mn-ea"/>
                          <a:cs typeface="Times New Roman" pitchFamily="18" charset="0"/>
                        </a:rPr>
                        <a:t> Cu </a:t>
                      </a:r>
                      <a:r>
                        <a:rPr lang="en-US" sz="2800" b="1" kern="1200" baseline="0" dirty="0">
                          <a:solidFill>
                            <a:srgbClr val="0F6BCE"/>
                          </a:solidFill>
                          <a:effectLst/>
                          <a:latin typeface="Times New Roman" pitchFamily="18" charset="0"/>
                          <a:ea typeface="+mn-ea"/>
                          <a:cs typeface="Times New Roman" pitchFamily="18" charset="0"/>
                        </a:rPr>
                        <a:t>(</a:t>
                      </a:r>
                      <a:r>
                        <a:rPr lang="en-US" sz="2800" b="1" kern="1200" baseline="0" dirty="0">
                          <a:solidFill>
                            <a:srgbClr val="156DCE"/>
                          </a:solidFill>
                          <a:effectLst/>
                          <a:latin typeface="Times New Roman" pitchFamily="18" charset="0"/>
                          <a:ea typeface="+mn-ea"/>
                          <a:cs typeface="Times New Roman" pitchFamily="18" charset="0"/>
                        </a:rPr>
                        <a:t>c</a:t>
                      </a:r>
                      <a:r>
                        <a:rPr lang="en-US" sz="2800" b="1" kern="1200" dirty="0">
                          <a:solidFill>
                            <a:srgbClr val="156DCE"/>
                          </a:solidFill>
                          <a:effectLst/>
                          <a:latin typeface="Times New Roman" pitchFamily="18" charset="0"/>
                          <a:ea typeface="+mn-ea"/>
                          <a:cs typeface="Times New Roman" pitchFamily="18" charset="0"/>
                        </a:rPr>
                        <a:t>opper )</a:t>
                      </a:r>
                      <a:r>
                        <a:rPr lang="en-US" sz="2800" b="1" kern="1200" baseline="0" dirty="0" err="1">
                          <a:solidFill>
                            <a:srgbClr val="156DCE"/>
                          </a:solidFill>
                          <a:effectLst/>
                          <a:latin typeface="Times New Roman" pitchFamily="18" charset="0"/>
                          <a:ea typeface="+mn-ea"/>
                          <a:cs typeface="Times New Roman" pitchFamily="18" charset="0"/>
                        </a:rPr>
                        <a:t>vào</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ống</a:t>
                      </a:r>
                      <a:r>
                        <a:rPr lang="en-US" sz="2800" b="1" kern="1200" baseline="0" dirty="0">
                          <a:solidFill>
                            <a:srgbClr val="156DCE"/>
                          </a:solidFill>
                          <a:effectLst/>
                          <a:latin typeface="Times New Roman" pitchFamily="18" charset="0"/>
                          <a:ea typeface="+mn-ea"/>
                          <a:cs typeface="Times New Roman" pitchFamily="18" charset="0"/>
                        </a:rPr>
                        <a:t> </a:t>
                      </a:r>
                      <a:r>
                        <a:rPr lang="en-US" sz="2800" b="1" kern="1200" baseline="0" dirty="0" err="1">
                          <a:solidFill>
                            <a:srgbClr val="156DCE"/>
                          </a:solidFill>
                          <a:effectLst/>
                          <a:latin typeface="Times New Roman" pitchFamily="18" charset="0"/>
                          <a:ea typeface="+mn-ea"/>
                          <a:cs typeface="Times New Roman" pitchFamily="18" charset="0"/>
                        </a:rPr>
                        <a:t>nghiệm</a:t>
                      </a:r>
                      <a:r>
                        <a:rPr lang="en-US" sz="2800" b="1" kern="1200" baseline="0" dirty="0">
                          <a:solidFill>
                            <a:srgbClr val="156DCE"/>
                          </a:solidFill>
                          <a:effectLst/>
                          <a:latin typeface="Times New Roman" pitchFamily="18" charset="0"/>
                          <a:ea typeface="+mn-ea"/>
                          <a:cs typeface="Times New Roman" pitchFamily="18" charset="0"/>
                        </a:rPr>
                        <a:t> 3.</a:t>
                      </a:r>
                      <a:endParaRPr lang="en-US" sz="2800" b="1" dirty="0">
                        <a:solidFill>
                          <a:srgbClr val="156DCE"/>
                        </a:solidFill>
                        <a:effectLst/>
                        <a:latin typeface="Times New Roman" pitchFamily="18" charset="0"/>
                        <a:cs typeface="Times New Roman" pitchFamily="18" charset="0"/>
                      </a:endParaRPr>
                    </a:p>
                    <a:p>
                      <a:pPr>
                        <a:spcAft>
                          <a:spcPts val="0"/>
                        </a:spcAft>
                      </a:pPr>
                      <a:endParaRPr lang="en-US" sz="1300" dirty="0">
                        <a:effectLst/>
                        <a:latin typeface=".VnTime"/>
                        <a:ea typeface="Times New Roman"/>
                        <a:cs typeface="Times New Roman"/>
                      </a:endParaRPr>
                    </a:p>
                    <a:p>
                      <a:pPr algn="just">
                        <a:spcAft>
                          <a:spcPts val="0"/>
                        </a:spcAft>
                      </a:pPr>
                      <a:r>
                        <a:rPr lang="en-US" sz="1300" dirty="0">
                          <a:effectLst/>
                          <a:latin typeface="Times New Roman"/>
                          <a:ea typeface="Times New Roman"/>
                          <a:cs typeface="Times New Roman"/>
                        </a:rPr>
                        <a:t> </a:t>
                      </a:r>
                      <a:endParaRPr lang="en-US" sz="1300" dirty="0">
                        <a:effectLst/>
                        <a:latin typeface=".VnTime"/>
                        <a:ea typeface="Times New Roman"/>
                        <a:cs typeface="Times New Roman"/>
                      </a:endParaRPr>
                    </a:p>
                  </a:txBody>
                  <a:tcPr marL="66127" marR="6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2495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 name="Arrow: Pentagon 4"/>
          <p:cNvSpPr/>
          <p:nvPr/>
        </p:nvSpPr>
        <p:spPr>
          <a:xfrm>
            <a:off x="2" y="173985"/>
            <a:ext cx="10718798" cy="511815"/>
          </a:xfrm>
          <a:prstGeom prst="homePlat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70">
              <a:buClr>
                <a:srgbClr val="000000"/>
              </a:buClr>
            </a:pPr>
            <a:r>
              <a:rPr lang="en-US" sz="2800" b="1" kern="0" dirty="0">
                <a:solidFill>
                  <a:srgbClr val="FFFFFF"/>
                </a:solidFill>
                <a:latin typeface="Times New Roman" pitchFamily="18" charset="0"/>
                <a:cs typeface="Times New Roman" pitchFamily="18" charset="0"/>
                <a:sym typeface="Arial" panose="020B0604020202020204"/>
              </a:rPr>
              <a:t>THEO </a:t>
            </a:r>
            <a:r>
              <a:rPr lang="en-US" sz="2800" b="1" kern="0" dirty="0" err="1">
                <a:solidFill>
                  <a:srgbClr val="FFFFFF"/>
                </a:solidFill>
                <a:latin typeface="Times New Roman" pitchFamily="18" charset="0"/>
                <a:cs typeface="Times New Roman" pitchFamily="18" charset="0"/>
                <a:sym typeface="Arial" panose="020B0604020202020204"/>
              </a:rPr>
              <a:t>DÕI</a:t>
            </a:r>
            <a:r>
              <a:rPr lang="en-US" sz="2800" b="1" kern="0" dirty="0">
                <a:solidFill>
                  <a:srgbClr val="FFFFFF"/>
                </a:solidFill>
                <a:latin typeface="Times New Roman" pitchFamily="18" charset="0"/>
                <a:cs typeface="Times New Roman" pitchFamily="18" charset="0"/>
                <a:sym typeface="Arial" panose="020B0604020202020204"/>
              </a:rPr>
              <a:t> VIDEO </a:t>
            </a:r>
            <a:r>
              <a:rPr lang="en-US" sz="2800" b="1" kern="0" dirty="0" err="1">
                <a:solidFill>
                  <a:srgbClr val="FFFFFF"/>
                </a:solidFill>
                <a:latin typeface="Times New Roman" pitchFamily="18" charset="0"/>
                <a:cs typeface="Times New Roman" pitchFamily="18" charset="0"/>
                <a:sym typeface="Arial" panose="020B0604020202020204"/>
              </a:rPr>
              <a:t>THÍ</a:t>
            </a:r>
            <a:r>
              <a:rPr lang="en-US" sz="2800" b="1" kern="0" dirty="0">
                <a:solidFill>
                  <a:srgbClr val="FFFFFF"/>
                </a:solidFill>
                <a:latin typeface="Times New Roman" pitchFamily="18" charset="0"/>
                <a:cs typeface="Times New Roman" pitchFamily="18" charset="0"/>
                <a:sym typeface="Arial" panose="020B0604020202020204"/>
              </a:rPr>
              <a:t> </a:t>
            </a:r>
            <a:r>
              <a:rPr lang="en-US" sz="2800" b="1" kern="0" dirty="0" err="1">
                <a:solidFill>
                  <a:srgbClr val="FFFFFF"/>
                </a:solidFill>
                <a:latin typeface="Times New Roman" pitchFamily="18" charset="0"/>
                <a:cs typeface="Times New Roman" pitchFamily="18" charset="0"/>
                <a:sym typeface="Arial" panose="020B0604020202020204"/>
              </a:rPr>
              <a:t>NGHIỆM</a:t>
            </a:r>
            <a:r>
              <a:rPr lang="en-US" sz="2800" b="1" kern="0" dirty="0">
                <a:solidFill>
                  <a:srgbClr val="FFFFFF"/>
                </a:solidFill>
                <a:latin typeface="Times New Roman" pitchFamily="18" charset="0"/>
                <a:cs typeface="Times New Roman" pitchFamily="18" charset="0"/>
                <a:sym typeface="Arial" panose="020B0604020202020204"/>
              </a:rPr>
              <a:t> 2</a:t>
            </a:r>
          </a:p>
        </p:txBody>
      </p:sp>
      <p:sp>
        <p:nvSpPr>
          <p:cNvPr id="6" name="TextBox 5"/>
          <p:cNvSpPr txBox="1"/>
          <p:nvPr/>
        </p:nvSpPr>
        <p:spPr>
          <a:xfrm>
            <a:off x="304800" y="685800"/>
            <a:ext cx="11506199" cy="2062097"/>
          </a:xfrm>
          <a:prstGeom prst="rect">
            <a:avLst/>
          </a:prstGeom>
          <a:noFill/>
        </p:spPr>
        <p:txBody>
          <a:bodyPr wrap="square" lIns="121914" tIns="60957" rIns="121914" bIns="60957">
            <a:spAutoFit/>
          </a:bodyPr>
          <a:lstStyle/>
          <a:p>
            <a:pPr marL="380981" indent="-380981" algn="just" defTabSz="1219170">
              <a:lnSpc>
                <a:spcPct val="150000"/>
              </a:lnSpc>
              <a:buClr>
                <a:srgbClr val="000000"/>
              </a:buClr>
              <a:buFont typeface="Arial" panose="020B0604020202020204" pitchFamily="34" charset="0"/>
              <a:buChar char="•"/>
            </a:pPr>
            <a:r>
              <a:rPr lang="en-US" sz="2800" b="1" kern="0" dirty="0" err="1">
                <a:solidFill>
                  <a:srgbClr val="000000"/>
                </a:solidFill>
                <a:latin typeface="Times New Roman" pitchFamily="18" charset="0"/>
                <a:cs typeface="Times New Roman" pitchFamily="18" charset="0"/>
                <a:sym typeface="Arial" panose="020B0604020202020204"/>
              </a:rPr>
              <a:t>Quan</a:t>
            </a:r>
            <a:r>
              <a:rPr lang="en-US" sz="2800" b="1" kern="0" dirty="0">
                <a:solidFill>
                  <a:srgbClr val="000000"/>
                </a:solidFill>
                <a:latin typeface="Times New Roman" pitchFamily="18" charset="0"/>
                <a:cs typeface="Times New Roman" pitchFamily="18" charset="0"/>
                <a:sym typeface="Arial" panose="020B0604020202020204"/>
              </a:rPr>
              <a:t> </a:t>
            </a:r>
            <a:r>
              <a:rPr lang="en-US" sz="2800" b="1" kern="0" dirty="0" err="1">
                <a:solidFill>
                  <a:srgbClr val="000000"/>
                </a:solidFill>
                <a:latin typeface="Times New Roman" pitchFamily="18" charset="0"/>
                <a:cs typeface="Times New Roman" pitchFamily="18" charset="0"/>
                <a:sym typeface="Arial" panose="020B0604020202020204"/>
              </a:rPr>
              <a:t>sát</a:t>
            </a:r>
            <a:r>
              <a:rPr lang="en-US" sz="2800" b="1" kern="0" dirty="0">
                <a:solidFill>
                  <a:srgbClr val="000000"/>
                </a:solidFill>
                <a:latin typeface="Times New Roman" pitchFamily="18" charset="0"/>
                <a:cs typeface="Times New Roman" pitchFamily="18" charset="0"/>
                <a:sym typeface="Arial" panose="020B0604020202020204"/>
              </a:rPr>
              <a:t> </a:t>
            </a:r>
            <a:r>
              <a:rPr lang="en-US" sz="2800" b="1" kern="0" dirty="0" err="1">
                <a:solidFill>
                  <a:srgbClr val="000000"/>
                </a:solidFill>
                <a:latin typeface="Times New Roman" pitchFamily="18" charset="0"/>
                <a:cs typeface="Times New Roman" pitchFamily="18" charset="0"/>
                <a:sym typeface="Arial" panose="020B0604020202020204"/>
              </a:rPr>
              <a:t>thí</a:t>
            </a:r>
            <a:r>
              <a:rPr lang="en-US" sz="2800" b="1" kern="0" dirty="0">
                <a:solidFill>
                  <a:srgbClr val="000000"/>
                </a:solidFill>
                <a:latin typeface="Times New Roman" pitchFamily="18" charset="0"/>
                <a:cs typeface="Times New Roman" pitchFamily="18" charset="0"/>
                <a:sym typeface="Arial" panose="020B0604020202020204"/>
              </a:rPr>
              <a:t> </a:t>
            </a:r>
            <a:r>
              <a:rPr lang="en-US" sz="2800" b="1" kern="0" dirty="0" err="1">
                <a:solidFill>
                  <a:srgbClr val="000000"/>
                </a:solidFill>
                <a:latin typeface="Times New Roman" pitchFamily="18" charset="0"/>
                <a:cs typeface="Times New Roman" pitchFamily="18" charset="0"/>
                <a:sym typeface="Arial" panose="020B0604020202020204"/>
              </a:rPr>
              <a:t>nghiệm</a:t>
            </a:r>
            <a:r>
              <a:rPr lang="en-US" sz="2800" b="1" kern="0" dirty="0">
                <a:solidFill>
                  <a:srgbClr val="000000"/>
                </a:solidFill>
                <a:latin typeface="Times New Roman" pitchFamily="18" charset="0"/>
                <a:cs typeface="Times New Roman" pitchFamily="18" charset="0"/>
                <a:sym typeface="Arial" panose="020B0604020202020204"/>
              </a:rPr>
              <a:t>, </a:t>
            </a:r>
            <a:r>
              <a:rPr lang="en-US" sz="2800" b="1" kern="0" dirty="0" err="1">
                <a:solidFill>
                  <a:srgbClr val="000000"/>
                </a:solidFill>
                <a:latin typeface="Times New Roman" pitchFamily="18" charset="0"/>
                <a:cs typeface="Times New Roman" pitchFamily="18" charset="0"/>
                <a:sym typeface="Arial" panose="020B0604020202020204"/>
              </a:rPr>
              <a:t>mô</a:t>
            </a:r>
            <a:r>
              <a:rPr lang="en-US" sz="2800" b="1" kern="0" dirty="0">
                <a:solidFill>
                  <a:srgbClr val="000000"/>
                </a:solidFill>
                <a:latin typeface="Times New Roman" pitchFamily="18" charset="0"/>
                <a:cs typeface="Times New Roman" pitchFamily="18" charset="0"/>
                <a:sym typeface="Arial" panose="020B0604020202020204"/>
              </a:rPr>
              <a:t> tả và giải thích các hiện tượng xảy </a:t>
            </a:r>
            <a:r>
              <a:rPr lang="en-US" sz="2800" b="1" kern="0" dirty="0" err="1">
                <a:solidFill>
                  <a:srgbClr val="000000"/>
                </a:solidFill>
                <a:latin typeface="Times New Roman" pitchFamily="18" charset="0"/>
                <a:cs typeface="Times New Roman" pitchFamily="18" charset="0"/>
                <a:sym typeface="Arial" panose="020B0604020202020204"/>
              </a:rPr>
              <a:t>ra.</a:t>
            </a:r>
            <a:r>
              <a:rPr lang="en-US" sz="2800" b="1" kern="0" dirty="0">
                <a:solidFill>
                  <a:srgbClr val="000000"/>
                </a:solidFill>
                <a:latin typeface="Times New Roman" pitchFamily="18" charset="0"/>
                <a:cs typeface="Times New Roman" pitchFamily="18" charset="0"/>
                <a:sym typeface="Arial" panose="020B0604020202020204"/>
              </a:rPr>
              <a:t> </a:t>
            </a:r>
          </a:p>
          <a:p>
            <a:pPr algn="just" defTabSz="1219170">
              <a:lnSpc>
                <a:spcPct val="150000"/>
              </a:lnSpc>
              <a:buClr>
                <a:srgbClr val="000000"/>
              </a:buClr>
            </a:pPr>
            <a:r>
              <a:rPr lang="en-US" sz="2800" b="1" kern="0" dirty="0">
                <a:solidFill>
                  <a:srgbClr val="000000"/>
                </a:solidFill>
                <a:latin typeface="Times New Roman" pitchFamily="18" charset="0"/>
                <a:cs typeface="Times New Roman" pitchFamily="18" charset="0"/>
                <a:sym typeface="Arial" panose="020B0604020202020204"/>
              </a:rPr>
              <a:t>    </a:t>
            </a:r>
            <a:r>
              <a:rPr lang="en-US" sz="2800" b="1" kern="0" dirty="0" err="1">
                <a:solidFill>
                  <a:srgbClr val="000000"/>
                </a:solidFill>
                <a:latin typeface="Times New Roman" pitchFamily="18" charset="0"/>
                <a:cs typeface="Times New Roman" pitchFamily="18" charset="0"/>
                <a:sym typeface="Arial" panose="020B0604020202020204"/>
              </a:rPr>
              <a:t>Viết</a:t>
            </a:r>
            <a:r>
              <a:rPr lang="en-US" sz="2800" b="1" kern="0" dirty="0">
                <a:solidFill>
                  <a:srgbClr val="000000"/>
                </a:solidFill>
                <a:latin typeface="Times New Roman" pitchFamily="18" charset="0"/>
                <a:cs typeface="Times New Roman" pitchFamily="18" charset="0"/>
                <a:sym typeface="Arial" panose="020B0604020202020204"/>
              </a:rPr>
              <a:t> phương trình hóa học minh họa.</a:t>
            </a:r>
          </a:p>
          <a:p>
            <a:pPr marL="380981" indent="-380981" algn="just" defTabSz="1219170">
              <a:lnSpc>
                <a:spcPct val="150000"/>
              </a:lnSpc>
              <a:buClr>
                <a:srgbClr val="000000"/>
              </a:buClr>
              <a:buFont typeface="Arial" panose="020B0604020202020204" pitchFamily="34" charset="0"/>
              <a:buChar char="•"/>
            </a:pPr>
            <a:r>
              <a:rPr lang="en-US" sz="2800" b="1" kern="0" dirty="0">
                <a:solidFill>
                  <a:srgbClr val="000000"/>
                </a:solidFill>
                <a:latin typeface="Times New Roman" pitchFamily="18" charset="0"/>
                <a:cs typeface="Times New Roman" pitchFamily="18" charset="0"/>
                <a:sym typeface="Arial" panose="020B0604020202020204"/>
              </a:rPr>
              <a:t>So sánh mức độ hoạt động hóa học giữa </a:t>
            </a:r>
            <a:r>
              <a:rPr lang="en-US" sz="2800" b="1" kern="0" dirty="0" err="1">
                <a:solidFill>
                  <a:srgbClr val="000000"/>
                </a:solidFill>
                <a:latin typeface="Times New Roman" pitchFamily="18" charset="0"/>
                <a:cs typeface="Times New Roman" pitchFamily="18" charset="0"/>
                <a:sym typeface="Arial" panose="020B0604020202020204"/>
              </a:rPr>
              <a:t>đồng</a:t>
            </a:r>
            <a:r>
              <a:rPr lang="en-US" sz="2800" b="1" kern="0" dirty="0">
                <a:solidFill>
                  <a:srgbClr val="000000"/>
                </a:solidFill>
                <a:latin typeface="Times New Roman" pitchFamily="18" charset="0"/>
                <a:cs typeface="Times New Roman" pitchFamily="18" charset="0"/>
                <a:sym typeface="Arial" panose="020B0604020202020204"/>
              </a:rPr>
              <a:t> (</a:t>
            </a:r>
            <a:r>
              <a:rPr lang="en-US" sz="2800" b="1" dirty="0">
                <a:solidFill>
                  <a:srgbClr val="000000"/>
                </a:solidFill>
                <a:latin typeface="Times New Roman" pitchFamily="18" charset="0"/>
                <a:cs typeface="Times New Roman" pitchFamily="18" charset="0"/>
              </a:rPr>
              <a:t>copper) </a:t>
            </a:r>
            <a:r>
              <a:rPr lang="en-US" sz="2800" b="1" dirty="0" err="1">
                <a:solidFill>
                  <a:srgbClr val="000000"/>
                </a:solidFill>
                <a:latin typeface="Times New Roman" pitchFamily="18" charset="0"/>
                <a:cs typeface="Times New Roman" pitchFamily="18" charset="0"/>
              </a:rPr>
              <a:t>và</a:t>
            </a:r>
            <a:r>
              <a:rPr lang="en-US" sz="2800" b="1" kern="0" dirty="0">
                <a:solidFill>
                  <a:srgbClr val="000000"/>
                </a:solidFill>
                <a:latin typeface="Times New Roman" pitchFamily="18" charset="0"/>
                <a:cs typeface="Times New Roman" pitchFamily="18" charset="0"/>
                <a:sym typeface="Arial" panose="020B0604020202020204"/>
              </a:rPr>
              <a:t> ̀ </a:t>
            </a:r>
            <a:r>
              <a:rPr lang="en-US" sz="2800" b="1" kern="0" dirty="0" err="1">
                <a:solidFill>
                  <a:srgbClr val="000000"/>
                </a:solidFill>
                <a:latin typeface="Times New Roman" pitchFamily="18" charset="0"/>
                <a:cs typeface="Times New Roman" pitchFamily="18" charset="0"/>
                <a:sym typeface="Arial" panose="020B0604020202020204"/>
              </a:rPr>
              <a:t>bạc</a:t>
            </a:r>
            <a:r>
              <a:rPr lang="en-US" sz="2800" b="1" kern="0" dirty="0">
                <a:solidFill>
                  <a:srgbClr val="000000"/>
                </a:solidFill>
                <a:latin typeface="Times New Roman" pitchFamily="18" charset="0"/>
                <a:cs typeface="Times New Roman" pitchFamily="18" charset="0"/>
                <a:sym typeface="Arial" panose="020B0604020202020204"/>
              </a:rPr>
              <a:t> </a:t>
            </a:r>
            <a:r>
              <a:rPr lang="en-US" sz="2800" b="1" dirty="0">
                <a:solidFill>
                  <a:srgbClr val="000000"/>
                </a:solidFill>
                <a:latin typeface="Times New Roman" pitchFamily="18" charset="0"/>
                <a:cs typeface="Times New Roman" pitchFamily="18" charset="0"/>
              </a:rPr>
              <a:t>silver</a:t>
            </a:r>
            <a:r>
              <a:rPr lang="en-US" sz="2800" b="1" kern="0" dirty="0">
                <a:solidFill>
                  <a:srgbClr val="000000"/>
                </a:solidFill>
                <a:latin typeface="Times New Roman" pitchFamily="18" charset="0"/>
                <a:cs typeface="Times New Roman" pitchFamily="18" charset="0"/>
                <a:sym typeface="Arial" panose="020B0604020202020204"/>
              </a:rPr>
              <a:t>.</a:t>
            </a:r>
          </a:p>
        </p:txBody>
      </p:sp>
    </p:spTree>
    <p:extLst>
      <p:ext uri="{BB962C8B-B14F-4D97-AF65-F5344CB8AC3E}">
        <p14:creationId xmlns:p14="http://schemas.microsoft.com/office/powerpoint/2010/main" val="297163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tal Materials Company Profile by Slidesgo">
  <a:themeElements>
    <a:clrScheme name="Simple Light">
      <a:dk1>
        <a:srgbClr val="000000"/>
      </a:dk1>
      <a:lt1>
        <a:srgbClr val="DAD5D5"/>
      </a:lt1>
      <a:dk2>
        <a:srgbClr val="434343"/>
      </a:dk2>
      <a:lt2>
        <a:srgbClr val="666666"/>
      </a:lt2>
      <a:accent1>
        <a:srgbClr val="999999"/>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etal Materials Company Profile by Slidesgo">
  <a:themeElements>
    <a:clrScheme name="Simple Light">
      <a:dk1>
        <a:srgbClr val="000000"/>
      </a:dk1>
      <a:lt1>
        <a:srgbClr val="DAD5D5"/>
      </a:lt1>
      <a:dk2>
        <a:srgbClr val="434343"/>
      </a:dk2>
      <a:lt2>
        <a:srgbClr val="666666"/>
      </a:lt2>
      <a:accent1>
        <a:srgbClr val="999999"/>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Metal Materials Company Profile by Slidesgo">
  <a:themeElements>
    <a:clrScheme name="Simple Light">
      <a:dk1>
        <a:srgbClr val="000000"/>
      </a:dk1>
      <a:lt1>
        <a:srgbClr val="DAD5D5"/>
      </a:lt1>
      <a:dk2>
        <a:srgbClr val="434343"/>
      </a:dk2>
      <a:lt2>
        <a:srgbClr val="666666"/>
      </a:lt2>
      <a:accent1>
        <a:srgbClr val="999999"/>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Metal Materials Company Profile by Slidesgo">
  <a:themeElements>
    <a:clrScheme name="Simple Light">
      <a:dk1>
        <a:srgbClr val="000000"/>
      </a:dk1>
      <a:lt1>
        <a:srgbClr val="DAD5D5"/>
      </a:lt1>
      <a:dk2>
        <a:srgbClr val="434343"/>
      </a:dk2>
      <a:lt2>
        <a:srgbClr val="666666"/>
      </a:lt2>
      <a:accent1>
        <a:srgbClr val="999999"/>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2242</TotalTime>
  <Words>1482</Words>
  <Application>Microsoft Office PowerPoint</Application>
  <PresentationFormat>Widescreen</PresentationFormat>
  <Paragraphs>192</Paragraphs>
  <Slides>15</Slides>
  <Notes>6</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15</vt:i4>
      </vt:variant>
    </vt:vector>
  </HeadingPairs>
  <TitlesOfParts>
    <vt:vector size="40" baseType="lpstr">
      <vt:lpstr>Comfortaa Medium</vt:lpstr>
      <vt:lpstr>DM Serif Display</vt:lpstr>
      <vt:lpstr>Arial</vt:lpstr>
      <vt:lpstr>Calibri Light</vt:lpstr>
      <vt:lpstr>Red Hat Display</vt:lpstr>
      <vt:lpstr>Mali</vt:lpstr>
      <vt:lpstr>Calibri</vt:lpstr>
      <vt:lpstr>.VnTime</vt:lpstr>
      <vt:lpstr>Comfortaa</vt:lpstr>
      <vt:lpstr>Nunito Light</vt:lpstr>
      <vt:lpstr>Albert Sans</vt:lpstr>
      <vt:lpstr>Fredoka One</vt:lpstr>
      <vt:lpstr>Comfortaa SemiBold</vt:lpstr>
      <vt:lpstr>Times New Roman</vt:lpstr>
      <vt:lpstr>Red Hat Display Black</vt:lpstr>
      <vt:lpstr>Mali SemiBold</vt:lpstr>
      <vt:lpstr>Raleway</vt:lpstr>
      <vt:lpstr>Office Theme</vt:lpstr>
      <vt:lpstr>2_Office Theme</vt:lpstr>
      <vt:lpstr>Metal Materials Company Profile by Slidesgo</vt:lpstr>
      <vt:lpstr>1_Metal Materials Company Profile by Slidesgo</vt:lpstr>
      <vt:lpstr>2_Metal Materials Company Profile by Slidesgo</vt:lpstr>
      <vt:lpstr>4_Office Theme</vt:lpstr>
      <vt:lpstr>5_Office Theme</vt:lpstr>
      <vt:lpstr>3_Metal Materials Company Profile by Slidesgo</vt:lpstr>
      <vt:lpstr>PowerPoint Presentation</vt:lpstr>
      <vt:lpstr>PowerPoint Presentation</vt:lpstr>
      <vt:lpstr>PowerPoint Presentation</vt:lpstr>
      <vt:lpstr>PowerPoint Presentation</vt:lpstr>
      <vt:lpstr>II.</vt:lpstr>
      <vt:lpstr>I. XÂY DỰNG DÃY  HOẠT ĐỘNG HOÁ HỌC</vt:lpstr>
      <vt:lpstr>       HOẠT ĐỘNG CÁ NHÂN( 3p)   + Tìm hiểu cách tiến hành thí nghiệm 1, 2, 3      </vt:lpstr>
      <vt:lpstr>PowerPoint Presentation</vt:lpstr>
      <vt:lpstr>PowerPoint Presentation</vt:lpstr>
      <vt:lpstr>          HOẠT ĐỘNG NHÓM ( 10 PHÚT )  + Tiến hành thí nghiệm 1, 3 + Quan sát thí nghiệm, mô tả và giải thích các hiện tượng xảy ra. Viết PTHH minh họa. + So sánh mức độ hoạt động hóa học giữa các  kim loại trong mỗi thí nghiệm.     </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84963</dc:creator>
  <dc:description>9Slide.vn</dc:description>
  <cp:lastModifiedBy>nhan thu</cp:lastModifiedBy>
  <cp:revision>189</cp:revision>
  <dcterms:created xsi:type="dcterms:W3CDTF">2022-06-02T04:53:48Z</dcterms:created>
  <dcterms:modified xsi:type="dcterms:W3CDTF">2026-05-07T07:29:54Z</dcterms:modified>
  <cp:category>9Slide.vn</cp:category>
</cp:coreProperties>
</file>