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754" r:id="rId2"/>
  </p:sldMasterIdLst>
  <p:notesMasterIdLst>
    <p:notesMasterId r:id="rId10"/>
  </p:notesMasterIdLst>
  <p:sldIdLst>
    <p:sldId id="269" r:id="rId3"/>
    <p:sldId id="275" r:id="rId4"/>
    <p:sldId id="288" r:id="rId5"/>
    <p:sldId id="289" r:id="rId6"/>
    <p:sldId id="278" r:id="rId7"/>
    <p:sldId id="279" r:id="rId8"/>
    <p:sldId id="280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3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E7D70-A949-4E55-A2DB-1202579CB1BD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A9236-A1E9-4E7A-8431-01B69C0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7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A9236-A1E9-4E7A-8431-01B69C0348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1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1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4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8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7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5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65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2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7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4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03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748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2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/>
            <a:r>
              <a:rPr lang="en-US" sz="6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178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2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8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7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1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DE83C722-9654-47F8-9E40-1C72E94B41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/>
              <a:t>5/7/2026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defTabSz="342900"/>
            <a:fld id="{B82812D4-6A96-4654-8B2D-F048F3FFF9C3}" type="slidenum">
              <a:rPr lang="en-US" smtClean="0"/>
              <a:pPr defTabSz="34290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5105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676400"/>
            <a:ext cx="8686800" cy="2642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  <a:tab pos="450215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sự tạo thành tinh bột trong quá trình quang hợp ở cây xanh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hiện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sự tạo thành khí oxygen trong quá trình quang hợp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hiểu và tự phân tích thí nghiệm để tự rút ra kết luận: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được tinh bột và nhả ra khí oxygen.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042031"/>
            <a:ext cx="1676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4312285"/>
            <a:ext cx="1828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53352"/>
            <a:ext cx="1076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61932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có sự tạo thành tinh bột trong quá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761932">
              <a:defRPr/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quang hợp 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784349"/>
            <a:ext cx="882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sự tạo thành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quá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quang hợp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50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082453-98CA-4709-9EC2-C1FF633FF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5264" t="28927" r="11196" b="34872"/>
          <a:stretch/>
        </p:blipFill>
        <p:spPr>
          <a:xfrm>
            <a:off x="397209" y="1600200"/>
            <a:ext cx="8413244" cy="5105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CD3CE7-3727-44B4-81E4-12D7C895735B}"/>
              </a:ext>
            </a:extLst>
          </p:cNvPr>
          <p:cNvSpPr/>
          <p:nvPr/>
        </p:nvSpPr>
        <p:spPr>
          <a:xfrm>
            <a:off x="609600" y="0"/>
            <a:ext cx="8303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THỰC HÀNH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457200">
              <a:lnSpc>
                <a:spcPct val="12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 QUANG HỢP Ở CÂY XANH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8912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sự tạo thành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quá trình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hợp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84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9099"/>
            <a:ext cx="2209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166" y="6096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ÁO CÁO THỰC HÀNH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QUANG HỢP Ở CÂY XANH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56" y="1237485"/>
            <a:ext cx="83956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552" y="5392469"/>
            <a:ext cx="8291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+mj-lt"/>
              </a:rPr>
              <a:t>3.1. Tiến hành thí nghiệm 1:</a:t>
            </a:r>
            <a:r>
              <a:rPr lang="vi-VN" sz="2400" dirty="0">
                <a:latin typeface="+mj-lt"/>
              </a:rPr>
              <a:t> Xác định có sự tạo thành tinh bột trong quá trình quang hợp ở cây xanh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94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Tiến hành thí nghiệm 2: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Phát hiện có sự tạo thành khí oxygen trong quá trình quang hợp.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28928"/>
            <a:ext cx="2688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OpenSansBold"/>
              </a:rPr>
              <a:t>4.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OpenSansBold"/>
              </a:rPr>
              <a:t>hiện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23081" y="1798260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OpenSansBold"/>
              </a:rPr>
              <a:t>Thí</a:t>
            </a:r>
            <a:r>
              <a:rPr lang="en-US" b="1" dirty="0">
                <a:solidFill>
                  <a:srgbClr val="000000"/>
                </a:solidFill>
                <a:latin typeface="OpenSansBold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OpenSansBold"/>
              </a:rPr>
              <a:t>nghiệm</a:t>
            </a:r>
            <a:r>
              <a:rPr lang="en-US" b="1" dirty="0">
                <a:solidFill>
                  <a:srgbClr val="000000"/>
                </a:solidFill>
                <a:latin typeface="OpenSansBold"/>
              </a:rPr>
              <a:t> 1: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64853" y="1776146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C00000"/>
                </a:solidFill>
                <a:latin typeface="OpenSans"/>
              </a:rPr>
              <a:t>  Tác dụng của các bước trong thí nghiệm: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6" y="2222184"/>
            <a:ext cx="8804708" cy="42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16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10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Sans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6705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19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2037" y="959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08046"/>
            <a:ext cx="8001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Mục đích của việc thiết kế cốc A ở chỗ tối, cốc B ở chỗ có ánh sáng là: 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t</a:t>
            </a:r>
            <a:r>
              <a:rPr lang="vi-VN" sz="2400" dirty="0">
                <a:solidFill>
                  <a:srgbClr val="000000"/>
                </a:solidFill>
                <a:latin typeface="+mj-lt"/>
              </a:rPr>
              <a:t>ạo ra điều kiện quang hợp khác nhau để so sánh kết quả thí nghiệm: 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Để cốc A ở chỗ tối để cây ở cốc A không nhận được ánh sáng → không tiến hành quang hợp được; để cốc B ở chỗ có ánh sáng để cây ở cốc B nhận được ánh sáng → tiến hành quang hợp bình thường.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Hiện tượng giúp nhận biết có khí tạo ra là: xuất hiện bọt khí ở ống nghiệm và nước ở ống nghiệm rút xuống một phần hoặc hết.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  <a:latin typeface="+mj-lt"/>
              </a:rPr>
              <a:t>Khi đưa que diêm còn tàn đỏ vào miệng ống nghiệm ở cốc B, que diêm cháy thành ngọn lửa: Ở ống nghiệm B, do nhận được ánh sáng đầy đủ nên cành rong ở ống nghiệm B tiến hành quá trình quang hợp thải khí oxygen (oxygen nhẹ hơn nước tạo thành bọt khí đẩy lên trên trong ống nghiệm B) → Khi đưa tàn diêm vào thì tàn diêm bùng cháy do oxygen là loại khí duy trì sự cháy.</a:t>
            </a:r>
            <a:endParaRPr lang="vi-VN" sz="2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820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7239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2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59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OpenSans</vt:lpstr>
      <vt:lpstr>OpenSansBold</vt:lpstr>
      <vt:lpstr>Times New Roman</vt:lpstr>
      <vt:lpstr>Wingdings 3</vt:lpstr>
      <vt:lpstr>1_Office Theme</vt:lpstr>
      <vt:lpstr>2_Wisp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2021-08-13T05:13:07Z</dcterms:created>
  <dcterms:modified xsi:type="dcterms:W3CDTF">2026-05-07T08:06:12Z</dcterms:modified>
</cp:coreProperties>
</file>