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702" r:id="rId4"/>
    <p:sldMasterId id="2147483717" r:id="rId5"/>
    <p:sldMasterId id="2147483743" r:id="rId6"/>
    <p:sldMasterId id="2147483746" r:id="rId7"/>
  </p:sldMasterIdLst>
  <p:notesMasterIdLst>
    <p:notesMasterId r:id="rId22"/>
  </p:notesMasterIdLst>
  <p:sldIdLst>
    <p:sldId id="281" r:id="rId8"/>
    <p:sldId id="283" r:id="rId9"/>
    <p:sldId id="542" r:id="rId10"/>
    <p:sldId id="288" r:id="rId11"/>
    <p:sldId id="271" r:id="rId12"/>
    <p:sldId id="292" r:id="rId13"/>
    <p:sldId id="412" r:id="rId14"/>
    <p:sldId id="265" r:id="rId15"/>
    <p:sldId id="287" r:id="rId16"/>
    <p:sldId id="294" r:id="rId17"/>
    <p:sldId id="297" r:id="rId18"/>
    <p:sldId id="538" r:id="rId19"/>
    <p:sldId id="540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54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A1642-B10A-4B58-9713-48301D834A85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57C5C7C-8027-41DB-BAC7-AE7A17F3A09E}">
      <dgm:prSet phldrT="[Text]"/>
      <dgm:spPr/>
      <dgm:t>
        <a:bodyPr/>
        <a:lstStyle/>
        <a:p>
          <a:r>
            <a:rPr lang="vi-VN" b="1" dirty="0">
              <a:solidFill>
                <a:schemeClr val="bg2"/>
              </a:solidFill>
            </a:rPr>
            <a:t>Trạm 1</a:t>
          </a:r>
          <a:endParaRPr lang="en-US" b="1" dirty="0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AF3441BD-F7CC-465C-8ED8-DA2BC6D04B1B}" type="parTrans" cxnId="{D6EDB2BB-E521-4F30-8E03-E119208B49B9}">
      <dgm:prSet/>
      <dgm:spPr/>
      <dgm:t>
        <a:bodyPr/>
        <a:lstStyle/>
        <a:p>
          <a:endParaRPr lang="en-US"/>
        </a:p>
      </dgm:t>
    </dgm:pt>
    <dgm:pt modelId="{665B1EF2-0AAA-4BEE-ACF7-C724D3C949A7}" type="sibTrans" cxnId="{D6EDB2BB-E521-4F30-8E03-E119208B49B9}">
      <dgm:prSet/>
      <dgm:spPr/>
      <dgm:t>
        <a:bodyPr/>
        <a:lstStyle/>
        <a:p>
          <a:endParaRPr lang="en-US" b="1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46C654C4-AFFD-4DAA-BC97-9EB840CE4E18}">
      <dgm:prSet phldrT="[Text]"/>
      <dgm:spPr/>
      <dgm:t>
        <a:bodyPr/>
        <a:lstStyle/>
        <a:p>
          <a:r>
            <a:rPr lang="vi-VN" b="1">
              <a:solidFill>
                <a:schemeClr val="bg2"/>
              </a:solidFill>
            </a:rPr>
            <a:t>Trạm 2</a:t>
          </a:r>
          <a:endParaRPr lang="en-US" b="1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C88B4E4B-039C-4BFD-9B55-249442ABD807}" type="parTrans" cxnId="{C12178C0-4DED-43B8-BC8F-23A03E584EE7}">
      <dgm:prSet/>
      <dgm:spPr/>
      <dgm:t>
        <a:bodyPr/>
        <a:lstStyle/>
        <a:p>
          <a:endParaRPr lang="en-US"/>
        </a:p>
      </dgm:t>
    </dgm:pt>
    <dgm:pt modelId="{A088DEC3-3455-4C85-B9FA-CE0E006B3687}" type="sibTrans" cxnId="{C12178C0-4DED-43B8-BC8F-23A03E584EE7}">
      <dgm:prSet/>
      <dgm:spPr/>
      <dgm:t>
        <a:bodyPr/>
        <a:lstStyle/>
        <a:p>
          <a:endParaRPr lang="en-US" b="1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CAAC1463-A4D6-438C-9730-126713B81380}">
      <dgm:prSet phldrT="[Text]"/>
      <dgm:spPr/>
      <dgm:t>
        <a:bodyPr/>
        <a:lstStyle/>
        <a:p>
          <a:r>
            <a:rPr lang="vi-VN" b="1">
              <a:solidFill>
                <a:schemeClr val="bg2"/>
              </a:solidFill>
            </a:rPr>
            <a:t>Trạm 3</a:t>
          </a:r>
          <a:endParaRPr lang="en-US" b="1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DF0165A4-7FFF-4D7C-B516-0AAFE963F0F6}" type="parTrans" cxnId="{573758F3-61F5-45B5-898D-1971D368CADD}">
      <dgm:prSet/>
      <dgm:spPr/>
      <dgm:t>
        <a:bodyPr/>
        <a:lstStyle/>
        <a:p>
          <a:endParaRPr lang="en-US"/>
        </a:p>
      </dgm:t>
    </dgm:pt>
    <dgm:pt modelId="{50A14524-DCBD-4E8E-B49A-430050D0FD07}" type="sibTrans" cxnId="{573758F3-61F5-45B5-898D-1971D368CADD}">
      <dgm:prSet/>
      <dgm:spPr/>
      <dgm:t>
        <a:bodyPr/>
        <a:lstStyle/>
        <a:p>
          <a:endParaRPr lang="en-US" b="1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6570820D-4AC7-43FB-870D-5A50081CFA29}">
      <dgm:prSet phldrT="[Text]"/>
      <dgm:spPr/>
      <dgm:t>
        <a:bodyPr/>
        <a:lstStyle/>
        <a:p>
          <a:r>
            <a:rPr lang="vi-VN" b="1" dirty="0">
              <a:solidFill>
                <a:schemeClr val="bg2"/>
              </a:solidFill>
            </a:rPr>
            <a:t>Trạm 4</a:t>
          </a:r>
          <a:endParaRPr lang="en-US" b="1" dirty="0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D5BE4D16-FB5E-49B6-BB5F-2FF1C25CC76D}" type="parTrans" cxnId="{57BEAA33-1981-4F3C-AAD0-9C00E4DD31FE}">
      <dgm:prSet/>
      <dgm:spPr/>
      <dgm:t>
        <a:bodyPr/>
        <a:lstStyle/>
        <a:p>
          <a:endParaRPr lang="en-US"/>
        </a:p>
      </dgm:t>
    </dgm:pt>
    <dgm:pt modelId="{0C3B69B9-CA4B-4593-9510-DA85DCBC67AD}" type="sibTrans" cxnId="{57BEAA33-1981-4F3C-AAD0-9C00E4DD31FE}">
      <dgm:prSet/>
      <dgm:spPr/>
      <dgm:t>
        <a:bodyPr/>
        <a:lstStyle/>
        <a:p>
          <a:endParaRPr lang="en-US" b="1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1DD38C96-D388-43F9-85D6-5DB987D91DCF}" type="pres">
      <dgm:prSet presAssocID="{F25A1642-B10A-4B58-9713-48301D834A85}" presName="cycle" presStyleCnt="0">
        <dgm:presLayoutVars>
          <dgm:dir/>
          <dgm:resizeHandles val="exact"/>
        </dgm:presLayoutVars>
      </dgm:prSet>
      <dgm:spPr/>
    </dgm:pt>
    <dgm:pt modelId="{83291248-DE17-4AC4-9CE3-2DADDC71FF9D}" type="pres">
      <dgm:prSet presAssocID="{157C5C7C-8027-41DB-BAC7-AE7A17F3A09E}" presName="node" presStyleLbl="node1" presStyleIdx="0" presStyleCnt="4" custScaleX="132097">
        <dgm:presLayoutVars>
          <dgm:bulletEnabled val="1"/>
        </dgm:presLayoutVars>
      </dgm:prSet>
      <dgm:spPr/>
    </dgm:pt>
    <dgm:pt modelId="{DAFE81B4-10CA-4C86-8B45-26CCF10F37D3}" type="pres">
      <dgm:prSet presAssocID="{665B1EF2-0AAA-4BEE-ACF7-C724D3C949A7}" presName="sibTrans" presStyleLbl="sibTrans2D1" presStyleIdx="0" presStyleCnt="4"/>
      <dgm:spPr/>
    </dgm:pt>
    <dgm:pt modelId="{ED9F11D6-675F-4E1E-85AB-9D1609802198}" type="pres">
      <dgm:prSet presAssocID="{665B1EF2-0AAA-4BEE-ACF7-C724D3C949A7}" presName="connectorText" presStyleLbl="sibTrans2D1" presStyleIdx="0" presStyleCnt="4"/>
      <dgm:spPr/>
    </dgm:pt>
    <dgm:pt modelId="{791BCB75-0BD2-4792-8C53-1523DD6EF603}" type="pres">
      <dgm:prSet presAssocID="{46C654C4-AFFD-4DAA-BC97-9EB840CE4E18}" presName="node" presStyleLbl="node1" presStyleIdx="1" presStyleCnt="4" custScaleX="138239">
        <dgm:presLayoutVars>
          <dgm:bulletEnabled val="1"/>
        </dgm:presLayoutVars>
      </dgm:prSet>
      <dgm:spPr/>
    </dgm:pt>
    <dgm:pt modelId="{1E7E9601-5405-4711-9D65-61843A319CA5}" type="pres">
      <dgm:prSet presAssocID="{A088DEC3-3455-4C85-B9FA-CE0E006B3687}" presName="sibTrans" presStyleLbl="sibTrans2D1" presStyleIdx="1" presStyleCnt="4"/>
      <dgm:spPr/>
    </dgm:pt>
    <dgm:pt modelId="{EC2A5C08-44C3-45CC-B2E8-C79D05B882C2}" type="pres">
      <dgm:prSet presAssocID="{A088DEC3-3455-4C85-B9FA-CE0E006B3687}" presName="connectorText" presStyleLbl="sibTrans2D1" presStyleIdx="1" presStyleCnt="4"/>
      <dgm:spPr/>
    </dgm:pt>
    <dgm:pt modelId="{40097330-DE53-4204-B359-0B5A508AE62E}" type="pres">
      <dgm:prSet presAssocID="{CAAC1463-A4D6-438C-9730-126713B81380}" presName="node" presStyleLbl="node1" presStyleIdx="2" presStyleCnt="4" custScaleX="137280">
        <dgm:presLayoutVars>
          <dgm:bulletEnabled val="1"/>
        </dgm:presLayoutVars>
      </dgm:prSet>
      <dgm:spPr/>
    </dgm:pt>
    <dgm:pt modelId="{BC86AE3B-A628-4A7C-949D-FD1C4A25BBA5}" type="pres">
      <dgm:prSet presAssocID="{50A14524-DCBD-4E8E-B49A-430050D0FD07}" presName="sibTrans" presStyleLbl="sibTrans2D1" presStyleIdx="2" presStyleCnt="4"/>
      <dgm:spPr/>
    </dgm:pt>
    <dgm:pt modelId="{E937AAA8-3616-42A7-BB8C-9D407D872ABF}" type="pres">
      <dgm:prSet presAssocID="{50A14524-DCBD-4E8E-B49A-430050D0FD07}" presName="connectorText" presStyleLbl="sibTrans2D1" presStyleIdx="2" presStyleCnt="4"/>
      <dgm:spPr/>
    </dgm:pt>
    <dgm:pt modelId="{E22354B4-23A4-444F-9388-DA15466725DD}" type="pres">
      <dgm:prSet presAssocID="{6570820D-4AC7-43FB-870D-5A50081CFA29}" presName="node" presStyleLbl="node1" presStyleIdx="3" presStyleCnt="4" custScaleX="146257">
        <dgm:presLayoutVars>
          <dgm:bulletEnabled val="1"/>
        </dgm:presLayoutVars>
      </dgm:prSet>
      <dgm:spPr/>
    </dgm:pt>
    <dgm:pt modelId="{5667C70E-4BBD-4F00-8EA2-0C7AFFC00BC2}" type="pres">
      <dgm:prSet presAssocID="{0C3B69B9-CA4B-4593-9510-DA85DCBC67AD}" presName="sibTrans" presStyleLbl="sibTrans2D1" presStyleIdx="3" presStyleCnt="4"/>
      <dgm:spPr/>
    </dgm:pt>
    <dgm:pt modelId="{F1E770AB-1989-48C8-8072-323039CA1D31}" type="pres">
      <dgm:prSet presAssocID="{0C3B69B9-CA4B-4593-9510-DA85DCBC67AD}" presName="connectorText" presStyleLbl="sibTrans2D1" presStyleIdx="3" presStyleCnt="4"/>
      <dgm:spPr/>
    </dgm:pt>
  </dgm:ptLst>
  <dgm:cxnLst>
    <dgm:cxn modelId="{8120FF18-B76E-4B90-A163-F528E5C5D2AE}" type="presOf" srcId="{665B1EF2-0AAA-4BEE-ACF7-C724D3C949A7}" destId="{DAFE81B4-10CA-4C86-8B45-26CCF10F37D3}" srcOrd="0" destOrd="0" presId="urn:microsoft.com/office/officeart/2005/8/layout/cycle2"/>
    <dgm:cxn modelId="{57BEAA33-1981-4F3C-AAD0-9C00E4DD31FE}" srcId="{F25A1642-B10A-4B58-9713-48301D834A85}" destId="{6570820D-4AC7-43FB-870D-5A50081CFA29}" srcOrd="3" destOrd="0" parTransId="{D5BE4D16-FB5E-49B6-BB5F-2FF1C25CC76D}" sibTransId="{0C3B69B9-CA4B-4593-9510-DA85DCBC67AD}"/>
    <dgm:cxn modelId="{8C9E8D5E-50C3-414F-A706-04418C282A71}" type="presOf" srcId="{46C654C4-AFFD-4DAA-BC97-9EB840CE4E18}" destId="{791BCB75-0BD2-4792-8C53-1523DD6EF603}" srcOrd="0" destOrd="0" presId="urn:microsoft.com/office/officeart/2005/8/layout/cycle2"/>
    <dgm:cxn modelId="{0854D142-D29C-4B92-B418-263826C4CDFC}" type="presOf" srcId="{A088DEC3-3455-4C85-B9FA-CE0E006B3687}" destId="{1E7E9601-5405-4711-9D65-61843A319CA5}" srcOrd="0" destOrd="0" presId="urn:microsoft.com/office/officeart/2005/8/layout/cycle2"/>
    <dgm:cxn modelId="{AA64CC70-D353-44B2-B0CB-F3386FBF2CDA}" type="presOf" srcId="{0C3B69B9-CA4B-4593-9510-DA85DCBC67AD}" destId="{5667C70E-4BBD-4F00-8EA2-0C7AFFC00BC2}" srcOrd="0" destOrd="0" presId="urn:microsoft.com/office/officeart/2005/8/layout/cycle2"/>
    <dgm:cxn modelId="{346F6F72-145C-4B54-A848-647B59E08BBE}" type="presOf" srcId="{50A14524-DCBD-4E8E-B49A-430050D0FD07}" destId="{BC86AE3B-A628-4A7C-949D-FD1C4A25BBA5}" srcOrd="0" destOrd="0" presId="urn:microsoft.com/office/officeart/2005/8/layout/cycle2"/>
    <dgm:cxn modelId="{AE6D9A72-BCDF-4F6F-B578-C6314A8C4A60}" type="presOf" srcId="{665B1EF2-0AAA-4BEE-ACF7-C724D3C949A7}" destId="{ED9F11D6-675F-4E1E-85AB-9D1609802198}" srcOrd="1" destOrd="0" presId="urn:microsoft.com/office/officeart/2005/8/layout/cycle2"/>
    <dgm:cxn modelId="{E09AB777-8256-4E21-A31E-D297076F4F3C}" type="presOf" srcId="{F25A1642-B10A-4B58-9713-48301D834A85}" destId="{1DD38C96-D388-43F9-85D6-5DB987D91DCF}" srcOrd="0" destOrd="0" presId="urn:microsoft.com/office/officeart/2005/8/layout/cycle2"/>
    <dgm:cxn modelId="{CA76977B-A20B-4D98-A35D-00A146D57B9C}" type="presOf" srcId="{CAAC1463-A4D6-438C-9730-126713B81380}" destId="{40097330-DE53-4204-B359-0B5A508AE62E}" srcOrd="0" destOrd="0" presId="urn:microsoft.com/office/officeart/2005/8/layout/cycle2"/>
    <dgm:cxn modelId="{1C5EBE8E-D8BF-4191-9A93-2528BFB91DBD}" type="presOf" srcId="{50A14524-DCBD-4E8E-B49A-430050D0FD07}" destId="{E937AAA8-3616-42A7-BB8C-9D407D872ABF}" srcOrd="1" destOrd="0" presId="urn:microsoft.com/office/officeart/2005/8/layout/cycle2"/>
    <dgm:cxn modelId="{3460FD9C-CBFF-4F3B-96CF-3E643D38D9E3}" type="presOf" srcId="{6570820D-4AC7-43FB-870D-5A50081CFA29}" destId="{E22354B4-23A4-444F-9388-DA15466725DD}" srcOrd="0" destOrd="0" presId="urn:microsoft.com/office/officeart/2005/8/layout/cycle2"/>
    <dgm:cxn modelId="{D6EDB2BB-E521-4F30-8E03-E119208B49B9}" srcId="{F25A1642-B10A-4B58-9713-48301D834A85}" destId="{157C5C7C-8027-41DB-BAC7-AE7A17F3A09E}" srcOrd="0" destOrd="0" parTransId="{AF3441BD-F7CC-465C-8ED8-DA2BC6D04B1B}" sibTransId="{665B1EF2-0AAA-4BEE-ACF7-C724D3C949A7}"/>
    <dgm:cxn modelId="{C12178C0-4DED-43B8-BC8F-23A03E584EE7}" srcId="{F25A1642-B10A-4B58-9713-48301D834A85}" destId="{46C654C4-AFFD-4DAA-BC97-9EB840CE4E18}" srcOrd="1" destOrd="0" parTransId="{C88B4E4B-039C-4BFD-9B55-249442ABD807}" sibTransId="{A088DEC3-3455-4C85-B9FA-CE0E006B3687}"/>
    <dgm:cxn modelId="{BF0E2CCA-B3CE-45C6-88CC-0C41EC997402}" type="presOf" srcId="{157C5C7C-8027-41DB-BAC7-AE7A17F3A09E}" destId="{83291248-DE17-4AC4-9CE3-2DADDC71FF9D}" srcOrd="0" destOrd="0" presId="urn:microsoft.com/office/officeart/2005/8/layout/cycle2"/>
    <dgm:cxn modelId="{EB5F80CE-165F-441E-B797-70459E10E51F}" type="presOf" srcId="{A088DEC3-3455-4C85-B9FA-CE0E006B3687}" destId="{EC2A5C08-44C3-45CC-B2E8-C79D05B882C2}" srcOrd="1" destOrd="0" presId="urn:microsoft.com/office/officeart/2005/8/layout/cycle2"/>
    <dgm:cxn modelId="{F6AB4DD5-1EE9-4ED4-B95F-59EA455279E1}" type="presOf" srcId="{0C3B69B9-CA4B-4593-9510-DA85DCBC67AD}" destId="{F1E770AB-1989-48C8-8072-323039CA1D31}" srcOrd="1" destOrd="0" presId="urn:microsoft.com/office/officeart/2005/8/layout/cycle2"/>
    <dgm:cxn modelId="{573758F3-61F5-45B5-898D-1971D368CADD}" srcId="{F25A1642-B10A-4B58-9713-48301D834A85}" destId="{CAAC1463-A4D6-438C-9730-126713B81380}" srcOrd="2" destOrd="0" parTransId="{DF0165A4-7FFF-4D7C-B516-0AAFE963F0F6}" sibTransId="{50A14524-DCBD-4E8E-B49A-430050D0FD07}"/>
    <dgm:cxn modelId="{D71FE5E3-79E6-4B5A-968D-C7F5FE4C782B}" type="presParOf" srcId="{1DD38C96-D388-43F9-85D6-5DB987D91DCF}" destId="{83291248-DE17-4AC4-9CE3-2DADDC71FF9D}" srcOrd="0" destOrd="0" presId="urn:microsoft.com/office/officeart/2005/8/layout/cycle2"/>
    <dgm:cxn modelId="{F16C955A-68C2-41EA-9327-FB7256AAB7C6}" type="presParOf" srcId="{1DD38C96-D388-43F9-85D6-5DB987D91DCF}" destId="{DAFE81B4-10CA-4C86-8B45-26CCF10F37D3}" srcOrd="1" destOrd="0" presId="urn:microsoft.com/office/officeart/2005/8/layout/cycle2"/>
    <dgm:cxn modelId="{387750CA-D1D3-42E9-AC13-106CBEE37B2D}" type="presParOf" srcId="{DAFE81B4-10CA-4C86-8B45-26CCF10F37D3}" destId="{ED9F11D6-675F-4E1E-85AB-9D1609802198}" srcOrd="0" destOrd="0" presId="urn:microsoft.com/office/officeart/2005/8/layout/cycle2"/>
    <dgm:cxn modelId="{76AE4564-5414-407C-A7DB-9DA64B11D5EB}" type="presParOf" srcId="{1DD38C96-D388-43F9-85D6-5DB987D91DCF}" destId="{791BCB75-0BD2-4792-8C53-1523DD6EF603}" srcOrd="2" destOrd="0" presId="urn:microsoft.com/office/officeart/2005/8/layout/cycle2"/>
    <dgm:cxn modelId="{C44ACC04-E0DA-413C-A9EE-C86E29873D85}" type="presParOf" srcId="{1DD38C96-D388-43F9-85D6-5DB987D91DCF}" destId="{1E7E9601-5405-4711-9D65-61843A319CA5}" srcOrd="3" destOrd="0" presId="urn:microsoft.com/office/officeart/2005/8/layout/cycle2"/>
    <dgm:cxn modelId="{BB08430E-E8D7-4A44-8741-F3704625A640}" type="presParOf" srcId="{1E7E9601-5405-4711-9D65-61843A319CA5}" destId="{EC2A5C08-44C3-45CC-B2E8-C79D05B882C2}" srcOrd="0" destOrd="0" presId="urn:microsoft.com/office/officeart/2005/8/layout/cycle2"/>
    <dgm:cxn modelId="{10F745BD-7DCB-4BC1-8502-F1BCF6291FBB}" type="presParOf" srcId="{1DD38C96-D388-43F9-85D6-5DB987D91DCF}" destId="{40097330-DE53-4204-B359-0B5A508AE62E}" srcOrd="4" destOrd="0" presId="urn:microsoft.com/office/officeart/2005/8/layout/cycle2"/>
    <dgm:cxn modelId="{A59084A6-F565-47AC-8B96-C88E5303309B}" type="presParOf" srcId="{1DD38C96-D388-43F9-85D6-5DB987D91DCF}" destId="{BC86AE3B-A628-4A7C-949D-FD1C4A25BBA5}" srcOrd="5" destOrd="0" presId="urn:microsoft.com/office/officeart/2005/8/layout/cycle2"/>
    <dgm:cxn modelId="{54C7F48F-E5DB-405F-8BDD-1EC1BBD6C2B1}" type="presParOf" srcId="{BC86AE3B-A628-4A7C-949D-FD1C4A25BBA5}" destId="{E937AAA8-3616-42A7-BB8C-9D407D872ABF}" srcOrd="0" destOrd="0" presId="urn:microsoft.com/office/officeart/2005/8/layout/cycle2"/>
    <dgm:cxn modelId="{31CE8E0A-10AD-4092-84EC-EE0BA8C402F0}" type="presParOf" srcId="{1DD38C96-D388-43F9-85D6-5DB987D91DCF}" destId="{E22354B4-23A4-444F-9388-DA15466725DD}" srcOrd="6" destOrd="0" presId="urn:microsoft.com/office/officeart/2005/8/layout/cycle2"/>
    <dgm:cxn modelId="{BEBFC513-DB78-483F-ACB6-3766061F50F3}" type="presParOf" srcId="{1DD38C96-D388-43F9-85D6-5DB987D91DCF}" destId="{5667C70E-4BBD-4F00-8EA2-0C7AFFC00BC2}" srcOrd="7" destOrd="0" presId="urn:microsoft.com/office/officeart/2005/8/layout/cycle2"/>
    <dgm:cxn modelId="{193C846A-D4C3-43BF-8CB6-37F8A26ECE2C}" type="presParOf" srcId="{5667C70E-4BBD-4F00-8EA2-0C7AFFC00BC2}" destId="{F1E770AB-1989-48C8-8072-323039CA1D3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5A1642-B10A-4B58-9713-48301D834A85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57C5C7C-8027-41DB-BAC7-AE7A17F3A09E}">
      <dgm:prSet phldrT="[Text]"/>
      <dgm:spPr/>
      <dgm:t>
        <a:bodyPr/>
        <a:lstStyle/>
        <a:p>
          <a:r>
            <a:rPr lang="vi-VN" b="1" dirty="0">
              <a:solidFill>
                <a:schemeClr val="bg2"/>
              </a:solidFill>
            </a:rPr>
            <a:t>Trạm 1</a:t>
          </a:r>
          <a:endParaRPr lang="en-US" b="1" dirty="0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AF3441BD-F7CC-465C-8ED8-DA2BC6D04B1B}" type="parTrans" cxnId="{D6EDB2BB-E521-4F30-8E03-E119208B49B9}">
      <dgm:prSet/>
      <dgm:spPr/>
      <dgm:t>
        <a:bodyPr/>
        <a:lstStyle/>
        <a:p>
          <a:endParaRPr lang="en-US"/>
        </a:p>
      </dgm:t>
    </dgm:pt>
    <dgm:pt modelId="{665B1EF2-0AAA-4BEE-ACF7-C724D3C949A7}" type="sibTrans" cxnId="{D6EDB2BB-E521-4F30-8E03-E119208B49B9}">
      <dgm:prSet/>
      <dgm:spPr/>
      <dgm:t>
        <a:bodyPr/>
        <a:lstStyle/>
        <a:p>
          <a:endParaRPr lang="en-US" b="1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46C654C4-AFFD-4DAA-BC97-9EB840CE4E18}">
      <dgm:prSet phldrT="[Text]"/>
      <dgm:spPr/>
      <dgm:t>
        <a:bodyPr/>
        <a:lstStyle/>
        <a:p>
          <a:r>
            <a:rPr lang="vi-VN" b="1">
              <a:solidFill>
                <a:schemeClr val="bg2"/>
              </a:solidFill>
            </a:rPr>
            <a:t>Trạm 2</a:t>
          </a:r>
          <a:endParaRPr lang="en-US" b="1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C88B4E4B-039C-4BFD-9B55-249442ABD807}" type="parTrans" cxnId="{C12178C0-4DED-43B8-BC8F-23A03E584EE7}">
      <dgm:prSet/>
      <dgm:spPr/>
      <dgm:t>
        <a:bodyPr/>
        <a:lstStyle/>
        <a:p>
          <a:endParaRPr lang="en-US"/>
        </a:p>
      </dgm:t>
    </dgm:pt>
    <dgm:pt modelId="{A088DEC3-3455-4C85-B9FA-CE0E006B3687}" type="sibTrans" cxnId="{C12178C0-4DED-43B8-BC8F-23A03E584EE7}">
      <dgm:prSet/>
      <dgm:spPr/>
      <dgm:t>
        <a:bodyPr/>
        <a:lstStyle/>
        <a:p>
          <a:endParaRPr lang="en-US" b="1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CAAC1463-A4D6-438C-9730-126713B81380}">
      <dgm:prSet phldrT="[Text]"/>
      <dgm:spPr/>
      <dgm:t>
        <a:bodyPr/>
        <a:lstStyle/>
        <a:p>
          <a:r>
            <a:rPr lang="vi-VN" b="1">
              <a:solidFill>
                <a:schemeClr val="bg2"/>
              </a:solidFill>
            </a:rPr>
            <a:t>Trạm 3</a:t>
          </a:r>
          <a:endParaRPr lang="en-US" b="1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DF0165A4-7FFF-4D7C-B516-0AAFE963F0F6}" type="parTrans" cxnId="{573758F3-61F5-45B5-898D-1971D368CADD}">
      <dgm:prSet/>
      <dgm:spPr/>
      <dgm:t>
        <a:bodyPr/>
        <a:lstStyle/>
        <a:p>
          <a:endParaRPr lang="en-US"/>
        </a:p>
      </dgm:t>
    </dgm:pt>
    <dgm:pt modelId="{50A14524-DCBD-4E8E-B49A-430050D0FD07}" type="sibTrans" cxnId="{573758F3-61F5-45B5-898D-1971D368CADD}">
      <dgm:prSet/>
      <dgm:spPr/>
      <dgm:t>
        <a:bodyPr/>
        <a:lstStyle/>
        <a:p>
          <a:endParaRPr lang="en-US" b="1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6570820D-4AC7-43FB-870D-5A50081CFA29}">
      <dgm:prSet phldrT="[Text]"/>
      <dgm:spPr/>
      <dgm:t>
        <a:bodyPr/>
        <a:lstStyle/>
        <a:p>
          <a:r>
            <a:rPr lang="vi-VN" b="1" dirty="0">
              <a:solidFill>
                <a:schemeClr val="bg2"/>
              </a:solidFill>
            </a:rPr>
            <a:t>Trạm 4</a:t>
          </a:r>
          <a:endParaRPr lang="en-US" b="1" dirty="0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D5BE4D16-FB5E-49B6-BB5F-2FF1C25CC76D}" type="parTrans" cxnId="{57BEAA33-1981-4F3C-AAD0-9C00E4DD31FE}">
      <dgm:prSet/>
      <dgm:spPr/>
      <dgm:t>
        <a:bodyPr/>
        <a:lstStyle/>
        <a:p>
          <a:endParaRPr lang="en-US"/>
        </a:p>
      </dgm:t>
    </dgm:pt>
    <dgm:pt modelId="{0C3B69B9-CA4B-4593-9510-DA85DCBC67AD}" type="sibTrans" cxnId="{57BEAA33-1981-4F3C-AAD0-9C00E4DD31FE}">
      <dgm:prSet/>
      <dgm:spPr/>
      <dgm:t>
        <a:bodyPr/>
        <a:lstStyle/>
        <a:p>
          <a:endParaRPr lang="en-US" b="1">
            <a:solidFill>
              <a:schemeClr val="bg2"/>
            </a:solidFill>
            <a:latin typeface="UVN Van" panose="00000400000000000000" pitchFamily="2" charset="0"/>
          </a:endParaRPr>
        </a:p>
      </dgm:t>
    </dgm:pt>
    <dgm:pt modelId="{1DD38C96-D388-43F9-85D6-5DB987D91DCF}" type="pres">
      <dgm:prSet presAssocID="{F25A1642-B10A-4B58-9713-48301D834A85}" presName="cycle" presStyleCnt="0">
        <dgm:presLayoutVars>
          <dgm:dir/>
          <dgm:resizeHandles val="exact"/>
        </dgm:presLayoutVars>
      </dgm:prSet>
      <dgm:spPr/>
    </dgm:pt>
    <dgm:pt modelId="{83291248-DE17-4AC4-9CE3-2DADDC71FF9D}" type="pres">
      <dgm:prSet presAssocID="{157C5C7C-8027-41DB-BAC7-AE7A17F3A09E}" presName="node" presStyleLbl="node1" presStyleIdx="0" presStyleCnt="4" custScaleX="132097">
        <dgm:presLayoutVars>
          <dgm:bulletEnabled val="1"/>
        </dgm:presLayoutVars>
      </dgm:prSet>
      <dgm:spPr/>
    </dgm:pt>
    <dgm:pt modelId="{DAFE81B4-10CA-4C86-8B45-26CCF10F37D3}" type="pres">
      <dgm:prSet presAssocID="{665B1EF2-0AAA-4BEE-ACF7-C724D3C949A7}" presName="sibTrans" presStyleLbl="sibTrans2D1" presStyleIdx="0" presStyleCnt="4"/>
      <dgm:spPr/>
    </dgm:pt>
    <dgm:pt modelId="{ED9F11D6-675F-4E1E-85AB-9D1609802198}" type="pres">
      <dgm:prSet presAssocID="{665B1EF2-0AAA-4BEE-ACF7-C724D3C949A7}" presName="connectorText" presStyleLbl="sibTrans2D1" presStyleIdx="0" presStyleCnt="4"/>
      <dgm:spPr/>
    </dgm:pt>
    <dgm:pt modelId="{791BCB75-0BD2-4792-8C53-1523DD6EF603}" type="pres">
      <dgm:prSet presAssocID="{46C654C4-AFFD-4DAA-BC97-9EB840CE4E18}" presName="node" presStyleLbl="node1" presStyleIdx="1" presStyleCnt="4" custScaleX="138239">
        <dgm:presLayoutVars>
          <dgm:bulletEnabled val="1"/>
        </dgm:presLayoutVars>
      </dgm:prSet>
      <dgm:spPr/>
    </dgm:pt>
    <dgm:pt modelId="{1E7E9601-5405-4711-9D65-61843A319CA5}" type="pres">
      <dgm:prSet presAssocID="{A088DEC3-3455-4C85-B9FA-CE0E006B3687}" presName="sibTrans" presStyleLbl="sibTrans2D1" presStyleIdx="1" presStyleCnt="4"/>
      <dgm:spPr/>
    </dgm:pt>
    <dgm:pt modelId="{EC2A5C08-44C3-45CC-B2E8-C79D05B882C2}" type="pres">
      <dgm:prSet presAssocID="{A088DEC3-3455-4C85-B9FA-CE0E006B3687}" presName="connectorText" presStyleLbl="sibTrans2D1" presStyleIdx="1" presStyleCnt="4"/>
      <dgm:spPr/>
    </dgm:pt>
    <dgm:pt modelId="{40097330-DE53-4204-B359-0B5A508AE62E}" type="pres">
      <dgm:prSet presAssocID="{CAAC1463-A4D6-438C-9730-126713B81380}" presName="node" presStyleLbl="node1" presStyleIdx="2" presStyleCnt="4" custScaleX="137280">
        <dgm:presLayoutVars>
          <dgm:bulletEnabled val="1"/>
        </dgm:presLayoutVars>
      </dgm:prSet>
      <dgm:spPr/>
    </dgm:pt>
    <dgm:pt modelId="{BC86AE3B-A628-4A7C-949D-FD1C4A25BBA5}" type="pres">
      <dgm:prSet presAssocID="{50A14524-DCBD-4E8E-B49A-430050D0FD07}" presName="sibTrans" presStyleLbl="sibTrans2D1" presStyleIdx="2" presStyleCnt="4"/>
      <dgm:spPr/>
    </dgm:pt>
    <dgm:pt modelId="{E937AAA8-3616-42A7-BB8C-9D407D872ABF}" type="pres">
      <dgm:prSet presAssocID="{50A14524-DCBD-4E8E-B49A-430050D0FD07}" presName="connectorText" presStyleLbl="sibTrans2D1" presStyleIdx="2" presStyleCnt="4"/>
      <dgm:spPr/>
    </dgm:pt>
    <dgm:pt modelId="{E22354B4-23A4-444F-9388-DA15466725DD}" type="pres">
      <dgm:prSet presAssocID="{6570820D-4AC7-43FB-870D-5A50081CFA29}" presName="node" presStyleLbl="node1" presStyleIdx="3" presStyleCnt="4" custScaleX="146257">
        <dgm:presLayoutVars>
          <dgm:bulletEnabled val="1"/>
        </dgm:presLayoutVars>
      </dgm:prSet>
      <dgm:spPr/>
    </dgm:pt>
    <dgm:pt modelId="{5667C70E-4BBD-4F00-8EA2-0C7AFFC00BC2}" type="pres">
      <dgm:prSet presAssocID="{0C3B69B9-CA4B-4593-9510-DA85DCBC67AD}" presName="sibTrans" presStyleLbl="sibTrans2D1" presStyleIdx="3" presStyleCnt="4"/>
      <dgm:spPr/>
    </dgm:pt>
    <dgm:pt modelId="{F1E770AB-1989-48C8-8072-323039CA1D31}" type="pres">
      <dgm:prSet presAssocID="{0C3B69B9-CA4B-4593-9510-DA85DCBC67AD}" presName="connectorText" presStyleLbl="sibTrans2D1" presStyleIdx="3" presStyleCnt="4"/>
      <dgm:spPr/>
    </dgm:pt>
  </dgm:ptLst>
  <dgm:cxnLst>
    <dgm:cxn modelId="{8120FF18-B76E-4B90-A163-F528E5C5D2AE}" type="presOf" srcId="{665B1EF2-0AAA-4BEE-ACF7-C724D3C949A7}" destId="{DAFE81B4-10CA-4C86-8B45-26CCF10F37D3}" srcOrd="0" destOrd="0" presId="urn:microsoft.com/office/officeart/2005/8/layout/cycle2"/>
    <dgm:cxn modelId="{57BEAA33-1981-4F3C-AAD0-9C00E4DD31FE}" srcId="{F25A1642-B10A-4B58-9713-48301D834A85}" destId="{6570820D-4AC7-43FB-870D-5A50081CFA29}" srcOrd="3" destOrd="0" parTransId="{D5BE4D16-FB5E-49B6-BB5F-2FF1C25CC76D}" sibTransId="{0C3B69B9-CA4B-4593-9510-DA85DCBC67AD}"/>
    <dgm:cxn modelId="{8C9E8D5E-50C3-414F-A706-04418C282A71}" type="presOf" srcId="{46C654C4-AFFD-4DAA-BC97-9EB840CE4E18}" destId="{791BCB75-0BD2-4792-8C53-1523DD6EF603}" srcOrd="0" destOrd="0" presId="urn:microsoft.com/office/officeart/2005/8/layout/cycle2"/>
    <dgm:cxn modelId="{0854D142-D29C-4B92-B418-263826C4CDFC}" type="presOf" srcId="{A088DEC3-3455-4C85-B9FA-CE0E006B3687}" destId="{1E7E9601-5405-4711-9D65-61843A319CA5}" srcOrd="0" destOrd="0" presId="urn:microsoft.com/office/officeart/2005/8/layout/cycle2"/>
    <dgm:cxn modelId="{AA64CC70-D353-44B2-B0CB-F3386FBF2CDA}" type="presOf" srcId="{0C3B69B9-CA4B-4593-9510-DA85DCBC67AD}" destId="{5667C70E-4BBD-4F00-8EA2-0C7AFFC00BC2}" srcOrd="0" destOrd="0" presId="urn:microsoft.com/office/officeart/2005/8/layout/cycle2"/>
    <dgm:cxn modelId="{346F6F72-145C-4B54-A848-647B59E08BBE}" type="presOf" srcId="{50A14524-DCBD-4E8E-B49A-430050D0FD07}" destId="{BC86AE3B-A628-4A7C-949D-FD1C4A25BBA5}" srcOrd="0" destOrd="0" presId="urn:microsoft.com/office/officeart/2005/8/layout/cycle2"/>
    <dgm:cxn modelId="{AE6D9A72-BCDF-4F6F-B578-C6314A8C4A60}" type="presOf" srcId="{665B1EF2-0AAA-4BEE-ACF7-C724D3C949A7}" destId="{ED9F11D6-675F-4E1E-85AB-9D1609802198}" srcOrd="1" destOrd="0" presId="urn:microsoft.com/office/officeart/2005/8/layout/cycle2"/>
    <dgm:cxn modelId="{E09AB777-8256-4E21-A31E-D297076F4F3C}" type="presOf" srcId="{F25A1642-B10A-4B58-9713-48301D834A85}" destId="{1DD38C96-D388-43F9-85D6-5DB987D91DCF}" srcOrd="0" destOrd="0" presId="urn:microsoft.com/office/officeart/2005/8/layout/cycle2"/>
    <dgm:cxn modelId="{CA76977B-A20B-4D98-A35D-00A146D57B9C}" type="presOf" srcId="{CAAC1463-A4D6-438C-9730-126713B81380}" destId="{40097330-DE53-4204-B359-0B5A508AE62E}" srcOrd="0" destOrd="0" presId="urn:microsoft.com/office/officeart/2005/8/layout/cycle2"/>
    <dgm:cxn modelId="{1C5EBE8E-D8BF-4191-9A93-2528BFB91DBD}" type="presOf" srcId="{50A14524-DCBD-4E8E-B49A-430050D0FD07}" destId="{E937AAA8-3616-42A7-BB8C-9D407D872ABF}" srcOrd="1" destOrd="0" presId="urn:microsoft.com/office/officeart/2005/8/layout/cycle2"/>
    <dgm:cxn modelId="{3460FD9C-CBFF-4F3B-96CF-3E643D38D9E3}" type="presOf" srcId="{6570820D-4AC7-43FB-870D-5A50081CFA29}" destId="{E22354B4-23A4-444F-9388-DA15466725DD}" srcOrd="0" destOrd="0" presId="urn:microsoft.com/office/officeart/2005/8/layout/cycle2"/>
    <dgm:cxn modelId="{D6EDB2BB-E521-4F30-8E03-E119208B49B9}" srcId="{F25A1642-B10A-4B58-9713-48301D834A85}" destId="{157C5C7C-8027-41DB-BAC7-AE7A17F3A09E}" srcOrd="0" destOrd="0" parTransId="{AF3441BD-F7CC-465C-8ED8-DA2BC6D04B1B}" sibTransId="{665B1EF2-0AAA-4BEE-ACF7-C724D3C949A7}"/>
    <dgm:cxn modelId="{C12178C0-4DED-43B8-BC8F-23A03E584EE7}" srcId="{F25A1642-B10A-4B58-9713-48301D834A85}" destId="{46C654C4-AFFD-4DAA-BC97-9EB840CE4E18}" srcOrd="1" destOrd="0" parTransId="{C88B4E4B-039C-4BFD-9B55-249442ABD807}" sibTransId="{A088DEC3-3455-4C85-B9FA-CE0E006B3687}"/>
    <dgm:cxn modelId="{BF0E2CCA-B3CE-45C6-88CC-0C41EC997402}" type="presOf" srcId="{157C5C7C-8027-41DB-BAC7-AE7A17F3A09E}" destId="{83291248-DE17-4AC4-9CE3-2DADDC71FF9D}" srcOrd="0" destOrd="0" presId="urn:microsoft.com/office/officeart/2005/8/layout/cycle2"/>
    <dgm:cxn modelId="{EB5F80CE-165F-441E-B797-70459E10E51F}" type="presOf" srcId="{A088DEC3-3455-4C85-B9FA-CE0E006B3687}" destId="{EC2A5C08-44C3-45CC-B2E8-C79D05B882C2}" srcOrd="1" destOrd="0" presId="urn:microsoft.com/office/officeart/2005/8/layout/cycle2"/>
    <dgm:cxn modelId="{F6AB4DD5-1EE9-4ED4-B95F-59EA455279E1}" type="presOf" srcId="{0C3B69B9-CA4B-4593-9510-DA85DCBC67AD}" destId="{F1E770AB-1989-48C8-8072-323039CA1D31}" srcOrd="1" destOrd="0" presId="urn:microsoft.com/office/officeart/2005/8/layout/cycle2"/>
    <dgm:cxn modelId="{573758F3-61F5-45B5-898D-1971D368CADD}" srcId="{F25A1642-B10A-4B58-9713-48301D834A85}" destId="{CAAC1463-A4D6-438C-9730-126713B81380}" srcOrd="2" destOrd="0" parTransId="{DF0165A4-7FFF-4D7C-B516-0AAFE963F0F6}" sibTransId="{50A14524-DCBD-4E8E-B49A-430050D0FD07}"/>
    <dgm:cxn modelId="{D71FE5E3-79E6-4B5A-968D-C7F5FE4C782B}" type="presParOf" srcId="{1DD38C96-D388-43F9-85D6-5DB987D91DCF}" destId="{83291248-DE17-4AC4-9CE3-2DADDC71FF9D}" srcOrd="0" destOrd="0" presId="urn:microsoft.com/office/officeart/2005/8/layout/cycle2"/>
    <dgm:cxn modelId="{F16C955A-68C2-41EA-9327-FB7256AAB7C6}" type="presParOf" srcId="{1DD38C96-D388-43F9-85D6-5DB987D91DCF}" destId="{DAFE81B4-10CA-4C86-8B45-26CCF10F37D3}" srcOrd="1" destOrd="0" presId="urn:microsoft.com/office/officeart/2005/8/layout/cycle2"/>
    <dgm:cxn modelId="{387750CA-D1D3-42E9-AC13-106CBEE37B2D}" type="presParOf" srcId="{DAFE81B4-10CA-4C86-8B45-26CCF10F37D3}" destId="{ED9F11D6-675F-4E1E-85AB-9D1609802198}" srcOrd="0" destOrd="0" presId="urn:microsoft.com/office/officeart/2005/8/layout/cycle2"/>
    <dgm:cxn modelId="{76AE4564-5414-407C-A7DB-9DA64B11D5EB}" type="presParOf" srcId="{1DD38C96-D388-43F9-85D6-5DB987D91DCF}" destId="{791BCB75-0BD2-4792-8C53-1523DD6EF603}" srcOrd="2" destOrd="0" presId="urn:microsoft.com/office/officeart/2005/8/layout/cycle2"/>
    <dgm:cxn modelId="{C44ACC04-E0DA-413C-A9EE-C86E29873D85}" type="presParOf" srcId="{1DD38C96-D388-43F9-85D6-5DB987D91DCF}" destId="{1E7E9601-5405-4711-9D65-61843A319CA5}" srcOrd="3" destOrd="0" presId="urn:microsoft.com/office/officeart/2005/8/layout/cycle2"/>
    <dgm:cxn modelId="{BB08430E-E8D7-4A44-8741-F3704625A640}" type="presParOf" srcId="{1E7E9601-5405-4711-9D65-61843A319CA5}" destId="{EC2A5C08-44C3-45CC-B2E8-C79D05B882C2}" srcOrd="0" destOrd="0" presId="urn:microsoft.com/office/officeart/2005/8/layout/cycle2"/>
    <dgm:cxn modelId="{10F745BD-7DCB-4BC1-8502-F1BCF6291FBB}" type="presParOf" srcId="{1DD38C96-D388-43F9-85D6-5DB987D91DCF}" destId="{40097330-DE53-4204-B359-0B5A508AE62E}" srcOrd="4" destOrd="0" presId="urn:microsoft.com/office/officeart/2005/8/layout/cycle2"/>
    <dgm:cxn modelId="{A59084A6-F565-47AC-8B96-C88E5303309B}" type="presParOf" srcId="{1DD38C96-D388-43F9-85D6-5DB987D91DCF}" destId="{BC86AE3B-A628-4A7C-949D-FD1C4A25BBA5}" srcOrd="5" destOrd="0" presId="urn:microsoft.com/office/officeart/2005/8/layout/cycle2"/>
    <dgm:cxn modelId="{54C7F48F-E5DB-405F-8BDD-1EC1BBD6C2B1}" type="presParOf" srcId="{BC86AE3B-A628-4A7C-949D-FD1C4A25BBA5}" destId="{E937AAA8-3616-42A7-BB8C-9D407D872ABF}" srcOrd="0" destOrd="0" presId="urn:microsoft.com/office/officeart/2005/8/layout/cycle2"/>
    <dgm:cxn modelId="{31CE8E0A-10AD-4092-84EC-EE0BA8C402F0}" type="presParOf" srcId="{1DD38C96-D388-43F9-85D6-5DB987D91DCF}" destId="{E22354B4-23A4-444F-9388-DA15466725DD}" srcOrd="6" destOrd="0" presId="urn:microsoft.com/office/officeart/2005/8/layout/cycle2"/>
    <dgm:cxn modelId="{BEBFC513-DB78-483F-ACB6-3766061F50F3}" type="presParOf" srcId="{1DD38C96-D388-43F9-85D6-5DB987D91DCF}" destId="{5667C70E-4BBD-4F00-8EA2-0C7AFFC00BC2}" srcOrd="7" destOrd="0" presId="urn:microsoft.com/office/officeart/2005/8/layout/cycle2"/>
    <dgm:cxn modelId="{193C846A-D4C3-43BF-8CB6-37F8A26ECE2C}" type="presParOf" srcId="{5667C70E-4BBD-4F00-8EA2-0C7AFFC00BC2}" destId="{F1E770AB-1989-48C8-8072-323039CA1D3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91248-DE17-4AC4-9CE3-2DADDC71FF9D}">
      <dsp:nvSpPr>
        <dsp:cNvPr id="0" name=""/>
        <dsp:cNvSpPr/>
      </dsp:nvSpPr>
      <dsp:spPr>
        <a:xfrm>
          <a:off x="2082013" y="495"/>
          <a:ext cx="1466399" cy="111009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 dirty="0">
              <a:solidFill>
                <a:schemeClr val="bg2"/>
              </a:solidFill>
            </a:rPr>
            <a:t>Trạm 1</a:t>
          </a:r>
          <a:endParaRPr lang="en-US" sz="2600" b="1" kern="1200" dirty="0">
            <a:solidFill>
              <a:schemeClr val="bg2"/>
            </a:solidFill>
            <a:latin typeface="UVN Van" panose="00000400000000000000" pitchFamily="2" charset="0"/>
          </a:endParaRPr>
        </a:p>
      </dsp:txBody>
      <dsp:txXfrm>
        <a:off x="2296762" y="163064"/>
        <a:ext cx="1036901" cy="784954"/>
      </dsp:txXfrm>
    </dsp:sp>
    <dsp:sp modelId="{DAFE81B4-10CA-4C86-8B45-26CCF10F37D3}">
      <dsp:nvSpPr>
        <dsp:cNvPr id="0" name=""/>
        <dsp:cNvSpPr/>
      </dsp:nvSpPr>
      <dsp:spPr>
        <a:xfrm rot="2700000">
          <a:off x="3289377" y="949888"/>
          <a:ext cx="215019" cy="374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2"/>
            </a:solidFill>
            <a:latin typeface="UVN Van" panose="00000400000000000000" pitchFamily="2" charset="0"/>
          </a:endParaRPr>
        </a:p>
      </dsp:txBody>
      <dsp:txXfrm>
        <a:off x="3298824" y="1002013"/>
        <a:ext cx="150513" cy="224794"/>
      </dsp:txXfrm>
    </dsp:sp>
    <dsp:sp modelId="{791BCB75-0BD2-4792-8C53-1523DD6EF603}">
      <dsp:nvSpPr>
        <dsp:cNvPr id="0" name=""/>
        <dsp:cNvSpPr/>
      </dsp:nvSpPr>
      <dsp:spPr>
        <a:xfrm>
          <a:off x="3227050" y="1179624"/>
          <a:ext cx="1534581" cy="1110092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>
              <a:solidFill>
                <a:schemeClr val="bg2"/>
              </a:solidFill>
            </a:rPr>
            <a:t>Trạm 2</a:t>
          </a:r>
          <a:endParaRPr lang="en-US" sz="2600" b="1" kern="1200">
            <a:solidFill>
              <a:schemeClr val="bg2"/>
            </a:solidFill>
            <a:latin typeface="UVN Van" panose="00000400000000000000" pitchFamily="2" charset="0"/>
          </a:endParaRPr>
        </a:p>
      </dsp:txBody>
      <dsp:txXfrm>
        <a:off x="3451784" y="1342193"/>
        <a:ext cx="1085113" cy="784954"/>
      </dsp:txXfrm>
    </dsp:sp>
    <dsp:sp modelId="{1E7E9601-5405-4711-9D65-61843A319CA5}">
      <dsp:nvSpPr>
        <dsp:cNvPr id="0" name=""/>
        <dsp:cNvSpPr/>
      </dsp:nvSpPr>
      <dsp:spPr>
        <a:xfrm rot="8100000">
          <a:off x="3303224" y="2133235"/>
          <a:ext cx="210450" cy="374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2"/>
            </a:solidFill>
            <a:latin typeface="UVN Van" panose="00000400000000000000" pitchFamily="2" charset="0"/>
          </a:endParaRPr>
        </a:p>
      </dsp:txBody>
      <dsp:txXfrm rot="10800000">
        <a:off x="3357113" y="2185844"/>
        <a:ext cx="147315" cy="224794"/>
      </dsp:txXfrm>
    </dsp:sp>
    <dsp:sp modelId="{40097330-DE53-4204-B359-0B5A508AE62E}">
      <dsp:nvSpPr>
        <dsp:cNvPr id="0" name=""/>
        <dsp:cNvSpPr/>
      </dsp:nvSpPr>
      <dsp:spPr>
        <a:xfrm>
          <a:off x="2053245" y="2358753"/>
          <a:ext cx="1523935" cy="1110092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>
              <a:solidFill>
                <a:schemeClr val="bg2"/>
              </a:solidFill>
            </a:rPr>
            <a:t>Trạm 3</a:t>
          </a:r>
          <a:endParaRPr lang="en-US" sz="2600" b="1" kern="1200">
            <a:solidFill>
              <a:schemeClr val="bg2"/>
            </a:solidFill>
            <a:latin typeface="UVN Van" panose="00000400000000000000" pitchFamily="2" charset="0"/>
          </a:endParaRPr>
        </a:p>
      </dsp:txBody>
      <dsp:txXfrm>
        <a:off x="2276420" y="2521322"/>
        <a:ext cx="1077585" cy="784954"/>
      </dsp:txXfrm>
    </dsp:sp>
    <dsp:sp modelId="{BC86AE3B-A628-4A7C-949D-FD1C4A25BBA5}">
      <dsp:nvSpPr>
        <dsp:cNvPr id="0" name=""/>
        <dsp:cNvSpPr/>
      </dsp:nvSpPr>
      <dsp:spPr>
        <a:xfrm rot="13500000">
          <a:off x="2132457" y="2145766"/>
          <a:ext cx="204101" cy="374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2"/>
            </a:solidFill>
            <a:latin typeface="UVN Van" panose="00000400000000000000" pitchFamily="2" charset="0"/>
          </a:endParaRPr>
        </a:p>
      </dsp:txBody>
      <dsp:txXfrm rot="10800000">
        <a:off x="2184720" y="2242345"/>
        <a:ext cx="142871" cy="224794"/>
      </dsp:txXfrm>
    </dsp:sp>
    <dsp:sp modelId="{E22354B4-23A4-444F-9388-DA15466725DD}">
      <dsp:nvSpPr>
        <dsp:cNvPr id="0" name=""/>
        <dsp:cNvSpPr/>
      </dsp:nvSpPr>
      <dsp:spPr>
        <a:xfrm>
          <a:off x="824289" y="1179624"/>
          <a:ext cx="1623588" cy="111009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 dirty="0">
              <a:solidFill>
                <a:schemeClr val="bg2"/>
              </a:solidFill>
            </a:rPr>
            <a:t>Trạm 4</a:t>
          </a:r>
          <a:endParaRPr lang="en-US" sz="2600" b="1" kern="1200" dirty="0">
            <a:solidFill>
              <a:schemeClr val="bg2"/>
            </a:solidFill>
            <a:latin typeface="UVN Van" panose="00000400000000000000" pitchFamily="2" charset="0"/>
          </a:endParaRPr>
        </a:p>
      </dsp:txBody>
      <dsp:txXfrm>
        <a:off x="1062058" y="1342193"/>
        <a:ext cx="1148050" cy="784954"/>
      </dsp:txXfrm>
    </dsp:sp>
    <dsp:sp modelId="{5667C70E-4BBD-4F00-8EA2-0C7AFFC00BC2}">
      <dsp:nvSpPr>
        <dsp:cNvPr id="0" name=""/>
        <dsp:cNvSpPr/>
      </dsp:nvSpPr>
      <dsp:spPr>
        <a:xfrm rot="18900000">
          <a:off x="2124960" y="954131"/>
          <a:ext cx="208670" cy="374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2"/>
            </a:solidFill>
            <a:latin typeface="UVN Van" panose="00000400000000000000" pitchFamily="2" charset="0"/>
          </a:endParaRPr>
        </a:p>
      </dsp:txBody>
      <dsp:txXfrm>
        <a:off x="2134128" y="1051195"/>
        <a:ext cx="146069" cy="2247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91248-DE17-4AC4-9CE3-2DADDC71FF9D}">
      <dsp:nvSpPr>
        <dsp:cNvPr id="0" name=""/>
        <dsp:cNvSpPr/>
      </dsp:nvSpPr>
      <dsp:spPr>
        <a:xfrm>
          <a:off x="2082013" y="495"/>
          <a:ext cx="1466399" cy="111009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 dirty="0">
              <a:solidFill>
                <a:schemeClr val="bg2"/>
              </a:solidFill>
            </a:rPr>
            <a:t>Trạm 1</a:t>
          </a:r>
          <a:endParaRPr lang="en-US" sz="2600" b="1" kern="1200" dirty="0">
            <a:solidFill>
              <a:schemeClr val="bg2"/>
            </a:solidFill>
            <a:latin typeface="UVN Van" panose="00000400000000000000" pitchFamily="2" charset="0"/>
          </a:endParaRPr>
        </a:p>
      </dsp:txBody>
      <dsp:txXfrm>
        <a:off x="2296762" y="163064"/>
        <a:ext cx="1036901" cy="784954"/>
      </dsp:txXfrm>
    </dsp:sp>
    <dsp:sp modelId="{DAFE81B4-10CA-4C86-8B45-26CCF10F37D3}">
      <dsp:nvSpPr>
        <dsp:cNvPr id="0" name=""/>
        <dsp:cNvSpPr/>
      </dsp:nvSpPr>
      <dsp:spPr>
        <a:xfrm rot="2700000">
          <a:off x="3289377" y="949888"/>
          <a:ext cx="215019" cy="374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2"/>
            </a:solidFill>
            <a:latin typeface="UVN Van" panose="00000400000000000000" pitchFamily="2" charset="0"/>
          </a:endParaRPr>
        </a:p>
      </dsp:txBody>
      <dsp:txXfrm>
        <a:off x="3298824" y="1002013"/>
        <a:ext cx="150513" cy="224794"/>
      </dsp:txXfrm>
    </dsp:sp>
    <dsp:sp modelId="{791BCB75-0BD2-4792-8C53-1523DD6EF603}">
      <dsp:nvSpPr>
        <dsp:cNvPr id="0" name=""/>
        <dsp:cNvSpPr/>
      </dsp:nvSpPr>
      <dsp:spPr>
        <a:xfrm>
          <a:off x="3227050" y="1179624"/>
          <a:ext cx="1534581" cy="1110092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>
              <a:solidFill>
                <a:schemeClr val="bg2"/>
              </a:solidFill>
            </a:rPr>
            <a:t>Trạm 2</a:t>
          </a:r>
          <a:endParaRPr lang="en-US" sz="2600" b="1" kern="1200">
            <a:solidFill>
              <a:schemeClr val="bg2"/>
            </a:solidFill>
            <a:latin typeface="UVN Van" panose="00000400000000000000" pitchFamily="2" charset="0"/>
          </a:endParaRPr>
        </a:p>
      </dsp:txBody>
      <dsp:txXfrm>
        <a:off x="3451784" y="1342193"/>
        <a:ext cx="1085113" cy="784954"/>
      </dsp:txXfrm>
    </dsp:sp>
    <dsp:sp modelId="{1E7E9601-5405-4711-9D65-61843A319CA5}">
      <dsp:nvSpPr>
        <dsp:cNvPr id="0" name=""/>
        <dsp:cNvSpPr/>
      </dsp:nvSpPr>
      <dsp:spPr>
        <a:xfrm rot="8100000">
          <a:off x="3303224" y="2133235"/>
          <a:ext cx="210450" cy="374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2"/>
            </a:solidFill>
            <a:latin typeface="UVN Van" panose="00000400000000000000" pitchFamily="2" charset="0"/>
          </a:endParaRPr>
        </a:p>
      </dsp:txBody>
      <dsp:txXfrm rot="10800000">
        <a:off x="3357113" y="2185844"/>
        <a:ext cx="147315" cy="224794"/>
      </dsp:txXfrm>
    </dsp:sp>
    <dsp:sp modelId="{40097330-DE53-4204-B359-0B5A508AE62E}">
      <dsp:nvSpPr>
        <dsp:cNvPr id="0" name=""/>
        <dsp:cNvSpPr/>
      </dsp:nvSpPr>
      <dsp:spPr>
        <a:xfrm>
          <a:off x="2053245" y="2358753"/>
          <a:ext cx="1523935" cy="1110092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>
              <a:solidFill>
                <a:schemeClr val="bg2"/>
              </a:solidFill>
            </a:rPr>
            <a:t>Trạm 3</a:t>
          </a:r>
          <a:endParaRPr lang="en-US" sz="2600" b="1" kern="1200">
            <a:solidFill>
              <a:schemeClr val="bg2"/>
            </a:solidFill>
            <a:latin typeface="UVN Van" panose="00000400000000000000" pitchFamily="2" charset="0"/>
          </a:endParaRPr>
        </a:p>
      </dsp:txBody>
      <dsp:txXfrm>
        <a:off x="2276420" y="2521322"/>
        <a:ext cx="1077585" cy="784954"/>
      </dsp:txXfrm>
    </dsp:sp>
    <dsp:sp modelId="{BC86AE3B-A628-4A7C-949D-FD1C4A25BBA5}">
      <dsp:nvSpPr>
        <dsp:cNvPr id="0" name=""/>
        <dsp:cNvSpPr/>
      </dsp:nvSpPr>
      <dsp:spPr>
        <a:xfrm rot="13500000">
          <a:off x="2132457" y="2145766"/>
          <a:ext cx="204101" cy="374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2"/>
            </a:solidFill>
            <a:latin typeface="UVN Van" panose="00000400000000000000" pitchFamily="2" charset="0"/>
          </a:endParaRPr>
        </a:p>
      </dsp:txBody>
      <dsp:txXfrm rot="10800000">
        <a:off x="2184720" y="2242345"/>
        <a:ext cx="142871" cy="224794"/>
      </dsp:txXfrm>
    </dsp:sp>
    <dsp:sp modelId="{E22354B4-23A4-444F-9388-DA15466725DD}">
      <dsp:nvSpPr>
        <dsp:cNvPr id="0" name=""/>
        <dsp:cNvSpPr/>
      </dsp:nvSpPr>
      <dsp:spPr>
        <a:xfrm>
          <a:off x="824289" y="1179624"/>
          <a:ext cx="1623588" cy="111009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 dirty="0">
              <a:solidFill>
                <a:schemeClr val="bg2"/>
              </a:solidFill>
            </a:rPr>
            <a:t>Trạm 4</a:t>
          </a:r>
          <a:endParaRPr lang="en-US" sz="2600" b="1" kern="1200" dirty="0">
            <a:solidFill>
              <a:schemeClr val="bg2"/>
            </a:solidFill>
            <a:latin typeface="UVN Van" panose="00000400000000000000" pitchFamily="2" charset="0"/>
          </a:endParaRPr>
        </a:p>
      </dsp:txBody>
      <dsp:txXfrm>
        <a:off x="1062058" y="1342193"/>
        <a:ext cx="1148050" cy="784954"/>
      </dsp:txXfrm>
    </dsp:sp>
    <dsp:sp modelId="{5667C70E-4BBD-4F00-8EA2-0C7AFFC00BC2}">
      <dsp:nvSpPr>
        <dsp:cNvPr id="0" name=""/>
        <dsp:cNvSpPr/>
      </dsp:nvSpPr>
      <dsp:spPr>
        <a:xfrm rot="18900000">
          <a:off x="2124960" y="954131"/>
          <a:ext cx="208670" cy="374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2"/>
            </a:solidFill>
            <a:latin typeface="UVN Van" panose="00000400000000000000" pitchFamily="2" charset="0"/>
          </a:endParaRPr>
        </a:p>
      </dsp:txBody>
      <dsp:txXfrm>
        <a:off x="2134128" y="1051195"/>
        <a:ext cx="146069" cy="224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2EA20-E5D6-4045-9483-1A3366E79EC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0DE4F-AC7C-41EF-A2E5-A1DD31420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16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ged23b46f48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9" name="Google Shape;2179;ged23b46f48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03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>
            <a:extLst>
              <a:ext uri="{FF2B5EF4-FFF2-40B4-BE49-F238E27FC236}">
                <a16:creationId xmlns:a16="http://schemas.microsoft.com/office/drawing/2014/main" id="{0727B902-507B-FCF5-ED8C-11B37DCC6E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>
            <a:extLst>
              <a:ext uri="{FF2B5EF4-FFF2-40B4-BE49-F238E27FC236}">
                <a16:creationId xmlns:a16="http://schemas.microsoft.com/office/drawing/2014/main" id="{F568DAD9-ADA4-605E-113E-D5B87CC745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64516" name="灯片编号占位符 3">
            <a:extLst>
              <a:ext uri="{FF2B5EF4-FFF2-40B4-BE49-F238E27FC236}">
                <a16:creationId xmlns:a16="http://schemas.microsoft.com/office/drawing/2014/main" id="{4B664916-7B7C-6389-5CB6-B90D1E443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1E73A-921A-4313-95EC-2A77B43C5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B07A8-41BA-0D29-DA1B-376186962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4111B-4848-4A26-A5F4-53E03EE6571C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AB885-A1D4-B608-F336-1895D574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33591-3C36-4F8D-1F25-FFB45AC5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2C863-FFB5-4B78-AAC9-E2093E688B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046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B304-1EED-3A40-AB7A-38F005EE9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923D7-68B2-41AA-8C68-FD49AE6E20FB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F7817-315F-79AA-E342-A5287CDC5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CA7DB-345B-4E63-2D58-6189FE2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C5EB2-C7D0-4AFD-AC7C-3C2D74271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79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EF9E5-007E-21AC-343E-9AA71D44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333FE-68AB-4C28-8ECE-E988A336BFEF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D02B9-6058-F3D1-F86A-3DC0A0C7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C3044-39A1-6890-6E5D-A6AFEE50A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51D88-6DAA-47E3-825E-EBADAD5D07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304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2453633" y="4486800"/>
            <a:ext cx="2797200" cy="5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 idx="2"/>
          </p:nvPr>
        </p:nvSpPr>
        <p:spPr>
          <a:xfrm>
            <a:off x="960000" y="714733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Balsamiq Sans"/>
              <a:buNone/>
              <a:defRPr>
                <a:solidFill>
                  <a:schemeClr val="accent5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Balsamiq Sans"/>
              <a:buNone/>
              <a:defRPr>
                <a:solidFill>
                  <a:schemeClr val="accent5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Balsamiq Sans"/>
              <a:buNone/>
              <a:defRPr>
                <a:solidFill>
                  <a:schemeClr val="accent5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Balsamiq Sans"/>
              <a:buNone/>
              <a:defRPr>
                <a:solidFill>
                  <a:schemeClr val="accent5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Balsamiq Sans"/>
              <a:buNone/>
              <a:defRPr>
                <a:solidFill>
                  <a:schemeClr val="accent5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Balsamiq Sans"/>
              <a:buNone/>
              <a:defRPr>
                <a:solidFill>
                  <a:schemeClr val="accent5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Balsamiq Sans"/>
              <a:buNone/>
              <a:defRPr>
                <a:solidFill>
                  <a:schemeClr val="accent5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Balsamiq Sans"/>
              <a:buNone/>
              <a:defRPr>
                <a:solidFill>
                  <a:schemeClr val="accent5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2372467" y="5084423"/>
            <a:ext cx="2797200" cy="8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73">
                <a:solidFill>
                  <a:schemeClr val="dk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600">
                <a:solidFill>
                  <a:schemeClr val="dk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600">
                <a:solidFill>
                  <a:schemeClr val="dk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600">
                <a:solidFill>
                  <a:schemeClr val="dk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600">
                <a:solidFill>
                  <a:schemeClr val="dk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600">
                <a:solidFill>
                  <a:schemeClr val="dk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600">
                <a:solidFill>
                  <a:schemeClr val="dk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3"/>
          </p:nvPr>
        </p:nvSpPr>
        <p:spPr>
          <a:xfrm>
            <a:off x="2372467" y="2929019"/>
            <a:ext cx="2797200" cy="8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7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600"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600"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600"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600"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600"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600"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title" idx="4"/>
          </p:nvPr>
        </p:nvSpPr>
        <p:spPr>
          <a:xfrm>
            <a:off x="2453633" y="2311983"/>
            <a:ext cx="2797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Balsamiq Sans"/>
              <a:buNone/>
              <a:defRPr sz="3333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1167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288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EE9D2E3-CF51-4339-99C5-62157BA0DB9B}"/>
              </a:ext>
            </a:extLst>
          </p:cNvPr>
          <p:cNvSpPr/>
          <p:nvPr userDrawn="1"/>
        </p:nvSpPr>
        <p:spPr>
          <a:xfrm>
            <a:off x="589164" y="480308"/>
            <a:ext cx="11088869" cy="6005379"/>
          </a:xfrm>
          <a:prstGeom prst="roundRect">
            <a:avLst/>
          </a:prstGeom>
          <a:solidFill>
            <a:srgbClr val="D3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AE5A"/>
              </a:solidFill>
              <a:sym typeface="Arial"/>
            </a:endParaRPr>
          </a:p>
        </p:txBody>
      </p:sp>
      <p:grpSp>
        <p:nvGrpSpPr>
          <p:cNvPr id="450" name="Google Shape;450;p15"/>
          <p:cNvGrpSpPr/>
          <p:nvPr/>
        </p:nvGrpSpPr>
        <p:grpSpPr>
          <a:xfrm rot="-10135428">
            <a:off x="11444423" y="933749"/>
            <a:ext cx="353901" cy="337511"/>
            <a:chOff x="8373602" y="4288128"/>
            <a:chExt cx="265445" cy="253151"/>
          </a:xfrm>
        </p:grpSpPr>
        <p:sp>
          <p:nvSpPr>
            <p:cNvPr id="451" name="Google Shape;451;p1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203341">
            <a:off x="11696767" y="586049"/>
            <a:ext cx="232300" cy="221473"/>
            <a:chOff x="8373602" y="4288128"/>
            <a:chExt cx="265445" cy="253151"/>
          </a:xfrm>
        </p:grpSpPr>
        <p:sp>
          <p:nvSpPr>
            <p:cNvPr id="455" name="Google Shape;455;p1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8" name="Google Shape;458;p15"/>
          <p:cNvGrpSpPr/>
          <p:nvPr/>
        </p:nvGrpSpPr>
        <p:grpSpPr>
          <a:xfrm rot="-2936218">
            <a:off x="11168550" y="202884"/>
            <a:ext cx="353933" cy="337541"/>
            <a:chOff x="8373602" y="4288128"/>
            <a:chExt cx="265445" cy="253151"/>
          </a:xfrm>
        </p:grpSpPr>
        <p:sp>
          <p:nvSpPr>
            <p:cNvPr id="459" name="Google Shape;459;p1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62" name="Google Shape;462;p15"/>
          <p:cNvGrpSpPr/>
          <p:nvPr/>
        </p:nvGrpSpPr>
        <p:grpSpPr>
          <a:xfrm>
            <a:off x="321835" y="572172"/>
            <a:ext cx="668960" cy="1060637"/>
            <a:chOff x="8429375" y="536050"/>
            <a:chExt cx="672727" cy="1066611"/>
          </a:xfrm>
        </p:grpSpPr>
        <p:sp>
          <p:nvSpPr>
            <p:cNvPr id="463" name="Google Shape;463;p15"/>
            <p:cNvSpPr/>
            <p:nvPr/>
          </p:nvSpPr>
          <p:spPr>
            <a:xfrm>
              <a:off x="8429375" y="536050"/>
              <a:ext cx="672727" cy="1066611"/>
            </a:xfrm>
            <a:custGeom>
              <a:avLst/>
              <a:gdLst/>
              <a:ahLst/>
              <a:cxnLst/>
              <a:rect l="l" t="t" r="r" b="b"/>
              <a:pathLst>
                <a:path w="13216" h="20954" extrusionOk="0">
                  <a:moveTo>
                    <a:pt x="10500" y="2032"/>
                  </a:moveTo>
                  <a:lnTo>
                    <a:pt x="10500" y="2032"/>
                  </a:lnTo>
                  <a:cubicBezTo>
                    <a:pt x="10089" y="2968"/>
                    <a:pt x="9541" y="3790"/>
                    <a:pt x="9016" y="4611"/>
                  </a:cubicBezTo>
                  <a:cubicBezTo>
                    <a:pt x="8537" y="5342"/>
                    <a:pt x="8103" y="6072"/>
                    <a:pt x="7647" y="6803"/>
                  </a:cubicBezTo>
                  <a:cubicBezTo>
                    <a:pt x="7532" y="6985"/>
                    <a:pt x="7441" y="7168"/>
                    <a:pt x="7350" y="7328"/>
                  </a:cubicBezTo>
                  <a:cubicBezTo>
                    <a:pt x="6939" y="8126"/>
                    <a:pt x="6985" y="8332"/>
                    <a:pt x="7761" y="8811"/>
                  </a:cubicBezTo>
                  <a:cubicBezTo>
                    <a:pt x="8331" y="9176"/>
                    <a:pt x="8948" y="9473"/>
                    <a:pt x="9541" y="9838"/>
                  </a:cubicBezTo>
                  <a:cubicBezTo>
                    <a:pt x="10226" y="10272"/>
                    <a:pt x="10888" y="10728"/>
                    <a:pt x="11550" y="11208"/>
                  </a:cubicBezTo>
                  <a:cubicBezTo>
                    <a:pt x="11778" y="11390"/>
                    <a:pt x="11983" y="11641"/>
                    <a:pt x="12120" y="11893"/>
                  </a:cubicBezTo>
                  <a:cubicBezTo>
                    <a:pt x="12349" y="12281"/>
                    <a:pt x="12303" y="12554"/>
                    <a:pt x="12006" y="12874"/>
                  </a:cubicBezTo>
                  <a:cubicBezTo>
                    <a:pt x="11915" y="12965"/>
                    <a:pt x="11824" y="13057"/>
                    <a:pt x="11732" y="13125"/>
                  </a:cubicBezTo>
                  <a:cubicBezTo>
                    <a:pt x="11618" y="13239"/>
                    <a:pt x="11504" y="13331"/>
                    <a:pt x="11367" y="13422"/>
                  </a:cubicBezTo>
                  <a:cubicBezTo>
                    <a:pt x="8993" y="15088"/>
                    <a:pt x="6619" y="16777"/>
                    <a:pt x="4223" y="18443"/>
                  </a:cubicBezTo>
                  <a:cubicBezTo>
                    <a:pt x="3355" y="19060"/>
                    <a:pt x="2442" y="19608"/>
                    <a:pt x="1484" y="20064"/>
                  </a:cubicBezTo>
                  <a:cubicBezTo>
                    <a:pt x="1347" y="20132"/>
                    <a:pt x="1210" y="20201"/>
                    <a:pt x="1073" y="20269"/>
                  </a:cubicBezTo>
                  <a:cubicBezTo>
                    <a:pt x="890" y="20087"/>
                    <a:pt x="1073" y="19973"/>
                    <a:pt x="1141" y="19881"/>
                  </a:cubicBezTo>
                  <a:cubicBezTo>
                    <a:pt x="2283" y="18352"/>
                    <a:pt x="3401" y="16823"/>
                    <a:pt x="4656" y="15385"/>
                  </a:cubicBezTo>
                  <a:cubicBezTo>
                    <a:pt x="5318" y="14654"/>
                    <a:pt x="5935" y="13878"/>
                    <a:pt x="6574" y="13125"/>
                  </a:cubicBezTo>
                  <a:cubicBezTo>
                    <a:pt x="6642" y="13057"/>
                    <a:pt x="6711" y="12965"/>
                    <a:pt x="6779" y="12897"/>
                  </a:cubicBezTo>
                  <a:cubicBezTo>
                    <a:pt x="7259" y="12258"/>
                    <a:pt x="7213" y="11984"/>
                    <a:pt x="6528" y="11550"/>
                  </a:cubicBezTo>
                  <a:cubicBezTo>
                    <a:pt x="6391" y="11459"/>
                    <a:pt x="6209" y="11390"/>
                    <a:pt x="6049" y="11322"/>
                  </a:cubicBezTo>
                  <a:cubicBezTo>
                    <a:pt x="5067" y="10934"/>
                    <a:pt x="4063" y="10546"/>
                    <a:pt x="3081" y="10135"/>
                  </a:cubicBezTo>
                  <a:cubicBezTo>
                    <a:pt x="2876" y="10044"/>
                    <a:pt x="2693" y="9952"/>
                    <a:pt x="2488" y="9838"/>
                  </a:cubicBezTo>
                  <a:cubicBezTo>
                    <a:pt x="2465" y="9519"/>
                    <a:pt x="2625" y="9336"/>
                    <a:pt x="2785" y="9154"/>
                  </a:cubicBezTo>
                  <a:cubicBezTo>
                    <a:pt x="3196" y="8743"/>
                    <a:pt x="3584" y="8309"/>
                    <a:pt x="4017" y="7921"/>
                  </a:cubicBezTo>
                  <a:cubicBezTo>
                    <a:pt x="5067" y="6962"/>
                    <a:pt x="6140" y="6026"/>
                    <a:pt x="7190" y="5068"/>
                  </a:cubicBezTo>
                  <a:cubicBezTo>
                    <a:pt x="8308" y="4086"/>
                    <a:pt x="9473" y="3128"/>
                    <a:pt x="10500" y="2032"/>
                  </a:cubicBezTo>
                  <a:close/>
                  <a:moveTo>
                    <a:pt x="11572" y="1"/>
                  </a:moveTo>
                  <a:cubicBezTo>
                    <a:pt x="11048" y="343"/>
                    <a:pt x="10614" y="617"/>
                    <a:pt x="10226" y="1005"/>
                  </a:cubicBezTo>
                  <a:cubicBezTo>
                    <a:pt x="9746" y="1439"/>
                    <a:pt x="9244" y="1872"/>
                    <a:pt x="8765" y="2329"/>
                  </a:cubicBezTo>
                  <a:cubicBezTo>
                    <a:pt x="8286" y="2785"/>
                    <a:pt x="7806" y="3242"/>
                    <a:pt x="7350" y="3698"/>
                  </a:cubicBezTo>
                  <a:cubicBezTo>
                    <a:pt x="7053" y="3995"/>
                    <a:pt x="6802" y="4315"/>
                    <a:pt x="6505" y="4588"/>
                  </a:cubicBezTo>
                  <a:cubicBezTo>
                    <a:pt x="5273" y="5730"/>
                    <a:pt x="4040" y="6848"/>
                    <a:pt x="2830" y="7989"/>
                  </a:cubicBezTo>
                  <a:cubicBezTo>
                    <a:pt x="2534" y="8263"/>
                    <a:pt x="2237" y="8537"/>
                    <a:pt x="1986" y="8857"/>
                  </a:cubicBezTo>
                  <a:cubicBezTo>
                    <a:pt x="1552" y="9427"/>
                    <a:pt x="1666" y="10021"/>
                    <a:pt x="2237" y="10432"/>
                  </a:cubicBezTo>
                  <a:cubicBezTo>
                    <a:pt x="2420" y="10569"/>
                    <a:pt x="2625" y="10683"/>
                    <a:pt x="2830" y="10774"/>
                  </a:cubicBezTo>
                  <a:cubicBezTo>
                    <a:pt x="3310" y="10980"/>
                    <a:pt x="3812" y="11185"/>
                    <a:pt x="4314" y="11390"/>
                  </a:cubicBezTo>
                  <a:cubicBezTo>
                    <a:pt x="4748" y="11550"/>
                    <a:pt x="5204" y="11687"/>
                    <a:pt x="5661" y="11870"/>
                  </a:cubicBezTo>
                  <a:cubicBezTo>
                    <a:pt x="5798" y="11915"/>
                    <a:pt x="5980" y="11915"/>
                    <a:pt x="6026" y="12189"/>
                  </a:cubicBezTo>
                  <a:cubicBezTo>
                    <a:pt x="5432" y="12920"/>
                    <a:pt x="4862" y="13719"/>
                    <a:pt x="4223" y="14472"/>
                  </a:cubicBezTo>
                  <a:cubicBezTo>
                    <a:pt x="2808" y="16161"/>
                    <a:pt x="1598" y="18010"/>
                    <a:pt x="342" y="19813"/>
                  </a:cubicBezTo>
                  <a:cubicBezTo>
                    <a:pt x="183" y="20041"/>
                    <a:pt x="23" y="20269"/>
                    <a:pt x="0" y="20566"/>
                  </a:cubicBezTo>
                  <a:cubicBezTo>
                    <a:pt x="199" y="20827"/>
                    <a:pt x="429" y="20953"/>
                    <a:pt x="683" y="20953"/>
                  </a:cubicBezTo>
                  <a:cubicBezTo>
                    <a:pt x="808" y="20953"/>
                    <a:pt x="938" y="20923"/>
                    <a:pt x="1073" y="20863"/>
                  </a:cubicBezTo>
                  <a:cubicBezTo>
                    <a:pt x="1392" y="20749"/>
                    <a:pt x="1689" y="20635"/>
                    <a:pt x="1986" y="20475"/>
                  </a:cubicBezTo>
                  <a:cubicBezTo>
                    <a:pt x="3333" y="19790"/>
                    <a:pt x="4656" y="19037"/>
                    <a:pt x="5912" y="18170"/>
                  </a:cubicBezTo>
                  <a:cubicBezTo>
                    <a:pt x="7829" y="16800"/>
                    <a:pt x="9746" y="15430"/>
                    <a:pt x="11664" y="14038"/>
                  </a:cubicBezTo>
                  <a:cubicBezTo>
                    <a:pt x="11961" y="13833"/>
                    <a:pt x="12257" y="13582"/>
                    <a:pt x="12531" y="13331"/>
                  </a:cubicBezTo>
                  <a:cubicBezTo>
                    <a:pt x="12691" y="13194"/>
                    <a:pt x="12828" y="13011"/>
                    <a:pt x="12874" y="12828"/>
                  </a:cubicBezTo>
                  <a:cubicBezTo>
                    <a:pt x="13079" y="12052"/>
                    <a:pt x="13216" y="11756"/>
                    <a:pt x="12394" y="11117"/>
                  </a:cubicBezTo>
                  <a:cubicBezTo>
                    <a:pt x="12326" y="11071"/>
                    <a:pt x="12280" y="11025"/>
                    <a:pt x="12212" y="10980"/>
                  </a:cubicBezTo>
                  <a:cubicBezTo>
                    <a:pt x="11070" y="10044"/>
                    <a:pt x="9861" y="9199"/>
                    <a:pt x="8605" y="8423"/>
                  </a:cubicBezTo>
                  <a:cubicBezTo>
                    <a:pt x="8445" y="8332"/>
                    <a:pt x="8286" y="8195"/>
                    <a:pt x="8126" y="8081"/>
                  </a:cubicBezTo>
                  <a:cubicBezTo>
                    <a:pt x="8172" y="7921"/>
                    <a:pt x="8217" y="7807"/>
                    <a:pt x="8263" y="7693"/>
                  </a:cubicBezTo>
                  <a:cubicBezTo>
                    <a:pt x="8674" y="6917"/>
                    <a:pt x="9085" y="6118"/>
                    <a:pt x="9518" y="5342"/>
                  </a:cubicBezTo>
                  <a:cubicBezTo>
                    <a:pt x="10203" y="4109"/>
                    <a:pt x="10911" y="2877"/>
                    <a:pt x="11618" y="1644"/>
                  </a:cubicBezTo>
                  <a:cubicBezTo>
                    <a:pt x="11801" y="1302"/>
                    <a:pt x="11938" y="914"/>
                    <a:pt x="12120" y="526"/>
                  </a:cubicBezTo>
                  <a:cubicBezTo>
                    <a:pt x="11938" y="343"/>
                    <a:pt x="11778" y="183"/>
                    <a:pt x="11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8877821" y="1135115"/>
              <a:ext cx="96511" cy="64392"/>
            </a:xfrm>
            <a:custGeom>
              <a:avLst/>
              <a:gdLst/>
              <a:ahLst/>
              <a:cxnLst/>
              <a:rect l="l" t="t" r="r" b="b"/>
              <a:pathLst>
                <a:path w="1896" h="1265" extrusionOk="0">
                  <a:moveTo>
                    <a:pt x="1623" y="1"/>
                  </a:moveTo>
                  <a:cubicBezTo>
                    <a:pt x="1525" y="1"/>
                    <a:pt x="1430" y="42"/>
                    <a:pt x="1347" y="101"/>
                  </a:cubicBezTo>
                  <a:cubicBezTo>
                    <a:pt x="868" y="352"/>
                    <a:pt x="411" y="626"/>
                    <a:pt x="69" y="1059"/>
                  </a:cubicBezTo>
                  <a:cubicBezTo>
                    <a:pt x="46" y="1105"/>
                    <a:pt x="23" y="1174"/>
                    <a:pt x="1" y="1265"/>
                  </a:cubicBezTo>
                  <a:cubicBezTo>
                    <a:pt x="503" y="1128"/>
                    <a:pt x="1324" y="694"/>
                    <a:pt x="1872" y="283"/>
                  </a:cubicBezTo>
                  <a:cubicBezTo>
                    <a:pt x="1895" y="261"/>
                    <a:pt x="1872" y="192"/>
                    <a:pt x="1895" y="124"/>
                  </a:cubicBezTo>
                  <a:cubicBezTo>
                    <a:pt x="1807" y="36"/>
                    <a:pt x="1714" y="1"/>
                    <a:pt x="16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8917321" y="1167438"/>
              <a:ext cx="91828" cy="56502"/>
            </a:xfrm>
            <a:custGeom>
              <a:avLst/>
              <a:gdLst/>
              <a:ahLst/>
              <a:cxnLst/>
              <a:rect l="l" t="t" r="r" b="b"/>
              <a:pathLst>
                <a:path w="1804" h="1110" extrusionOk="0">
                  <a:moveTo>
                    <a:pt x="1601" y="1"/>
                  </a:moveTo>
                  <a:cubicBezTo>
                    <a:pt x="1474" y="1"/>
                    <a:pt x="1359" y="80"/>
                    <a:pt x="1233" y="128"/>
                  </a:cubicBezTo>
                  <a:cubicBezTo>
                    <a:pt x="571" y="447"/>
                    <a:pt x="343" y="630"/>
                    <a:pt x="1" y="1109"/>
                  </a:cubicBezTo>
                  <a:cubicBezTo>
                    <a:pt x="663" y="790"/>
                    <a:pt x="1256" y="584"/>
                    <a:pt x="1781" y="196"/>
                  </a:cubicBezTo>
                  <a:cubicBezTo>
                    <a:pt x="1804" y="173"/>
                    <a:pt x="1781" y="105"/>
                    <a:pt x="1781" y="59"/>
                  </a:cubicBezTo>
                  <a:cubicBezTo>
                    <a:pt x="1717" y="17"/>
                    <a:pt x="1658" y="1"/>
                    <a:pt x="1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8845295" y="1114093"/>
              <a:ext cx="67446" cy="44743"/>
            </a:xfrm>
            <a:custGeom>
              <a:avLst/>
              <a:gdLst/>
              <a:ahLst/>
              <a:cxnLst/>
              <a:rect l="l" t="t" r="r" b="b"/>
              <a:pathLst>
                <a:path w="1325" h="879" extrusionOk="0">
                  <a:moveTo>
                    <a:pt x="1012" y="0"/>
                  </a:moveTo>
                  <a:cubicBezTo>
                    <a:pt x="987" y="0"/>
                    <a:pt x="965" y="13"/>
                    <a:pt x="936" y="34"/>
                  </a:cubicBezTo>
                  <a:cubicBezTo>
                    <a:pt x="662" y="240"/>
                    <a:pt x="411" y="422"/>
                    <a:pt x="160" y="651"/>
                  </a:cubicBezTo>
                  <a:cubicBezTo>
                    <a:pt x="92" y="696"/>
                    <a:pt x="69" y="788"/>
                    <a:pt x="1" y="879"/>
                  </a:cubicBezTo>
                  <a:cubicBezTo>
                    <a:pt x="640" y="788"/>
                    <a:pt x="777" y="719"/>
                    <a:pt x="1324" y="217"/>
                  </a:cubicBezTo>
                  <a:cubicBezTo>
                    <a:pt x="1136" y="60"/>
                    <a:pt x="1067" y="0"/>
                    <a:pt x="10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67" name="Google Shape;467;p15"/>
          <p:cNvGrpSpPr/>
          <p:nvPr/>
        </p:nvGrpSpPr>
        <p:grpSpPr>
          <a:xfrm rot="-3377261">
            <a:off x="383464" y="6045894"/>
            <a:ext cx="353912" cy="337521"/>
            <a:chOff x="8373602" y="4288128"/>
            <a:chExt cx="265445" cy="253151"/>
          </a:xfrm>
        </p:grpSpPr>
        <p:sp>
          <p:nvSpPr>
            <p:cNvPr id="468" name="Google Shape;468;p1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1" name="Google Shape;471;p15"/>
          <p:cNvGrpSpPr/>
          <p:nvPr/>
        </p:nvGrpSpPr>
        <p:grpSpPr>
          <a:xfrm rot="3821780">
            <a:off x="10695395" y="6122558"/>
            <a:ext cx="353904" cy="337513"/>
            <a:chOff x="8373602" y="4288128"/>
            <a:chExt cx="265445" cy="253151"/>
          </a:xfrm>
        </p:grpSpPr>
        <p:sp>
          <p:nvSpPr>
            <p:cNvPr id="472" name="Google Shape;472;p1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479" name="Google Shape;479;p15"/>
          <p:cNvSpPr/>
          <p:nvPr/>
        </p:nvSpPr>
        <p:spPr>
          <a:xfrm>
            <a:off x="11292800" y="5556267"/>
            <a:ext cx="1229800" cy="1316805"/>
          </a:xfrm>
          <a:custGeom>
            <a:avLst/>
            <a:gdLst/>
            <a:ahLst/>
            <a:cxnLst/>
            <a:rect l="l" t="t" r="r" b="b"/>
            <a:pathLst>
              <a:path w="18672" h="19993" extrusionOk="0">
                <a:moveTo>
                  <a:pt x="17622" y="4152"/>
                </a:moveTo>
                <a:cubicBezTo>
                  <a:pt x="17781" y="4289"/>
                  <a:pt x="17918" y="4403"/>
                  <a:pt x="18101" y="4563"/>
                </a:cubicBezTo>
                <a:cubicBezTo>
                  <a:pt x="17941" y="4905"/>
                  <a:pt x="17667" y="5134"/>
                  <a:pt x="17348" y="5408"/>
                </a:cubicBezTo>
                <a:cubicBezTo>
                  <a:pt x="17211" y="5179"/>
                  <a:pt x="17119" y="5042"/>
                  <a:pt x="17028" y="4883"/>
                </a:cubicBezTo>
                <a:cubicBezTo>
                  <a:pt x="17142" y="4586"/>
                  <a:pt x="17393" y="4403"/>
                  <a:pt x="17622" y="4152"/>
                </a:cubicBezTo>
                <a:close/>
                <a:moveTo>
                  <a:pt x="16686" y="5202"/>
                </a:moveTo>
                <a:cubicBezTo>
                  <a:pt x="16846" y="5408"/>
                  <a:pt x="16960" y="5545"/>
                  <a:pt x="17119" y="5727"/>
                </a:cubicBezTo>
                <a:cubicBezTo>
                  <a:pt x="16846" y="5978"/>
                  <a:pt x="16594" y="6229"/>
                  <a:pt x="16321" y="6503"/>
                </a:cubicBezTo>
                <a:cubicBezTo>
                  <a:pt x="16184" y="6321"/>
                  <a:pt x="16070" y="6161"/>
                  <a:pt x="15955" y="6001"/>
                </a:cubicBezTo>
                <a:cubicBezTo>
                  <a:pt x="16115" y="5682"/>
                  <a:pt x="16366" y="5476"/>
                  <a:pt x="16686" y="5202"/>
                </a:cubicBezTo>
                <a:close/>
                <a:moveTo>
                  <a:pt x="15545" y="6298"/>
                </a:moveTo>
                <a:cubicBezTo>
                  <a:pt x="15818" y="6321"/>
                  <a:pt x="15887" y="6572"/>
                  <a:pt x="16070" y="6800"/>
                </a:cubicBezTo>
                <a:cubicBezTo>
                  <a:pt x="15750" y="7142"/>
                  <a:pt x="15453" y="7439"/>
                  <a:pt x="15134" y="7781"/>
                </a:cubicBezTo>
                <a:cubicBezTo>
                  <a:pt x="14974" y="7530"/>
                  <a:pt x="14860" y="7348"/>
                  <a:pt x="14700" y="7142"/>
                </a:cubicBezTo>
                <a:cubicBezTo>
                  <a:pt x="14860" y="6983"/>
                  <a:pt x="14974" y="6846"/>
                  <a:pt x="15111" y="6709"/>
                </a:cubicBezTo>
                <a:cubicBezTo>
                  <a:pt x="15248" y="6549"/>
                  <a:pt x="15408" y="6435"/>
                  <a:pt x="15545" y="6298"/>
                </a:cubicBezTo>
                <a:close/>
                <a:moveTo>
                  <a:pt x="14358" y="7462"/>
                </a:moveTo>
                <a:cubicBezTo>
                  <a:pt x="14449" y="7530"/>
                  <a:pt x="14517" y="7576"/>
                  <a:pt x="14586" y="7644"/>
                </a:cubicBezTo>
                <a:cubicBezTo>
                  <a:pt x="14677" y="7759"/>
                  <a:pt x="14768" y="7873"/>
                  <a:pt x="14883" y="8033"/>
                </a:cubicBezTo>
                <a:cubicBezTo>
                  <a:pt x="14609" y="8284"/>
                  <a:pt x="14358" y="8535"/>
                  <a:pt x="14061" y="8809"/>
                </a:cubicBezTo>
                <a:cubicBezTo>
                  <a:pt x="13901" y="8603"/>
                  <a:pt x="13764" y="8421"/>
                  <a:pt x="13604" y="8192"/>
                </a:cubicBezTo>
                <a:cubicBezTo>
                  <a:pt x="13787" y="7873"/>
                  <a:pt x="14061" y="7667"/>
                  <a:pt x="14358" y="7462"/>
                </a:cubicBezTo>
                <a:close/>
                <a:moveTo>
                  <a:pt x="13285" y="8535"/>
                </a:moveTo>
                <a:cubicBezTo>
                  <a:pt x="13445" y="8717"/>
                  <a:pt x="13582" y="8877"/>
                  <a:pt x="13719" y="9037"/>
                </a:cubicBezTo>
                <a:cubicBezTo>
                  <a:pt x="13582" y="9311"/>
                  <a:pt x="13582" y="9311"/>
                  <a:pt x="13308" y="9471"/>
                </a:cubicBezTo>
                <a:cubicBezTo>
                  <a:pt x="13216" y="9288"/>
                  <a:pt x="13102" y="9105"/>
                  <a:pt x="13034" y="8900"/>
                </a:cubicBezTo>
                <a:cubicBezTo>
                  <a:pt x="12965" y="8740"/>
                  <a:pt x="13034" y="8626"/>
                  <a:pt x="13285" y="8535"/>
                </a:cubicBezTo>
                <a:close/>
                <a:moveTo>
                  <a:pt x="12600" y="9105"/>
                </a:moveTo>
                <a:lnTo>
                  <a:pt x="12600" y="9105"/>
                </a:lnTo>
                <a:cubicBezTo>
                  <a:pt x="12805" y="9402"/>
                  <a:pt x="12942" y="9607"/>
                  <a:pt x="13102" y="9836"/>
                </a:cubicBezTo>
                <a:cubicBezTo>
                  <a:pt x="12988" y="9927"/>
                  <a:pt x="12920" y="10018"/>
                  <a:pt x="12805" y="10132"/>
                </a:cubicBezTo>
                <a:cubicBezTo>
                  <a:pt x="12532" y="9859"/>
                  <a:pt x="12395" y="9607"/>
                  <a:pt x="12600" y="9105"/>
                </a:cubicBezTo>
                <a:close/>
                <a:moveTo>
                  <a:pt x="8514" y="12506"/>
                </a:moveTo>
                <a:cubicBezTo>
                  <a:pt x="8674" y="12803"/>
                  <a:pt x="8834" y="13054"/>
                  <a:pt x="8994" y="13305"/>
                </a:cubicBezTo>
                <a:cubicBezTo>
                  <a:pt x="8880" y="13625"/>
                  <a:pt x="8651" y="13807"/>
                  <a:pt x="8377" y="14081"/>
                </a:cubicBezTo>
                <a:cubicBezTo>
                  <a:pt x="8149" y="13784"/>
                  <a:pt x="7989" y="13579"/>
                  <a:pt x="7807" y="13328"/>
                </a:cubicBezTo>
                <a:cubicBezTo>
                  <a:pt x="8012" y="13054"/>
                  <a:pt x="8172" y="12757"/>
                  <a:pt x="8514" y="12506"/>
                </a:cubicBezTo>
                <a:close/>
                <a:moveTo>
                  <a:pt x="7396" y="13807"/>
                </a:moveTo>
                <a:cubicBezTo>
                  <a:pt x="7715" y="13990"/>
                  <a:pt x="7852" y="14264"/>
                  <a:pt x="8012" y="14515"/>
                </a:cubicBezTo>
                <a:cubicBezTo>
                  <a:pt x="7852" y="14789"/>
                  <a:pt x="7670" y="15017"/>
                  <a:pt x="7373" y="15245"/>
                </a:cubicBezTo>
                <a:cubicBezTo>
                  <a:pt x="7213" y="14926"/>
                  <a:pt x="7076" y="14675"/>
                  <a:pt x="6939" y="14378"/>
                </a:cubicBezTo>
                <a:cubicBezTo>
                  <a:pt x="7076" y="14218"/>
                  <a:pt x="7236" y="14013"/>
                  <a:pt x="7396" y="13807"/>
                </a:cubicBezTo>
                <a:close/>
                <a:moveTo>
                  <a:pt x="6529" y="14949"/>
                </a:moveTo>
                <a:cubicBezTo>
                  <a:pt x="6802" y="15154"/>
                  <a:pt x="6939" y="15382"/>
                  <a:pt x="7076" y="15633"/>
                </a:cubicBezTo>
                <a:cubicBezTo>
                  <a:pt x="6848" y="15907"/>
                  <a:pt x="6665" y="16227"/>
                  <a:pt x="6323" y="16409"/>
                </a:cubicBezTo>
                <a:cubicBezTo>
                  <a:pt x="6186" y="16135"/>
                  <a:pt x="6072" y="15930"/>
                  <a:pt x="5935" y="15679"/>
                </a:cubicBezTo>
                <a:cubicBezTo>
                  <a:pt x="6141" y="15428"/>
                  <a:pt x="6323" y="15200"/>
                  <a:pt x="6529" y="14949"/>
                </a:cubicBezTo>
                <a:close/>
                <a:moveTo>
                  <a:pt x="5547" y="16158"/>
                </a:moveTo>
                <a:cubicBezTo>
                  <a:pt x="5661" y="16295"/>
                  <a:pt x="5775" y="16387"/>
                  <a:pt x="5844" y="16501"/>
                </a:cubicBezTo>
                <a:cubicBezTo>
                  <a:pt x="5935" y="16592"/>
                  <a:pt x="5981" y="16706"/>
                  <a:pt x="6049" y="16843"/>
                </a:cubicBezTo>
                <a:cubicBezTo>
                  <a:pt x="5867" y="17071"/>
                  <a:pt x="5684" y="17277"/>
                  <a:pt x="5501" y="17482"/>
                </a:cubicBezTo>
                <a:cubicBezTo>
                  <a:pt x="5456" y="17528"/>
                  <a:pt x="5364" y="17551"/>
                  <a:pt x="5273" y="17596"/>
                </a:cubicBezTo>
                <a:cubicBezTo>
                  <a:pt x="5113" y="17368"/>
                  <a:pt x="4976" y="17140"/>
                  <a:pt x="4999" y="16797"/>
                </a:cubicBezTo>
                <a:cubicBezTo>
                  <a:pt x="5159" y="16615"/>
                  <a:pt x="5319" y="16409"/>
                  <a:pt x="5547" y="16158"/>
                </a:cubicBezTo>
                <a:close/>
                <a:moveTo>
                  <a:pt x="5981" y="751"/>
                </a:moveTo>
                <a:cubicBezTo>
                  <a:pt x="6323" y="1116"/>
                  <a:pt x="6506" y="1527"/>
                  <a:pt x="6665" y="1938"/>
                </a:cubicBezTo>
                <a:cubicBezTo>
                  <a:pt x="6985" y="2714"/>
                  <a:pt x="7282" y="3513"/>
                  <a:pt x="7578" y="4289"/>
                </a:cubicBezTo>
                <a:cubicBezTo>
                  <a:pt x="7898" y="5111"/>
                  <a:pt x="8218" y="5933"/>
                  <a:pt x="8560" y="6754"/>
                </a:cubicBezTo>
                <a:cubicBezTo>
                  <a:pt x="8697" y="7051"/>
                  <a:pt x="8857" y="7348"/>
                  <a:pt x="9062" y="7599"/>
                </a:cubicBezTo>
                <a:cubicBezTo>
                  <a:pt x="9172" y="7763"/>
                  <a:pt x="9289" y="7845"/>
                  <a:pt x="9420" y="7845"/>
                </a:cubicBezTo>
                <a:cubicBezTo>
                  <a:pt x="9508" y="7845"/>
                  <a:pt x="9601" y="7809"/>
                  <a:pt x="9701" y="7736"/>
                </a:cubicBezTo>
                <a:cubicBezTo>
                  <a:pt x="9998" y="7530"/>
                  <a:pt x="10295" y="7325"/>
                  <a:pt x="10546" y="7074"/>
                </a:cubicBezTo>
                <a:cubicBezTo>
                  <a:pt x="11596" y="5955"/>
                  <a:pt x="12646" y="4814"/>
                  <a:pt x="13696" y="3673"/>
                </a:cubicBezTo>
                <a:cubicBezTo>
                  <a:pt x="14107" y="3239"/>
                  <a:pt x="14517" y="2783"/>
                  <a:pt x="14928" y="2326"/>
                </a:cubicBezTo>
                <a:cubicBezTo>
                  <a:pt x="15088" y="2166"/>
                  <a:pt x="15248" y="2029"/>
                  <a:pt x="15453" y="1847"/>
                </a:cubicBezTo>
                <a:cubicBezTo>
                  <a:pt x="16047" y="2144"/>
                  <a:pt x="16458" y="2600"/>
                  <a:pt x="16846" y="3102"/>
                </a:cubicBezTo>
                <a:cubicBezTo>
                  <a:pt x="16731" y="3536"/>
                  <a:pt x="16435" y="3856"/>
                  <a:pt x="16161" y="4175"/>
                </a:cubicBezTo>
                <a:cubicBezTo>
                  <a:pt x="14883" y="5590"/>
                  <a:pt x="13513" y="6914"/>
                  <a:pt x="12144" y="8238"/>
                </a:cubicBezTo>
                <a:cubicBezTo>
                  <a:pt x="11915" y="8443"/>
                  <a:pt x="11710" y="8649"/>
                  <a:pt x="11482" y="8854"/>
                </a:cubicBezTo>
                <a:cubicBezTo>
                  <a:pt x="11185" y="9151"/>
                  <a:pt x="11139" y="9471"/>
                  <a:pt x="11299" y="9836"/>
                </a:cubicBezTo>
                <a:cubicBezTo>
                  <a:pt x="11482" y="10224"/>
                  <a:pt x="11687" y="10612"/>
                  <a:pt x="11915" y="10954"/>
                </a:cubicBezTo>
                <a:cubicBezTo>
                  <a:pt x="12646" y="12027"/>
                  <a:pt x="13422" y="13077"/>
                  <a:pt x="14152" y="14127"/>
                </a:cubicBezTo>
                <a:cubicBezTo>
                  <a:pt x="14517" y="14675"/>
                  <a:pt x="14883" y="15222"/>
                  <a:pt x="15248" y="15793"/>
                </a:cubicBezTo>
                <a:cubicBezTo>
                  <a:pt x="14791" y="16501"/>
                  <a:pt x="14107" y="17140"/>
                  <a:pt x="13422" y="17528"/>
                </a:cubicBezTo>
                <a:cubicBezTo>
                  <a:pt x="12942" y="17049"/>
                  <a:pt x="12554" y="16501"/>
                  <a:pt x="12235" y="15884"/>
                </a:cubicBezTo>
                <a:cubicBezTo>
                  <a:pt x="11664" y="14834"/>
                  <a:pt x="11116" y="13784"/>
                  <a:pt x="10546" y="12735"/>
                </a:cubicBezTo>
                <a:cubicBezTo>
                  <a:pt x="10318" y="12347"/>
                  <a:pt x="10066" y="11958"/>
                  <a:pt x="9793" y="11593"/>
                </a:cubicBezTo>
                <a:cubicBezTo>
                  <a:pt x="9601" y="11337"/>
                  <a:pt x="9316" y="11203"/>
                  <a:pt x="9018" y="11203"/>
                </a:cubicBezTo>
                <a:cubicBezTo>
                  <a:pt x="8784" y="11203"/>
                  <a:pt x="8542" y="11286"/>
                  <a:pt x="8332" y="11456"/>
                </a:cubicBezTo>
                <a:cubicBezTo>
                  <a:pt x="8218" y="11548"/>
                  <a:pt x="8103" y="11662"/>
                  <a:pt x="8012" y="11776"/>
                </a:cubicBezTo>
                <a:cubicBezTo>
                  <a:pt x="7008" y="13031"/>
                  <a:pt x="5935" y="14195"/>
                  <a:pt x="4976" y="15496"/>
                </a:cubicBezTo>
                <a:cubicBezTo>
                  <a:pt x="4383" y="16318"/>
                  <a:pt x="3675" y="17094"/>
                  <a:pt x="3013" y="17893"/>
                </a:cubicBezTo>
                <a:cubicBezTo>
                  <a:pt x="2945" y="17962"/>
                  <a:pt x="2854" y="18030"/>
                  <a:pt x="2762" y="18121"/>
                </a:cubicBezTo>
                <a:cubicBezTo>
                  <a:pt x="2123" y="17665"/>
                  <a:pt x="1644" y="17071"/>
                  <a:pt x="1142" y="16501"/>
                </a:cubicBezTo>
                <a:cubicBezTo>
                  <a:pt x="1050" y="16387"/>
                  <a:pt x="1028" y="16204"/>
                  <a:pt x="1119" y="16067"/>
                </a:cubicBezTo>
                <a:cubicBezTo>
                  <a:pt x="1279" y="15816"/>
                  <a:pt x="1438" y="15542"/>
                  <a:pt x="1621" y="15314"/>
                </a:cubicBezTo>
                <a:cubicBezTo>
                  <a:pt x="3013" y="13739"/>
                  <a:pt x="4406" y="12164"/>
                  <a:pt x="5821" y="10589"/>
                </a:cubicBezTo>
                <a:cubicBezTo>
                  <a:pt x="6529" y="9790"/>
                  <a:pt x="6643" y="9676"/>
                  <a:pt x="6939" y="8946"/>
                </a:cubicBezTo>
                <a:cubicBezTo>
                  <a:pt x="6734" y="8717"/>
                  <a:pt x="6597" y="8443"/>
                  <a:pt x="6529" y="8124"/>
                </a:cubicBezTo>
                <a:cubicBezTo>
                  <a:pt x="6346" y="7074"/>
                  <a:pt x="6141" y="6024"/>
                  <a:pt x="5867" y="4997"/>
                </a:cubicBezTo>
                <a:cubicBezTo>
                  <a:pt x="5707" y="4335"/>
                  <a:pt x="5433" y="3696"/>
                  <a:pt x="5182" y="3057"/>
                </a:cubicBezTo>
                <a:cubicBezTo>
                  <a:pt x="4976" y="2577"/>
                  <a:pt x="4771" y="2098"/>
                  <a:pt x="4543" y="1550"/>
                </a:cubicBezTo>
                <a:cubicBezTo>
                  <a:pt x="4999" y="1231"/>
                  <a:pt x="5456" y="980"/>
                  <a:pt x="5981" y="751"/>
                </a:cubicBezTo>
                <a:close/>
                <a:moveTo>
                  <a:pt x="13467" y="18258"/>
                </a:moveTo>
                <a:lnTo>
                  <a:pt x="13467" y="18327"/>
                </a:lnTo>
                <a:lnTo>
                  <a:pt x="13422" y="18327"/>
                </a:lnTo>
                <a:lnTo>
                  <a:pt x="13467" y="18258"/>
                </a:lnTo>
                <a:close/>
                <a:moveTo>
                  <a:pt x="4543" y="17368"/>
                </a:moveTo>
                <a:cubicBezTo>
                  <a:pt x="4703" y="17596"/>
                  <a:pt x="4817" y="17802"/>
                  <a:pt x="4976" y="18030"/>
                </a:cubicBezTo>
                <a:cubicBezTo>
                  <a:pt x="4794" y="18235"/>
                  <a:pt x="4611" y="18395"/>
                  <a:pt x="4406" y="18623"/>
                </a:cubicBezTo>
                <a:cubicBezTo>
                  <a:pt x="4269" y="18350"/>
                  <a:pt x="4155" y="18121"/>
                  <a:pt x="4041" y="17916"/>
                </a:cubicBezTo>
                <a:cubicBezTo>
                  <a:pt x="4132" y="17779"/>
                  <a:pt x="4200" y="17688"/>
                  <a:pt x="4292" y="17596"/>
                </a:cubicBezTo>
                <a:cubicBezTo>
                  <a:pt x="4337" y="17528"/>
                  <a:pt x="4429" y="17459"/>
                  <a:pt x="4543" y="17368"/>
                </a:cubicBezTo>
                <a:close/>
                <a:moveTo>
                  <a:pt x="14837" y="17300"/>
                </a:moveTo>
                <a:cubicBezTo>
                  <a:pt x="15065" y="17573"/>
                  <a:pt x="15271" y="17825"/>
                  <a:pt x="15453" y="18098"/>
                </a:cubicBezTo>
                <a:cubicBezTo>
                  <a:pt x="15519" y="18187"/>
                  <a:pt x="15500" y="18317"/>
                  <a:pt x="15520" y="18429"/>
                </a:cubicBezTo>
                <a:lnTo>
                  <a:pt x="15520" y="18429"/>
                </a:lnTo>
                <a:cubicBezTo>
                  <a:pt x="15324" y="18517"/>
                  <a:pt x="15147" y="18604"/>
                  <a:pt x="14928" y="18692"/>
                </a:cubicBezTo>
                <a:cubicBezTo>
                  <a:pt x="14723" y="18372"/>
                  <a:pt x="14563" y="18007"/>
                  <a:pt x="14449" y="17596"/>
                </a:cubicBezTo>
                <a:cubicBezTo>
                  <a:pt x="14563" y="17505"/>
                  <a:pt x="14677" y="17414"/>
                  <a:pt x="14837" y="17300"/>
                </a:cubicBezTo>
                <a:close/>
                <a:moveTo>
                  <a:pt x="13970" y="17984"/>
                </a:moveTo>
                <a:lnTo>
                  <a:pt x="13970" y="17984"/>
                </a:lnTo>
                <a:cubicBezTo>
                  <a:pt x="14015" y="18007"/>
                  <a:pt x="14084" y="18007"/>
                  <a:pt x="14107" y="18030"/>
                </a:cubicBezTo>
                <a:cubicBezTo>
                  <a:pt x="14312" y="18304"/>
                  <a:pt x="14517" y="18601"/>
                  <a:pt x="14723" y="18875"/>
                </a:cubicBezTo>
                <a:cubicBezTo>
                  <a:pt x="14659" y="18981"/>
                  <a:pt x="14615" y="19088"/>
                  <a:pt x="14572" y="19194"/>
                </a:cubicBezTo>
                <a:lnTo>
                  <a:pt x="14380" y="19194"/>
                </a:lnTo>
                <a:cubicBezTo>
                  <a:pt x="13992" y="18555"/>
                  <a:pt x="13924" y="18372"/>
                  <a:pt x="13970" y="17984"/>
                </a:cubicBezTo>
                <a:close/>
                <a:moveTo>
                  <a:pt x="3538" y="18395"/>
                </a:moveTo>
                <a:cubicBezTo>
                  <a:pt x="3858" y="18509"/>
                  <a:pt x="3926" y="18760"/>
                  <a:pt x="4086" y="18989"/>
                </a:cubicBezTo>
                <a:cubicBezTo>
                  <a:pt x="3949" y="19126"/>
                  <a:pt x="3812" y="19263"/>
                  <a:pt x="3653" y="19422"/>
                </a:cubicBezTo>
                <a:cubicBezTo>
                  <a:pt x="3424" y="19217"/>
                  <a:pt x="3333" y="18989"/>
                  <a:pt x="3242" y="18646"/>
                </a:cubicBezTo>
                <a:cubicBezTo>
                  <a:pt x="3310" y="18578"/>
                  <a:pt x="3424" y="18486"/>
                  <a:pt x="3538" y="18395"/>
                </a:cubicBezTo>
                <a:close/>
                <a:moveTo>
                  <a:pt x="6775" y="1"/>
                </a:moveTo>
                <a:cubicBezTo>
                  <a:pt x="6698" y="1"/>
                  <a:pt x="6615" y="15"/>
                  <a:pt x="6529" y="44"/>
                </a:cubicBezTo>
                <a:cubicBezTo>
                  <a:pt x="6232" y="158"/>
                  <a:pt x="5912" y="295"/>
                  <a:pt x="5638" y="432"/>
                </a:cubicBezTo>
                <a:cubicBezTo>
                  <a:pt x="5159" y="706"/>
                  <a:pt x="4725" y="980"/>
                  <a:pt x="4269" y="1276"/>
                </a:cubicBezTo>
                <a:cubicBezTo>
                  <a:pt x="3607" y="1664"/>
                  <a:pt x="3538" y="1778"/>
                  <a:pt x="3698" y="2577"/>
                </a:cubicBezTo>
                <a:cubicBezTo>
                  <a:pt x="3721" y="2623"/>
                  <a:pt x="3721" y="2669"/>
                  <a:pt x="3744" y="2714"/>
                </a:cubicBezTo>
                <a:cubicBezTo>
                  <a:pt x="4063" y="3970"/>
                  <a:pt x="4451" y="5202"/>
                  <a:pt x="4954" y="6389"/>
                </a:cubicBezTo>
                <a:cubicBezTo>
                  <a:pt x="5319" y="7279"/>
                  <a:pt x="5638" y="8169"/>
                  <a:pt x="5981" y="9105"/>
                </a:cubicBezTo>
                <a:cubicBezTo>
                  <a:pt x="5638" y="9516"/>
                  <a:pt x="5319" y="9927"/>
                  <a:pt x="4954" y="10338"/>
                </a:cubicBezTo>
                <a:cubicBezTo>
                  <a:pt x="3949" y="11502"/>
                  <a:pt x="2899" y="12643"/>
                  <a:pt x="1895" y="13807"/>
                </a:cubicBezTo>
                <a:cubicBezTo>
                  <a:pt x="1416" y="14332"/>
                  <a:pt x="959" y="14880"/>
                  <a:pt x="525" y="15428"/>
                </a:cubicBezTo>
                <a:cubicBezTo>
                  <a:pt x="366" y="15633"/>
                  <a:pt x="229" y="15862"/>
                  <a:pt x="115" y="16067"/>
                </a:cubicBezTo>
                <a:cubicBezTo>
                  <a:pt x="0" y="16295"/>
                  <a:pt x="46" y="16524"/>
                  <a:pt x="206" y="16706"/>
                </a:cubicBezTo>
                <a:cubicBezTo>
                  <a:pt x="777" y="17414"/>
                  <a:pt x="1438" y="18053"/>
                  <a:pt x="2123" y="18646"/>
                </a:cubicBezTo>
                <a:cubicBezTo>
                  <a:pt x="2169" y="18692"/>
                  <a:pt x="2215" y="18715"/>
                  <a:pt x="2260" y="18715"/>
                </a:cubicBezTo>
                <a:cubicBezTo>
                  <a:pt x="2603" y="18760"/>
                  <a:pt x="2762" y="19011"/>
                  <a:pt x="2945" y="19263"/>
                </a:cubicBezTo>
                <a:cubicBezTo>
                  <a:pt x="3036" y="19377"/>
                  <a:pt x="3150" y="19491"/>
                  <a:pt x="3219" y="19605"/>
                </a:cubicBezTo>
                <a:cubicBezTo>
                  <a:pt x="3310" y="19719"/>
                  <a:pt x="3379" y="19856"/>
                  <a:pt x="3447" y="19993"/>
                </a:cubicBezTo>
                <a:cubicBezTo>
                  <a:pt x="3926" y="19765"/>
                  <a:pt x="4246" y="19400"/>
                  <a:pt x="4588" y="19057"/>
                </a:cubicBezTo>
                <a:cubicBezTo>
                  <a:pt x="5410" y="18167"/>
                  <a:pt x="6209" y="17254"/>
                  <a:pt x="7031" y="16364"/>
                </a:cubicBezTo>
                <a:cubicBezTo>
                  <a:pt x="7190" y="16204"/>
                  <a:pt x="7305" y="15999"/>
                  <a:pt x="7578" y="15976"/>
                </a:cubicBezTo>
                <a:cubicBezTo>
                  <a:pt x="7624" y="15976"/>
                  <a:pt x="7715" y="15884"/>
                  <a:pt x="7715" y="15839"/>
                </a:cubicBezTo>
                <a:cubicBezTo>
                  <a:pt x="7670" y="15542"/>
                  <a:pt x="7944" y="15405"/>
                  <a:pt x="8058" y="15200"/>
                </a:cubicBezTo>
                <a:cubicBezTo>
                  <a:pt x="8240" y="14926"/>
                  <a:pt x="8583" y="14834"/>
                  <a:pt x="8720" y="14492"/>
                </a:cubicBezTo>
                <a:cubicBezTo>
                  <a:pt x="8834" y="14195"/>
                  <a:pt x="9108" y="13967"/>
                  <a:pt x="9336" y="13716"/>
                </a:cubicBezTo>
                <a:cubicBezTo>
                  <a:pt x="9427" y="13625"/>
                  <a:pt x="9541" y="13533"/>
                  <a:pt x="9678" y="13374"/>
                </a:cubicBezTo>
                <a:cubicBezTo>
                  <a:pt x="9815" y="13648"/>
                  <a:pt x="9952" y="13853"/>
                  <a:pt x="10066" y="14081"/>
                </a:cubicBezTo>
                <a:cubicBezTo>
                  <a:pt x="10409" y="14720"/>
                  <a:pt x="10706" y="15359"/>
                  <a:pt x="11048" y="15976"/>
                </a:cubicBezTo>
                <a:cubicBezTo>
                  <a:pt x="11299" y="16409"/>
                  <a:pt x="11573" y="16843"/>
                  <a:pt x="11870" y="17254"/>
                </a:cubicBezTo>
                <a:cubicBezTo>
                  <a:pt x="12121" y="17665"/>
                  <a:pt x="12440" y="18030"/>
                  <a:pt x="12920" y="18144"/>
                </a:cubicBezTo>
                <a:cubicBezTo>
                  <a:pt x="13011" y="18350"/>
                  <a:pt x="13079" y="18509"/>
                  <a:pt x="13171" y="18669"/>
                </a:cubicBezTo>
                <a:cubicBezTo>
                  <a:pt x="13262" y="18806"/>
                  <a:pt x="13353" y="18966"/>
                  <a:pt x="13467" y="19103"/>
                </a:cubicBezTo>
                <a:cubicBezTo>
                  <a:pt x="13582" y="19263"/>
                  <a:pt x="13719" y="19422"/>
                  <a:pt x="13855" y="19559"/>
                </a:cubicBezTo>
                <a:cubicBezTo>
                  <a:pt x="13938" y="19631"/>
                  <a:pt x="14020" y="19666"/>
                  <a:pt x="14102" y="19666"/>
                </a:cubicBezTo>
                <a:cubicBezTo>
                  <a:pt x="14202" y="19666"/>
                  <a:pt x="14303" y="19614"/>
                  <a:pt x="14403" y="19514"/>
                </a:cubicBezTo>
                <a:cubicBezTo>
                  <a:pt x="14468" y="19427"/>
                  <a:pt x="14534" y="19319"/>
                  <a:pt x="14579" y="19211"/>
                </a:cubicBezTo>
                <a:lnTo>
                  <a:pt x="14579" y="19211"/>
                </a:lnTo>
                <a:cubicBezTo>
                  <a:pt x="14976" y="19052"/>
                  <a:pt x="15287" y="18787"/>
                  <a:pt x="15533" y="18435"/>
                </a:cubicBezTo>
                <a:lnTo>
                  <a:pt x="15533" y="18435"/>
                </a:lnTo>
                <a:cubicBezTo>
                  <a:pt x="15961" y="18206"/>
                  <a:pt x="16300" y="17844"/>
                  <a:pt x="16617" y="17505"/>
                </a:cubicBezTo>
                <a:cubicBezTo>
                  <a:pt x="16607" y="17504"/>
                  <a:pt x="16597" y="17504"/>
                  <a:pt x="16587" y="17504"/>
                </a:cubicBezTo>
                <a:cubicBezTo>
                  <a:pt x="16267" y="17504"/>
                  <a:pt x="16129" y="17850"/>
                  <a:pt x="15841" y="17939"/>
                </a:cubicBezTo>
                <a:cubicBezTo>
                  <a:pt x="15613" y="17893"/>
                  <a:pt x="15590" y="17665"/>
                  <a:pt x="15476" y="17505"/>
                </a:cubicBezTo>
                <a:cubicBezTo>
                  <a:pt x="15385" y="17368"/>
                  <a:pt x="15293" y="17208"/>
                  <a:pt x="15179" y="17003"/>
                </a:cubicBezTo>
                <a:cubicBezTo>
                  <a:pt x="15362" y="16820"/>
                  <a:pt x="15522" y="16660"/>
                  <a:pt x="15704" y="16478"/>
                </a:cubicBezTo>
                <a:cubicBezTo>
                  <a:pt x="16024" y="16660"/>
                  <a:pt x="16001" y="17117"/>
                  <a:pt x="16389" y="17231"/>
                </a:cubicBezTo>
                <a:cubicBezTo>
                  <a:pt x="16480" y="16797"/>
                  <a:pt x="16092" y="16478"/>
                  <a:pt x="16161" y="16021"/>
                </a:cubicBezTo>
                <a:lnTo>
                  <a:pt x="16161" y="16021"/>
                </a:lnTo>
                <a:cubicBezTo>
                  <a:pt x="16275" y="16067"/>
                  <a:pt x="16366" y="16090"/>
                  <a:pt x="16389" y="16135"/>
                </a:cubicBezTo>
                <a:cubicBezTo>
                  <a:pt x="16526" y="16501"/>
                  <a:pt x="16891" y="16775"/>
                  <a:pt x="16823" y="17231"/>
                </a:cubicBezTo>
                <a:cubicBezTo>
                  <a:pt x="17302" y="16980"/>
                  <a:pt x="17393" y="16843"/>
                  <a:pt x="17188" y="16432"/>
                </a:cubicBezTo>
                <a:cubicBezTo>
                  <a:pt x="16960" y="16021"/>
                  <a:pt x="16663" y="15633"/>
                  <a:pt x="16389" y="15245"/>
                </a:cubicBezTo>
                <a:cubicBezTo>
                  <a:pt x="16229" y="15040"/>
                  <a:pt x="16070" y="14857"/>
                  <a:pt x="15933" y="14652"/>
                </a:cubicBezTo>
                <a:cubicBezTo>
                  <a:pt x="15727" y="14378"/>
                  <a:pt x="15567" y="14104"/>
                  <a:pt x="15362" y="13830"/>
                </a:cubicBezTo>
                <a:cubicBezTo>
                  <a:pt x="14746" y="12986"/>
                  <a:pt x="14129" y="12164"/>
                  <a:pt x="13513" y="11319"/>
                </a:cubicBezTo>
                <a:cubicBezTo>
                  <a:pt x="13285" y="11023"/>
                  <a:pt x="13057" y="10726"/>
                  <a:pt x="12920" y="10429"/>
                </a:cubicBezTo>
                <a:cubicBezTo>
                  <a:pt x="12942" y="10338"/>
                  <a:pt x="12942" y="10315"/>
                  <a:pt x="12942" y="10292"/>
                </a:cubicBezTo>
                <a:cubicBezTo>
                  <a:pt x="13650" y="9607"/>
                  <a:pt x="14358" y="8923"/>
                  <a:pt x="15065" y="8238"/>
                </a:cubicBezTo>
                <a:cubicBezTo>
                  <a:pt x="16115" y="7165"/>
                  <a:pt x="17165" y="6115"/>
                  <a:pt x="18215" y="5042"/>
                </a:cubicBezTo>
                <a:cubicBezTo>
                  <a:pt x="18398" y="4837"/>
                  <a:pt x="18626" y="4677"/>
                  <a:pt x="18672" y="4335"/>
                </a:cubicBezTo>
                <a:cubicBezTo>
                  <a:pt x="18535" y="4175"/>
                  <a:pt x="18375" y="4015"/>
                  <a:pt x="18215" y="3833"/>
                </a:cubicBezTo>
                <a:cubicBezTo>
                  <a:pt x="18124" y="3719"/>
                  <a:pt x="18010" y="3604"/>
                  <a:pt x="17941" y="3490"/>
                </a:cubicBezTo>
                <a:cubicBezTo>
                  <a:pt x="17530" y="2577"/>
                  <a:pt x="16777" y="2052"/>
                  <a:pt x="15910" y="1619"/>
                </a:cubicBezTo>
                <a:cubicBezTo>
                  <a:pt x="15704" y="1527"/>
                  <a:pt x="15430" y="1482"/>
                  <a:pt x="15202" y="1413"/>
                </a:cubicBezTo>
                <a:cubicBezTo>
                  <a:pt x="15144" y="1404"/>
                  <a:pt x="15087" y="1400"/>
                  <a:pt x="15031" y="1400"/>
                </a:cubicBezTo>
                <a:cubicBezTo>
                  <a:pt x="14801" y="1400"/>
                  <a:pt x="14591" y="1476"/>
                  <a:pt x="14426" y="1641"/>
                </a:cubicBezTo>
                <a:cubicBezTo>
                  <a:pt x="14221" y="1847"/>
                  <a:pt x="14038" y="2052"/>
                  <a:pt x="13833" y="2258"/>
                </a:cubicBezTo>
                <a:cubicBezTo>
                  <a:pt x="12623" y="3604"/>
                  <a:pt x="11390" y="4951"/>
                  <a:pt x="10158" y="6298"/>
                </a:cubicBezTo>
                <a:cubicBezTo>
                  <a:pt x="10021" y="6458"/>
                  <a:pt x="9838" y="6617"/>
                  <a:pt x="9633" y="6823"/>
                </a:cubicBezTo>
                <a:cubicBezTo>
                  <a:pt x="9564" y="6572"/>
                  <a:pt x="9496" y="6412"/>
                  <a:pt x="9450" y="6252"/>
                </a:cubicBezTo>
                <a:cubicBezTo>
                  <a:pt x="9290" y="5682"/>
                  <a:pt x="9131" y="5088"/>
                  <a:pt x="8971" y="4495"/>
                </a:cubicBezTo>
                <a:cubicBezTo>
                  <a:pt x="8697" y="3467"/>
                  <a:pt x="8355" y="2463"/>
                  <a:pt x="7921" y="1505"/>
                </a:cubicBezTo>
                <a:cubicBezTo>
                  <a:pt x="7738" y="1094"/>
                  <a:pt x="7533" y="728"/>
                  <a:pt x="7305" y="363"/>
                </a:cubicBezTo>
                <a:cubicBezTo>
                  <a:pt x="7185" y="125"/>
                  <a:pt x="7002" y="1"/>
                  <a:pt x="67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80" name="Google Shape;480;p15"/>
          <p:cNvGrpSpPr/>
          <p:nvPr/>
        </p:nvGrpSpPr>
        <p:grpSpPr>
          <a:xfrm rot="-7199276">
            <a:off x="419205" y="3943839"/>
            <a:ext cx="353915" cy="337523"/>
            <a:chOff x="8373602" y="4288128"/>
            <a:chExt cx="265445" cy="253151"/>
          </a:xfrm>
        </p:grpSpPr>
        <p:sp>
          <p:nvSpPr>
            <p:cNvPr id="481" name="Google Shape;481;p1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4" name="Google Shape;484;p15"/>
          <p:cNvGrpSpPr/>
          <p:nvPr/>
        </p:nvGrpSpPr>
        <p:grpSpPr>
          <a:xfrm>
            <a:off x="67518" y="2261587"/>
            <a:ext cx="353927" cy="337535"/>
            <a:chOff x="8373602" y="4288128"/>
            <a:chExt cx="265445" cy="253151"/>
          </a:xfrm>
        </p:grpSpPr>
        <p:sp>
          <p:nvSpPr>
            <p:cNvPr id="485" name="Google Shape;485;p1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5"/>
          <p:cNvGrpSpPr/>
          <p:nvPr/>
        </p:nvGrpSpPr>
        <p:grpSpPr>
          <a:xfrm rot="6961579">
            <a:off x="10185267" y="6321535"/>
            <a:ext cx="232304" cy="221500"/>
            <a:chOff x="8373602" y="4288128"/>
            <a:chExt cx="265445" cy="253151"/>
          </a:xfrm>
        </p:grpSpPr>
        <p:sp>
          <p:nvSpPr>
            <p:cNvPr id="489" name="Google Shape;489;p1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891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F82FB-E801-A480-2B7D-13CB710D2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65B6FF-CA34-4AD7-B42D-81AABBC48FA2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5A1D9-931C-EF6B-A0BF-CC343F6D2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C15E4-E655-E522-C87D-5C0BD98F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79F42-F877-429A-80FE-D6337148FC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65478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929C3-F504-222D-49EC-912BBD0C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4AC5F98-320B-4C2B-BA94-1D069F9F54CA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5D5C0-F090-FE45-6261-DB20E139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D6ED-BD73-1B75-870E-69063F331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59C11-A39C-44E3-932B-EA4BE1944A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48852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94A6A-EDF5-793A-D815-5B43E25A6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B429D30-EAFF-461F-A9A4-852753E7A51D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6E462-9054-BCA6-7772-3BAC28DD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39038-79D0-56B3-3FBE-E8C40F4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BFC35-5A0E-45B6-9786-B916D16BEC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9395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652CA-D629-9C8E-49D7-7EBA18350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2C655C2-D35B-4214-BD7C-3B3C825DDA47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F74B7-68C7-9928-3F43-473F5BDA8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EABDA-3071-58F5-C5BA-89B208D4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A068C-E053-43E3-9B10-F787B14D09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76936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BE1D3-2956-C18D-5A6A-5DE9844FE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3E0C798-F3FB-48A2-ABF3-7E15CF29033C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D90792-611E-6E52-C773-9AE661BA7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320F09-1A13-933D-44B1-DB0ADAE6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74EBB-72A4-49D8-B24F-24D67BF024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9037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17B9C-FF5C-0978-43E1-E1B21A9ED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B77F1-6ACC-46AD-A08B-A3E072BB557E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AE0C2-DBD7-5D2A-3B07-2503959F7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8D7B2-F727-E803-7F08-70E3443E1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5400D-3527-415B-9E14-84499B03EE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677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7A7368-F72E-E306-1DA8-EF5C9CE1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610E196-E4C2-434E-B1FE-7EAC6DE0D2A3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D2279-1B67-47E2-0F1C-82029F0DE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5A0FD-B63D-3179-E000-11E33873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0365F-D3E3-44B3-B57A-68BA0EBF29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89275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06DC43-AF16-763D-4AD6-DBAC1FBC0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7072F9C-3BC7-475F-95E1-954005E19453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7370E-F0C7-940B-117E-34219C78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5E47B-A3CF-CC86-537B-2D532AEED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D7F9-44C5-4A34-8F50-689E944308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17463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B7AC8-ACA6-19BA-77FD-9E975BA52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27B613C-1AD7-49D3-885D-F654C5CDBAA6}" type="datetime1">
              <a:rPr lang="en-US"/>
              <a:pPr>
                <a:defRPr/>
              </a:pPr>
              <a:t>5/7/2026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CB554-1E27-CEBD-0121-C254A484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284A0-04EF-6030-1B79-648DFC19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9BC31-529C-4F35-B9E1-3F839DB5B1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29410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BBE15-3947-E3E6-4450-D46C44A76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B28B0B-F4BF-4F7A-ACFD-14CDE3B0B6A5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F3120-F4A3-0B6E-B7D4-FFF11F14E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59567-0AA1-B48A-B389-CF9BB524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F9E78-7677-4391-9A60-5398BE4E51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9042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D5CB4-3589-440C-350C-987BA4F7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24777CA-059B-4DB1-B8AE-62FD26F830C6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266D3-31D6-957F-09C0-0B70B5D4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4821A-F63F-0C31-2F13-4C6C5F3A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EDF17-F2DA-48D7-A33D-594343F0E2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83028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8D589-927B-C9A5-F85D-1C3FB824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9C241E6-7D5C-4106-8B5E-CD38C5A13187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E14C5-37D4-C263-C90D-2CFF3329D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9F087-1079-EC49-640E-21D473E65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5A7D15-7AB5-4C74-BA7F-F1FCECC4D8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84632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94549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0124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78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81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E2C08-608C-4FDB-81A5-5A5EA6944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12972-E17E-4CA7-A025-E57B3E945845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E28B-C7FB-CCFB-EAE0-7871B71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3809A-E697-CEBE-5D23-96E13DA0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13E7C-E64E-43A0-A141-2E806502F8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2527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77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37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58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96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7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81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08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33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329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2639616" y="260648"/>
            <a:ext cx="9552384" cy="1344149"/>
          </a:xfrm>
          <a:custGeom>
            <a:avLst/>
            <a:gdLst/>
            <a:ahLst/>
            <a:cxnLst/>
            <a:rect l="l" t="t" r="r" b="b"/>
            <a:pathLst>
              <a:path w="7164288" h="1008112">
                <a:moveTo>
                  <a:pt x="504056" y="0"/>
                </a:moveTo>
                <a:lnTo>
                  <a:pt x="7164288" y="0"/>
                </a:lnTo>
                <a:lnTo>
                  <a:pt x="7164288" y="1008112"/>
                </a:lnTo>
                <a:lnTo>
                  <a:pt x="504056" y="1008112"/>
                </a:lnTo>
                <a:cubicBezTo>
                  <a:pt x="225674" y="1008112"/>
                  <a:pt x="0" y="782438"/>
                  <a:pt x="0" y="504056"/>
                </a:cubicBezTo>
                <a:cubicBezTo>
                  <a:pt x="0" y="225674"/>
                  <a:pt x="225674" y="0"/>
                  <a:pt x="5040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64363" y="343959"/>
            <a:ext cx="892763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64363" y="1112044"/>
            <a:ext cx="892763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9264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7AC9B1-B6C4-8597-77A2-B636FA533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A5CD7-DF50-4EA9-8FD3-D2123BF6FBC4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5A378B-4AF5-AFBA-7A83-CFDE77BA5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A1422B-A874-F502-A97F-24C8F0E2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08A66-96DC-481F-B1FA-8620D98BD9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484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/>
          <p:cNvSpPr/>
          <p:nvPr userDrawn="1"/>
        </p:nvSpPr>
        <p:spPr>
          <a:xfrm>
            <a:off x="2639616" y="260648"/>
            <a:ext cx="9552384" cy="1344149"/>
          </a:xfrm>
          <a:custGeom>
            <a:avLst/>
            <a:gdLst/>
            <a:ahLst/>
            <a:cxnLst/>
            <a:rect l="l" t="t" r="r" b="b"/>
            <a:pathLst>
              <a:path w="7164288" h="1008112">
                <a:moveTo>
                  <a:pt x="504056" y="0"/>
                </a:moveTo>
                <a:lnTo>
                  <a:pt x="7164288" y="0"/>
                </a:lnTo>
                <a:lnTo>
                  <a:pt x="7164288" y="1008112"/>
                </a:lnTo>
                <a:lnTo>
                  <a:pt x="504056" y="1008112"/>
                </a:lnTo>
                <a:cubicBezTo>
                  <a:pt x="225674" y="1008112"/>
                  <a:pt x="0" y="782438"/>
                  <a:pt x="0" y="504056"/>
                </a:cubicBezTo>
                <a:cubicBezTo>
                  <a:pt x="0" y="225674"/>
                  <a:pt x="225674" y="0"/>
                  <a:pt x="5040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64363" y="343959"/>
            <a:ext cx="892763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64363" y="1112044"/>
            <a:ext cx="892763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687219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002-KIMS BUSINESS\007-02-Googleslidesppt\02-GSppt-Contents-Kim\20170309\01-Composition with vintage old hardback books\bg-0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3"/>
          <a:stretch>
            <a:fillRect/>
          </a:stretch>
        </p:blipFill>
        <p:spPr bwMode="auto">
          <a:xfrm>
            <a:off x="0" y="1"/>
            <a:ext cx="12192000" cy="14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5904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2713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11424" y="1988841"/>
            <a:ext cx="3215787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488107" y="1988841"/>
            <a:ext cx="3215787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064789" y="1988841"/>
            <a:ext cx="3215787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59243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22269-452B-9583-674D-5999BB108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F5ABBB3-00BB-49E9-AB8C-8E710C1B23B8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6D840-6ED6-E356-BC43-20769FF4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83A80-A03C-6BA2-DEB0-2BEC0982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749E0-F8A5-4E3B-ACB1-17AA20539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75716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20F26-8BD1-E939-3296-7688EE2E1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1B415A-9097-4A7A-A5E9-39BD09F577C4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A9E6A-48B0-D1A1-314F-834D6F1D2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1AA53-0DB7-5329-C92E-B6BCCE0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C7739-6DF0-4935-A90D-8BF27E4114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61264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E95C7-3D1C-4261-E180-167272437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8189D4D-6409-41D2-8FB3-B85A4B90E7E8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2CADD-284B-C89D-D78E-CB68BA9E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DE634-7136-684E-46D2-47592EF14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1C9D0-90A5-484D-9428-FD9CC4A80C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30149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9590B-B345-74FF-F216-D4592045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318CE8D-E039-49F1-8C8A-81958D676CD9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6DD6F-0BFF-545D-F1F6-72D7D873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D0974-6CA0-146C-D05A-6EFA28D0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1E9A4-F90D-4BA4-BF25-0C9D253097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49717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0D1B33-ABD9-5069-FE6E-26D174AA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BD8E6F1-44A6-4FCB-8D49-5DF567A0190B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467350-F28A-51F0-34FF-778A25F9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2DBD57-8DA3-3E64-1AC1-F647AB2D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E8FCE-79A8-4A03-92D6-7F4B805580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0604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8F1A9A-97C3-51FF-65F9-090D8CF7B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976E05-3608-4D4C-940F-972D1AB8EE8F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1441E5-D936-558F-BEA2-028DA83BD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009E2-768C-6271-E004-997D3E836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BF1D4-9A77-4C27-9AEF-27C80F66A3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76632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9C529-EE17-9660-E46A-CB1E8F13D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CA7A45F-3923-40E8-BE51-5F46E42B8A3A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D4B6DB-CB74-DF0D-D7C3-4C9AE0F27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DF291-D729-6E13-9714-F6C913BE5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158D0-0802-44B4-94D0-0CBEFA6AB4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54827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A130F-BE5F-3A89-02C5-D05588FB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27B613C-1AD7-49D3-885D-F654C5CDBAA6}" type="datetime1">
              <a:rPr lang="en-US"/>
              <a:pPr>
                <a:defRPr/>
              </a:pPr>
              <a:t>5/7/2026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569EC-712D-548C-D715-615A0981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028108-977D-E623-1043-C8AE083F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99E05D-D914-4D17-AF29-DE858A6219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30506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E61B3AA-A5C2-A96E-4FEB-6310EE82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2168B-9FE6-4CA3-A444-415B07B95D9D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4C7888-5E77-0377-4185-9F2200EC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509A63-9C08-54BD-C58A-70EC7DB5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FF3B4-C08E-4191-9C8A-57F06A1C4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6339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ABD29-AF2C-ACD6-45F8-AC7D2147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9BAEF7A-801A-46FD-A907-DC9DF8369E03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758E5-6EB5-25D7-55E2-9BBB261E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F39EA-447E-A60B-9BF8-34300C8E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3F9DD-3152-4DE4-9B79-6AA9E974CD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27148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3AB67-2D50-DDF6-F1C1-15E45CCF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4CB1C9D-7EC5-46F5-BD73-F29A588742C4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809AE-0EA3-7A0B-BEF7-DBE790E97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9C575-F199-5D39-6AAB-CAF4E17C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8DC63-9C24-4660-A454-132E4D19FB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51607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63DED-30C3-8DA5-CCB2-BFEF019E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29DE45B-C067-4C34-8F53-AE0313B53F9B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3F636-CB31-BB17-5E2A-A215654E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E9C9E-7C11-AD26-B984-0776F6C6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564E9-D9E4-43CF-8ADA-A7B4CA56B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3691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75626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08529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B0EC5-1D3C-1C0F-A2FC-8825EBC38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B5D2698-62FC-43D2-9B1B-6A5A10BA46CC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FD57C-CA19-BE01-F309-4E3946EB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73444-18CF-AA8A-1C87-064678E5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2AAB1-E864-427F-A29B-F677B91A04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83332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8954A-89C9-F72C-C9C7-7CEDBF01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4CF5A99-D28F-4C35-A7CB-A3D43F2C866A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1CE80-A19C-6D17-61AF-49574D77F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11093-8E70-CF8C-493A-753A6C75D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D5DC9-C4F6-48EE-97D8-D534E79B51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68288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84D9A-1C16-AA92-9F4F-F8C7F5D6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F9D0AD8-92C0-4CCA-9991-0AAB61811CF0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A65C7-023C-9926-B83E-CD8531FC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A7CF3-7E6E-19A7-3FF9-998C3335F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0460-EF0C-46B1-8DF8-95C169BF6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36848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1F74A-7EE8-4091-A9FC-AF92457AD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2BA7B4D-1C17-4F88-A5EF-A4F902F50CEA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06EA3-5E2B-97CE-0AE0-63A8E7C44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09B07-A650-246B-2184-2F3886F53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10EA7-F47F-4460-BCD3-D81654654D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57511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0292B-42ED-3A0F-CD4B-82A88378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8E0D170-68AE-439C-A41C-6CC33752D6EF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2AB3D1-6168-3A8E-E0AB-7667CA93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FBDDA-493A-0CA7-AF45-639F9798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71657-D170-45A8-9EB3-7AD9F0E00B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90409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3AD7CC7-837B-EB12-9D8F-AAD0C166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8FFCD-08E2-4E8A-9BFD-51D282001AFA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7EF7449-B7A8-8056-5EF3-6D141378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D7AE28-190D-C576-3DEF-8BEDE074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04FF3-D9AA-454F-B448-14F61D7B5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84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CC6CC0-D738-610A-73D0-DCB578D6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E8DF372-4E09-4AEB-ABFC-37FB9FA6C473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E734E-7993-99C6-D974-C7B403C4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6A04A-6569-D586-2D38-45469B61B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B6E39-9B2A-4B89-86A1-B226B0E1AF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61362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717CED-C019-D722-E0AD-0773BF56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5FCA14C-14C5-4ABE-80EC-3A9DFBF3FED4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3ACE29-40E2-C7DA-D7C5-33EA80D68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0E64E-7830-7562-6CFC-916B0087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F6036-3D54-45AC-A64C-A26A08F943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37829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1B35F-0176-C497-E676-F37A41E6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27B613C-1AD7-49D3-885D-F654C5CDBAA6}" type="datetime1">
              <a:rPr lang="en-US"/>
              <a:pPr>
                <a:defRPr/>
              </a:pPr>
              <a:t>5/7/2026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B52B7-5F29-0BD9-A525-E55A8383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037E0-66C3-3475-0033-45A3B4CD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7B240B-418C-49BD-90A5-E3DBC8960C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80545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34FEF-D74D-EAEE-E300-97D49280E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EC5711F-46DF-4709-8DB1-BD75E46EC385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C24A1-C300-26A3-7A19-7123107B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5C37B-736F-71E4-D95B-308986F5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B7AE5-B385-4D73-8371-0FD3FC51C4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45490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6659E-F852-BC7C-BCF2-191895678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C8C99AD-E08B-48AF-A265-B00D070B0B80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8C476-A8E1-2960-984A-0E0A0ACF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F96E0-6E1D-4538-7312-4CB013864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6AB41-8835-4B40-A1F7-6AB27FA0E4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59234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F4585-C317-6958-2D63-D75CFA0FB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66B428-3E82-436C-9BF6-5DBE18E06847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4ADD1-E443-0250-F2C0-17FC4E8F5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5732A-1864-6C0E-610A-FEC4C94B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305B1-2101-400C-871A-370B5D528A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93968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79118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2164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997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8167" y="1316333"/>
            <a:ext cx="7254400" cy="33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3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78967" y="4837267"/>
            <a:ext cx="5713600" cy="57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7936700" y="604733"/>
            <a:ext cx="2961200" cy="80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571211" y="5713656"/>
            <a:ext cx="839088" cy="710749"/>
            <a:chOff x="5678408" y="4285242"/>
            <a:chExt cx="629316" cy="533062"/>
          </a:xfrm>
        </p:grpSpPr>
        <p:sp>
          <p:nvSpPr>
            <p:cNvPr id="13" name="Google Shape;13;p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03040" y="114053"/>
            <a:ext cx="779641" cy="706931"/>
            <a:chOff x="5102279" y="85540"/>
            <a:chExt cx="584731" cy="530198"/>
          </a:xfrm>
        </p:grpSpPr>
        <p:sp>
          <p:nvSpPr>
            <p:cNvPr id="16" name="Google Shape;16;p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2105724" y="88337"/>
            <a:ext cx="668525" cy="630120"/>
            <a:chOff x="1579293" y="66253"/>
            <a:chExt cx="501394" cy="472590"/>
          </a:xfrm>
        </p:grpSpPr>
        <p:sp>
          <p:nvSpPr>
            <p:cNvPr id="19" name="Google Shape;19;p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241037" y="1157241"/>
            <a:ext cx="678403" cy="597107"/>
            <a:chOff x="8430778" y="867931"/>
            <a:chExt cx="508802" cy="447830"/>
          </a:xfrm>
        </p:grpSpPr>
        <p:sp>
          <p:nvSpPr>
            <p:cNvPr id="22" name="Google Shape;22;p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23335" y="6089821"/>
            <a:ext cx="455251" cy="535131"/>
            <a:chOff x="542501" y="4567366"/>
            <a:chExt cx="341438" cy="401348"/>
          </a:xfrm>
        </p:grpSpPr>
        <p:sp>
          <p:nvSpPr>
            <p:cNvPr id="25" name="Google Shape;25;p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494433" y="342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5303684" y="280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33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2161849-1E25-CEA3-DED9-4F75BAFD6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935F-AC41-4090-A812-9B3917213970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62C7A5A-824F-0B8F-D822-5C0A9CB7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B09CDE-2066-8CF8-E591-344FFFD6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A737F-F62F-4A8A-B5A6-1DA2E73D78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2867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4224183" y="1481623"/>
            <a:ext cx="7124500" cy="3967367"/>
          </a:xfrm>
          <a:custGeom>
            <a:avLst/>
            <a:gdLst/>
            <a:ahLst/>
            <a:cxnLst/>
            <a:rect l="l" t="t" r="r" b="b"/>
            <a:pathLst>
              <a:path w="213735" h="119021" extrusionOk="0">
                <a:moveTo>
                  <a:pt x="88100" y="2791"/>
                </a:moveTo>
                <a:cubicBezTo>
                  <a:pt x="110059" y="790"/>
                  <a:pt x="136452" y="-886"/>
                  <a:pt x="154625" y="520"/>
                </a:cubicBezTo>
                <a:cubicBezTo>
                  <a:pt x="172798" y="1926"/>
                  <a:pt x="187452" y="4963"/>
                  <a:pt x="197136" y="11229"/>
                </a:cubicBezTo>
                <a:cubicBezTo>
                  <a:pt x="206820" y="17495"/>
                  <a:pt x="210467" y="26410"/>
                  <a:pt x="212727" y="38115"/>
                </a:cubicBezTo>
                <a:cubicBezTo>
                  <a:pt x="214987" y="49820"/>
                  <a:pt x="213069" y="70178"/>
                  <a:pt x="210698" y="81458"/>
                </a:cubicBezTo>
                <a:cubicBezTo>
                  <a:pt x="208327" y="92738"/>
                  <a:pt x="207900" y="100086"/>
                  <a:pt x="198500" y="105796"/>
                </a:cubicBezTo>
                <a:cubicBezTo>
                  <a:pt x="189100" y="111507"/>
                  <a:pt x="180218" y="113796"/>
                  <a:pt x="154300" y="115721"/>
                </a:cubicBezTo>
                <a:cubicBezTo>
                  <a:pt x="128382" y="117646"/>
                  <a:pt x="67822" y="121099"/>
                  <a:pt x="42993" y="117344"/>
                </a:cubicBezTo>
                <a:cubicBezTo>
                  <a:pt x="18165" y="113589"/>
                  <a:pt x="12144" y="105523"/>
                  <a:pt x="5329" y="93191"/>
                </a:cubicBezTo>
                <a:cubicBezTo>
                  <a:pt x="-1486" y="80860"/>
                  <a:pt x="-819" y="56799"/>
                  <a:pt x="2105" y="43355"/>
                </a:cubicBezTo>
                <a:cubicBezTo>
                  <a:pt x="5029" y="29911"/>
                  <a:pt x="8541" y="19288"/>
                  <a:pt x="22873" y="12527"/>
                </a:cubicBezTo>
                <a:cubicBezTo>
                  <a:pt x="37206" y="5766"/>
                  <a:pt x="66141" y="4792"/>
                  <a:pt x="88100" y="27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4620433" y="3281856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6451033" y="1612484"/>
            <a:ext cx="2791200" cy="1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4620433" y="4242017"/>
            <a:ext cx="6452400" cy="7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 rot="977785">
            <a:off x="528328" y="788327"/>
            <a:ext cx="551384" cy="480276"/>
            <a:chOff x="4270476" y="488814"/>
            <a:chExt cx="413548" cy="360216"/>
          </a:xfrm>
        </p:grpSpPr>
        <p:sp>
          <p:nvSpPr>
            <p:cNvPr id="36" name="Google Shape;36;p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" name="Google Shape;38;p3"/>
          <p:cNvGrpSpPr/>
          <p:nvPr/>
        </p:nvGrpSpPr>
        <p:grpSpPr>
          <a:xfrm rot="-541289">
            <a:off x="4248016" y="5558268"/>
            <a:ext cx="592509" cy="481235"/>
            <a:chOff x="8278821" y="595383"/>
            <a:chExt cx="444396" cy="360936"/>
          </a:xfrm>
        </p:grpSpPr>
        <p:sp>
          <p:nvSpPr>
            <p:cNvPr id="39" name="Google Shape;39;p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3"/>
          <p:cNvGrpSpPr/>
          <p:nvPr/>
        </p:nvGrpSpPr>
        <p:grpSpPr>
          <a:xfrm rot="-1882352">
            <a:off x="7423543" y="561864"/>
            <a:ext cx="661380" cy="468315"/>
            <a:chOff x="7731611" y="1316593"/>
            <a:chExt cx="496036" cy="351236"/>
          </a:xfrm>
        </p:grpSpPr>
        <p:sp>
          <p:nvSpPr>
            <p:cNvPr id="42" name="Google Shape;42;p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10196967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588951" y="3781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9902733" y="895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4922584" y="7348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9557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22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" name="Google Shape;90;p6"/>
          <p:cNvGrpSpPr/>
          <p:nvPr/>
        </p:nvGrpSpPr>
        <p:grpSpPr>
          <a:xfrm rot="-1557774">
            <a:off x="951351" y="658363"/>
            <a:ext cx="407743" cy="480569"/>
            <a:chOff x="8153693" y="218473"/>
            <a:chExt cx="305799" cy="360418"/>
          </a:xfrm>
        </p:grpSpPr>
        <p:sp>
          <p:nvSpPr>
            <p:cNvPr id="91" name="Google Shape;91;p6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" name="Google Shape;93;p6"/>
          <p:cNvGrpSpPr/>
          <p:nvPr/>
        </p:nvGrpSpPr>
        <p:grpSpPr>
          <a:xfrm rot="-1882352">
            <a:off x="10197977" y="551615"/>
            <a:ext cx="661380" cy="468315"/>
            <a:chOff x="7731611" y="1316593"/>
            <a:chExt cx="496036" cy="351236"/>
          </a:xfrm>
        </p:grpSpPr>
        <p:sp>
          <p:nvSpPr>
            <p:cNvPr id="94" name="Google Shape;94;p6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" name="Google Shape;96;p6"/>
          <p:cNvSpPr/>
          <p:nvPr/>
        </p:nvSpPr>
        <p:spPr>
          <a:xfrm>
            <a:off x="483351" y="48165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0810500" y="1219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/>
          <p:nvPr/>
        </p:nvSpPr>
        <p:spPr>
          <a:xfrm>
            <a:off x="701504" y="1670725"/>
            <a:ext cx="10982367" cy="4483700"/>
          </a:xfrm>
          <a:custGeom>
            <a:avLst/>
            <a:gdLst/>
            <a:ahLst/>
            <a:cxnLst/>
            <a:rect l="l" t="t" r="r" b="b"/>
            <a:pathLst>
              <a:path w="329471" h="134511" extrusionOk="0">
                <a:moveTo>
                  <a:pt x="95707" y="1475"/>
                </a:moveTo>
                <a:cubicBezTo>
                  <a:pt x="60651" y="1379"/>
                  <a:pt x="61639" y="-960"/>
                  <a:pt x="46769" y="451"/>
                </a:cubicBezTo>
                <a:cubicBezTo>
                  <a:pt x="31899" y="1862"/>
                  <a:pt x="14151" y="1224"/>
                  <a:pt x="6488" y="9940"/>
                </a:cubicBezTo>
                <a:cubicBezTo>
                  <a:pt x="-1175" y="18656"/>
                  <a:pt x="1359" y="36514"/>
                  <a:pt x="793" y="52748"/>
                </a:cubicBezTo>
                <a:cubicBezTo>
                  <a:pt x="227" y="68982"/>
                  <a:pt x="-1506" y="94413"/>
                  <a:pt x="3092" y="107344"/>
                </a:cubicBezTo>
                <a:cubicBezTo>
                  <a:pt x="7690" y="120275"/>
                  <a:pt x="3380" y="126022"/>
                  <a:pt x="28379" y="130332"/>
                </a:cubicBezTo>
                <a:cubicBezTo>
                  <a:pt x="53378" y="134642"/>
                  <a:pt x="112440" y="132800"/>
                  <a:pt x="153087" y="133205"/>
                </a:cubicBezTo>
                <a:cubicBezTo>
                  <a:pt x="193734" y="133610"/>
                  <a:pt x="244144" y="136176"/>
                  <a:pt x="272260" y="132763"/>
                </a:cubicBezTo>
                <a:cubicBezTo>
                  <a:pt x="300376" y="129350"/>
                  <a:pt x="313390" y="132481"/>
                  <a:pt x="321783" y="112728"/>
                </a:cubicBezTo>
                <a:cubicBezTo>
                  <a:pt x="330177" y="92975"/>
                  <a:pt x="333401" y="32861"/>
                  <a:pt x="322621" y="14244"/>
                </a:cubicBezTo>
                <a:cubicBezTo>
                  <a:pt x="311842" y="-4373"/>
                  <a:pt x="294925" y="3154"/>
                  <a:pt x="257106" y="1026"/>
                </a:cubicBezTo>
                <a:cubicBezTo>
                  <a:pt x="219287" y="-1102"/>
                  <a:pt x="130763" y="1571"/>
                  <a:pt x="95707" y="147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24010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 flipH="1">
            <a:off x="4752220" y="2036334"/>
            <a:ext cx="5708880" cy="4057084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4762967" y="593367"/>
            <a:ext cx="654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4966167" y="2417477"/>
            <a:ext cx="5068800" cy="3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 rot="929146">
            <a:off x="620270" y="588339"/>
            <a:ext cx="661383" cy="468316"/>
            <a:chOff x="7731611" y="1316593"/>
            <a:chExt cx="496036" cy="351236"/>
          </a:xfrm>
        </p:grpSpPr>
        <p:sp>
          <p:nvSpPr>
            <p:cNvPr id="104" name="Google Shape;104;p7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 rot="1703540">
            <a:off x="11173585" y="3932938"/>
            <a:ext cx="481020" cy="496081"/>
            <a:chOff x="5593472" y="1340072"/>
            <a:chExt cx="360770" cy="372066"/>
          </a:xfrm>
        </p:grpSpPr>
        <p:sp>
          <p:nvSpPr>
            <p:cNvPr id="107" name="Google Shape;107;p7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7"/>
          <p:cNvSpPr/>
          <p:nvPr/>
        </p:nvSpPr>
        <p:spPr>
          <a:xfrm>
            <a:off x="4310017" y="24650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7"/>
          <p:cNvSpPr/>
          <p:nvPr/>
        </p:nvSpPr>
        <p:spPr>
          <a:xfrm>
            <a:off x="11241033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7"/>
          <p:cNvSpPr/>
          <p:nvPr/>
        </p:nvSpPr>
        <p:spPr>
          <a:xfrm>
            <a:off x="11241033" y="593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7"/>
          <p:cNvSpPr/>
          <p:nvPr/>
        </p:nvSpPr>
        <p:spPr>
          <a:xfrm>
            <a:off x="616533" y="20363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" name="Google Shape;113;p7"/>
          <p:cNvGrpSpPr/>
          <p:nvPr/>
        </p:nvGrpSpPr>
        <p:grpSpPr>
          <a:xfrm rot="-541289">
            <a:off x="4082383" y="5639801"/>
            <a:ext cx="592509" cy="481235"/>
            <a:chOff x="8278821" y="595383"/>
            <a:chExt cx="444396" cy="360936"/>
          </a:xfrm>
        </p:grpSpPr>
        <p:sp>
          <p:nvSpPr>
            <p:cNvPr id="114" name="Google Shape;114;p7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898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"/>
          <p:cNvSpPr txBox="1">
            <a:spLocks noGrp="1"/>
          </p:cNvSpPr>
          <p:nvPr>
            <p:ph type="title"/>
          </p:nvPr>
        </p:nvSpPr>
        <p:spPr>
          <a:xfrm>
            <a:off x="2039033" y="711200"/>
            <a:ext cx="8114000" cy="177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36878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/>
          <p:nvPr/>
        </p:nvSpPr>
        <p:spPr>
          <a:xfrm rot="5400000">
            <a:off x="6346680" y="-293130"/>
            <a:ext cx="3095723" cy="7041649"/>
          </a:xfrm>
          <a:custGeom>
            <a:avLst/>
            <a:gdLst/>
            <a:ahLst/>
            <a:cxnLst/>
            <a:rect l="l" t="t" r="r" b="b"/>
            <a:pathLst>
              <a:path w="105548" h="133230" extrusionOk="0">
                <a:moveTo>
                  <a:pt x="105274" y="82944"/>
                </a:moveTo>
                <a:cubicBezTo>
                  <a:pt x="104922" y="95963"/>
                  <a:pt x="102811" y="110069"/>
                  <a:pt x="100742" y="117730"/>
                </a:cubicBezTo>
                <a:cubicBezTo>
                  <a:pt x="98673" y="125391"/>
                  <a:pt x="98114" y="126359"/>
                  <a:pt x="92859" y="128909"/>
                </a:cubicBezTo>
                <a:cubicBezTo>
                  <a:pt x="87604" y="131459"/>
                  <a:pt x="79509" y="132555"/>
                  <a:pt x="69214" y="133032"/>
                </a:cubicBezTo>
                <a:cubicBezTo>
                  <a:pt x="58919" y="133510"/>
                  <a:pt x="41502" y="133133"/>
                  <a:pt x="31087" y="131774"/>
                </a:cubicBezTo>
                <a:cubicBezTo>
                  <a:pt x="20673" y="130415"/>
                  <a:pt x="11795" y="130524"/>
                  <a:pt x="6727" y="124876"/>
                </a:cubicBezTo>
                <a:cubicBezTo>
                  <a:pt x="1659" y="119228"/>
                  <a:pt x="1401" y="113304"/>
                  <a:pt x="680" y="97886"/>
                </a:cubicBezTo>
                <a:cubicBezTo>
                  <a:pt x="-40" y="82469"/>
                  <a:pt x="-943" y="47939"/>
                  <a:pt x="2404" y="32371"/>
                </a:cubicBezTo>
                <a:cubicBezTo>
                  <a:pt x="5752" y="16803"/>
                  <a:pt x="6972" y="9267"/>
                  <a:pt x="20765" y="4478"/>
                </a:cubicBezTo>
                <a:cubicBezTo>
                  <a:pt x="34558" y="-311"/>
                  <a:pt x="71479" y="-2220"/>
                  <a:pt x="85160" y="3637"/>
                </a:cubicBezTo>
                <a:cubicBezTo>
                  <a:pt x="98841" y="9494"/>
                  <a:pt x="99500" y="26400"/>
                  <a:pt x="102852" y="39618"/>
                </a:cubicBezTo>
                <a:cubicBezTo>
                  <a:pt x="106204" y="52836"/>
                  <a:pt x="105626" y="69925"/>
                  <a:pt x="105274" y="8294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3" name="Google Shape;153;p11"/>
          <p:cNvSpPr txBox="1">
            <a:spLocks noGrp="1"/>
          </p:cNvSpPr>
          <p:nvPr>
            <p:ph type="title" hasCustomPrompt="1"/>
          </p:nvPr>
        </p:nvSpPr>
        <p:spPr>
          <a:xfrm>
            <a:off x="4840951" y="2153567"/>
            <a:ext cx="6107200" cy="16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4" name="Google Shape;154;p11"/>
          <p:cNvSpPr txBox="1">
            <a:spLocks noGrp="1"/>
          </p:cNvSpPr>
          <p:nvPr>
            <p:ph type="subTitle" idx="1"/>
          </p:nvPr>
        </p:nvSpPr>
        <p:spPr>
          <a:xfrm>
            <a:off x="5961551" y="3652961"/>
            <a:ext cx="3866000" cy="6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5" name="Google Shape;155;p11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" name="Google Shape;156;p11"/>
          <p:cNvGrpSpPr/>
          <p:nvPr/>
        </p:nvGrpSpPr>
        <p:grpSpPr>
          <a:xfrm rot="-1557774">
            <a:off x="1119034" y="588513"/>
            <a:ext cx="407743" cy="480569"/>
            <a:chOff x="8153693" y="218473"/>
            <a:chExt cx="305799" cy="360418"/>
          </a:xfrm>
        </p:grpSpPr>
        <p:sp>
          <p:nvSpPr>
            <p:cNvPr id="157" name="Google Shape;157;p11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11"/>
          <p:cNvSpPr/>
          <p:nvPr/>
        </p:nvSpPr>
        <p:spPr>
          <a:xfrm>
            <a:off x="11487767" y="45836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0" name="Google Shape;160;p11"/>
          <p:cNvGrpSpPr/>
          <p:nvPr/>
        </p:nvGrpSpPr>
        <p:grpSpPr>
          <a:xfrm rot="693631">
            <a:off x="4492539" y="5266830"/>
            <a:ext cx="481020" cy="496081"/>
            <a:chOff x="5593472" y="1340072"/>
            <a:chExt cx="360770" cy="372066"/>
          </a:xfrm>
        </p:grpSpPr>
        <p:sp>
          <p:nvSpPr>
            <p:cNvPr id="161" name="Google Shape;161;p11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" name="Google Shape;163;p11"/>
          <p:cNvSpPr/>
          <p:nvPr/>
        </p:nvSpPr>
        <p:spPr>
          <a:xfrm>
            <a:off x="458651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1"/>
          <p:cNvSpPr/>
          <p:nvPr/>
        </p:nvSpPr>
        <p:spPr>
          <a:xfrm>
            <a:off x="10810500" y="1219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11"/>
          <p:cNvGrpSpPr/>
          <p:nvPr/>
        </p:nvGrpSpPr>
        <p:grpSpPr>
          <a:xfrm rot="-1531023">
            <a:off x="10177985" y="5676638"/>
            <a:ext cx="632824" cy="478877"/>
            <a:chOff x="2322102" y="3096168"/>
            <a:chExt cx="474595" cy="359141"/>
          </a:xfrm>
        </p:grpSpPr>
        <p:sp>
          <p:nvSpPr>
            <p:cNvPr id="166" name="Google Shape;166;p11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" name="Google Shape;168;p11"/>
          <p:cNvGrpSpPr/>
          <p:nvPr/>
        </p:nvGrpSpPr>
        <p:grpSpPr>
          <a:xfrm>
            <a:off x="7458835" y="355052"/>
            <a:ext cx="551397" cy="480288"/>
            <a:chOff x="5594126" y="266289"/>
            <a:chExt cx="413548" cy="360216"/>
          </a:xfrm>
        </p:grpSpPr>
        <p:sp>
          <p:nvSpPr>
            <p:cNvPr id="169" name="Google Shape;169;p11"/>
            <p:cNvSpPr/>
            <p:nvPr/>
          </p:nvSpPr>
          <p:spPr>
            <a:xfrm>
              <a:off x="5594126" y="266289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5833131" y="272405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1"/>
          <p:cNvSpPr/>
          <p:nvPr/>
        </p:nvSpPr>
        <p:spPr>
          <a:xfrm>
            <a:off x="6705833" y="54127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67061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/>
          <p:nvPr/>
        </p:nvSpPr>
        <p:spPr>
          <a:xfrm rot="10800000" flipH="1">
            <a:off x="6187844" y="4165300"/>
            <a:ext cx="4114800" cy="2170317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5" name="Google Shape;175;p13"/>
          <p:cNvSpPr/>
          <p:nvPr/>
        </p:nvSpPr>
        <p:spPr>
          <a:xfrm flipH="1">
            <a:off x="6187844" y="1616867"/>
            <a:ext cx="4114800" cy="2170317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6" name="Google Shape;176;p13"/>
          <p:cNvSpPr/>
          <p:nvPr/>
        </p:nvSpPr>
        <p:spPr>
          <a:xfrm>
            <a:off x="1734456" y="1616867"/>
            <a:ext cx="4114800" cy="2170317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7" name="Google Shape;177;p13"/>
          <p:cNvSpPr/>
          <p:nvPr/>
        </p:nvSpPr>
        <p:spPr>
          <a:xfrm rot="10800000">
            <a:off x="1734456" y="4165300"/>
            <a:ext cx="4114800" cy="2170317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11341133" y="470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3" name="Google Shape;193;p13"/>
          <p:cNvGrpSpPr/>
          <p:nvPr/>
        </p:nvGrpSpPr>
        <p:grpSpPr>
          <a:xfrm rot="897036">
            <a:off x="10430332" y="713711"/>
            <a:ext cx="407753" cy="480583"/>
            <a:chOff x="8153693" y="218473"/>
            <a:chExt cx="305799" cy="360418"/>
          </a:xfrm>
        </p:grpSpPr>
        <p:sp>
          <p:nvSpPr>
            <p:cNvPr id="194" name="Google Shape;194;p1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" name="Google Shape;196;p13"/>
          <p:cNvGrpSpPr/>
          <p:nvPr/>
        </p:nvGrpSpPr>
        <p:grpSpPr>
          <a:xfrm rot="-1003568">
            <a:off x="611348" y="877511"/>
            <a:ext cx="551403" cy="480292"/>
            <a:chOff x="4270476" y="488814"/>
            <a:chExt cx="413548" cy="360216"/>
          </a:xfrm>
        </p:grpSpPr>
        <p:sp>
          <p:nvSpPr>
            <p:cNvPr id="197" name="Google Shape;197;p1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" name="Google Shape;199;p13"/>
          <p:cNvGrpSpPr/>
          <p:nvPr/>
        </p:nvGrpSpPr>
        <p:grpSpPr>
          <a:xfrm rot="-541289">
            <a:off x="10892816" y="2595568"/>
            <a:ext cx="592509" cy="481235"/>
            <a:chOff x="8278821" y="595383"/>
            <a:chExt cx="444396" cy="360936"/>
          </a:xfrm>
        </p:grpSpPr>
        <p:sp>
          <p:nvSpPr>
            <p:cNvPr id="200" name="Google Shape;200;p1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25817" y="266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3" name="Google Shape;203;p13"/>
          <p:cNvGrpSpPr/>
          <p:nvPr/>
        </p:nvGrpSpPr>
        <p:grpSpPr>
          <a:xfrm rot="1703540">
            <a:off x="799467" y="4107938"/>
            <a:ext cx="481020" cy="496081"/>
            <a:chOff x="5593472" y="1340072"/>
            <a:chExt cx="360770" cy="372066"/>
          </a:xfrm>
        </p:grpSpPr>
        <p:sp>
          <p:nvSpPr>
            <p:cNvPr id="204" name="Google Shape;204;p1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" name="Google Shape;206;p13"/>
          <p:cNvSpPr/>
          <p:nvPr/>
        </p:nvSpPr>
        <p:spPr>
          <a:xfrm>
            <a:off x="11179833" y="4042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" name="Google Shape;207;p13"/>
          <p:cNvGrpSpPr/>
          <p:nvPr/>
        </p:nvGrpSpPr>
        <p:grpSpPr>
          <a:xfrm rot="-1882352">
            <a:off x="11071643" y="5441697"/>
            <a:ext cx="661380" cy="468315"/>
            <a:chOff x="7731611" y="1316593"/>
            <a:chExt cx="496036" cy="351236"/>
          </a:xfrm>
        </p:grpSpPr>
        <p:sp>
          <p:nvSpPr>
            <p:cNvPr id="208" name="Google Shape;208;p1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0" name="Google Shape;210;p13"/>
          <p:cNvSpPr/>
          <p:nvPr/>
        </p:nvSpPr>
        <p:spPr>
          <a:xfrm>
            <a:off x="1369500" y="59255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02719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"/>
          <p:cNvSpPr/>
          <p:nvPr/>
        </p:nvSpPr>
        <p:spPr>
          <a:xfrm>
            <a:off x="714601" y="1706968"/>
            <a:ext cx="6578097" cy="3524905"/>
          </a:xfrm>
          <a:custGeom>
            <a:avLst/>
            <a:gdLst/>
            <a:ahLst/>
            <a:cxnLst/>
            <a:rect l="l" t="t" r="r" b="b"/>
            <a:pathLst>
              <a:path w="327160" h="103806" extrusionOk="0">
                <a:moveTo>
                  <a:pt x="97470" y="795"/>
                </a:moveTo>
                <a:cubicBezTo>
                  <a:pt x="64208" y="842"/>
                  <a:pt x="47499" y="-172"/>
                  <a:pt x="32746" y="923"/>
                </a:cubicBezTo>
                <a:cubicBezTo>
                  <a:pt x="17993" y="2019"/>
                  <a:pt x="14263" y="1728"/>
                  <a:pt x="8950" y="7368"/>
                </a:cubicBezTo>
                <a:cubicBezTo>
                  <a:pt x="3637" y="13008"/>
                  <a:pt x="1942" y="22949"/>
                  <a:pt x="868" y="34764"/>
                </a:cubicBezTo>
                <a:cubicBezTo>
                  <a:pt x="-206" y="46580"/>
                  <a:pt x="-863" y="67696"/>
                  <a:pt x="2505" y="78261"/>
                </a:cubicBezTo>
                <a:cubicBezTo>
                  <a:pt x="5873" y="88826"/>
                  <a:pt x="7585" y="94207"/>
                  <a:pt x="21075" y="98156"/>
                </a:cubicBezTo>
                <a:cubicBezTo>
                  <a:pt x="34566" y="102106"/>
                  <a:pt x="41521" y="101194"/>
                  <a:pt x="83448" y="101958"/>
                </a:cubicBezTo>
                <a:cubicBezTo>
                  <a:pt x="125375" y="102723"/>
                  <a:pt x="232918" y="105205"/>
                  <a:pt x="272639" y="102743"/>
                </a:cubicBezTo>
                <a:cubicBezTo>
                  <a:pt x="312360" y="100281"/>
                  <a:pt x="314578" y="102674"/>
                  <a:pt x="321774" y="87185"/>
                </a:cubicBezTo>
                <a:cubicBezTo>
                  <a:pt x="328970" y="71696"/>
                  <a:pt x="330725" y="24235"/>
                  <a:pt x="315815" y="9811"/>
                </a:cubicBezTo>
                <a:cubicBezTo>
                  <a:pt x="300906" y="-4613"/>
                  <a:pt x="268708" y="2142"/>
                  <a:pt x="232317" y="639"/>
                </a:cubicBezTo>
                <a:cubicBezTo>
                  <a:pt x="195926" y="-864"/>
                  <a:pt x="130732" y="748"/>
                  <a:pt x="97470" y="79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7" name="Google Shape;217;p15"/>
          <p:cNvSpPr txBox="1">
            <a:spLocks noGrp="1"/>
          </p:cNvSpPr>
          <p:nvPr>
            <p:ph type="subTitle" idx="1"/>
          </p:nvPr>
        </p:nvSpPr>
        <p:spPr>
          <a:xfrm>
            <a:off x="992033" y="4043400"/>
            <a:ext cx="5708800" cy="12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547067" y="2032000"/>
            <a:ext cx="6153600" cy="2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5"/>
          <p:cNvGrpSpPr/>
          <p:nvPr/>
        </p:nvGrpSpPr>
        <p:grpSpPr>
          <a:xfrm rot="-1557774">
            <a:off x="6684118" y="784330"/>
            <a:ext cx="407743" cy="480569"/>
            <a:chOff x="8153693" y="218473"/>
            <a:chExt cx="305799" cy="360418"/>
          </a:xfrm>
        </p:grpSpPr>
        <p:sp>
          <p:nvSpPr>
            <p:cNvPr id="221" name="Google Shape;221;p15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3" name="Google Shape;223;p15"/>
          <p:cNvSpPr/>
          <p:nvPr/>
        </p:nvSpPr>
        <p:spPr>
          <a:xfrm>
            <a:off x="10810500" y="1219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15"/>
          <p:cNvGrpSpPr/>
          <p:nvPr/>
        </p:nvGrpSpPr>
        <p:grpSpPr>
          <a:xfrm rot="-541289">
            <a:off x="9783150" y="5565484"/>
            <a:ext cx="592509" cy="481235"/>
            <a:chOff x="8278821" y="595383"/>
            <a:chExt cx="444396" cy="360936"/>
          </a:xfrm>
        </p:grpSpPr>
        <p:sp>
          <p:nvSpPr>
            <p:cNvPr id="225" name="Google Shape;225;p15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7" name="Google Shape;227;p15"/>
          <p:cNvSpPr/>
          <p:nvPr/>
        </p:nvSpPr>
        <p:spPr>
          <a:xfrm>
            <a:off x="7910700" y="56970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8" name="Google Shape;228;p15"/>
          <p:cNvGrpSpPr/>
          <p:nvPr/>
        </p:nvGrpSpPr>
        <p:grpSpPr>
          <a:xfrm rot="1703540">
            <a:off x="1537067" y="5558056"/>
            <a:ext cx="481020" cy="496081"/>
            <a:chOff x="5593472" y="1340072"/>
            <a:chExt cx="360770" cy="372066"/>
          </a:xfrm>
        </p:grpSpPr>
        <p:sp>
          <p:nvSpPr>
            <p:cNvPr id="229" name="Google Shape;229;p15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5"/>
          <p:cNvSpPr/>
          <p:nvPr/>
        </p:nvSpPr>
        <p:spPr>
          <a:xfrm>
            <a:off x="5059433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2927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4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8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8"/>
          <p:cNvSpPr/>
          <p:nvPr/>
        </p:nvSpPr>
        <p:spPr>
          <a:xfrm>
            <a:off x="11643467" y="38271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6" name="Google Shape;266;p18"/>
          <p:cNvGrpSpPr/>
          <p:nvPr/>
        </p:nvGrpSpPr>
        <p:grpSpPr>
          <a:xfrm rot="1703540">
            <a:off x="801701" y="498238"/>
            <a:ext cx="481020" cy="496081"/>
            <a:chOff x="5593472" y="1340072"/>
            <a:chExt cx="360770" cy="372066"/>
          </a:xfrm>
        </p:grpSpPr>
        <p:sp>
          <p:nvSpPr>
            <p:cNvPr id="267" name="Google Shape;267;p18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" name="Google Shape;269;p18"/>
          <p:cNvGrpSpPr/>
          <p:nvPr/>
        </p:nvGrpSpPr>
        <p:grpSpPr>
          <a:xfrm rot="-975612">
            <a:off x="11017190" y="5890378"/>
            <a:ext cx="632793" cy="478855"/>
            <a:chOff x="2322102" y="3096168"/>
            <a:chExt cx="474595" cy="359141"/>
          </a:xfrm>
        </p:grpSpPr>
        <p:sp>
          <p:nvSpPr>
            <p:cNvPr id="270" name="Google Shape;270;p18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8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" name="Google Shape;272;p18"/>
          <p:cNvGrpSpPr/>
          <p:nvPr/>
        </p:nvGrpSpPr>
        <p:grpSpPr>
          <a:xfrm rot="-1003568">
            <a:off x="565181" y="5767578"/>
            <a:ext cx="551403" cy="480292"/>
            <a:chOff x="4270476" y="488814"/>
            <a:chExt cx="413548" cy="360216"/>
          </a:xfrm>
        </p:grpSpPr>
        <p:sp>
          <p:nvSpPr>
            <p:cNvPr id="273" name="Google Shape;273;p18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5" name="Google Shape;275;p18"/>
          <p:cNvSpPr/>
          <p:nvPr/>
        </p:nvSpPr>
        <p:spPr>
          <a:xfrm>
            <a:off x="6231133" y="5811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93863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1">
  <p:cSld name="Section title 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1"/>
          <p:cNvSpPr/>
          <p:nvPr/>
        </p:nvSpPr>
        <p:spPr>
          <a:xfrm>
            <a:off x="847334" y="1380034"/>
            <a:ext cx="6873717" cy="3967367"/>
          </a:xfrm>
          <a:custGeom>
            <a:avLst/>
            <a:gdLst/>
            <a:ahLst/>
            <a:cxnLst/>
            <a:rect l="l" t="t" r="r" b="b"/>
            <a:pathLst>
              <a:path w="213735" h="119021" extrusionOk="0">
                <a:moveTo>
                  <a:pt x="88100" y="2791"/>
                </a:moveTo>
                <a:cubicBezTo>
                  <a:pt x="110059" y="790"/>
                  <a:pt x="136452" y="-886"/>
                  <a:pt x="154625" y="520"/>
                </a:cubicBezTo>
                <a:cubicBezTo>
                  <a:pt x="172798" y="1926"/>
                  <a:pt x="187452" y="4963"/>
                  <a:pt x="197136" y="11229"/>
                </a:cubicBezTo>
                <a:cubicBezTo>
                  <a:pt x="206820" y="17495"/>
                  <a:pt x="210467" y="26410"/>
                  <a:pt x="212727" y="38115"/>
                </a:cubicBezTo>
                <a:cubicBezTo>
                  <a:pt x="214987" y="49820"/>
                  <a:pt x="213069" y="70178"/>
                  <a:pt x="210698" y="81458"/>
                </a:cubicBezTo>
                <a:cubicBezTo>
                  <a:pt x="208327" y="92738"/>
                  <a:pt x="207900" y="100086"/>
                  <a:pt x="198500" y="105796"/>
                </a:cubicBezTo>
                <a:cubicBezTo>
                  <a:pt x="189100" y="111507"/>
                  <a:pt x="180218" y="113796"/>
                  <a:pt x="154300" y="115721"/>
                </a:cubicBezTo>
                <a:cubicBezTo>
                  <a:pt x="128382" y="117646"/>
                  <a:pt x="67822" y="121099"/>
                  <a:pt x="42993" y="117344"/>
                </a:cubicBezTo>
                <a:cubicBezTo>
                  <a:pt x="18165" y="113589"/>
                  <a:pt x="12144" y="105523"/>
                  <a:pt x="5329" y="93191"/>
                </a:cubicBezTo>
                <a:cubicBezTo>
                  <a:pt x="-1486" y="80860"/>
                  <a:pt x="-819" y="56799"/>
                  <a:pt x="2105" y="43355"/>
                </a:cubicBezTo>
                <a:cubicBezTo>
                  <a:pt x="5029" y="29911"/>
                  <a:pt x="8541" y="19288"/>
                  <a:pt x="22873" y="12527"/>
                </a:cubicBezTo>
                <a:cubicBezTo>
                  <a:pt x="37206" y="5766"/>
                  <a:pt x="66141" y="4792"/>
                  <a:pt x="88100" y="27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08" name="Google Shape;308;p21"/>
          <p:cNvSpPr txBox="1">
            <a:spLocks noGrp="1"/>
          </p:cNvSpPr>
          <p:nvPr>
            <p:ph type="title"/>
          </p:nvPr>
        </p:nvSpPr>
        <p:spPr>
          <a:xfrm>
            <a:off x="1202367" y="32683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21"/>
          <p:cNvSpPr txBox="1">
            <a:spLocks noGrp="1"/>
          </p:cNvSpPr>
          <p:nvPr>
            <p:ph type="title" idx="2" hasCustomPrompt="1"/>
          </p:nvPr>
        </p:nvSpPr>
        <p:spPr>
          <a:xfrm>
            <a:off x="3032967" y="1562396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21"/>
          <p:cNvSpPr txBox="1">
            <a:spLocks noGrp="1"/>
          </p:cNvSpPr>
          <p:nvPr>
            <p:ph type="subTitle" idx="1"/>
          </p:nvPr>
        </p:nvSpPr>
        <p:spPr>
          <a:xfrm>
            <a:off x="1294167" y="4277833"/>
            <a:ext cx="6268800" cy="6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3871167" y="5911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2" name="Google Shape;312;p21"/>
          <p:cNvGrpSpPr/>
          <p:nvPr/>
        </p:nvGrpSpPr>
        <p:grpSpPr>
          <a:xfrm rot="-1882352">
            <a:off x="920877" y="5738948"/>
            <a:ext cx="661380" cy="468315"/>
            <a:chOff x="7731611" y="1316593"/>
            <a:chExt cx="496036" cy="351236"/>
          </a:xfrm>
        </p:grpSpPr>
        <p:sp>
          <p:nvSpPr>
            <p:cNvPr id="313" name="Google Shape;313;p21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21"/>
          <p:cNvGrpSpPr/>
          <p:nvPr/>
        </p:nvGrpSpPr>
        <p:grpSpPr>
          <a:xfrm rot="1703540">
            <a:off x="5780251" y="5725089"/>
            <a:ext cx="481020" cy="496081"/>
            <a:chOff x="5593472" y="1340072"/>
            <a:chExt cx="360770" cy="372066"/>
          </a:xfrm>
        </p:grpSpPr>
        <p:sp>
          <p:nvSpPr>
            <p:cNvPr id="316" name="Google Shape;316;p21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21"/>
          <p:cNvSpPr/>
          <p:nvPr/>
        </p:nvSpPr>
        <p:spPr>
          <a:xfrm>
            <a:off x="8047951" y="57164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9" name="Google Shape;319;p21"/>
          <p:cNvGrpSpPr/>
          <p:nvPr/>
        </p:nvGrpSpPr>
        <p:grpSpPr>
          <a:xfrm rot="-975612">
            <a:off x="10250206" y="1457511"/>
            <a:ext cx="632793" cy="478855"/>
            <a:chOff x="2322102" y="3096168"/>
            <a:chExt cx="474595" cy="359141"/>
          </a:xfrm>
        </p:grpSpPr>
        <p:sp>
          <p:nvSpPr>
            <p:cNvPr id="320" name="Google Shape;320;p21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" name="Google Shape;322;p21"/>
          <p:cNvSpPr/>
          <p:nvPr/>
        </p:nvSpPr>
        <p:spPr>
          <a:xfrm>
            <a:off x="9352717" y="483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21"/>
          <p:cNvSpPr/>
          <p:nvPr/>
        </p:nvSpPr>
        <p:spPr>
          <a:xfrm>
            <a:off x="3871151" y="85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59769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3">
  <p:cSld name="Section title 3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/>
          <p:nvPr/>
        </p:nvSpPr>
        <p:spPr>
          <a:xfrm>
            <a:off x="720200" y="2132434"/>
            <a:ext cx="8124533" cy="2522367"/>
          </a:xfrm>
          <a:custGeom>
            <a:avLst/>
            <a:gdLst/>
            <a:ahLst/>
            <a:cxnLst/>
            <a:rect l="l" t="t" r="r" b="b"/>
            <a:pathLst>
              <a:path w="276784" h="75671" extrusionOk="0">
                <a:moveTo>
                  <a:pt x="275204" y="26049"/>
                </a:moveTo>
                <a:cubicBezTo>
                  <a:pt x="273844" y="18468"/>
                  <a:pt x="271351" y="13738"/>
                  <a:pt x="263643" y="9803"/>
                </a:cubicBezTo>
                <a:cubicBezTo>
                  <a:pt x="255935" y="5868"/>
                  <a:pt x="243464" y="4064"/>
                  <a:pt x="228954" y="2439"/>
                </a:cubicBezTo>
                <a:cubicBezTo>
                  <a:pt x="214444" y="815"/>
                  <a:pt x="200616" y="273"/>
                  <a:pt x="176584" y="56"/>
                </a:cubicBezTo>
                <a:cubicBezTo>
                  <a:pt x="152552" y="-161"/>
                  <a:pt x="110880" y="263"/>
                  <a:pt x="84762" y="1139"/>
                </a:cubicBezTo>
                <a:cubicBezTo>
                  <a:pt x="58644" y="2015"/>
                  <a:pt x="33706" y="1989"/>
                  <a:pt x="19876" y="5310"/>
                </a:cubicBezTo>
                <a:cubicBezTo>
                  <a:pt x="6046" y="8631"/>
                  <a:pt x="3779" y="11979"/>
                  <a:pt x="1784" y="21067"/>
                </a:cubicBezTo>
                <a:cubicBezTo>
                  <a:pt x="-211" y="30156"/>
                  <a:pt x="-2750" y="50960"/>
                  <a:pt x="7906" y="59841"/>
                </a:cubicBezTo>
                <a:cubicBezTo>
                  <a:pt x="18562" y="68722"/>
                  <a:pt x="28538" y="72188"/>
                  <a:pt x="65719" y="74354"/>
                </a:cubicBezTo>
                <a:cubicBezTo>
                  <a:pt x="102900" y="76520"/>
                  <a:pt x="196646" y="76015"/>
                  <a:pt x="230994" y="72838"/>
                </a:cubicBezTo>
                <a:cubicBezTo>
                  <a:pt x="265342" y="69661"/>
                  <a:pt x="264437" y="63090"/>
                  <a:pt x="271805" y="55292"/>
                </a:cubicBezTo>
                <a:cubicBezTo>
                  <a:pt x="279173" y="47494"/>
                  <a:pt x="276564" y="33631"/>
                  <a:pt x="275204" y="260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1" name="Google Shape;351;p23"/>
          <p:cNvSpPr txBox="1">
            <a:spLocks noGrp="1"/>
          </p:cNvSpPr>
          <p:nvPr>
            <p:ph type="title"/>
          </p:nvPr>
        </p:nvSpPr>
        <p:spPr>
          <a:xfrm>
            <a:off x="3216960" y="24105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title" idx="2" hasCustomPrompt="1"/>
          </p:nvPr>
        </p:nvSpPr>
        <p:spPr>
          <a:xfrm>
            <a:off x="601427" y="2566329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3" name="Google Shape;353;p23"/>
          <p:cNvSpPr txBox="1">
            <a:spLocks noGrp="1"/>
          </p:cNvSpPr>
          <p:nvPr>
            <p:ph type="subTitle" idx="1"/>
          </p:nvPr>
        </p:nvSpPr>
        <p:spPr>
          <a:xfrm>
            <a:off x="3216967" y="3420033"/>
            <a:ext cx="4643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5" name="Google Shape;355;p23"/>
          <p:cNvGrpSpPr/>
          <p:nvPr/>
        </p:nvGrpSpPr>
        <p:grpSpPr>
          <a:xfrm rot="-1557774">
            <a:off x="1083501" y="970897"/>
            <a:ext cx="407743" cy="480569"/>
            <a:chOff x="8153693" y="218473"/>
            <a:chExt cx="305799" cy="360418"/>
          </a:xfrm>
        </p:grpSpPr>
        <p:sp>
          <p:nvSpPr>
            <p:cNvPr id="356" name="Google Shape;356;p2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" name="Google Shape;358;p23"/>
          <p:cNvSpPr/>
          <p:nvPr/>
        </p:nvSpPr>
        <p:spPr>
          <a:xfrm>
            <a:off x="7615767" y="7193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" name="Google Shape;359;p23"/>
          <p:cNvGrpSpPr/>
          <p:nvPr/>
        </p:nvGrpSpPr>
        <p:grpSpPr>
          <a:xfrm rot="693631">
            <a:off x="3437473" y="5337897"/>
            <a:ext cx="481020" cy="496081"/>
            <a:chOff x="5593472" y="1340072"/>
            <a:chExt cx="360770" cy="372066"/>
          </a:xfrm>
        </p:grpSpPr>
        <p:sp>
          <p:nvSpPr>
            <p:cNvPr id="360" name="Google Shape;360;p2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23"/>
          <p:cNvSpPr/>
          <p:nvPr/>
        </p:nvSpPr>
        <p:spPr>
          <a:xfrm>
            <a:off x="458651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3"/>
          <p:cNvSpPr/>
          <p:nvPr/>
        </p:nvSpPr>
        <p:spPr>
          <a:xfrm>
            <a:off x="10810500" y="1219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4" name="Google Shape;364;p23"/>
          <p:cNvGrpSpPr/>
          <p:nvPr/>
        </p:nvGrpSpPr>
        <p:grpSpPr>
          <a:xfrm rot="-1531023">
            <a:off x="4729485" y="971738"/>
            <a:ext cx="632824" cy="478877"/>
            <a:chOff x="2322102" y="3096168"/>
            <a:chExt cx="474595" cy="359141"/>
          </a:xfrm>
        </p:grpSpPr>
        <p:sp>
          <p:nvSpPr>
            <p:cNvPr id="365" name="Google Shape;365;p23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8074735" y="5460052"/>
            <a:ext cx="551397" cy="480288"/>
            <a:chOff x="5594126" y="266289"/>
            <a:chExt cx="413548" cy="360216"/>
          </a:xfrm>
        </p:grpSpPr>
        <p:sp>
          <p:nvSpPr>
            <p:cNvPr id="368" name="Google Shape;368;p23"/>
            <p:cNvSpPr/>
            <p:nvPr/>
          </p:nvSpPr>
          <p:spPr>
            <a:xfrm>
              <a:off x="5594126" y="266289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5833131" y="272405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0" name="Google Shape;370;p23"/>
          <p:cNvSpPr/>
          <p:nvPr/>
        </p:nvSpPr>
        <p:spPr>
          <a:xfrm>
            <a:off x="9169233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23"/>
          <p:cNvSpPr/>
          <p:nvPr/>
        </p:nvSpPr>
        <p:spPr>
          <a:xfrm>
            <a:off x="6125167" y="56389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3"/>
          <p:cNvSpPr/>
          <p:nvPr/>
        </p:nvSpPr>
        <p:spPr>
          <a:xfrm>
            <a:off x="1226167" y="5460051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974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449D3D-3926-899C-E693-E8CCB5A19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9B51E-3BE0-4F0B-8152-184EE30260E0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6C99BB-8E8C-172E-8297-8D081E72C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F3B62C-B537-2382-8AC9-A23116D6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6EF94-045D-43DB-BDB0-2B415E6B49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5697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31"/>
          <p:cNvGrpSpPr/>
          <p:nvPr/>
        </p:nvGrpSpPr>
        <p:grpSpPr>
          <a:xfrm>
            <a:off x="4488344" y="4491323"/>
            <a:ext cx="839088" cy="710749"/>
            <a:chOff x="5678408" y="4285242"/>
            <a:chExt cx="629316" cy="533062"/>
          </a:xfrm>
        </p:grpSpPr>
        <p:sp>
          <p:nvSpPr>
            <p:cNvPr id="554" name="Google Shape;554;p31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1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6" name="Google Shape;556;p31"/>
          <p:cNvGrpSpPr/>
          <p:nvPr/>
        </p:nvGrpSpPr>
        <p:grpSpPr>
          <a:xfrm>
            <a:off x="8631140" y="3250987"/>
            <a:ext cx="779641" cy="706931"/>
            <a:chOff x="5102279" y="85540"/>
            <a:chExt cx="584731" cy="530198"/>
          </a:xfrm>
        </p:grpSpPr>
        <p:sp>
          <p:nvSpPr>
            <p:cNvPr id="557" name="Google Shape;557;p31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1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" name="Google Shape;559;p31"/>
          <p:cNvGrpSpPr/>
          <p:nvPr/>
        </p:nvGrpSpPr>
        <p:grpSpPr>
          <a:xfrm>
            <a:off x="1911024" y="2802737"/>
            <a:ext cx="668525" cy="630120"/>
            <a:chOff x="1579293" y="66253"/>
            <a:chExt cx="501394" cy="472590"/>
          </a:xfrm>
        </p:grpSpPr>
        <p:sp>
          <p:nvSpPr>
            <p:cNvPr id="560" name="Google Shape;560;p31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2" name="Google Shape;562;p31"/>
          <p:cNvGrpSpPr/>
          <p:nvPr/>
        </p:nvGrpSpPr>
        <p:grpSpPr>
          <a:xfrm>
            <a:off x="8915404" y="616408"/>
            <a:ext cx="678403" cy="597107"/>
            <a:chOff x="8430778" y="867931"/>
            <a:chExt cx="508802" cy="447830"/>
          </a:xfrm>
        </p:grpSpPr>
        <p:sp>
          <p:nvSpPr>
            <p:cNvPr id="563" name="Google Shape;563;p31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5" name="Google Shape;565;p31"/>
          <p:cNvGrpSpPr/>
          <p:nvPr/>
        </p:nvGrpSpPr>
        <p:grpSpPr>
          <a:xfrm>
            <a:off x="723335" y="5202055"/>
            <a:ext cx="455251" cy="535131"/>
            <a:chOff x="542501" y="4567366"/>
            <a:chExt cx="341438" cy="401348"/>
          </a:xfrm>
        </p:grpSpPr>
        <p:sp>
          <p:nvSpPr>
            <p:cNvPr id="566" name="Google Shape;566;p31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8" name="Google Shape;568;p31"/>
          <p:cNvSpPr/>
          <p:nvPr/>
        </p:nvSpPr>
        <p:spPr>
          <a:xfrm>
            <a:off x="950967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1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1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93818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2"/>
          <p:cNvGrpSpPr/>
          <p:nvPr/>
        </p:nvGrpSpPr>
        <p:grpSpPr>
          <a:xfrm>
            <a:off x="2409895" y="4714056"/>
            <a:ext cx="839088" cy="710749"/>
            <a:chOff x="5678408" y="4285242"/>
            <a:chExt cx="629316" cy="533062"/>
          </a:xfrm>
        </p:grpSpPr>
        <p:sp>
          <p:nvSpPr>
            <p:cNvPr id="573" name="Google Shape;573;p3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32"/>
          <p:cNvGrpSpPr/>
          <p:nvPr/>
        </p:nvGrpSpPr>
        <p:grpSpPr>
          <a:xfrm>
            <a:off x="6511006" y="2461320"/>
            <a:ext cx="779641" cy="706931"/>
            <a:chOff x="5102279" y="85540"/>
            <a:chExt cx="584731" cy="530198"/>
          </a:xfrm>
        </p:grpSpPr>
        <p:sp>
          <p:nvSpPr>
            <p:cNvPr id="576" name="Google Shape;576;p3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3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8" name="Google Shape;578;p32"/>
          <p:cNvGrpSpPr/>
          <p:nvPr/>
        </p:nvGrpSpPr>
        <p:grpSpPr>
          <a:xfrm>
            <a:off x="723324" y="1050371"/>
            <a:ext cx="668525" cy="630120"/>
            <a:chOff x="1579293" y="66253"/>
            <a:chExt cx="501394" cy="472590"/>
          </a:xfrm>
        </p:grpSpPr>
        <p:sp>
          <p:nvSpPr>
            <p:cNvPr id="579" name="Google Shape;579;p3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1" name="Google Shape;581;p32"/>
          <p:cNvGrpSpPr/>
          <p:nvPr/>
        </p:nvGrpSpPr>
        <p:grpSpPr>
          <a:xfrm>
            <a:off x="10040371" y="1157275"/>
            <a:ext cx="678403" cy="597107"/>
            <a:chOff x="8430778" y="867931"/>
            <a:chExt cx="508802" cy="447830"/>
          </a:xfrm>
        </p:grpSpPr>
        <p:sp>
          <p:nvSpPr>
            <p:cNvPr id="582" name="Google Shape;582;p3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4" name="Google Shape;584;p32"/>
          <p:cNvGrpSpPr/>
          <p:nvPr/>
        </p:nvGrpSpPr>
        <p:grpSpPr>
          <a:xfrm>
            <a:off x="5349435" y="5483321"/>
            <a:ext cx="455251" cy="535131"/>
            <a:chOff x="542501" y="4567366"/>
            <a:chExt cx="341438" cy="401348"/>
          </a:xfrm>
        </p:grpSpPr>
        <p:sp>
          <p:nvSpPr>
            <p:cNvPr id="585" name="Google Shape;585;p3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7" name="Google Shape;587;p32"/>
          <p:cNvSpPr/>
          <p:nvPr/>
        </p:nvSpPr>
        <p:spPr>
          <a:xfrm>
            <a:off x="2287500" y="3251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2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2"/>
          <p:cNvSpPr/>
          <p:nvPr/>
        </p:nvSpPr>
        <p:spPr>
          <a:xfrm>
            <a:off x="9974284" y="49472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783481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C5EC-9E60-47F4-A4DD-F68B6541A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10C9A-1939-459F-B52E-F49DC0C57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96EF-09E3-43F0-9DF6-E50CA0EA6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FCA93-AF08-4B83-BB34-8403E3808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C967-22F7-4433-9638-07C901BA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392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31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438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1457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/>
          <p:nvPr/>
        </p:nvSpPr>
        <p:spPr>
          <a:xfrm flipH="1">
            <a:off x="2238780" y="1644667"/>
            <a:ext cx="7714440" cy="3568660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2835087" y="2138000"/>
            <a:ext cx="6652000" cy="2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7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6572533" y="43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8"/>
          <p:cNvGrpSpPr/>
          <p:nvPr/>
        </p:nvGrpSpPr>
        <p:grpSpPr>
          <a:xfrm rot="703812">
            <a:off x="8393010" y="5805076"/>
            <a:ext cx="551388" cy="480280"/>
            <a:chOff x="4270476" y="488814"/>
            <a:chExt cx="413548" cy="360216"/>
          </a:xfrm>
        </p:grpSpPr>
        <p:sp>
          <p:nvSpPr>
            <p:cNvPr id="121" name="Google Shape;121;p8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8"/>
          <p:cNvGrpSpPr/>
          <p:nvPr/>
        </p:nvGrpSpPr>
        <p:grpSpPr>
          <a:xfrm rot="-1882352">
            <a:off x="3277943" y="631397"/>
            <a:ext cx="661380" cy="468315"/>
            <a:chOff x="7731611" y="1316593"/>
            <a:chExt cx="496036" cy="351236"/>
          </a:xfrm>
        </p:grpSpPr>
        <p:sp>
          <p:nvSpPr>
            <p:cNvPr id="124" name="Google Shape;124;p8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8"/>
          <p:cNvGrpSpPr/>
          <p:nvPr/>
        </p:nvGrpSpPr>
        <p:grpSpPr>
          <a:xfrm rot="1703540">
            <a:off x="1149385" y="5558072"/>
            <a:ext cx="481020" cy="496081"/>
            <a:chOff x="5593472" y="1340072"/>
            <a:chExt cx="360770" cy="372066"/>
          </a:xfrm>
        </p:grpSpPr>
        <p:sp>
          <p:nvSpPr>
            <p:cNvPr id="127" name="Google Shape;127;p8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" name="Google Shape;129;p8"/>
          <p:cNvSpPr/>
          <p:nvPr/>
        </p:nvSpPr>
        <p:spPr>
          <a:xfrm>
            <a:off x="621417" y="144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8"/>
          <p:cNvSpPr/>
          <p:nvPr/>
        </p:nvSpPr>
        <p:spPr>
          <a:xfrm>
            <a:off x="3433451" y="5863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8"/>
          <p:cNvSpPr/>
          <p:nvPr/>
        </p:nvSpPr>
        <p:spPr>
          <a:xfrm>
            <a:off x="11430351" y="33678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87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F244BD-4866-4D23-F193-0D376B5AD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B5DB-BC13-40E3-B974-E9386F09B863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408FF6-C916-6342-6075-0FB0C7A70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F3958-914E-A8D9-3DDB-61650697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B7760-2061-482B-AA7B-FE571CE116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50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4.gi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4.gif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4.gif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FE3489-1D6F-F49D-73B0-D2B4CFA37F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24B0733-6437-0380-5728-0970B84F92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74170-1800-DE71-DDDE-4C7898807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184553-31D2-43FA-8ED5-F6D405C66EC4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0729C-7F12-31F9-6775-2FF965520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3AC28-B876-259F-1ED5-B55329960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CECA4BC-2B62-437B-AE7D-1D5CFCD219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1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80" r:id="rId12"/>
    <p:sldLayoutId id="2147483781" r:id="rId13"/>
    <p:sldLayoutId id="2147483774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134EA030-859B-5C1F-6B2D-46743D208E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CCD54A4-BE29-2451-3439-3038D86970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E818A-7C1F-6302-0BEA-36BB56228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33C0641-85B1-4EE1-A314-4E4B0693DD6C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EC196-980A-D702-EFFE-F01D8B881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1B5DC-9F26-C231-F21E-3C245A201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828C23B-834D-4B01-8951-D30947EABB3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图片 36">
            <a:extLst>
              <a:ext uri="{FF2B5EF4-FFF2-40B4-BE49-F238E27FC236}">
                <a16:creationId xmlns:a16="http://schemas.microsoft.com/office/drawing/2014/main" id="{C7B53935-D1BD-4C2A-B397-0C0A7CF9FA5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056" name="图片 44">
            <a:extLst>
              <a:ext uri="{FF2B5EF4-FFF2-40B4-BE49-F238E27FC236}">
                <a16:creationId xmlns:a16="http://schemas.microsoft.com/office/drawing/2014/main" id="{F3612C4B-B012-D250-C8A0-5264E2499F8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5357813"/>
            <a:ext cx="1219200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图片 46">
            <a:extLst>
              <a:ext uri="{FF2B5EF4-FFF2-40B4-BE49-F238E27FC236}">
                <a16:creationId xmlns:a16="http://schemas.microsoft.com/office/drawing/2014/main" id="{B21BCE1C-F5E5-E4F0-217C-6A2C34E5B14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5276850"/>
            <a:ext cx="12192001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54">
            <a:extLst>
              <a:ext uri="{FF2B5EF4-FFF2-40B4-BE49-F238E27FC236}">
                <a16:creationId xmlns:a16="http://schemas.microsoft.com/office/drawing/2014/main" id="{F7DEF823-A2A1-1492-2D99-8A00730B76E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6435" flipH="1">
            <a:off x="608013" y="231775"/>
            <a:ext cx="715962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55">
            <a:extLst>
              <a:ext uri="{FF2B5EF4-FFF2-40B4-BE49-F238E27FC236}">
                <a16:creationId xmlns:a16="http://schemas.microsoft.com/office/drawing/2014/main" id="{EAD83E4E-021E-0E51-1B7D-266B686A6C3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63" y="-11113"/>
            <a:ext cx="32226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78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7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D44E6288-F51C-F50D-F2B2-9849022427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62EDE28-0701-6D05-97FE-0808DFA8B7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10661-0923-08AE-2301-32C40CA95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026154F-0653-44FD-96FA-0F51A45F958A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1AB0F-C347-89EC-3A32-9DCBAF47F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18017-B62E-3E67-6AE5-B40B377BC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4CADB48-980F-488E-9EBD-25669427C48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图片 36">
            <a:extLst>
              <a:ext uri="{FF2B5EF4-FFF2-40B4-BE49-F238E27FC236}">
                <a16:creationId xmlns:a16="http://schemas.microsoft.com/office/drawing/2014/main" id="{C7B53935-D1BD-4C2A-B397-0C0A7CF9FA5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080" name="图片 44">
            <a:extLst>
              <a:ext uri="{FF2B5EF4-FFF2-40B4-BE49-F238E27FC236}">
                <a16:creationId xmlns:a16="http://schemas.microsoft.com/office/drawing/2014/main" id="{6ED588FA-D912-8CC1-1A58-D8791D62897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5357813"/>
            <a:ext cx="1219200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46">
            <a:extLst>
              <a:ext uri="{FF2B5EF4-FFF2-40B4-BE49-F238E27FC236}">
                <a16:creationId xmlns:a16="http://schemas.microsoft.com/office/drawing/2014/main" id="{7346BF16-CE57-1354-07CB-77F4212118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5276850"/>
            <a:ext cx="12192001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54">
            <a:extLst>
              <a:ext uri="{FF2B5EF4-FFF2-40B4-BE49-F238E27FC236}">
                <a16:creationId xmlns:a16="http://schemas.microsoft.com/office/drawing/2014/main" id="{35F1DF85-0481-3CD3-9015-DA149C915A3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6435" flipH="1">
            <a:off x="608013" y="231775"/>
            <a:ext cx="715962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55">
            <a:extLst>
              <a:ext uri="{FF2B5EF4-FFF2-40B4-BE49-F238E27FC236}">
                <a16:creationId xmlns:a16="http://schemas.microsoft.com/office/drawing/2014/main" id="{B37519C2-001B-73A7-8AFD-5DE6DB04976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63" y="-11113"/>
            <a:ext cx="32226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3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6" r:id="rId13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4478F054-5FDC-1812-F6AC-2F1F066629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1750EC60-BFD4-B408-E8F8-2BC5FD30CA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8E120-617D-EC85-BBF8-D03A597141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3BE23329-C6E1-424D-A907-776A1F585C80}" type="datetimeFigureOut">
              <a:rPr lang="en-US"/>
              <a:pPr>
                <a:defRPr/>
              </a:pPr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0A4E5-F019-C114-7D2C-51E24C1BB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CC327-38B2-D78D-9B3B-620137CE2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1A08BB3-6586-4C30-A8B2-D3B4CB67A907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图片 36">
            <a:extLst>
              <a:ext uri="{FF2B5EF4-FFF2-40B4-BE49-F238E27FC236}">
                <a16:creationId xmlns:a16="http://schemas.microsoft.com/office/drawing/2014/main" id="{C7B53935-D1BD-4C2A-B397-0C0A7CF9FA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104" name="图片 44">
            <a:extLst>
              <a:ext uri="{FF2B5EF4-FFF2-40B4-BE49-F238E27FC236}">
                <a16:creationId xmlns:a16="http://schemas.microsoft.com/office/drawing/2014/main" id="{8A02AA52-E51A-09D6-797C-F50B45C395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5357813"/>
            <a:ext cx="1219200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图片 46">
            <a:extLst>
              <a:ext uri="{FF2B5EF4-FFF2-40B4-BE49-F238E27FC236}">
                <a16:creationId xmlns:a16="http://schemas.microsoft.com/office/drawing/2014/main" id="{408EE29A-F57A-A43E-F541-F9C9913120F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5276850"/>
            <a:ext cx="12192001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54">
            <a:extLst>
              <a:ext uri="{FF2B5EF4-FFF2-40B4-BE49-F238E27FC236}">
                <a16:creationId xmlns:a16="http://schemas.microsoft.com/office/drawing/2014/main" id="{A1E3FB61-6364-B28D-93AB-6AFA3132882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6435" flipH="1">
            <a:off x="608013" y="231775"/>
            <a:ext cx="715962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55">
            <a:extLst>
              <a:ext uri="{FF2B5EF4-FFF2-40B4-BE49-F238E27FC236}">
                <a16:creationId xmlns:a16="http://schemas.microsoft.com/office/drawing/2014/main" id="{1CDBFDAE-2CA8-D80A-287F-0F34E05FA0F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63" y="-11113"/>
            <a:ext cx="32226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74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30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37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055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6.xml"/><Relationship Id="rId1" Type="http://schemas.openxmlformats.org/officeDocument/2006/relationships/video" Target="file:///C:\Users\THUY\Desktop\B&#192;I%20D&#7840;Y\4%20ph&#250;t%20&#273;&#7871;m%20ng&#432;&#7907;c%20nh&#7841;c%20s&#244;i%20n&#7893;i%20h&#224;o%20h&#7913;ng%204%20minutes%20countdown%20with%20music.mp4" TargetMode="Externa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9877609" y="795404"/>
            <a:ext cx="3664279" cy="1865266"/>
            <a:chOff x="0" y="0"/>
            <a:chExt cx="1447617" cy="736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7617" cy="736895"/>
            </a:xfrm>
            <a:custGeom>
              <a:avLst/>
              <a:gdLst/>
              <a:ahLst/>
              <a:cxnLst/>
              <a:rect l="l" t="t" r="r" b="b"/>
              <a:pathLst>
                <a:path w="1447617" h="736895">
                  <a:moveTo>
                    <a:pt x="71835" y="0"/>
                  </a:moveTo>
                  <a:lnTo>
                    <a:pt x="1375781" y="0"/>
                  </a:lnTo>
                  <a:cubicBezTo>
                    <a:pt x="1415455" y="0"/>
                    <a:pt x="1447617" y="32162"/>
                    <a:pt x="1447617" y="71835"/>
                  </a:cubicBezTo>
                  <a:lnTo>
                    <a:pt x="1447617" y="665060"/>
                  </a:lnTo>
                  <a:cubicBezTo>
                    <a:pt x="1447617" y="704733"/>
                    <a:pt x="1415455" y="736895"/>
                    <a:pt x="1375781" y="736895"/>
                  </a:cubicBezTo>
                  <a:lnTo>
                    <a:pt x="71835" y="736895"/>
                  </a:lnTo>
                  <a:cubicBezTo>
                    <a:pt x="32162" y="736895"/>
                    <a:pt x="0" y="704733"/>
                    <a:pt x="0" y="665060"/>
                  </a:cubicBezTo>
                  <a:lnTo>
                    <a:pt x="0" y="71835"/>
                  </a:lnTo>
                  <a:cubicBezTo>
                    <a:pt x="0" y="32162"/>
                    <a:pt x="32162" y="0"/>
                    <a:pt x="71835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447617" cy="7940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87477" y="1624783"/>
            <a:ext cx="7374588" cy="5486400"/>
            <a:chOff x="8531215" y="2437175"/>
            <a:chExt cx="11061882" cy="8229600"/>
          </a:xfrm>
        </p:grpSpPr>
        <p:grpSp>
          <p:nvGrpSpPr>
            <p:cNvPr id="2" name="Group 2"/>
            <p:cNvGrpSpPr/>
            <p:nvPr/>
          </p:nvGrpSpPr>
          <p:grpSpPr>
            <a:xfrm>
              <a:off x="8531215" y="2437175"/>
              <a:ext cx="11061882" cy="8229600"/>
              <a:chOff x="0" y="0"/>
              <a:chExt cx="2913418" cy="2167467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913418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913418" h="2167467">
                    <a:moveTo>
                      <a:pt x="27995" y="0"/>
                    </a:moveTo>
                    <a:lnTo>
                      <a:pt x="2885423" y="0"/>
                    </a:lnTo>
                    <a:cubicBezTo>
                      <a:pt x="2892847" y="0"/>
                      <a:pt x="2899968" y="2949"/>
                      <a:pt x="2905218" y="8200"/>
                    </a:cubicBezTo>
                    <a:cubicBezTo>
                      <a:pt x="2910468" y="13450"/>
                      <a:pt x="2913418" y="20570"/>
                      <a:pt x="2913418" y="27995"/>
                    </a:cubicBezTo>
                    <a:lnTo>
                      <a:pt x="2913418" y="2139472"/>
                    </a:lnTo>
                    <a:cubicBezTo>
                      <a:pt x="2913418" y="2146896"/>
                      <a:pt x="2910468" y="2154017"/>
                      <a:pt x="2905218" y="2159267"/>
                    </a:cubicBezTo>
                    <a:cubicBezTo>
                      <a:pt x="2899968" y="2164517"/>
                      <a:pt x="2892847" y="2167467"/>
                      <a:pt x="2885423" y="2167467"/>
                    </a:cubicBezTo>
                    <a:lnTo>
                      <a:pt x="27995" y="2167467"/>
                    </a:lnTo>
                    <a:cubicBezTo>
                      <a:pt x="20570" y="2167467"/>
                      <a:pt x="13450" y="2164517"/>
                      <a:pt x="8200" y="2159267"/>
                    </a:cubicBezTo>
                    <a:cubicBezTo>
                      <a:pt x="2949" y="2154017"/>
                      <a:pt x="0" y="2146896"/>
                      <a:pt x="0" y="2139472"/>
                    </a:cubicBezTo>
                    <a:lnTo>
                      <a:pt x="0" y="27995"/>
                    </a:lnTo>
                    <a:cubicBezTo>
                      <a:pt x="0" y="20570"/>
                      <a:pt x="2949" y="13450"/>
                      <a:pt x="8200" y="8200"/>
                    </a:cubicBezTo>
                    <a:cubicBezTo>
                      <a:pt x="13450" y="2949"/>
                      <a:pt x="20570" y="0"/>
                      <a:pt x="27995" y="0"/>
                    </a:cubicBezTo>
                    <a:close/>
                  </a:path>
                </a:pathLst>
              </a:custGeom>
              <a:solidFill>
                <a:srgbClr val="FFA8B6">
                  <a:alpha val="29804"/>
                </a:srgbClr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2913418" cy="22246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2855335" y="3321583"/>
              <a:ext cx="4403965" cy="5936717"/>
            </a:xfrm>
            <a:custGeom>
              <a:avLst/>
              <a:gdLst/>
              <a:ahLst/>
              <a:cxnLst/>
              <a:rect l="l" t="t" r="r" b="b"/>
              <a:pathLst>
                <a:path w="4403965" h="5936717">
                  <a:moveTo>
                    <a:pt x="0" y="0"/>
                  </a:moveTo>
                  <a:lnTo>
                    <a:pt x="4403965" y="0"/>
                  </a:lnTo>
                  <a:lnTo>
                    <a:pt x="4403965" y="5936717"/>
                  </a:lnTo>
                  <a:lnTo>
                    <a:pt x="0" y="5936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9148398" y="4333885"/>
              <a:ext cx="4181276" cy="4924415"/>
            </a:xfrm>
            <a:custGeom>
              <a:avLst/>
              <a:gdLst/>
              <a:ahLst/>
              <a:cxnLst/>
              <a:rect l="l" t="t" r="r" b="b"/>
              <a:pathLst>
                <a:path w="4181276" h="4924415">
                  <a:moveTo>
                    <a:pt x="0" y="0"/>
                  </a:moveTo>
                  <a:lnTo>
                    <a:pt x="4181276" y="0"/>
                  </a:lnTo>
                  <a:lnTo>
                    <a:pt x="4181276" y="4924415"/>
                  </a:lnTo>
                  <a:lnTo>
                    <a:pt x="0" y="4924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221801" y="4080561"/>
            <a:ext cx="3839135" cy="2084472"/>
            <a:chOff x="0" y="0"/>
            <a:chExt cx="1516695" cy="8234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6695" cy="823495"/>
            </a:xfrm>
            <a:custGeom>
              <a:avLst/>
              <a:gdLst/>
              <a:ahLst/>
              <a:cxnLst/>
              <a:rect l="l" t="t" r="r" b="b"/>
              <a:pathLst>
                <a:path w="1516695" h="823495">
                  <a:moveTo>
                    <a:pt x="68564" y="0"/>
                  </a:moveTo>
                  <a:lnTo>
                    <a:pt x="1448131" y="0"/>
                  </a:lnTo>
                  <a:cubicBezTo>
                    <a:pt x="1466316" y="0"/>
                    <a:pt x="1483755" y="7224"/>
                    <a:pt x="1496613" y="20082"/>
                  </a:cubicBezTo>
                  <a:cubicBezTo>
                    <a:pt x="1509471" y="32940"/>
                    <a:pt x="1516695" y="50379"/>
                    <a:pt x="1516695" y="68564"/>
                  </a:cubicBezTo>
                  <a:lnTo>
                    <a:pt x="1516695" y="754931"/>
                  </a:lnTo>
                  <a:cubicBezTo>
                    <a:pt x="1516695" y="792798"/>
                    <a:pt x="1485998" y="823495"/>
                    <a:pt x="1448131" y="823495"/>
                  </a:cubicBezTo>
                  <a:lnTo>
                    <a:pt x="68564" y="823495"/>
                  </a:lnTo>
                  <a:cubicBezTo>
                    <a:pt x="30697" y="823495"/>
                    <a:pt x="0" y="792798"/>
                    <a:pt x="0" y="754931"/>
                  </a:cubicBezTo>
                  <a:lnTo>
                    <a:pt x="0" y="68564"/>
                  </a:lnTo>
                  <a:cubicBezTo>
                    <a:pt x="0" y="30697"/>
                    <a:pt x="30697" y="0"/>
                    <a:pt x="68564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516695" cy="8806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5060936" y="6159500"/>
            <a:ext cx="7089546" cy="127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 rot="-5399155">
            <a:off x="7770202" y="1401887"/>
            <a:ext cx="813442" cy="947240"/>
          </a:xfrm>
          <a:custGeom>
            <a:avLst/>
            <a:gdLst/>
            <a:ahLst/>
            <a:cxnLst/>
            <a:rect l="l" t="t" r="r" b="b"/>
            <a:pathLst>
              <a:path w="1220163" h="1420860">
                <a:moveTo>
                  <a:pt x="0" y="0"/>
                </a:moveTo>
                <a:lnTo>
                  <a:pt x="1220163" y="0"/>
                </a:lnTo>
                <a:lnTo>
                  <a:pt x="1220163" y="1420859"/>
                </a:lnTo>
                <a:lnTo>
                  <a:pt x="0" y="1420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6689" y="1014578"/>
            <a:ext cx="599111" cy="610205"/>
          </a:xfrm>
          <a:custGeom>
            <a:avLst/>
            <a:gdLst/>
            <a:ahLst/>
            <a:cxnLst/>
            <a:rect l="l" t="t" r="r" b="b"/>
            <a:pathLst>
              <a:path w="898666" h="915307">
                <a:moveTo>
                  <a:pt x="0" y="0"/>
                </a:moveTo>
                <a:lnTo>
                  <a:pt x="898666" y="0"/>
                </a:lnTo>
                <a:lnTo>
                  <a:pt x="898666" y="915308"/>
                </a:lnTo>
                <a:lnTo>
                  <a:pt x="0" y="9153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36859" y="13977"/>
            <a:ext cx="5410200" cy="3928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31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18:</a:t>
            </a:r>
          </a:p>
          <a:p>
            <a:pPr marL="0" marR="0" lvl="0" indent="0" algn="ctr" defTabSz="609630" rtl="0" eaLnBrk="1" fontAlgn="auto" latinLnBrk="0" hangingPunct="1">
              <a:lnSpc>
                <a:spcPts val="7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31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CHUNG CỦA KIM LOẠI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93003" y="4787900"/>
            <a:ext cx="3027680" cy="505188"/>
            <a:chOff x="0" y="0"/>
            <a:chExt cx="4832656" cy="1010385"/>
          </a:xfrm>
        </p:grpSpPr>
        <p:sp>
          <p:nvSpPr>
            <p:cNvPr id="18" name="AutoShape 18"/>
            <p:cNvSpPr/>
            <p:nvPr/>
          </p:nvSpPr>
          <p:spPr>
            <a:xfrm>
              <a:off x="3729133" y="524242"/>
              <a:ext cx="635267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</p:sp>
        <p:grpSp>
          <p:nvGrpSpPr>
            <p:cNvPr id="19" name="Group 19"/>
            <p:cNvGrpSpPr/>
            <p:nvPr/>
          </p:nvGrpSpPr>
          <p:grpSpPr>
            <a:xfrm>
              <a:off x="0" y="0"/>
              <a:ext cx="4832656" cy="1010385"/>
              <a:chOff x="0" y="0"/>
              <a:chExt cx="5386047" cy="112608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386046" cy="1126084"/>
              </a:xfrm>
              <a:custGeom>
                <a:avLst/>
                <a:gdLst/>
                <a:ahLst/>
                <a:cxnLst/>
                <a:rect l="l" t="t" r="r" b="b"/>
                <a:pathLst>
                  <a:path w="5386046" h="1126084">
                    <a:moveTo>
                      <a:pt x="0" y="0"/>
                    </a:moveTo>
                    <a:lnTo>
                      <a:pt x="0" y="1126084"/>
                    </a:lnTo>
                    <a:lnTo>
                      <a:pt x="5386046" y="1126084"/>
                    </a:lnTo>
                    <a:lnTo>
                      <a:pt x="5386046" y="0"/>
                    </a:lnTo>
                    <a:lnTo>
                      <a:pt x="0" y="0"/>
                    </a:lnTo>
                    <a:close/>
                    <a:moveTo>
                      <a:pt x="5325087" y="1065124"/>
                    </a:moveTo>
                    <a:lnTo>
                      <a:pt x="59690" y="1065124"/>
                    </a:lnTo>
                    <a:lnTo>
                      <a:pt x="59690" y="59690"/>
                    </a:lnTo>
                    <a:lnTo>
                      <a:pt x="5325087" y="59690"/>
                    </a:lnTo>
                    <a:lnTo>
                      <a:pt x="5325087" y="106512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468255" y="263892"/>
              <a:ext cx="3260878" cy="451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7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293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" panose="00000500000000000000"/>
                  <a:ea typeface="+mn-ea"/>
                  <a:cs typeface="+mn-cs"/>
                </a:rPr>
                <a:t>LET'S LEARN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7403049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图片 3">
            <a:extLst>
              <a:ext uri="{FF2B5EF4-FFF2-40B4-BE49-F238E27FC236}">
                <a16:creationId xmlns:a16="http://schemas.microsoft.com/office/drawing/2014/main" id="{BED92A26-FD0F-4BC9-EBBF-79070D512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4592638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Digit 120">
            <a:extLst>
              <a:ext uri="{FF2B5EF4-FFF2-40B4-BE49-F238E27FC236}">
                <a16:creationId xmlns:a16="http://schemas.microsoft.com/office/drawing/2014/main" id="{B9ECDBC7-7E9C-2CD1-A123-2552AE7D06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B4E3CC5F-43BF-8831-93F7-32E28F3A6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3213" y="1081088"/>
            <a:ext cx="65293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đôi:Lấy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44A2F1-ED4A-FD69-8483-AC74C6331E81}"/>
              </a:ext>
            </a:extLst>
          </p:cNvPr>
          <p:cNvSpPr txBox="1"/>
          <p:nvPr/>
        </p:nvSpPr>
        <p:spPr>
          <a:xfrm>
            <a:off x="648929" y="-133257"/>
            <a:ext cx="10628671" cy="7124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5021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Sưu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thép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);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rãi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45021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vi-VN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Tại sao Copper dẫn điện tốt hơn Aluminium nhưng dây điện cao thế lại thường sử dụng vật liệu Aluminium chứ không sử dụng vật liệu Copper?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45021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3:</a:t>
            </a:r>
            <a:r>
              <a:rPr lang="vi-VN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Trước khi bóng đèn led ra đời thì bóng đèn sợi đốt với dây tóc được làm từ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lang="vi-VN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ungsten (W) được sử dụng rất phổ biến. Dựa vào tính chất vật lí nào mà kim loại tungsten được dùng làm dây tóc bóng đèn?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45021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4: </a:t>
            </a:r>
            <a:r>
              <a:rPr lang="vi-VN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Hãy giải thích vì sao Mercury được sử dụng làm chất lỏng trong nhiệt kế để đo nhiệt độ?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p52"/>
          <p:cNvSpPr/>
          <p:nvPr/>
        </p:nvSpPr>
        <p:spPr>
          <a:xfrm rot="5400000">
            <a:off x="4767928" y="182865"/>
            <a:ext cx="3161211" cy="8412508"/>
          </a:xfrm>
          <a:custGeom>
            <a:avLst/>
            <a:gdLst/>
            <a:ahLst/>
            <a:cxnLst/>
            <a:rect l="l" t="t" r="r" b="b"/>
            <a:pathLst>
              <a:path w="51455" h="72418" extrusionOk="0">
                <a:moveTo>
                  <a:pt x="829" y="0"/>
                </a:moveTo>
                <a:cubicBezTo>
                  <a:pt x="512" y="0"/>
                  <a:pt x="469" y="83"/>
                  <a:pt x="427" y="508"/>
                </a:cubicBezTo>
                <a:cubicBezTo>
                  <a:pt x="301" y="1586"/>
                  <a:pt x="351" y="2664"/>
                  <a:pt x="376" y="3766"/>
                </a:cubicBezTo>
                <a:cubicBezTo>
                  <a:pt x="452" y="8177"/>
                  <a:pt x="251" y="12613"/>
                  <a:pt x="552" y="17025"/>
                </a:cubicBezTo>
                <a:cubicBezTo>
                  <a:pt x="602" y="17952"/>
                  <a:pt x="452" y="18879"/>
                  <a:pt x="427" y="19832"/>
                </a:cubicBezTo>
                <a:cubicBezTo>
                  <a:pt x="376" y="21837"/>
                  <a:pt x="452" y="23867"/>
                  <a:pt x="376" y="25872"/>
                </a:cubicBezTo>
                <a:cubicBezTo>
                  <a:pt x="301" y="27626"/>
                  <a:pt x="502" y="29381"/>
                  <a:pt x="427" y="31160"/>
                </a:cubicBezTo>
                <a:cubicBezTo>
                  <a:pt x="402" y="31586"/>
                  <a:pt x="326" y="32037"/>
                  <a:pt x="376" y="32463"/>
                </a:cubicBezTo>
                <a:cubicBezTo>
                  <a:pt x="652" y="34944"/>
                  <a:pt x="477" y="37426"/>
                  <a:pt x="577" y="39882"/>
                </a:cubicBezTo>
                <a:cubicBezTo>
                  <a:pt x="652" y="41411"/>
                  <a:pt x="477" y="42914"/>
                  <a:pt x="427" y="44443"/>
                </a:cubicBezTo>
                <a:cubicBezTo>
                  <a:pt x="326" y="47150"/>
                  <a:pt x="126" y="49857"/>
                  <a:pt x="126" y="52564"/>
                </a:cubicBezTo>
                <a:cubicBezTo>
                  <a:pt x="126" y="55070"/>
                  <a:pt x="1" y="57601"/>
                  <a:pt x="276" y="60107"/>
                </a:cubicBezTo>
                <a:cubicBezTo>
                  <a:pt x="427" y="61511"/>
                  <a:pt x="477" y="62940"/>
                  <a:pt x="376" y="64368"/>
                </a:cubicBezTo>
                <a:cubicBezTo>
                  <a:pt x="301" y="65521"/>
                  <a:pt x="351" y="66699"/>
                  <a:pt x="351" y="67877"/>
                </a:cubicBezTo>
                <a:cubicBezTo>
                  <a:pt x="351" y="68854"/>
                  <a:pt x="301" y="69832"/>
                  <a:pt x="402" y="70809"/>
                </a:cubicBezTo>
                <a:cubicBezTo>
                  <a:pt x="427" y="71010"/>
                  <a:pt x="502" y="71185"/>
                  <a:pt x="427" y="71386"/>
                </a:cubicBezTo>
                <a:cubicBezTo>
                  <a:pt x="264" y="71757"/>
                  <a:pt x="381" y="72043"/>
                  <a:pt x="738" y="72043"/>
                </a:cubicBezTo>
                <a:cubicBezTo>
                  <a:pt x="767" y="72043"/>
                  <a:pt x="796" y="72041"/>
                  <a:pt x="828" y="72037"/>
                </a:cubicBezTo>
                <a:cubicBezTo>
                  <a:pt x="944" y="72017"/>
                  <a:pt x="1060" y="72009"/>
                  <a:pt x="1176" y="72009"/>
                </a:cubicBezTo>
                <a:cubicBezTo>
                  <a:pt x="1486" y="72009"/>
                  <a:pt x="1796" y="72062"/>
                  <a:pt x="2106" y="72062"/>
                </a:cubicBezTo>
                <a:lnTo>
                  <a:pt x="12306" y="72062"/>
                </a:lnTo>
                <a:cubicBezTo>
                  <a:pt x="12482" y="72062"/>
                  <a:pt x="12657" y="72087"/>
                  <a:pt x="12833" y="72113"/>
                </a:cubicBezTo>
                <a:cubicBezTo>
                  <a:pt x="13490" y="72147"/>
                  <a:pt x="14147" y="72206"/>
                  <a:pt x="14796" y="72206"/>
                </a:cubicBezTo>
                <a:cubicBezTo>
                  <a:pt x="15087" y="72206"/>
                  <a:pt x="15377" y="72194"/>
                  <a:pt x="15665" y="72163"/>
                </a:cubicBezTo>
                <a:cubicBezTo>
                  <a:pt x="16171" y="72086"/>
                  <a:pt x="16678" y="72056"/>
                  <a:pt x="17185" y="72056"/>
                </a:cubicBezTo>
                <a:cubicBezTo>
                  <a:pt x="17505" y="72056"/>
                  <a:pt x="17826" y="72068"/>
                  <a:pt x="18146" y="72087"/>
                </a:cubicBezTo>
                <a:cubicBezTo>
                  <a:pt x="18923" y="72163"/>
                  <a:pt x="19700" y="72213"/>
                  <a:pt x="20502" y="72263"/>
                </a:cubicBezTo>
                <a:cubicBezTo>
                  <a:pt x="20683" y="72275"/>
                  <a:pt x="20864" y="72280"/>
                  <a:pt x="21044" y="72280"/>
                </a:cubicBezTo>
                <a:cubicBezTo>
                  <a:pt x="21615" y="72280"/>
                  <a:pt x="22187" y="72232"/>
                  <a:pt x="22758" y="72213"/>
                </a:cubicBezTo>
                <a:cubicBezTo>
                  <a:pt x="22943" y="72203"/>
                  <a:pt x="23129" y="72199"/>
                  <a:pt x="23314" y="72199"/>
                </a:cubicBezTo>
                <a:cubicBezTo>
                  <a:pt x="24057" y="72199"/>
                  <a:pt x="24803" y="72263"/>
                  <a:pt x="25565" y="72263"/>
                </a:cubicBezTo>
                <a:cubicBezTo>
                  <a:pt x="25722" y="72267"/>
                  <a:pt x="25880" y="72268"/>
                  <a:pt x="26037" y="72268"/>
                </a:cubicBezTo>
                <a:cubicBezTo>
                  <a:pt x="26982" y="72268"/>
                  <a:pt x="27928" y="72213"/>
                  <a:pt x="28873" y="72213"/>
                </a:cubicBezTo>
                <a:cubicBezTo>
                  <a:pt x="29781" y="72207"/>
                  <a:pt x="30690" y="72203"/>
                  <a:pt x="31599" y="72203"/>
                </a:cubicBezTo>
                <a:cubicBezTo>
                  <a:pt x="34326" y="72203"/>
                  <a:pt x="37056" y="72232"/>
                  <a:pt x="39800" y="72288"/>
                </a:cubicBezTo>
                <a:cubicBezTo>
                  <a:pt x="40394" y="72296"/>
                  <a:pt x="40987" y="72299"/>
                  <a:pt x="41580" y="72299"/>
                </a:cubicBezTo>
                <a:cubicBezTo>
                  <a:pt x="42918" y="72299"/>
                  <a:pt x="44254" y="72285"/>
                  <a:pt x="45590" y="72285"/>
                </a:cubicBezTo>
                <a:cubicBezTo>
                  <a:pt x="47284" y="72285"/>
                  <a:pt x="48978" y="72308"/>
                  <a:pt x="50678" y="72413"/>
                </a:cubicBezTo>
                <a:cubicBezTo>
                  <a:pt x="50710" y="72416"/>
                  <a:pt x="50740" y="72418"/>
                  <a:pt x="50768" y="72418"/>
                </a:cubicBezTo>
                <a:cubicBezTo>
                  <a:pt x="50976" y="72418"/>
                  <a:pt x="51056" y="72331"/>
                  <a:pt x="51079" y="72087"/>
                </a:cubicBezTo>
                <a:cubicBezTo>
                  <a:pt x="51129" y="71661"/>
                  <a:pt x="51179" y="71235"/>
                  <a:pt x="51204" y="70809"/>
                </a:cubicBezTo>
                <a:cubicBezTo>
                  <a:pt x="51229" y="70082"/>
                  <a:pt x="51154" y="69381"/>
                  <a:pt x="51154" y="68654"/>
                </a:cubicBezTo>
                <a:cubicBezTo>
                  <a:pt x="51079" y="64243"/>
                  <a:pt x="51279" y="59832"/>
                  <a:pt x="50978" y="55421"/>
                </a:cubicBezTo>
                <a:cubicBezTo>
                  <a:pt x="50928" y="54468"/>
                  <a:pt x="51079" y="53541"/>
                  <a:pt x="51104" y="52589"/>
                </a:cubicBezTo>
                <a:cubicBezTo>
                  <a:pt x="51154" y="50559"/>
                  <a:pt x="51079" y="48554"/>
                  <a:pt x="51154" y="46523"/>
                </a:cubicBezTo>
                <a:cubicBezTo>
                  <a:pt x="51229" y="44769"/>
                  <a:pt x="51028" y="43015"/>
                  <a:pt x="51104" y="41260"/>
                </a:cubicBezTo>
                <a:cubicBezTo>
                  <a:pt x="51129" y="40809"/>
                  <a:pt x="51179" y="40383"/>
                  <a:pt x="51154" y="39932"/>
                </a:cubicBezTo>
                <a:cubicBezTo>
                  <a:pt x="51003" y="38278"/>
                  <a:pt x="50978" y="36599"/>
                  <a:pt x="51003" y="34919"/>
                </a:cubicBezTo>
                <a:cubicBezTo>
                  <a:pt x="51003" y="32814"/>
                  <a:pt x="50803" y="30709"/>
                  <a:pt x="51079" y="28604"/>
                </a:cubicBezTo>
                <a:cubicBezTo>
                  <a:pt x="51204" y="27626"/>
                  <a:pt x="51104" y="26649"/>
                  <a:pt x="51154" y="25671"/>
                </a:cubicBezTo>
                <a:cubicBezTo>
                  <a:pt x="51254" y="23691"/>
                  <a:pt x="51354" y="21686"/>
                  <a:pt x="51404" y="19681"/>
                </a:cubicBezTo>
                <a:cubicBezTo>
                  <a:pt x="51454" y="18102"/>
                  <a:pt x="51404" y="16498"/>
                  <a:pt x="51404" y="14919"/>
                </a:cubicBezTo>
                <a:cubicBezTo>
                  <a:pt x="51404" y="14268"/>
                  <a:pt x="51429" y="13591"/>
                  <a:pt x="51329" y="12939"/>
                </a:cubicBezTo>
                <a:cubicBezTo>
                  <a:pt x="51204" y="12212"/>
                  <a:pt x="51079" y="11486"/>
                  <a:pt x="51104" y="10734"/>
                </a:cubicBezTo>
                <a:cubicBezTo>
                  <a:pt x="51129" y="9756"/>
                  <a:pt x="51104" y="8754"/>
                  <a:pt x="51154" y="7776"/>
                </a:cubicBezTo>
                <a:cubicBezTo>
                  <a:pt x="51204" y="6699"/>
                  <a:pt x="51179" y="5646"/>
                  <a:pt x="51179" y="4568"/>
                </a:cubicBezTo>
                <a:cubicBezTo>
                  <a:pt x="51179" y="3591"/>
                  <a:pt x="51229" y="2588"/>
                  <a:pt x="51129" y="1611"/>
                </a:cubicBezTo>
                <a:cubicBezTo>
                  <a:pt x="51104" y="1410"/>
                  <a:pt x="51028" y="1210"/>
                  <a:pt x="51104" y="1034"/>
                </a:cubicBezTo>
                <a:cubicBezTo>
                  <a:pt x="51266" y="663"/>
                  <a:pt x="51149" y="377"/>
                  <a:pt x="50792" y="377"/>
                </a:cubicBezTo>
                <a:cubicBezTo>
                  <a:pt x="50764" y="377"/>
                  <a:pt x="50734" y="379"/>
                  <a:pt x="50703" y="383"/>
                </a:cubicBezTo>
                <a:cubicBezTo>
                  <a:pt x="50627" y="388"/>
                  <a:pt x="50553" y="390"/>
                  <a:pt x="50480" y="390"/>
                </a:cubicBezTo>
                <a:cubicBezTo>
                  <a:pt x="50186" y="390"/>
                  <a:pt x="49906" y="358"/>
                  <a:pt x="49625" y="358"/>
                </a:cubicBezTo>
                <a:cubicBezTo>
                  <a:pt x="48902" y="349"/>
                  <a:pt x="48179" y="347"/>
                  <a:pt x="47455" y="347"/>
                </a:cubicBezTo>
                <a:cubicBezTo>
                  <a:pt x="46007" y="347"/>
                  <a:pt x="44558" y="358"/>
                  <a:pt x="43109" y="358"/>
                </a:cubicBezTo>
                <a:cubicBezTo>
                  <a:pt x="40934" y="358"/>
                  <a:pt x="38760" y="333"/>
                  <a:pt x="36592" y="207"/>
                </a:cubicBezTo>
                <a:cubicBezTo>
                  <a:pt x="36545" y="206"/>
                  <a:pt x="36499" y="205"/>
                  <a:pt x="36452" y="205"/>
                </a:cubicBezTo>
                <a:cubicBezTo>
                  <a:pt x="35797" y="205"/>
                  <a:pt x="35142" y="358"/>
                  <a:pt x="34487" y="358"/>
                </a:cubicBezTo>
                <a:cubicBezTo>
                  <a:pt x="34421" y="359"/>
                  <a:pt x="34356" y="360"/>
                  <a:pt x="34290" y="360"/>
                </a:cubicBezTo>
                <a:cubicBezTo>
                  <a:pt x="33105" y="360"/>
                  <a:pt x="31941" y="156"/>
                  <a:pt x="30778" y="132"/>
                </a:cubicBezTo>
                <a:cubicBezTo>
                  <a:pt x="30101" y="132"/>
                  <a:pt x="29449" y="207"/>
                  <a:pt x="28773" y="207"/>
                </a:cubicBezTo>
                <a:cubicBezTo>
                  <a:pt x="28643" y="211"/>
                  <a:pt x="28514" y="212"/>
                  <a:pt x="28384" y="212"/>
                </a:cubicBezTo>
                <a:cubicBezTo>
                  <a:pt x="27586" y="212"/>
                  <a:pt x="26789" y="154"/>
                  <a:pt x="25991" y="132"/>
                </a:cubicBezTo>
                <a:cubicBezTo>
                  <a:pt x="24888" y="132"/>
                  <a:pt x="23760" y="207"/>
                  <a:pt x="22657" y="207"/>
                </a:cubicBezTo>
                <a:cubicBezTo>
                  <a:pt x="21454" y="207"/>
                  <a:pt x="20251" y="211"/>
                  <a:pt x="19048" y="211"/>
                </a:cubicBezTo>
                <a:cubicBezTo>
                  <a:pt x="17244" y="211"/>
                  <a:pt x="15439" y="202"/>
                  <a:pt x="13635" y="157"/>
                </a:cubicBezTo>
                <a:cubicBezTo>
                  <a:pt x="12185" y="125"/>
                  <a:pt x="10739" y="116"/>
                  <a:pt x="9294" y="116"/>
                </a:cubicBezTo>
                <a:cubicBezTo>
                  <a:pt x="7368" y="116"/>
                  <a:pt x="5443" y="132"/>
                  <a:pt x="3509" y="132"/>
                </a:cubicBezTo>
                <a:cubicBezTo>
                  <a:pt x="2682" y="132"/>
                  <a:pt x="1855" y="57"/>
                  <a:pt x="1028" y="7"/>
                </a:cubicBezTo>
                <a:cubicBezTo>
                  <a:pt x="952" y="3"/>
                  <a:pt x="886" y="0"/>
                  <a:pt x="829" y="0"/>
                </a:cubicBezTo>
                <a:close/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52F229-F19B-4CF9-BC5D-07D861CE85EC}"/>
              </a:ext>
            </a:extLst>
          </p:cNvPr>
          <p:cNvGrpSpPr/>
          <p:nvPr/>
        </p:nvGrpSpPr>
        <p:grpSpPr>
          <a:xfrm>
            <a:off x="1856936" y="809475"/>
            <a:ext cx="9186202" cy="1581023"/>
            <a:chOff x="1440149" y="607103"/>
            <a:chExt cx="4493506" cy="1185774"/>
          </a:xfrm>
        </p:grpSpPr>
        <p:pic>
          <p:nvPicPr>
            <p:cNvPr id="47" name="Picture 8">
              <a:extLst>
                <a:ext uri="{FF2B5EF4-FFF2-40B4-BE49-F238E27FC236}">
                  <a16:creationId xmlns:a16="http://schemas.microsoft.com/office/drawing/2014/main" id="{403DDC6D-3161-414F-A23E-6E8F8150A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27627" y="695278"/>
              <a:ext cx="3806028" cy="109759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100287F-A920-42F4-AC46-33F112C0E647}"/>
                </a:ext>
              </a:extLst>
            </p:cNvPr>
            <p:cNvSpPr txBox="1"/>
            <p:nvPr/>
          </p:nvSpPr>
          <p:spPr>
            <a:xfrm>
              <a:off x="2320959" y="645151"/>
              <a:ext cx="3274214" cy="1038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067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phiếu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trắc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nghiệm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cô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bằng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phần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mềm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quét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trắc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nghiệm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Azota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584D5EE6-82B2-4D18-8668-B95903B08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40149" y="607103"/>
              <a:ext cx="687479" cy="946059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1D88595-ABAF-4CF2-B9E3-1AF8224AEFDB}"/>
              </a:ext>
            </a:extLst>
          </p:cNvPr>
          <p:cNvSpPr txBox="1"/>
          <p:nvPr/>
        </p:nvSpPr>
        <p:spPr>
          <a:xfrm>
            <a:off x="2413494" y="2811303"/>
            <a:ext cx="7937676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FFF9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Phiếu gồm 5 câu hỏi trắc nghiệm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nl-NL" sz="2600" b="0" i="0" u="none" strike="noStrike" kern="0" cap="none" spc="0" normalizeH="0" baseline="0" noProof="0" dirty="0">
                <a:ln>
                  <a:noFill/>
                </a:ln>
                <a:solidFill>
                  <a:srgbClr val="FFF9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HS lựa chọn đáp án đúng bằng cách tô đáp án.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nl-NL" sz="2600" b="0" i="0" u="none" strike="noStrike" kern="0" cap="none" spc="0" normalizeH="0" baseline="0" noProof="0" dirty="0">
                <a:ln>
                  <a:noFill/>
                </a:ln>
                <a:solidFill>
                  <a:srgbClr val="FFF9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Sau khi kết thúc, Hs tính tổng số điểm của mình đạt được và ghi lại vào hồ sơ học tập.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FFF9E8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" name="Picture 18">
            <a:extLst>
              <a:ext uri="{FF2B5EF4-FFF2-40B4-BE49-F238E27FC236}">
                <a16:creationId xmlns:a16="http://schemas.microsoft.com/office/drawing/2014/main" id="{62FF8953-7847-4B52-9048-FD5CDEFD7F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436412" y="2070884"/>
            <a:ext cx="1829517" cy="14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0268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7" grpId="0" animBg="1"/>
      <p:bldP spid="5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D68F7D-C507-1186-DEC3-621725D315E2}"/>
              </a:ext>
            </a:extLst>
          </p:cNvPr>
          <p:cNvSpPr txBox="1"/>
          <p:nvPr/>
        </p:nvSpPr>
        <p:spPr>
          <a:xfrm>
            <a:off x="752168" y="324464"/>
            <a:ext cx="106876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B.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D.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endParaRPr lang="en-US" sz="2000" dirty="0">
              <a:solidFill>
                <a:schemeClr val="tx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Kim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Nhôm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B.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D.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Vonfram</a:t>
            </a:r>
            <a:endParaRPr lang="en-US" sz="2000" dirty="0">
              <a:solidFill>
                <a:schemeClr val="tx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Kim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B.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Nhôm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D.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</a:t>
            </a:r>
            <a:endParaRPr lang="en-US" sz="2000" dirty="0">
              <a:solidFill>
                <a:schemeClr val="tx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A1115-57C3-341F-C8D1-A8F575AF2C1A}"/>
              </a:ext>
            </a:extLst>
          </p:cNvPr>
          <p:cNvSpPr txBox="1"/>
          <p:nvPr/>
        </p:nvSpPr>
        <p:spPr>
          <a:xfrm>
            <a:off x="732503" y="2909787"/>
            <a:ext cx="100878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650B2AD-3C33-E9B0-740D-60A1B1A87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412261"/>
              </p:ext>
            </p:extLst>
          </p:nvPr>
        </p:nvGraphicFramePr>
        <p:xfrm>
          <a:off x="924232" y="3499275"/>
          <a:ext cx="10205883" cy="2270318"/>
        </p:xfrm>
        <a:graphic>
          <a:graphicData uri="http://schemas.openxmlformats.org/drawingml/2006/table">
            <a:tbl>
              <a:tblPr firstRow="1" firstCol="1" bandRow="1"/>
              <a:tblGrid>
                <a:gridCol w="8173597">
                  <a:extLst>
                    <a:ext uri="{9D8B030D-6E8A-4147-A177-3AD203B41FA5}">
                      <a16:colId xmlns:a16="http://schemas.microsoft.com/office/drawing/2014/main" val="207274189"/>
                    </a:ext>
                  </a:extLst>
                </a:gridCol>
                <a:gridCol w="153670">
                  <a:extLst>
                    <a:ext uri="{9D8B030D-6E8A-4147-A177-3AD203B41FA5}">
                      <a16:colId xmlns:a16="http://schemas.microsoft.com/office/drawing/2014/main" val="3909057741"/>
                    </a:ext>
                  </a:extLst>
                </a:gridCol>
                <a:gridCol w="877317">
                  <a:extLst>
                    <a:ext uri="{9D8B030D-6E8A-4147-A177-3AD203B41FA5}">
                      <a16:colId xmlns:a16="http://schemas.microsoft.com/office/drawing/2014/main" val="4043955495"/>
                    </a:ext>
                  </a:extLst>
                </a:gridCol>
                <a:gridCol w="847629">
                  <a:extLst>
                    <a:ext uri="{9D8B030D-6E8A-4147-A177-3AD203B41FA5}">
                      <a16:colId xmlns:a16="http://schemas.microsoft.com/office/drawing/2014/main" val="1380438370"/>
                    </a:ext>
                  </a:extLst>
                </a:gridCol>
                <a:gridCol w="153670">
                  <a:extLst>
                    <a:ext uri="{9D8B030D-6E8A-4147-A177-3AD203B41FA5}">
                      <a16:colId xmlns:a16="http://schemas.microsoft.com/office/drawing/2014/main" val="240966837"/>
                    </a:ext>
                  </a:extLst>
                </a:gridCol>
              </a:tblGrid>
              <a:tr h="308445">
                <a:tc>
                  <a:txBody>
                    <a:bodyPr/>
                    <a:lstStyle/>
                    <a:p>
                      <a:pPr indent="-3175" algn="just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0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</a:t>
                      </a:r>
                      <a:endParaRPr lang="en-US" sz="20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-3175" algn="just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0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0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-3175" algn="just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0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0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813804"/>
                  </a:ext>
                </a:extLst>
              </a:tr>
              <a:tr h="30809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 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bám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0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0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0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0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978757"/>
                  </a:ext>
                </a:extLst>
              </a:tr>
              <a:tr h="599535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giãn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0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0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0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0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651156"/>
                  </a:ext>
                </a:extLst>
              </a:tr>
              <a:tr h="56127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c. Thủy ngân có khả năng dẫn nhiệt kém, do đó nhiệt kế thủy ngân cần thời gian để ổn định nhiệt độ.</a:t>
                      </a:r>
                      <a:endParaRPr lang="en-US" sz="20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0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0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0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0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747329"/>
                  </a:ext>
                </a:extLst>
              </a:tr>
              <a:tr h="30809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d. Thủy ngân độc hại và cần được xử lý cẩn thận khi bị vỡ nhiệt kế.</a:t>
                      </a:r>
                      <a:endParaRPr lang="en-US" sz="20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0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0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0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0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905719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5A5D978-6ABF-724E-0185-AC6FAF06D8B7}"/>
              </a:ext>
            </a:extLst>
          </p:cNvPr>
          <p:cNvSpPr txBox="1"/>
          <p:nvPr/>
        </p:nvSpPr>
        <p:spPr>
          <a:xfrm>
            <a:off x="924232" y="5992266"/>
            <a:ext cx="8790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mol 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…..…..  (g/mol)</a:t>
            </a:r>
            <a:endParaRPr lang="en-US" sz="2000" dirty="0">
              <a:solidFill>
                <a:schemeClr val="tx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782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0C610D0C-FDAE-F617-F59F-AB4E79CFF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9306">
            <a:off x="-311150" y="10593388"/>
            <a:ext cx="8564563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37513258-2FD0-AB9C-23D6-1A6E7FC19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936875"/>
            <a:ext cx="22415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B7A02E51-F68D-F4A5-9E76-004386A61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438" y="2692400"/>
            <a:ext cx="26543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7D5E89-83FE-1CAD-7150-F0032A3A3CDF}"/>
              </a:ext>
            </a:extLst>
          </p:cNvPr>
          <p:cNvSpPr txBox="1"/>
          <p:nvPr/>
        </p:nvSpPr>
        <p:spPr>
          <a:xfrm>
            <a:off x="2487613" y="682625"/>
            <a:ext cx="6797675" cy="3908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VỀ NHÀ: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1389 L 0.02565 -0.5555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>
            <a:extLst>
              <a:ext uri="{FF2B5EF4-FFF2-40B4-BE49-F238E27FC236}">
                <a16:creationId xmlns:a16="http://schemas.microsoft.com/office/drawing/2014/main" id="{6C83057C-FE67-8AC3-022B-C8AF3B412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600075"/>
            <a:ext cx="112172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nhóm sẽ thực hiện nhiệm vụ tại 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 lượt các trạm, </a:t>
            </a:r>
            <a:r>
              <a:rPr kumimoji="0" lang="vi-V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trạm 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hiện tối đa </a:t>
            </a:r>
            <a:r>
              <a:rPr kumimoji="0" lang="vi-V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4 phút sau đó dịch chuyển đến trạm khác theo sơ đồ sau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18229D-C530-E245-3A94-2DBCCB39DECB}"/>
              </a:ext>
            </a:extLst>
          </p:cNvPr>
          <p:cNvGraphicFramePr/>
          <p:nvPr/>
        </p:nvGraphicFramePr>
        <p:xfrm>
          <a:off x="3141218" y="2724468"/>
          <a:ext cx="5585922" cy="3469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9E87A-48BD-841A-598F-A506077F1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>
            <a:extLst>
              <a:ext uri="{FF2B5EF4-FFF2-40B4-BE49-F238E27FC236}">
                <a16:creationId xmlns:a16="http://schemas.microsoft.com/office/drawing/2014/main" id="{97985470-D914-EAE9-B149-2758AD034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0"/>
            <a:ext cx="6116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CHÍ ĐÁNH GIÁ 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DE1F52B-A765-4F1D-E60D-0978EF3DFE3D}"/>
              </a:ext>
            </a:extLst>
          </p:cNvPr>
          <p:cNvGraphicFramePr>
            <a:graphicFrameLocks noGrp="1"/>
          </p:cNvGraphicFramePr>
          <p:nvPr/>
        </p:nvGraphicFramePr>
        <p:xfrm>
          <a:off x="373063" y="708025"/>
          <a:ext cx="11488738" cy="6267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1465">
                  <a:extLst>
                    <a:ext uri="{9D8B030D-6E8A-4147-A177-3AD203B41FA5}">
                      <a16:colId xmlns:a16="http://schemas.microsoft.com/office/drawing/2014/main" val="3887790477"/>
                    </a:ext>
                  </a:extLst>
                </a:gridCol>
                <a:gridCol w="1591465">
                  <a:extLst>
                    <a:ext uri="{9D8B030D-6E8A-4147-A177-3AD203B41FA5}">
                      <a16:colId xmlns:a16="http://schemas.microsoft.com/office/drawing/2014/main" val="2507383033"/>
                    </a:ext>
                  </a:extLst>
                </a:gridCol>
                <a:gridCol w="899561">
                  <a:extLst>
                    <a:ext uri="{9D8B030D-6E8A-4147-A177-3AD203B41FA5}">
                      <a16:colId xmlns:a16="http://schemas.microsoft.com/office/drawing/2014/main" val="2546613097"/>
                    </a:ext>
                  </a:extLst>
                </a:gridCol>
                <a:gridCol w="3181160">
                  <a:extLst>
                    <a:ext uri="{9D8B030D-6E8A-4147-A177-3AD203B41FA5}">
                      <a16:colId xmlns:a16="http://schemas.microsoft.com/office/drawing/2014/main" val="826089663"/>
                    </a:ext>
                  </a:extLst>
                </a:gridCol>
                <a:gridCol w="821800">
                  <a:extLst>
                    <a:ext uri="{9D8B030D-6E8A-4147-A177-3AD203B41FA5}">
                      <a16:colId xmlns:a16="http://schemas.microsoft.com/office/drawing/2014/main" val="1750293980"/>
                    </a:ext>
                  </a:extLst>
                </a:gridCol>
                <a:gridCol w="2542446">
                  <a:extLst>
                    <a:ext uri="{9D8B030D-6E8A-4147-A177-3AD203B41FA5}">
                      <a16:colId xmlns:a16="http://schemas.microsoft.com/office/drawing/2014/main" val="735903353"/>
                    </a:ext>
                  </a:extLst>
                </a:gridCol>
                <a:gridCol w="860841">
                  <a:extLst>
                    <a:ext uri="{9D8B030D-6E8A-4147-A177-3AD203B41FA5}">
                      <a16:colId xmlns:a16="http://schemas.microsoft.com/office/drawing/2014/main" val="80751040"/>
                    </a:ext>
                  </a:extLst>
                </a:gridCol>
              </a:tblGrid>
              <a:tr h="39135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114118"/>
                  </a:ext>
                </a:extLst>
              </a:tr>
              <a:tr h="782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extLst>
                  <a:ext uri="{0D108BD9-81ED-4DB2-BD59-A6C34878D82A}">
                    <a16:rowId xmlns:a16="http://schemas.microsoft.com/office/drawing/2014/main" val="196512066"/>
                  </a:ext>
                </a:extLst>
              </a:tr>
              <a:tr h="31367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-Làm đầy đủ thí nghiệm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-Đảm bảo an toàn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-Làm đầy đủ thí nghiệm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-Đảm bảo an toàn</a:t>
                      </a:r>
                    </a:p>
                    <a:p>
                      <a:pPr algn="just">
                        <a:lnSpc>
                          <a:spcPct val="107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-Nêu được hiện tượng, giải thích và đưa ra kết luận đầy đủ.</a:t>
                      </a: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extLst>
                  <a:ext uri="{0D108BD9-81ED-4DB2-BD59-A6C34878D82A}">
                    <a16:rowId xmlns:a16="http://schemas.microsoft.com/office/drawing/2014/main" val="438728135"/>
                  </a:ext>
                </a:extLst>
              </a:tr>
              <a:tr h="19567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Kỉ luật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-Phối hợp được với các thành viên trong nhóm </a:t>
                      </a: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-Phối hợp và hỗ trợ được với các thành viên trong nhóm.</a:t>
                      </a: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-Phối hợp, hỗ trợ và tư vấn với các thành viên trong nhóm.</a:t>
                      </a: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extLst>
                  <a:ext uri="{0D108BD9-81ED-4DB2-BD59-A6C34878D82A}">
                    <a16:rowId xmlns:a16="http://schemas.microsoft.com/office/drawing/2014/main" val="1370407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41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phút đếm ngược nhạc sôi nổi hào hứng 4 minutes countdown with music.mp4">
            <a:hlinkClick r:id="" action="ppaction://media"/>
            <a:extLst>
              <a:ext uri="{FF2B5EF4-FFF2-40B4-BE49-F238E27FC236}">
                <a16:creationId xmlns:a16="http://schemas.microsoft.com/office/drawing/2014/main" id="{3067D6F4-6DB3-D5C6-6A11-AC7F57A6D7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79" y="0"/>
            <a:ext cx="6164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18229D-C530-E245-3A94-2DBCCB39DECB}"/>
              </a:ext>
            </a:extLst>
          </p:cNvPr>
          <p:cNvGraphicFramePr/>
          <p:nvPr/>
        </p:nvGraphicFramePr>
        <p:xfrm>
          <a:off x="317335" y="1792754"/>
          <a:ext cx="5585922" cy="3469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>
            <a:extLst>
              <a:ext uri="{FF2B5EF4-FFF2-40B4-BE49-F238E27FC236}">
                <a16:creationId xmlns:a16="http://schemas.microsoft.com/office/drawing/2014/main" id="{5969058C-3F5B-0DB0-E3CD-77E2096B6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0"/>
            <a:ext cx="6116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CHÍ ĐÁNH GIÁ 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4DD5F1-72DC-9BDF-6376-EF94819F9F3F}"/>
              </a:ext>
            </a:extLst>
          </p:cNvPr>
          <p:cNvGraphicFramePr>
            <a:graphicFrameLocks noGrp="1"/>
          </p:cNvGraphicFramePr>
          <p:nvPr/>
        </p:nvGraphicFramePr>
        <p:xfrm>
          <a:off x="373063" y="708025"/>
          <a:ext cx="11488738" cy="6267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1465">
                  <a:extLst>
                    <a:ext uri="{9D8B030D-6E8A-4147-A177-3AD203B41FA5}">
                      <a16:colId xmlns:a16="http://schemas.microsoft.com/office/drawing/2014/main" val="3887790477"/>
                    </a:ext>
                  </a:extLst>
                </a:gridCol>
                <a:gridCol w="1591465">
                  <a:extLst>
                    <a:ext uri="{9D8B030D-6E8A-4147-A177-3AD203B41FA5}">
                      <a16:colId xmlns:a16="http://schemas.microsoft.com/office/drawing/2014/main" val="2507383033"/>
                    </a:ext>
                  </a:extLst>
                </a:gridCol>
                <a:gridCol w="899561">
                  <a:extLst>
                    <a:ext uri="{9D8B030D-6E8A-4147-A177-3AD203B41FA5}">
                      <a16:colId xmlns:a16="http://schemas.microsoft.com/office/drawing/2014/main" val="2546613097"/>
                    </a:ext>
                  </a:extLst>
                </a:gridCol>
                <a:gridCol w="3181160">
                  <a:extLst>
                    <a:ext uri="{9D8B030D-6E8A-4147-A177-3AD203B41FA5}">
                      <a16:colId xmlns:a16="http://schemas.microsoft.com/office/drawing/2014/main" val="826089663"/>
                    </a:ext>
                  </a:extLst>
                </a:gridCol>
                <a:gridCol w="821800">
                  <a:extLst>
                    <a:ext uri="{9D8B030D-6E8A-4147-A177-3AD203B41FA5}">
                      <a16:colId xmlns:a16="http://schemas.microsoft.com/office/drawing/2014/main" val="1750293980"/>
                    </a:ext>
                  </a:extLst>
                </a:gridCol>
                <a:gridCol w="2542446">
                  <a:extLst>
                    <a:ext uri="{9D8B030D-6E8A-4147-A177-3AD203B41FA5}">
                      <a16:colId xmlns:a16="http://schemas.microsoft.com/office/drawing/2014/main" val="735903353"/>
                    </a:ext>
                  </a:extLst>
                </a:gridCol>
                <a:gridCol w="860841">
                  <a:extLst>
                    <a:ext uri="{9D8B030D-6E8A-4147-A177-3AD203B41FA5}">
                      <a16:colId xmlns:a16="http://schemas.microsoft.com/office/drawing/2014/main" val="80751040"/>
                    </a:ext>
                  </a:extLst>
                </a:gridCol>
              </a:tblGrid>
              <a:tr h="39135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114118"/>
                  </a:ext>
                </a:extLst>
              </a:tr>
              <a:tr h="782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extLst>
                  <a:ext uri="{0D108BD9-81ED-4DB2-BD59-A6C34878D82A}">
                    <a16:rowId xmlns:a16="http://schemas.microsoft.com/office/drawing/2014/main" val="196512066"/>
                  </a:ext>
                </a:extLst>
              </a:tr>
              <a:tr h="31367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-Làm đầy đủ thí nghiệm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-Đảm bảo an toàn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-Làm đầy đủ thí nghiệm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-Đảm bảo an toàn</a:t>
                      </a:r>
                    </a:p>
                    <a:p>
                      <a:pPr algn="just">
                        <a:lnSpc>
                          <a:spcPct val="107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-Nêu được hiện tượng, giải thích và đưa ra kết luận đầy đủ.</a:t>
                      </a: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extLst>
                  <a:ext uri="{0D108BD9-81ED-4DB2-BD59-A6C34878D82A}">
                    <a16:rowId xmlns:a16="http://schemas.microsoft.com/office/drawing/2014/main" val="438728135"/>
                  </a:ext>
                </a:extLst>
              </a:tr>
              <a:tr h="19567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Kỉ luật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-Phối hợp được với các thành viên trong nhóm </a:t>
                      </a: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-Phối hợp và hỗ trợ được với các thành viên trong nhóm.</a:t>
                      </a: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-Phối hợp, hỗ trợ và tư vấn với các thành viên trong nhóm.</a:t>
                      </a: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extLst>
                  <a:ext uri="{0D108BD9-81ED-4DB2-BD59-A6C34878D82A}">
                    <a16:rowId xmlns:a16="http://schemas.microsoft.com/office/drawing/2014/main" val="137040799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F6F5E647-7EF9-21AF-034E-D6E6C8DC9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0"/>
            <a:ext cx="6116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CHÍ ĐÁNH GIÁ 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FFA167-9164-48C5-2BFE-504C730D06BD}"/>
              </a:ext>
            </a:extLst>
          </p:cNvPr>
          <p:cNvGraphicFramePr>
            <a:graphicFrameLocks noGrp="1"/>
          </p:cNvGraphicFramePr>
          <p:nvPr/>
        </p:nvGraphicFramePr>
        <p:xfrm>
          <a:off x="373063" y="708025"/>
          <a:ext cx="11488738" cy="6267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1465">
                  <a:extLst>
                    <a:ext uri="{9D8B030D-6E8A-4147-A177-3AD203B41FA5}">
                      <a16:colId xmlns:a16="http://schemas.microsoft.com/office/drawing/2014/main" val="3887790477"/>
                    </a:ext>
                  </a:extLst>
                </a:gridCol>
                <a:gridCol w="1591465">
                  <a:extLst>
                    <a:ext uri="{9D8B030D-6E8A-4147-A177-3AD203B41FA5}">
                      <a16:colId xmlns:a16="http://schemas.microsoft.com/office/drawing/2014/main" val="2507383033"/>
                    </a:ext>
                  </a:extLst>
                </a:gridCol>
                <a:gridCol w="899561">
                  <a:extLst>
                    <a:ext uri="{9D8B030D-6E8A-4147-A177-3AD203B41FA5}">
                      <a16:colId xmlns:a16="http://schemas.microsoft.com/office/drawing/2014/main" val="2546613097"/>
                    </a:ext>
                  </a:extLst>
                </a:gridCol>
                <a:gridCol w="3181160">
                  <a:extLst>
                    <a:ext uri="{9D8B030D-6E8A-4147-A177-3AD203B41FA5}">
                      <a16:colId xmlns:a16="http://schemas.microsoft.com/office/drawing/2014/main" val="826089663"/>
                    </a:ext>
                  </a:extLst>
                </a:gridCol>
                <a:gridCol w="821800">
                  <a:extLst>
                    <a:ext uri="{9D8B030D-6E8A-4147-A177-3AD203B41FA5}">
                      <a16:colId xmlns:a16="http://schemas.microsoft.com/office/drawing/2014/main" val="1750293980"/>
                    </a:ext>
                  </a:extLst>
                </a:gridCol>
                <a:gridCol w="2542446">
                  <a:extLst>
                    <a:ext uri="{9D8B030D-6E8A-4147-A177-3AD203B41FA5}">
                      <a16:colId xmlns:a16="http://schemas.microsoft.com/office/drawing/2014/main" val="735903353"/>
                    </a:ext>
                  </a:extLst>
                </a:gridCol>
                <a:gridCol w="860841">
                  <a:extLst>
                    <a:ext uri="{9D8B030D-6E8A-4147-A177-3AD203B41FA5}">
                      <a16:colId xmlns:a16="http://schemas.microsoft.com/office/drawing/2014/main" val="80751040"/>
                    </a:ext>
                  </a:extLst>
                </a:gridCol>
              </a:tblGrid>
              <a:tr h="39135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114118"/>
                  </a:ext>
                </a:extLst>
              </a:tr>
              <a:tr h="782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extLst>
                  <a:ext uri="{0D108BD9-81ED-4DB2-BD59-A6C34878D82A}">
                    <a16:rowId xmlns:a16="http://schemas.microsoft.com/office/drawing/2014/main" val="196512066"/>
                  </a:ext>
                </a:extLst>
              </a:tr>
              <a:tr h="31367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-Làm đầy đủ thí nghiệm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-Đảm bảo an toàn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-Làm đầy đủ thí nghiệm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-Đảm bảo an toàn</a:t>
                      </a:r>
                    </a:p>
                    <a:p>
                      <a:pPr algn="just">
                        <a:lnSpc>
                          <a:spcPct val="107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-Nêu được hiện tượng, giải thích và đưa ra kết luận đầy đủ.</a:t>
                      </a: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extLst>
                  <a:ext uri="{0D108BD9-81ED-4DB2-BD59-A6C34878D82A}">
                    <a16:rowId xmlns:a16="http://schemas.microsoft.com/office/drawing/2014/main" val="438728135"/>
                  </a:ext>
                </a:extLst>
              </a:tr>
              <a:tr h="19567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Kỉ luật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-Phối hợp được với các thành viên trong nhóm </a:t>
                      </a: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-Phối hợp và hỗ trợ được với các thành viên trong nhóm.</a:t>
                      </a: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-Phối hợp, hỗ trợ và tư vấn với các thành viên trong nhóm.</a:t>
                      </a:r>
                    </a:p>
                  </a:txBody>
                  <a:tcPr marL="54723" marR="547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23" marR="54723" marT="0" marB="0" anchor="ctr"/>
                </a:tc>
                <a:extLst>
                  <a:ext uri="{0D108BD9-81ED-4DB2-BD59-A6C34878D82A}">
                    <a16:rowId xmlns:a16="http://schemas.microsoft.com/office/drawing/2014/main" val="1370407999"/>
                  </a:ext>
                </a:extLst>
              </a:tr>
            </a:tbl>
          </a:graphicData>
        </a:graphic>
      </p:graphicFrame>
      <p:pic>
        <p:nvPicPr>
          <p:cNvPr id="4" name="Picture 12" descr="Digit 60">
            <a:extLst>
              <a:ext uri="{FF2B5EF4-FFF2-40B4-BE49-F238E27FC236}">
                <a16:creationId xmlns:a16="http://schemas.microsoft.com/office/drawing/2014/main" id="{0645C822-9976-71AC-AE4F-F13B7A5575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-422275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600;p36">
            <a:extLst>
              <a:ext uri="{FF2B5EF4-FFF2-40B4-BE49-F238E27FC236}">
                <a16:creationId xmlns:a16="http://schemas.microsoft.com/office/drawing/2014/main" id="{2297B44D-963D-CAE5-DD50-549FE896D427}"/>
              </a:ext>
            </a:extLst>
          </p:cNvPr>
          <p:cNvSpPr/>
          <p:nvPr/>
        </p:nvSpPr>
        <p:spPr>
          <a:xfrm>
            <a:off x="1832498" y="1004524"/>
            <a:ext cx="9535260" cy="5017904"/>
          </a:xfrm>
          <a:custGeom>
            <a:avLst/>
            <a:gdLst/>
            <a:ahLst/>
            <a:cxnLst/>
            <a:rect l="l" t="t" r="r" b="b"/>
            <a:pathLst>
              <a:path w="222617" h="147417" extrusionOk="0">
                <a:moveTo>
                  <a:pt x="66672" y="274"/>
                </a:moveTo>
                <a:cubicBezTo>
                  <a:pt x="47543" y="393"/>
                  <a:pt x="35995" y="630"/>
                  <a:pt x="26519" y="3117"/>
                </a:cubicBezTo>
                <a:cubicBezTo>
                  <a:pt x="17043" y="5604"/>
                  <a:pt x="14141" y="7558"/>
                  <a:pt x="9818" y="15198"/>
                </a:cubicBezTo>
                <a:cubicBezTo>
                  <a:pt x="5495" y="22838"/>
                  <a:pt x="1763" y="34090"/>
                  <a:pt x="579" y="48955"/>
                </a:cubicBezTo>
                <a:cubicBezTo>
                  <a:pt x="-605" y="63820"/>
                  <a:pt x="-12" y="89642"/>
                  <a:pt x="2712" y="104388"/>
                </a:cubicBezTo>
                <a:cubicBezTo>
                  <a:pt x="5436" y="119135"/>
                  <a:pt x="7864" y="130623"/>
                  <a:pt x="16925" y="137434"/>
                </a:cubicBezTo>
                <a:cubicBezTo>
                  <a:pt x="25986" y="144245"/>
                  <a:pt x="29421" y="144304"/>
                  <a:pt x="57078" y="145252"/>
                </a:cubicBezTo>
                <a:cubicBezTo>
                  <a:pt x="84735" y="146200"/>
                  <a:pt x="155565" y="150641"/>
                  <a:pt x="182867" y="143120"/>
                </a:cubicBezTo>
                <a:cubicBezTo>
                  <a:pt x="210169" y="135599"/>
                  <a:pt x="216624" y="120556"/>
                  <a:pt x="220888" y="100124"/>
                </a:cubicBezTo>
                <a:cubicBezTo>
                  <a:pt x="225152" y="79692"/>
                  <a:pt x="221718" y="36814"/>
                  <a:pt x="208452" y="20528"/>
                </a:cubicBezTo>
                <a:cubicBezTo>
                  <a:pt x="195186" y="4242"/>
                  <a:pt x="164923" y="5782"/>
                  <a:pt x="141293" y="2406"/>
                </a:cubicBezTo>
                <a:cubicBezTo>
                  <a:pt x="117663" y="-970"/>
                  <a:pt x="85801" y="156"/>
                  <a:pt x="66672" y="2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10" name="Google Shape;1123;p55">
            <a:extLst>
              <a:ext uri="{FF2B5EF4-FFF2-40B4-BE49-F238E27FC236}">
                <a16:creationId xmlns:a16="http://schemas.microsoft.com/office/drawing/2014/main" id="{64ABAF16-BB61-AA48-2A7F-B457701175E9}"/>
              </a:ext>
            </a:extLst>
          </p:cNvPr>
          <p:cNvGrpSpPr/>
          <p:nvPr/>
        </p:nvGrpSpPr>
        <p:grpSpPr>
          <a:xfrm>
            <a:off x="-274254" y="978106"/>
            <a:ext cx="4425841" cy="7001277"/>
            <a:chOff x="230737" y="1343549"/>
            <a:chExt cx="3160127" cy="4999033"/>
          </a:xfrm>
        </p:grpSpPr>
        <p:sp>
          <p:nvSpPr>
            <p:cNvPr id="11" name="Google Shape;1124;p55">
              <a:extLst>
                <a:ext uri="{FF2B5EF4-FFF2-40B4-BE49-F238E27FC236}">
                  <a16:creationId xmlns:a16="http://schemas.microsoft.com/office/drawing/2014/main" id="{2061BD75-D37A-C7EB-BFB7-C43B8EB01529}"/>
                </a:ext>
              </a:extLst>
            </p:cNvPr>
            <p:cNvSpPr/>
            <p:nvPr/>
          </p:nvSpPr>
          <p:spPr>
            <a:xfrm>
              <a:off x="230737" y="1414865"/>
              <a:ext cx="2543955" cy="3203904"/>
            </a:xfrm>
            <a:custGeom>
              <a:avLst/>
              <a:gdLst/>
              <a:ahLst/>
              <a:cxnLst/>
              <a:rect l="l" t="t" r="r" b="b"/>
              <a:pathLst>
                <a:path w="44804" h="56427" extrusionOk="0">
                  <a:moveTo>
                    <a:pt x="24376" y="1"/>
                  </a:moveTo>
                  <a:cubicBezTo>
                    <a:pt x="22654" y="1"/>
                    <a:pt x="20702" y="594"/>
                    <a:pt x="18511" y="2034"/>
                  </a:cubicBezTo>
                  <a:cubicBezTo>
                    <a:pt x="14134" y="4922"/>
                    <a:pt x="16232" y="11487"/>
                    <a:pt x="13314" y="16047"/>
                  </a:cubicBezTo>
                  <a:cubicBezTo>
                    <a:pt x="10365" y="20606"/>
                    <a:pt x="6323" y="20940"/>
                    <a:pt x="5654" y="23494"/>
                  </a:cubicBezTo>
                  <a:cubicBezTo>
                    <a:pt x="5016" y="26047"/>
                    <a:pt x="6110" y="26381"/>
                    <a:pt x="6110" y="26381"/>
                  </a:cubicBezTo>
                  <a:cubicBezTo>
                    <a:pt x="6110" y="26381"/>
                    <a:pt x="4499" y="28296"/>
                    <a:pt x="4955" y="29846"/>
                  </a:cubicBezTo>
                  <a:cubicBezTo>
                    <a:pt x="5411" y="31396"/>
                    <a:pt x="7113" y="31852"/>
                    <a:pt x="7113" y="31852"/>
                  </a:cubicBezTo>
                  <a:cubicBezTo>
                    <a:pt x="7113" y="31852"/>
                    <a:pt x="0" y="39603"/>
                    <a:pt x="2554" y="43950"/>
                  </a:cubicBezTo>
                  <a:cubicBezTo>
                    <a:pt x="4140" y="46612"/>
                    <a:pt x="5444" y="47116"/>
                    <a:pt x="6205" y="47116"/>
                  </a:cubicBezTo>
                  <a:cubicBezTo>
                    <a:pt x="6669" y="47116"/>
                    <a:pt x="6931" y="46929"/>
                    <a:pt x="6931" y="46929"/>
                  </a:cubicBezTo>
                  <a:lnTo>
                    <a:pt x="6931" y="46929"/>
                  </a:lnTo>
                  <a:cubicBezTo>
                    <a:pt x="6931" y="46929"/>
                    <a:pt x="5350" y="55135"/>
                    <a:pt x="10821" y="56138"/>
                  </a:cubicBezTo>
                  <a:cubicBezTo>
                    <a:pt x="11927" y="56335"/>
                    <a:pt x="12955" y="56426"/>
                    <a:pt x="13912" y="56426"/>
                  </a:cubicBezTo>
                  <a:cubicBezTo>
                    <a:pt x="17688" y="56426"/>
                    <a:pt x="20359" y="55009"/>
                    <a:pt x="22372" y="53069"/>
                  </a:cubicBezTo>
                  <a:cubicBezTo>
                    <a:pt x="22372" y="53069"/>
                    <a:pt x="25244" y="55794"/>
                    <a:pt x="30063" y="55794"/>
                  </a:cubicBezTo>
                  <a:cubicBezTo>
                    <a:pt x="30606" y="55794"/>
                    <a:pt x="31173" y="55759"/>
                    <a:pt x="31764" y="55683"/>
                  </a:cubicBezTo>
                  <a:cubicBezTo>
                    <a:pt x="37630" y="54923"/>
                    <a:pt x="36506" y="45835"/>
                    <a:pt x="36506" y="45834"/>
                  </a:cubicBezTo>
                  <a:lnTo>
                    <a:pt x="36506" y="45834"/>
                  </a:lnTo>
                  <a:cubicBezTo>
                    <a:pt x="36506" y="45834"/>
                    <a:pt x="37733" y="46534"/>
                    <a:pt x="39196" y="46534"/>
                  </a:cubicBezTo>
                  <a:cubicBezTo>
                    <a:pt x="40338" y="46534"/>
                    <a:pt x="41625" y="46107"/>
                    <a:pt x="42585" y="44588"/>
                  </a:cubicBezTo>
                  <a:cubicBezTo>
                    <a:pt x="44804" y="41123"/>
                    <a:pt x="40883" y="35196"/>
                    <a:pt x="40883" y="35196"/>
                  </a:cubicBezTo>
                  <a:cubicBezTo>
                    <a:pt x="40883" y="35196"/>
                    <a:pt x="43314" y="35014"/>
                    <a:pt x="43801" y="31944"/>
                  </a:cubicBezTo>
                  <a:cubicBezTo>
                    <a:pt x="44348" y="28843"/>
                    <a:pt x="41187" y="27567"/>
                    <a:pt x="39089" y="25469"/>
                  </a:cubicBezTo>
                  <a:cubicBezTo>
                    <a:pt x="37022" y="23372"/>
                    <a:pt x="34500" y="15591"/>
                    <a:pt x="34500" y="12278"/>
                  </a:cubicBezTo>
                  <a:cubicBezTo>
                    <a:pt x="34500" y="9600"/>
                    <a:pt x="31302" y="1"/>
                    <a:pt x="24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125;p55">
              <a:extLst>
                <a:ext uri="{FF2B5EF4-FFF2-40B4-BE49-F238E27FC236}">
                  <a16:creationId xmlns:a16="http://schemas.microsoft.com/office/drawing/2014/main" id="{7ABFA78B-9327-BB07-D88A-49967777957A}"/>
                </a:ext>
              </a:extLst>
            </p:cNvPr>
            <p:cNvSpPr/>
            <p:nvPr/>
          </p:nvSpPr>
          <p:spPr>
            <a:xfrm>
              <a:off x="1300771" y="4277948"/>
              <a:ext cx="1280673" cy="2064634"/>
            </a:xfrm>
            <a:custGeom>
              <a:avLst/>
              <a:gdLst/>
              <a:ahLst/>
              <a:cxnLst/>
              <a:rect l="l" t="t" r="r" b="b"/>
              <a:pathLst>
                <a:path w="22555" h="36362" extrusionOk="0">
                  <a:moveTo>
                    <a:pt x="20153" y="0"/>
                  </a:moveTo>
                  <a:lnTo>
                    <a:pt x="3132" y="304"/>
                  </a:lnTo>
                  <a:cubicBezTo>
                    <a:pt x="3132" y="304"/>
                    <a:pt x="153" y="5623"/>
                    <a:pt x="92" y="10487"/>
                  </a:cubicBezTo>
                  <a:cubicBezTo>
                    <a:pt x="1" y="22888"/>
                    <a:pt x="2128" y="34773"/>
                    <a:pt x="3162" y="35624"/>
                  </a:cubicBezTo>
                  <a:cubicBezTo>
                    <a:pt x="3631" y="35996"/>
                    <a:pt x="4890" y="36169"/>
                    <a:pt x="6190" y="36169"/>
                  </a:cubicBezTo>
                  <a:cubicBezTo>
                    <a:pt x="7754" y="36169"/>
                    <a:pt x="9376" y="35920"/>
                    <a:pt x="9758" y="35472"/>
                  </a:cubicBezTo>
                  <a:cubicBezTo>
                    <a:pt x="10062" y="35107"/>
                    <a:pt x="11369" y="13648"/>
                    <a:pt x="11551" y="13465"/>
                  </a:cubicBezTo>
                  <a:cubicBezTo>
                    <a:pt x="11629" y="13388"/>
                    <a:pt x="11849" y="13343"/>
                    <a:pt x="12104" y="13343"/>
                  </a:cubicBezTo>
                  <a:cubicBezTo>
                    <a:pt x="12450" y="13343"/>
                    <a:pt x="12861" y="13425"/>
                    <a:pt x="13071" y="13617"/>
                  </a:cubicBezTo>
                  <a:cubicBezTo>
                    <a:pt x="13466" y="13982"/>
                    <a:pt x="10275" y="35016"/>
                    <a:pt x="10913" y="35502"/>
                  </a:cubicBezTo>
                  <a:cubicBezTo>
                    <a:pt x="11359" y="35842"/>
                    <a:pt x="13472" y="36361"/>
                    <a:pt x="15180" y="36361"/>
                  </a:cubicBezTo>
                  <a:cubicBezTo>
                    <a:pt x="15913" y="36361"/>
                    <a:pt x="16572" y="36265"/>
                    <a:pt x="16992" y="36019"/>
                  </a:cubicBezTo>
                  <a:cubicBezTo>
                    <a:pt x="18390" y="35259"/>
                    <a:pt x="21004" y="25684"/>
                    <a:pt x="21886" y="15745"/>
                  </a:cubicBezTo>
                  <a:cubicBezTo>
                    <a:pt x="22554" y="8146"/>
                    <a:pt x="20153" y="0"/>
                    <a:pt x="20153" y="0"/>
                  </a:cubicBezTo>
                  <a:close/>
                </a:path>
              </a:pathLst>
            </a:custGeom>
            <a:solidFill>
              <a:srgbClr val="49D5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126;p55">
              <a:extLst>
                <a:ext uri="{FF2B5EF4-FFF2-40B4-BE49-F238E27FC236}">
                  <a16:creationId xmlns:a16="http://schemas.microsoft.com/office/drawing/2014/main" id="{ADA7DC0D-27C4-87F7-737C-C128BF61897E}"/>
                </a:ext>
              </a:extLst>
            </p:cNvPr>
            <p:cNvSpPr/>
            <p:nvPr/>
          </p:nvSpPr>
          <p:spPr>
            <a:xfrm>
              <a:off x="2826470" y="3094025"/>
              <a:ext cx="564393" cy="417276"/>
            </a:xfrm>
            <a:custGeom>
              <a:avLst/>
              <a:gdLst/>
              <a:ahLst/>
              <a:cxnLst/>
              <a:rect l="l" t="t" r="r" b="b"/>
              <a:pathLst>
                <a:path w="9940" h="7349" extrusionOk="0">
                  <a:moveTo>
                    <a:pt x="4709" y="1"/>
                  </a:moveTo>
                  <a:cubicBezTo>
                    <a:pt x="4439" y="1"/>
                    <a:pt x="3753" y="462"/>
                    <a:pt x="3253" y="1003"/>
                  </a:cubicBezTo>
                  <a:cubicBezTo>
                    <a:pt x="2463" y="1793"/>
                    <a:pt x="1429" y="2675"/>
                    <a:pt x="943" y="3526"/>
                  </a:cubicBezTo>
                  <a:cubicBezTo>
                    <a:pt x="213" y="4711"/>
                    <a:pt x="1" y="5745"/>
                    <a:pt x="457" y="6626"/>
                  </a:cubicBezTo>
                  <a:cubicBezTo>
                    <a:pt x="693" y="7084"/>
                    <a:pt x="951" y="7349"/>
                    <a:pt x="1420" y="7349"/>
                  </a:cubicBezTo>
                  <a:cubicBezTo>
                    <a:pt x="1915" y="7349"/>
                    <a:pt x="2644" y="7054"/>
                    <a:pt x="3830" y="6383"/>
                  </a:cubicBezTo>
                  <a:cubicBezTo>
                    <a:pt x="4985" y="5775"/>
                    <a:pt x="6627" y="5349"/>
                    <a:pt x="7721" y="5258"/>
                  </a:cubicBezTo>
                  <a:cubicBezTo>
                    <a:pt x="8815" y="5137"/>
                    <a:pt x="8907" y="4863"/>
                    <a:pt x="7934" y="4681"/>
                  </a:cubicBezTo>
                  <a:cubicBezTo>
                    <a:pt x="7113" y="4529"/>
                    <a:pt x="6292" y="4589"/>
                    <a:pt x="6262" y="4498"/>
                  </a:cubicBezTo>
                  <a:cubicBezTo>
                    <a:pt x="6232" y="4407"/>
                    <a:pt x="6840" y="4346"/>
                    <a:pt x="7751" y="4286"/>
                  </a:cubicBezTo>
                  <a:cubicBezTo>
                    <a:pt x="8663" y="4255"/>
                    <a:pt x="9332" y="4255"/>
                    <a:pt x="9332" y="3921"/>
                  </a:cubicBezTo>
                  <a:cubicBezTo>
                    <a:pt x="9332" y="3630"/>
                    <a:pt x="7968" y="3455"/>
                    <a:pt x="6980" y="3455"/>
                  </a:cubicBezTo>
                  <a:cubicBezTo>
                    <a:pt x="6624" y="3455"/>
                    <a:pt x="6317" y="3477"/>
                    <a:pt x="6140" y="3526"/>
                  </a:cubicBezTo>
                  <a:cubicBezTo>
                    <a:pt x="6096" y="3532"/>
                    <a:pt x="6065" y="3535"/>
                    <a:pt x="6047" y="3535"/>
                  </a:cubicBezTo>
                  <a:cubicBezTo>
                    <a:pt x="5804" y="3535"/>
                    <a:pt x="7919" y="3008"/>
                    <a:pt x="8867" y="3008"/>
                  </a:cubicBezTo>
                  <a:cubicBezTo>
                    <a:pt x="8891" y="3008"/>
                    <a:pt x="8914" y="3008"/>
                    <a:pt x="8937" y="3009"/>
                  </a:cubicBezTo>
                  <a:cubicBezTo>
                    <a:pt x="9940" y="2979"/>
                    <a:pt x="9758" y="2462"/>
                    <a:pt x="8420" y="2310"/>
                  </a:cubicBezTo>
                  <a:cubicBezTo>
                    <a:pt x="8239" y="2298"/>
                    <a:pt x="8064" y="2293"/>
                    <a:pt x="7895" y="2293"/>
                  </a:cubicBezTo>
                  <a:cubicBezTo>
                    <a:pt x="6901" y="2293"/>
                    <a:pt x="6122" y="2470"/>
                    <a:pt x="5742" y="2470"/>
                  </a:cubicBezTo>
                  <a:cubicBezTo>
                    <a:pt x="5697" y="2470"/>
                    <a:pt x="5657" y="2467"/>
                    <a:pt x="5624" y="2462"/>
                  </a:cubicBezTo>
                  <a:cubicBezTo>
                    <a:pt x="5806" y="2279"/>
                    <a:pt x="6110" y="2097"/>
                    <a:pt x="7448" y="1793"/>
                  </a:cubicBezTo>
                  <a:cubicBezTo>
                    <a:pt x="8420" y="1611"/>
                    <a:pt x="8177" y="1185"/>
                    <a:pt x="7113" y="1185"/>
                  </a:cubicBezTo>
                  <a:cubicBezTo>
                    <a:pt x="5965" y="1185"/>
                    <a:pt x="4605" y="1866"/>
                    <a:pt x="4086" y="1866"/>
                  </a:cubicBezTo>
                  <a:cubicBezTo>
                    <a:pt x="4014" y="1866"/>
                    <a:pt x="3958" y="1853"/>
                    <a:pt x="3922" y="1823"/>
                  </a:cubicBezTo>
                  <a:cubicBezTo>
                    <a:pt x="3800" y="1550"/>
                    <a:pt x="4226" y="1337"/>
                    <a:pt x="4712" y="425"/>
                  </a:cubicBezTo>
                  <a:cubicBezTo>
                    <a:pt x="4878" y="125"/>
                    <a:pt x="4849" y="1"/>
                    <a:pt x="4709" y="1"/>
                  </a:cubicBezTo>
                  <a:close/>
                </a:path>
              </a:pathLst>
            </a:custGeom>
            <a:solidFill>
              <a:srgbClr val="FFC6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127;p55">
              <a:extLst>
                <a:ext uri="{FF2B5EF4-FFF2-40B4-BE49-F238E27FC236}">
                  <a16:creationId xmlns:a16="http://schemas.microsoft.com/office/drawing/2014/main" id="{ECE3E7C9-91B9-A4B3-B130-EF468D93EFAE}"/>
                </a:ext>
              </a:extLst>
            </p:cNvPr>
            <p:cNvSpPr/>
            <p:nvPr/>
          </p:nvSpPr>
          <p:spPr>
            <a:xfrm>
              <a:off x="2955931" y="3323530"/>
              <a:ext cx="120828" cy="19021"/>
            </a:xfrm>
            <a:custGeom>
              <a:avLst/>
              <a:gdLst/>
              <a:ahLst/>
              <a:cxnLst/>
              <a:rect l="l" t="t" r="r" b="b"/>
              <a:pathLst>
                <a:path w="2128" h="335" extrusionOk="0">
                  <a:moveTo>
                    <a:pt x="1094" y="0"/>
                  </a:moveTo>
                  <a:cubicBezTo>
                    <a:pt x="943" y="0"/>
                    <a:pt x="760" y="31"/>
                    <a:pt x="608" y="31"/>
                  </a:cubicBezTo>
                  <a:cubicBezTo>
                    <a:pt x="456" y="61"/>
                    <a:pt x="243" y="61"/>
                    <a:pt x="91" y="122"/>
                  </a:cubicBezTo>
                  <a:cubicBezTo>
                    <a:pt x="0" y="183"/>
                    <a:pt x="31" y="335"/>
                    <a:pt x="152" y="335"/>
                  </a:cubicBezTo>
                  <a:cubicBezTo>
                    <a:pt x="304" y="335"/>
                    <a:pt x="487" y="274"/>
                    <a:pt x="639" y="274"/>
                  </a:cubicBezTo>
                  <a:cubicBezTo>
                    <a:pt x="791" y="274"/>
                    <a:pt x="973" y="244"/>
                    <a:pt x="1125" y="244"/>
                  </a:cubicBezTo>
                  <a:lnTo>
                    <a:pt x="1976" y="244"/>
                  </a:lnTo>
                  <a:cubicBezTo>
                    <a:pt x="2006" y="244"/>
                    <a:pt x="2037" y="244"/>
                    <a:pt x="2098" y="213"/>
                  </a:cubicBezTo>
                  <a:cubicBezTo>
                    <a:pt x="2128" y="213"/>
                    <a:pt x="2067" y="152"/>
                    <a:pt x="2067" y="92"/>
                  </a:cubicBezTo>
                  <a:cubicBezTo>
                    <a:pt x="2037" y="61"/>
                    <a:pt x="2006" y="61"/>
                    <a:pt x="1976" y="61"/>
                  </a:cubicBezTo>
                  <a:cubicBezTo>
                    <a:pt x="1915" y="61"/>
                    <a:pt x="1885" y="31"/>
                    <a:pt x="1854" y="31"/>
                  </a:cubicBezTo>
                  <a:cubicBezTo>
                    <a:pt x="1763" y="31"/>
                    <a:pt x="1702" y="31"/>
                    <a:pt x="1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128;p55">
              <a:extLst>
                <a:ext uri="{FF2B5EF4-FFF2-40B4-BE49-F238E27FC236}">
                  <a16:creationId xmlns:a16="http://schemas.microsoft.com/office/drawing/2014/main" id="{788AD1AF-1A66-284D-54AB-4D30F1B1F9C2}"/>
                </a:ext>
              </a:extLst>
            </p:cNvPr>
            <p:cNvSpPr/>
            <p:nvPr/>
          </p:nvSpPr>
          <p:spPr>
            <a:xfrm>
              <a:off x="2034265" y="2932712"/>
              <a:ext cx="985530" cy="1324791"/>
            </a:xfrm>
            <a:custGeom>
              <a:avLst/>
              <a:gdLst/>
              <a:ahLst/>
              <a:cxnLst/>
              <a:rect l="l" t="t" r="r" b="b"/>
              <a:pathLst>
                <a:path w="17357" h="23332" extrusionOk="0">
                  <a:moveTo>
                    <a:pt x="2459" y="1"/>
                  </a:moveTo>
                  <a:cubicBezTo>
                    <a:pt x="2278" y="1"/>
                    <a:pt x="2097" y="34"/>
                    <a:pt x="1916" y="105"/>
                  </a:cubicBezTo>
                  <a:cubicBezTo>
                    <a:pt x="1" y="835"/>
                    <a:pt x="396" y="3266"/>
                    <a:pt x="1217" y="6883"/>
                  </a:cubicBezTo>
                  <a:cubicBezTo>
                    <a:pt x="1855" y="9771"/>
                    <a:pt x="6354" y="22932"/>
                    <a:pt x="10275" y="23327"/>
                  </a:cubicBezTo>
                  <a:cubicBezTo>
                    <a:pt x="10304" y="23330"/>
                    <a:pt x="10334" y="23332"/>
                    <a:pt x="10364" y="23332"/>
                  </a:cubicBezTo>
                  <a:cubicBezTo>
                    <a:pt x="13064" y="23332"/>
                    <a:pt x="16876" y="11179"/>
                    <a:pt x="17357" y="9345"/>
                  </a:cubicBezTo>
                  <a:cubicBezTo>
                    <a:pt x="16597" y="9102"/>
                    <a:pt x="15807" y="9163"/>
                    <a:pt x="14378" y="8038"/>
                  </a:cubicBezTo>
                  <a:cubicBezTo>
                    <a:pt x="13709" y="9102"/>
                    <a:pt x="10822" y="14087"/>
                    <a:pt x="10214" y="15728"/>
                  </a:cubicBezTo>
                  <a:cubicBezTo>
                    <a:pt x="9849" y="14057"/>
                    <a:pt x="7600" y="8008"/>
                    <a:pt x="6506" y="4847"/>
                  </a:cubicBezTo>
                  <a:cubicBezTo>
                    <a:pt x="5738" y="2845"/>
                    <a:pt x="4128" y="1"/>
                    <a:pt x="2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129;p55">
              <a:extLst>
                <a:ext uri="{FF2B5EF4-FFF2-40B4-BE49-F238E27FC236}">
                  <a16:creationId xmlns:a16="http://schemas.microsoft.com/office/drawing/2014/main" id="{70C546EE-B9B1-4FD8-6517-29FFB23B6730}"/>
                </a:ext>
              </a:extLst>
            </p:cNvPr>
            <p:cNvSpPr/>
            <p:nvPr/>
          </p:nvSpPr>
          <p:spPr>
            <a:xfrm>
              <a:off x="1500980" y="2879963"/>
              <a:ext cx="664553" cy="507727"/>
            </a:xfrm>
            <a:custGeom>
              <a:avLst/>
              <a:gdLst/>
              <a:ahLst/>
              <a:cxnLst/>
              <a:rect l="l" t="t" r="r" b="b"/>
              <a:pathLst>
                <a:path w="11704" h="8942" extrusionOk="0">
                  <a:moveTo>
                    <a:pt x="5411" y="1"/>
                  </a:moveTo>
                  <a:cubicBezTo>
                    <a:pt x="4013" y="1"/>
                    <a:pt x="1885" y="274"/>
                    <a:pt x="1" y="913"/>
                  </a:cubicBezTo>
                  <a:cubicBezTo>
                    <a:pt x="305" y="1672"/>
                    <a:pt x="669" y="2432"/>
                    <a:pt x="1004" y="3162"/>
                  </a:cubicBezTo>
                  <a:cubicBezTo>
                    <a:pt x="1612" y="4530"/>
                    <a:pt x="2341" y="5897"/>
                    <a:pt x="3283" y="7083"/>
                  </a:cubicBezTo>
                  <a:cubicBezTo>
                    <a:pt x="4178" y="8169"/>
                    <a:pt x="5459" y="8941"/>
                    <a:pt x="6784" y="8941"/>
                  </a:cubicBezTo>
                  <a:cubicBezTo>
                    <a:pt x="7351" y="8941"/>
                    <a:pt x="7926" y="8800"/>
                    <a:pt x="8481" y="8481"/>
                  </a:cubicBezTo>
                  <a:cubicBezTo>
                    <a:pt x="9271" y="8025"/>
                    <a:pt x="9879" y="7235"/>
                    <a:pt x="10335" y="6384"/>
                  </a:cubicBezTo>
                  <a:cubicBezTo>
                    <a:pt x="11217" y="4712"/>
                    <a:pt x="11703" y="2706"/>
                    <a:pt x="11612" y="852"/>
                  </a:cubicBezTo>
                  <a:cubicBezTo>
                    <a:pt x="9970" y="92"/>
                    <a:pt x="7356" y="1"/>
                    <a:pt x="5411" y="1"/>
                  </a:cubicBezTo>
                  <a:close/>
                </a:path>
              </a:pathLst>
            </a:custGeom>
            <a:solidFill>
              <a:srgbClr val="FFC6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130;p55">
              <a:extLst>
                <a:ext uri="{FF2B5EF4-FFF2-40B4-BE49-F238E27FC236}">
                  <a16:creationId xmlns:a16="http://schemas.microsoft.com/office/drawing/2014/main" id="{C054BB97-C4CA-0C7B-8FDE-C157CA65AB74}"/>
                </a:ext>
              </a:extLst>
            </p:cNvPr>
            <p:cNvSpPr/>
            <p:nvPr/>
          </p:nvSpPr>
          <p:spPr>
            <a:xfrm>
              <a:off x="1292140" y="2905855"/>
              <a:ext cx="1180570" cy="1538738"/>
            </a:xfrm>
            <a:custGeom>
              <a:avLst/>
              <a:gdLst/>
              <a:ahLst/>
              <a:cxnLst/>
              <a:rect l="l" t="t" r="r" b="b"/>
              <a:pathLst>
                <a:path w="20792" h="27100" extrusionOk="0">
                  <a:moveTo>
                    <a:pt x="5138" y="1"/>
                  </a:moveTo>
                  <a:cubicBezTo>
                    <a:pt x="3162" y="426"/>
                    <a:pt x="1916" y="1216"/>
                    <a:pt x="1156" y="2250"/>
                  </a:cubicBezTo>
                  <a:cubicBezTo>
                    <a:pt x="669" y="2827"/>
                    <a:pt x="426" y="3496"/>
                    <a:pt x="214" y="4256"/>
                  </a:cubicBezTo>
                  <a:cubicBezTo>
                    <a:pt x="62" y="4986"/>
                    <a:pt x="1" y="5806"/>
                    <a:pt x="1" y="6657"/>
                  </a:cubicBezTo>
                  <a:lnTo>
                    <a:pt x="1" y="6718"/>
                  </a:lnTo>
                  <a:cubicBezTo>
                    <a:pt x="1" y="7296"/>
                    <a:pt x="122" y="7995"/>
                    <a:pt x="274" y="8755"/>
                  </a:cubicBezTo>
                  <a:cubicBezTo>
                    <a:pt x="426" y="9545"/>
                    <a:pt x="669" y="10457"/>
                    <a:pt x="973" y="11338"/>
                  </a:cubicBezTo>
                  <a:cubicBezTo>
                    <a:pt x="1186" y="11977"/>
                    <a:pt x="1460" y="12615"/>
                    <a:pt x="1673" y="13253"/>
                  </a:cubicBezTo>
                  <a:cubicBezTo>
                    <a:pt x="2007" y="14104"/>
                    <a:pt x="2341" y="14894"/>
                    <a:pt x="2676" y="15624"/>
                  </a:cubicBezTo>
                  <a:cubicBezTo>
                    <a:pt x="3010" y="16414"/>
                    <a:pt x="3314" y="17053"/>
                    <a:pt x="3527" y="17508"/>
                  </a:cubicBezTo>
                  <a:cubicBezTo>
                    <a:pt x="3587" y="17600"/>
                    <a:pt x="3618" y="17630"/>
                    <a:pt x="3648" y="17721"/>
                  </a:cubicBezTo>
                  <a:cubicBezTo>
                    <a:pt x="3922" y="18208"/>
                    <a:pt x="3922" y="18998"/>
                    <a:pt x="3800" y="19849"/>
                  </a:cubicBezTo>
                  <a:cubicBezTo>
                    <a:pt x="3679" y="20457"/>
                    <a:pt x="3587" y="21095"/>
                    <a:pt x="3375" y="21733"/>
                  </a:cubicBezTo>
                  <a:cubicBezTo>
                    <a:pt x="3192" y="22463"/>
                    <a:pt x="2980" y="23162"/>
                    <a:pt x="2767" y="23709"/>
                  </a:cubicBezTo>
                  <a:cubicBezTo>
                    <a:pt x="2554" y="24469"/>
                    <a:pt x="2372" y="25047"/>
                    <a:pt x="2372" y="25199"/>
                  </a:cubicBezTo>
                  <a:cubicBezTo>
                    <a:pt x="2372" y="25320"/>
                    <a:pt x="2524" y="25472"/>
                    <a:pt x="2828" y="25655"/>
                  </a:cubicBezTo>
                  <a:cubicBezTo>
                    <a:pt x="3819" y="26271"/>
                    <a:pt x="6441" y="27100"/>
                    <a:pt x="10756" y="27100"/>
                  </a:cubicBezTo>
                  <a:cubicBezTo>
                    <a:pt x="11335" y="27100"/>
                    <a:pt x="11945" y="27085"/>
                    <a:pt x="12585" y="27053"/>
                  </a:cubicBezTo>
                  <a:cubicBezTo>
                    <a:pt x="19089" y="26749"/>
                    <a:pt x="20670" y="25138"/>
                    <a:pt x="20791" y="24621"/>
                  </a:cubicBezTo>
                  <a:lnTo>
                    <a:pt x="20791" y="24560"/>
                  </a:lnTo>
                  <a:cubicBezTo>
                    <a:pt x="20791" y="24317"/>
                    <a:pt x="20609" y="23770"/>
                    <a:pt x="20336" y="22676"/>
                  </a:cubicBezTo>
                  <a:cubicBezTo>
                    <a:pt x="20214" y="22189"/>
                    <a:pt x="20032" y="21551"/>
                    <a:pt x="19880" y="20791"/>
                  </a:cubicBezTo>
                  <a:cubicBezTo>
                    <a:pt x="19758" y="20214"/>
                    <a:pt x="19606" y="19606"/>
                    <a:pt x="19484" y="18876"/>
                  </a:cubicBezTo>
                  <a:cubicBezTo>
                    <a:pt x="19454" y="18846"/>
                    <a:pt x="19454" y="18816"/>
                    <a:pt x="19454" y="18785"/>
                  </a:cubicBezTo>
                  <a:cubicBezTo>
                    <a:pt x="19211" y="17478"/>
                    <a:pt x="19211" y="16718"/>
                    <a:pt x="19332" y="16141"/>
                  </a:cubicBezTo>
                  <a:cubicBezTo>
                    <a:pt x="19484" y="15350"/>
                    <a:pt x="19788" y="14925"/>
                    <a:pt x="20032" y="14013"/>
                  </a:cubicBezTo>
                  <a:cubicBezTo>
                    <a:pt x="20092" y="13679"/>
                    <a:pt x="20184" y="13223"/>
                    <a:pt x="20214" y="12645"/>
                  </a:cubicBezTo>
                  <a:cubicBezTo>
                    <a:pt x="20244" y="12402"/>
                    <a:pt x="20214" y="12037"/>
                    <a:pt x="20184" y="11703"/>
                  </a:cubicBezTo>
                  <a:cubicBezTo>
                    <a:pt x="20092" y="11095"/>
                    <a:pt x="19940" y="10426"/>
                    <a:pt x="19758" y="9666"/>
                  </a:cubicBezTo>
                  <a:cubicBezTo>
                    <a:pt x="19576" y="8967"/>
                    <a:pt x="19332" y="8238"/>
                    <a:pt x="19120" y="7478"/>
                  </a:cubicBezTo>
                  <a:cubicBezTo>
                    <a:pt x="18877" y="6809"/>
                    <a:pt x="18633" y="6110"/>
                    <a:pt x="18390" y="5441"/>
                  </a:cubicBezTo>
                  <a:cubicBezTo>
                    <a:pt x="18086" y="4651"/>
                    <a:pt x="17813" y="3891"/>
                    <a:pt x="17570" y="3223"/>
                  </a:cubicBezTo>
                  <a:cubicBezTo>
                    <a:pt x="17114" y="2128"/>
                    <a:pt x="16810" y="1338"/>
                    <a:pt x="16718" y="1186"/>
                  </a:cubicBezTo>
                  <a:lnTo>
                    <a:pt x="16718" y="1156"/>
                  </a:lnTo>
                  <a:lnTo>
                    <a:pt x="13679" y="244"/>
                  </a:lnTo>
                  <a:cubicBezTo>
                    <a:pt x="13679" y="244"/>
                    <a:pt x="13679" y="852"/>
                    <a:pt x="13618" y="1703"/>
                  </a:cubicBezTo>
                  <a:cubicBezTo>
                    <a:pt x="13527" y="2311"/>
                    <a:pt x="13466" y="3071"/>
                    <a:pt x="13314" y="3830"/>
                  </a:cubicBezTo>
                  <a:cubicBezTo>
                    <a:pt x="13162" y="4712"/>
                    <a:pt x="12889" y="5685"/>
                    <a:pt x="12554" y="6384"/>
                  </a:cubicBezTo>
                  <a:cubicBezTo>
                    <a:pt x="12189" y="7144"/>
                    <a:pt x="11703" y="7721"/>
                    <a:pt x="11095" y="7903"/>
                  </a:cubicBezTo>
                  <a:cubicBezTo>
                    <a:pt x="11002" y="7935"/>
                    <a:pt x="10906" y="7950"/>
                    <a:pt x="10807" y="7950"/>
                  </a:cubicBezTo>
                  <a:cubicBezTo>
                    <a:pt x="10234" y="7950"/>
                    <a:pt x="9586" y="7445"/>
                    <a:pt x="8937" y="6718"/>
                  </a:cubicBezTo>
                  <a:cubicBezTo>
                    <a:pt x="8360" y="6080"/>
                    <a:pt x="7782" y="5198"/>
                    <a:pt x="7265" y="4347"/>
                  </a:cubicBezTo>
                  <a:cubicBezTo>
                    <a:pt x="6870" y="3648"/>
                    <a:pt x="6505" y="2979"/>
                    <a:pt x="6202" y="2341"/>
                  </a:cubicBezTo>
                  <a:cubicBezTo>
                    <a:pt x="5533" y="1034"/>
                    <a:pt x="5138" y="1"/>
                    <a:pt x="5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131;p55">
              <a:extLst>
                <a:ext uri="{FF2B5EF4-FFF2-40B4-BE49-F238E27FC236}">
                  <a16:creationId xmlns:a16="http://schemas.microsoft.com/office/drawing/2014/main" id="{1773F18B-6DA3-E314-0141-4D1DABCC82DB}"/>
                </a:ext>
              </a:extLst>
            </p:cNvPr>
            <p:cNvSpPr/>
            <p:nvPr/>
          </p:nvSpPr>
          <p:spPr>
            <a:xfrm>
              <a:off x="1290436" y="3214796"/>
              <a:ext cx="1087337" cy="198844"/>
            </a:xfrm>
            <a:custGeom>
              <a:avLst/>
              <a:gdLst/>
              <a:ahLst/>
              <a:cxnLst/>
              <a:rect l="l" t="t" r="r" b="b"/>
              <a:pathLst>
                <a:path w="19150" h="3502" extrusionOk="0">
                  <a:moveTo>
                    <a:pt x="18390" y="0"/>
                  </a:moveTo>
                  <a:cubicBezTo>
                    <a:pt x="17751" y="152"/>
                    <a:pt x="17083" y="304"/>
                    <a:pt x="16414" y="426"/>
                  </a:cubicBezTo>
                  <a:cubicBezTo>
                    <a:pt x="15107" y="639"/>
                    <a:pt x="13830" y="852"/>
                    <a:pt x="12523" y="1004"/>
                  </a:cubicBezTo>
                  <a:cubicBezTo>
                    <a:pt x="12189" y="1763"/>
                    <a:pt x="11703" y="2311"/>
                    <a:pt x="11095" y="2523"/>
                  </a:cubicBezTo>
                  <a:cubicBezTo>
                    <a:pt x="11012" y="2547"/>
                    <a:pt x="10926" y="2558"/>
                    <a:pt x="10839" y="2558"/>
                  </a:cubicBezTo>
                  <a:cubicBezTo>
                    <a:pt x="10258" y="2558"/>
                    <a:pt x="9598" y="2052"/>
                    <a:pt x="8937" y="1338"/>
                  </a:cubicBezTo>
                  <a:cubicBezTo>
                    <a:pt x="7715" y="1412"/>
                    <a:pt x="6499" y="1446"/>
                    <a:pt x="5288" y="1446"/>
                  </a:cubicBezTo>
                  <a:cubicBezTo>
                    <a:pt x="3514" y="1446"/>
                    <a:pt x="1752" y="1373"/>
                    <a:pt x="0" y="1247"/>
                  </a:cubicBezTo>
                  <a:lnTo>
                    <a:pt x="0" y="1338"/>
                  </a:lnTo>
                  <a:cubicBezTo>
                    <a:pt x="0" y="1915"/>
                    <a:pt x="122" y="2584"/>
                    <a:pt x="274" y="3344"/>
                  </a:cubicBezTo>
                  <a:cubicBezTo>
                    <a:pt x="1658" y="3454"/>
                    <a:pt x="3048" y="3501"/>
                    <a:pt x="4436" y="3501"/>
                  </a:cubicBezTo>
                  <a:cubicBezTo>
                    <a:pt x="6127" y="3501"/>
                    <a:pt x="7815" y="3430"/>
                    <a:pt x="9484" y="3314"/>
                  </a:cubicBezTo>
                  <a:cubicBezTo>
                    <a:pt x="12645" y="3070"/>
                    <a:pt x="15958" y="2736"/>
                    <a:pt x="19150" y="2007"/>
                  </a:cubicBezTo>
                  <a:cubicBezTo>
                    <a:pt x="18907" y="1307"/>
                    <a:pt x="18663" y="608"/>
                    <a:pt x="18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132;p55">
              <a:extLst>
                <a:ext uri="{FF2B5EF4-FFF2-40B4-BE49-F238E27FC236}">
                  <a16:creationId xmlns:a16="http://schemas.microsoft.com/office/drawing/2014/main" id="{C866B204-2E3A-D03A-4333-D245C4332C3D}"/>
                </a:ext>
              </a:extLst>
            </p:cNvPr>
            <p:cNvSpPr/>
            <p:nvPr/>
          </p:nvSpPr>
          <p:spPr>
            <a:xfrm>
              <a:off x="1305938" y="3031850"/>
              <a:ext cx="398766" cy="122531"/>
            </a:xfrm>
            <a:custGeom>
              <a:avLst/>
              <a:gdLst/>
              <a:ahLst/>
              <a:cxnLst/>
              <a:rect l="l" t="t" r="r" b="b"/>
              <a:pathLst>
                <a:path w="7023" h="2158" extrusionOk="0">
                  <a:moveTo>
                    <a:pt x="913" y="1"/>
                  </a:moveTo>
                  <a:cubicBezTo>
                    <a:pt x="457" y="578"/>
                    <a:pt x="183" y="1247"/>
                    <a:pt x="1" y="2007"/>
                  </a:cubicBezTo>
                  <a:cubicBezTo>
                    <a:pt x="1372" y="2113"/>
                    <a:pt x="2753" y="2158"/>
                    <a:pt x="4127" y="2158"/>
                  </a:cubicBezTo>
                  <a:cubicBezTo>
                    <a:pt x="5098" y="2158"/>
                    <a:pt x="6065" y="2136"/>
                    <a:pt x="7022" y="2098"/>
                  </a:cubicBezTo>
                  <a:cubicBezTo>
                    <a:pt x="6597" y="1399"/>
                    <a:pt x="6232" y="730"/>
                    <a:pt x="5959" y="61"/>
                  </a:cubicBezTo>
                  <a:cubicBezTo>
                    <a:pt x="5469" y="79"/>
                    <a:pt x="4977" y="86"/>
                    <a:pt x="4483" y="86"/>
                  </a:cubicBezTo>
                  <a:cubicBezTo>
                    <a:pt x="3292" y="86"/>
                    <a:pt x="2095" y="44"/>
                    <a:pt x="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133;p55">
              <a:extLst>
                <a:ext uri="{FF2B5EF4-FFF2-40B4-BE49-F238E27FC236}">
                  <a16:creationId xmlns:a16="http://schemas.microsoft.com/office/drawing/2014/main" id="{B12DBF92-B87B-E53E-D11F-8F2EA17D2765}"/>
                </a:ext>
              </a:extLst>
            </p:cNvPr>
            <p:cNvSpPr/>
            <p:nvPr/>
          </p:nvSpPr>
          <p:spPr>
            <a:xfrm>
              <a:off x="2048119" y="2973196"/>
              <a:ext cx="241656" cy="151887"/>
            </a:xfrm>
            <a:custGeom>
              <a:avLst/>
              <a:gdLst/>
              <a:ahLst/>
              <a:cxnLst/>
              <a:rect l="l" t="t" r="r" b="b"/>
              <a:pathLst>
                <a:path w="4256" h="2675" extrusionOk="0">
                  <a:moveTo>
                    <a:pt x="3435" y="0"/>
                  </a:moveTo>
                  <a:cubicBezTo>
                    <a:pt x="3222" y="30"/>
                    <a:pt x="3040" y="91"/>
                    <a:pt x="2797" y="122"/>
                  </a:cubicBezTo>
                  <a:cubicBezTo>
                    <a:pt x="1976" y="274"/>
                    <a:pt x="1125" y="426"/>
                    <a:pt x="304" y="547"/>
                  </a:cubicBezTo>
                  <a:cubicBezTo>
                    <a:pt x="213" y="1155"/>
                    <a:pt x="152" y="1915"/>
                    <a:pt x="0" y="2675"/>
                  </a:cubicBezTo>
                  <a:cubicBezTo>
                    <a:pt x="1398" y="2493"/>
                    <a:pt x="2827" y="2280"/>
                    <a:pt x="4256" y="2006"/>
                  </a:cubicBezTo>
                  <a:cubicBezTo>
                    <a:pt x="3830" y="912"/>
                    <a:pt x="3496" y="122"/>
                    <a:pt x="3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134;p55">
              <a:extLst>
                <a:ext uri="{FF2B5EF4-FFF2-40B4-BE49-F238E27FC236}">
                  <a16:creationId xmlns:a16="http://schemas.microsoft.com/office/drawing/2014/main" id="{EE430052-82B7-2627-DFBE-AF40D465842B}"/>
                </a:ext>
              </a:extLst>
            </p:cNvPr>
            <p:cNvSpPr/>
            <p:nvPr/>
          </p:nvSpPr>
          <p:spPr>
            <a:xfrm>
              <a:off x="1345684" y="3449525"/>
              <a:ext cx="1090801" cy="210597"/>
            </a:xfrm>
            <a:custGeom>
              <a:avLst/>
              <a:gdLst/>
              <a:ahLst/>
              <a:cxnLst/>
              <a:rect l="l" t="t" r="r" b="b"/>
              <a:pathLst>
                <a:path w="19211" h="3709" extrusionOk="0">
                  <a:moveTo>
                    <a:pt x="18785" y="0"/>
                  </a:moveTo>
                  <a:cubicBezTo>
                    <a:pt x="17721" y="243"/>
                    <a:pt x="16627" y="426"/>
                    <a:pt x="15502" y="608"/>
                  </a:cubicBezTo>
                  <a:cubicBezTo>
                    <a:pt x="12827" y="1034"/>
                    <a:pt x="10122" y="1338"/>
                    <a:pt x="7386" y="1520"/>
                  </a:cubicBezTo>
                  <a:cubicBezTo>
                    <a:pt x="5314" y="1699"/>
                    <a:pt x="3263" y="1771"/>
                    <a:pt x="1180" y="1771"/>
                  </a:cubicBezTo>
                  <a:cubicBezTo>
                    <a:pt x="788" y="1771"/>
                    <a:pt x="395" y="1768"/>
                    <a:pt x="0" y="1763"/>
                  </a:cubicBezTo>
                  <a:lnTo>
                    <a:pt x="0" y="1763"/>
                  </a:lnTo>
                  <a:cubicBezTo>
                    <a:pt x="213" y="2402"/>
                    <a:pt x="456" y="3040"/>
                    <a:pt x="699" y="3709"/>
                  </a:cubicBezTo>
                  <a:cubicBezTo>
                    <a:pt x="3100" y="3709"/>
                    <a:pt x="5441" y="3617"/>
                    <a:pt x="7842" y="3465"/>
                  </a:cubicBezTo>
                  <a:cubicBezTo>
                    <a:pt x="11550" y="3192"/>
                    <a:pt x="15471" y="2857"/>
                    <a:pt x="19210" y="2098"/>
                  </a:cubicBezTo>
                  <a:cubicBezTo>
                    <a:pt x="19119" y="1490"/>
                    <a:pt x="18967" y="821"/>
                    <a:pt x="18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135;p55">
              <a:extLst>
                <a:ext uri="{FF2B5EF4-FFF2-40B4-BE49-F238E27FC236}">
                  <a16:creationId xmlns:a16="http://schemas.microsoft.com/office/drawing/2014/main" id="{02C0924B-E8DE-C7D6-B043-796DB00F526A}"/>
                </a:ext>
              </a:extLst>
            </p:cNvPr>
            <p:cNvSpPr/>
            <p:nvPr/>
          </p:nvSpPr>
          <p:spPr>
            <a:xfrm>
              <a:off x="1444028" y="3703219"/>
              <a:ext cx="985530" cy="196799"/>
            </a:xfrm>
            <a:custGeom>
              <a:avLst/>
              <a:gdLst/>
              <a:ahLst/>
              <a:cxnLst/>
              <a:rect l="l" t="t" r="r" b="b"/>
              <a:pathLst>
                <a:path w="17357" h="3466" extrusionOk="0">
                  <a:moveTo>
                    <a:pt x="17357" y="0"/>
                  </a:moveTo>
                  <a:lnTo>
                    <a:pt x="17357" y="0"/>
                  </a:lnTo>
                  <a:cubicBezTo>
                    <a:pt x="13679" y="517"/>
                    <a:pt x="10031" y="1003"/>
                    <a:pt x="6384" y="1277"/>
                  </a:cubicBezTo>
                  <a:cubicBezTo>
                    <a:pt x="4226" y="1429"/>
                    <a:pt x="2098" y="1551"/>
                    <a:pt x="1" y="1581"/>
                  </a:cubicBezTo>
                  <a:cubicBezTo>
                    <a:pt x="335" y="2371"/>
                    <a:pt x="639" y="3010"/>
                    <a:pt x="852" y="3465"/>
                  </a:cubicBezTo>
                  <a:cubicBezTo>
                    <a:pt x="2827" y="3405"/>
                    <a:pt x="4773" y="3314"/>
                    <a:pt x="6748" y="3192"/>
                  </a:cubicBezTo>
                  <a:cubicBezTo>
                    <a:pt x="10031" y="2949"/>
                    <a:pt x="13375" y="2645"/>
                    <a:pt x="16657" y="2128"/>
                  </a:cubicBezTo>
                  <a:cubicBezTo>
                    <a:pt x="16809" y="1307"/>
                    <a:pt x="17113" y="912"/>
                    <a:pt x="173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136;p55">
              <a:extLst>
                <a:ext uri="{FF2B5EF4-FFF2-40B4-BE49-F238E27FC236}">
                  <a16:creationId xmlns:a16="http://schemas.microsoft.com/office/drawing/2014/main" id="{4CA335B2-9935-8720-6C5D-9E8D8A79C9EB}"/>
                </a:ext>
              </a:extLst>
            </p:cNvPr>
            <p:cNvSpPr/>
            <p:nvPr/>
          </p:nvSpPr>
          <p:spPr>
            <a:xfrm>
              <a:off x="1483718" y="3972470"/>
              <a:ext cx="935507" cy="171816"/>
            </a:xfrm>
            <a:custGeom>
              <a:avLst/>
              <a:gdLst/>
              <a:ahLst/>
              <a:cxnLst/>
              <a:rect l="l" t="t" r="r" b="b"/>
              <a:pathLst>
                <a:path w="16476" h="3026" extrusionOk="0">
                  <a:moveTo>
                    <a:pt x="16110" y="0"/>
                  </a:moveTo>
                  <a:cubicBezTo>
                    <a:pt x="13071" y="456"/>
                    <a:pt x="10092" y="882"/>
                    <a:pt x="6992" y="1034"/>
                  </a:cubicBezTo>
                  <a:cubicBezTo>
                    <a:pt x="5787" y="1084"/>
                    <a:pt x="4591" y="1106"/>
                    <a:pt x="3390" y="1106"/>
                  </a:cubicBezTo>
                  <a:cubicBezTo>
                    <a:pt x="2409" y="1106"/>
                    <a:pt x="1424" y="1091"/>
                    <a:pt x="426" y="1064"/>
                  </a:cubicBezTo>
                  <a:cubicBezTo>
                    <a:pt x="305" y="1672"/>
                    <a:pt x="213" y="2310"/>
                    <a:pt x="1" y="2948"/>
                  </a:cubicBezTo>
                  <a:cubicBezTo>
                    <a:pt x="1094" y="3002"/>
                    <a:pt x="2180" y="3026"/>
                    <a:pt x="3267" y="3026"/>
                  </a:cubicBezTo>
                  <a:cubicBezTo>
                    <a:pt x="4658" y="3026"/>
                    <a:pt x="6048" y="2986"/>
                    <a:pt x="7448" y="2918"/>
                  </a:cubicBezTo>
                  <a:cubicBezTo>
                    <a:pt x="10426" y="2766"/>
                    <a:pt x="13496" y="2493"/>
                    <a:pt x="16475" y="1976"/>
                  </a:cubicBezTo>
                  <a:cubicBezTo>
                    <a:pt x="16354" y="1398"/>
                    <a:pt x="16232" y="790"/>
                    <a:pt x="16171" y="91"/>
                  </a:cubicBezTo>
                  <a:cubicBezTo>
                    <a:pt x="16110" y="61"/>
                    <a:pt x="16110" y="31"/>
                    <a:pt x="16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137;p55">
              <a:extLst>
                <a:ext uri="{FF2B5EF4-FFF2-40B4-BE49-F238E27FC236}">
                  <a16:creationId xmlns:a16="http://schemas.microsoft.com/office/drawing/2014/main" id="{0F4B6E5A-9C9D-AE58-7CD2-59FA3FB71844}"/>
                </a:ext>
              </a:extLst>
            </p:cNvPr>
            <p:cNvSpPr/>
            <p:nvPr/>
          </p:nvSpPr>
          <p:spPr>
            <a:xfrm>
              <a:off x="1426767" y="4195105"/>
              <a:ext cx="1045944" cy="177097"/>
            </a:xfrm>
            <a:custGeom>
              <a:avLst/>
              <a:gdLst/>
              <a:ahLst/>
              <a:cxnLst/>
              <a:rect l="l" t="t" r="r" b="b"/>
              <a:pathLst>
                <a:path w="18421" h="3119" extrusionOk="0">
                  <a:moveTo>
                    <a:pt x="17965" y="0"/>
                  </a:moveTo>
                  <a:cubicBezTo>
                    <a:pt x="13294" y="678"/>
                    <a:pt x="8661" y="1086"/>
                    <a:pt x="3991" y="1086"/>
                  </a:cubicBezTo>
                  <a:cubicBezTo>
                    <a:pt x="2795" y="1086"/>
                    <a:pt x="1597" y="1059"/>
                    <a:pt x="396" y="1003"/>
                  </a:cubicBezTo>
                  <a:cubicBezTo>
                    <a:pt x="183" y="1763"/>
                    <a:pt x="1" y="2341"/>
                    <a:pt x="1" y="2493"/>
                  </a:cubicBezTo>
                  <a:cubicBezTo>
                    <a:pt x="1" y="2614"/>
                    <a:pt x="122" y="2766"/>
                    <a:pt x="457" y="2949"/>
                  </a:cubicBezTo>
                  <a:cubicBezTo>
                    <a:pt x="2150" y="3060"/>
                    <a:pt x="3850" y="3118"/>
                    <a:pt x="5551" y="3118"/>
                  </a:cubicBezTo>
                  <a:cubicBezTo>
                    <a:pt x="9868" y="3118"/>
                    <a:pt x="14191" y="2744"/>
                    <a:pt x="18420" y="1915"/>
                  </a:cubicBezTo>
                  <a:lnTo>
                    <a:pt x="18420" y="1854"/>
                  </a:lnTo>
                  <a:cubicBezTo>
                    <a:pt x="18420" y="1611"/>
                    <a:pt x="18238" y="1064"/>
                    <a:pt x="179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138;p55">
              <a:extLst>
                <a:ext uri="{FF2B5EF4-FFF2-40B4-BE49-F238E27FC236}">
                  <a16:creationId xmlns:a16="http://schemas.microsoft.com/office/drawing/2014/main" id="{8233A64A-8120-4546-1546-C524972B2C10}"/>
                </a:ext>
              </a:extLst>
            </p:cNvPr>
            <p:cNvSpPr/>
            <p:nvPr/>
          </p:nvSpPr>
          <p:spPr>
            <a:xfrm>
              <a:off x="1173071" y="2889389"/>
              <a:ext cx="578248" cy="2350011"/>
            </a:xfrm>
            <a:custGeom>
              <a:avLst/>
              <a:gdLst/>
              <a:ahLst/>
              <a:cxnLst/>
              <a:rect l="l" t="t" r="r" b="b"/>
              <a:pathLst>
                <a:path w="10184" h="41388" extrusionOk="0">
                  <a:moveTo>
                    <a:pt x="7731" y="0"/>
                  </a:moveTo>
                  <a:cubicBezTo>
                    <a:pt x="6141" y="0"/>
                    <a:pt x="528" y="1571"/>
                    <a:pt x="244" y="5762"/>
                  </a:cubicBezTo>
                  <a:cubicBezTo>
                    <a:pt x="0" y="9166"/>
                    <a:pt x="3952" y="20656"/>
                    <a:pt x="3466" y="22601"/>
                  </a:cubicBezTo>
                  <a:cubicBezTo>
                    <a:pt x="3010" y="24577"/>
                    <a:pt x="396" y="39167"/>
                    <a:pt x="365" y="40078"/>
                  </a:cubicBezTo>
                  <a:cubicBezTo>
                    <a:pt x="309" y="40645"/>
                    <a:pt x="2704" y="41388"/>
                    <a:pt x="4964" y="41388"/>
                  </a:cubicBezTo>
                  <a:cubicBezTo>
                    <a:pt x="6342" y="41388"/>
                    <a:pt x="7669" y="41112"/>
                    <a:pt x="8359" y="40352"/>
                  </a:cubicBezTo>
                  <a:cubicBezTo>
                    <a:pt x="10183" y="38346"/>
                    <a:pt x="10001" y="25914"/>
                    <a:pt x="9818" y="18893"/>
                  </a:cubicBezTo>
                  <a:cubicBezTo>
                    <a:pt x="9636" y="11811"/>
                    <a:pt x="8420" y="1111"/>
                    <a:pt x="8147" y="139"/>
                  </a:cubicBezTo>
                  <a:cubicBezTo>
                    <a:pt x="8165" y="48"/>
                    <a:pt x="8010" y="0"/>
                    <a:pt x="77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139;p55">
              <a:extLst>
                <a:ext uri="{FF2B5EF4-FFF2-40B4-BE49-F238E27FC236}">
                  <a16:creationId xmlns:a16="http://schemas.microsoft.com/office/drawing/2014/main" id="{1D820FC0-E8C3-9F73-DEEC-8E59608548BD}"/>
                </a:ext>
              </a:extLst>
            </p:cNvPr>
            <p:cNvSpPr/>
            <p:nvPr/>
          </p:nvSpPr>
          <p:spPr>
            <a:xfrm>
              <a:off x="1848364" y="2873718"/>
              <a:ext cx="812465" cy="2225095"/>
            </a:xfrm>
            <a:custGeom>
              <a:avLst/>
              <a:gdLst/>
              <a:ahLst/>
              <a:cxnLst/>
              <a:rect l="l" t="t" r="r" b="b"/>
              <a:pathLst>
                <a:path w="14309" h="39188" extrusionOk="0">
                  <a:moveTo>
                    <a:pt x="504" y="0"/>
                  </a:moveTo>
                  <a:cubicBezTo>
                    <a:pt x="181" y="0"/>
                    <a:pt x="0" y="28"/>
                    <a:pt x="23" y="80"/>
                  </a:cubicBezTo>
                  <a:cubicBezTo>
                    <a:pt x="1117" y="658"/>
                    <a:pt x="4795" y="3150"/>
                    <a:pt x="6436" y="10688"/>
                  </a:cubicBezTo>
                  <a:cubicBezTo>
                    <a:pt x="8077" y="18196"/>
                    <a:pt x="8290" y="37284"/>
                    <a:pt x="8260" y="38470"/>
                  </a:cubicBezTo>
                  <a:cubicBezTo>
                    <a:pt x="8220" y="38980"/>
                    <a:pt x="8730" y="39187"/>
                    <a:pt x="9461" y="39187"/>
                  </a:cubicBezTo>
                  <a:cubicBezTo>
                    <a:pt x="10388" y="39187"/>
                    <a:pt x="11669" y="38854"/>
                    <a:pt x="12637" y="38379"/>
                  </a:cubicBezTo>
                  <a:cubicBezTo>
                    <a:pt x="14309" y="37588"/>
                    <a:pt x="11117" y="22664"/>
                    <a:pt x="10570" y="19351"/>
                  </a:cubicBezTo>
                  <a:cubicBezTo>
                    <a:pt x="10053" y="16038"/>
                    <a:pt x="11512" y="14397"/>
                    <a:pt x="10691" y="11479"/>
                  </a:cubicBezTo>
                  <a:cubicBezTo>
                    <a:pt x="9901" y="8561"/>
                    <a:pt x="8321" y="1874"/>
                    <a:pt x="5828" y="962"/>
                  </a:cubicBezTo>
                  <a:cubicBezTo>
                    <a:pt x="3875" y="272"/>
                    <a:pt x="1505" y="0"/>
                    <a:pt x="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140;p55">
              <a:extLst>
                <a:ext uri="{FF2B5EF4-FFF2-40B4-BE49-F238E27FC236}">
                  <a16:creationId xmlns:a16="http://schemas.microsoft.com/office/drawing/2014/main" id="{EA186EB3-E480-0264-3408-EFE4281E30F7}"/>
                </a:ext>
              </a:extLst>
            </p:cNvPr>
            <p:cNvSpPr/>
            <p:nvPr/>
          </p:nvSpPr>
          <p:spPr>
            <a:xfrm>
              <a:off x="2379492" y="3302124"/>
              <a:ext cx="105327" cy="868848"/>
            </a:xfrm>
            <a:custGeom>
              <a:avLst/>
              <a:gdLst/>
              <a:ahLst/>
              <a:cxnLst/>
              <a:rect l="l" t="t" r="r" b="b"/>
              <a:pathLst>
                <a:path w="1855" h="15302" extrusionOk="0">
                  <a:moveTo>
                    <a:pt x="37" y="1"/>
                  </a:moveTo>
                  <a:cubicBezTo>
                    <a:pt x="16" y="1"/>
                    <a:pt x="0" y="29"/>
                    <a:pt x="0" y="73"/>
                  </a:cubicBezTo>
                  <a:cubicBezTo>
                    <a:pt x="152" y="529"/>
                    <a:pt x="334" y="924"/>
                    <a:pt x="517" y="1380"/>
                  </a:cubicBezTo>
                  <a:cubicBezTo>
                    <a:pt x="730" y="1836"/>
                    <a:pt x="912" y="2292"/>
                    <a:pt x="1064" y="2809"/>
                  </a:cubicBezTo>
                  <a:cubicBezTo>
                    <a:pt x="1368" y="3721"/>
                    <a:pt x="1581" y="4663"/>
                    <a:pt x="1581" y="5636"/>
                  </a:cubicBezTo>
                  <a:cubicBezTo>
                    <a:pt x="1581" y="6669"/>
                    <a:pt x="1368" y="7703"/>
                    <a:pt x="1216" y="8736"/>
                  </a:cubicBezTo>
                  <a:cubicBezTo>
                    <a:pt x="1064" y="9678"/>
                    <a:pt x="1034" y="10651"/>
                    <a:pt x="1094" y="11654"/>
                  </a:cubicBezTo>
                  <a:cubicBezTo>
                    <a:pt x="1125" y="12171"/>
                    <a:pt x="1216" y="12718"/>
                    <a:pt x="1337" y="13235"/>
                  </a:cubicBezTo>
                  <a:cubicBezTo>
                    <a:pt x="1429" y="13782"/>
                    <a:pt x="1793" y="15302"/>
                    <a:pt x="1824" y="15302"/>
                  </a:cubicBezTo>
                  <a:cubicBezTo>
                    <a:pt x="1854" y="15210"/>
                    <a:pt x="1550" y="13843"/>
                    <a:pt x="1489" y="13356"/>
                  </a:cubicBezTo>
                  <a:cubicBezTo>
                    <a:pt x="1368" y="12870"/>
                    <a:pt x="1307" y="12384"/>
                    <a:pt x="1246" y="11867"/>
                  </a:cubicBezTo>
                  <a:cubicBezTo>
                    <a:pt x="1186" y="10894"/>
                    <a:pt x="1216" y="9861"/>
                    <a:pt x="1337" y="8888"/>
                  </a:cubicBezTo>
                  <a:cubicBezTo>
                    <a:pt x="1489" y="7885"/>
                    <a:pt x="1702" y="6852"/>
                    <a:pt x="1763" y="5879"/>
                  </a:cubicBezTo>
                  <a:cubicBezTo>
                    <a:pt x="1793" y="4937"/>
                    <a:pt x="1611" y="3964"/>
                    <a:pt x="1337" y="3052"/>
                  </a:cubicBezTo>
                  <a:cubicBezTo>
                    <a:pt x="1186" y="2535"/>
                    <a:pt x="1003" y="1988"/>
                    <a:pt x="760" y="1502"/>
                  </a:cubicBezTo>
                  <a:cubicBezTo>
                    <a:pt x="578" y="1016"/>
                    <a:pt x="334" y="529"/>
                    <a:pt x="61" y="13"/>
                  </a:cubicBezTo>
                  <a:cubicBezTo>
                    <a:pt x="53" y="4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141;p55">
              <a:extLst>
                <a:ext uri="{FF2B5EF4-FFF2-40B4-BE49-F238E27FC236}">
                  <a16:creationId xmlns:a16="http://schemas.microsoft.com/office/drawing/2014/main" id="{F523CCE9-6A14-B4D6-51C1-2A5299C95480}"/>
                </a:ext>
              </a:extLst>
            </p:cNvPr>
            <p:cNvSpPr/>
            <p:nvPr/>
          </p:nvSpPr>
          <p:spPr>
            <a:xfrm>
              <a:off x="667381" y="5183080"/>
              <a:ext cx="346980" cy="383206"/>
            </a:xfrm>
            <a:custGeom>
              <a:avLst/>
              <a:gdLst/>
              <a:ahLst/>
              <a:cxnLst/>
              <a:rect l="l" t="t" r="r" b="b"/>
              <a:pathLst>
                <a:path w="6111" h="6749" extrusionOk="0">
                  <a:moveTo>
                    <a:pt x="3863" y="1"/>
                  </a:moveTo>
                  <a:cubicBezTo>
                    <a:pt x="2748" y="1"/>
                    <a:pt x="1504" y="570"/>
                    <a:pt x="1095" y="1993"/>
                  </a:cubicBezTo>
                  <a:cubicBezTo>
                    <a:pt x="669" y="3360"/>
                    <a:pt x="1" y="4971"/>
                    <a:pt x="669" y="5731"/>
                  </a:cubicBezTo>
                  <a:cubicBezTo>
                    <a:pt x="1277" y="6369"/>
                    <a:pt x="1460" y="6066"/>
                    <a:pt x="1885" y="6309"/>
                  </a:cubicBezTo>
                  <a:cubicBezTo>
                    <a:pt x="2219" y="6487"/>
                    <a:pt x="2504" y="6600"/>
                    <a:pt x="2823" y="6600"/>
                  </a:cubicBezTo>
                  <a:cubicBezTo>
                    <a:pt x="2940" y="6600"/>
                    <a:pt x="3062" y="6584"/>
                    <a:pt x="3192" y="6552"/>
                  </a:cubicBezTo>
                  <a:cubicBezTo>
                    <a:pt x="3251" y="6534"/>
                    <a:pt x="3302" y="6526"/>
                    <a:pt x="3349" y="6526"/>
                  </a:cubicBezTo>
                  <a:cubicBezTo>
                    <a:pt x="3600" y="6526"/>
                    <a:pt x="3714" y="6749"/>
                    <a:pt x="4045" y="6749"/>
                  </a:cubicBezTo>
                  <a:cubicBezTo>
                    <a:pt x="4163" y="6749"/>
                    <a:pt x="4309" y="6720"/>
                    <a:pt x="4499" y="6643"/>
                  </a:cubicBezTo>
                  <a:cubicBezTo>
                    <a:pt x="4955" y="6461"/>
                    <a:pt x="5472" y="6643"/>
                    <a:pt x="5776" y="6066"/>
                  </a:cubicBezTo>
                  <a:cubicBezTo>
                    <a:pt x="6080" y="5488"/>
                    <a:pt x="6110" y="2540"/>
                    <a:pt x="5837" y="1081"/>
                  </a:cubicBezTo>
                  <a:cubicBezTo>
                    <a:pt x="5682" y="421"/>
                    <a:pt x="4820" y="1"/>
                    <a:pt x="3863" y="1"/>
                  </a:cubicBezTo>
                  <a:close/>
                </a:path>
              </a:pathLst>
            </a:custGeom>
            <a:solidFill>
              <a:srgbClr val="FFC6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142;p55">
              <a:extLst>
                <a:ext uri="{FF2B5EF4-FFF2-40B4-BE49-F238E27FC236}">
                  <a16:creationId xmlns:a16="http://schemas.microsoft.com/office/drawing/2014/main" id="{A4F2D7F9-B2BA-AF5D-0AA3-7368EEC24E99}"/>
                </a:ext>
              </a:extLst>
            </p:cNvPr>
            <p:cNvSpPr/>
            <p:nvPr/>
          </p:nvSpPr>
          <p:spPr>
            <a:xfrm>
              <a:off x="897513" y="5248207"/>
              <a:ext cx="189303" cy="348854"/>
            </a:xfrm>
            <a:custGeom>
              <a:avLst/>
              <a:gdLst/>
              <a:ahLst/>
              <a:cxnLst/>
              <a:rect l="l" t="t" r="r" b="b"/>
              <a:pathLst>
                <a:path w="3334" h="6144" extrusionOk="0">
                  <a:moveTo>
                    <a:pt x="1055" y="0"/>
                  </a:moveTo>
                  <a:cubicBezTo>
                    <a:pt x="342" y="0"/>
                    <a:pt x="298" y="2208"/>
                    <a:pt x="1206" y="4128"/>
                  </a:cubicBezTo>
                  <a:cubicBezTo>
                    <a:pt x="43" y="5097"/>
                    <a:pt x="0" y="6144"/>
                    <a:pt x="431" y="6144"/>
                  </a:cubicBezTo>
                  <a:cubicBezTo>
                    <a:pt x="541" y="6144"/>
                    <a:pt x="681" y="6076"/>
                    <a:pt x="841" y="5922"/>
                  </a:cubicBezTo>
                  <a:cubicBezTo>
                    <a:pt x="1632" y="5162"/>
                    <a:pt x="2027" y="5071"/>
                    <a:pt x="2543" y="4432"/>
                  </a:cubicBezTo>
                  <a:cubicBezTo>
                    <a:pt x="3334" y="3399"/>
                    <a:pt x="2513" y="1210"/>
                    <a:pt x="1480" y="207"/>
                  </a:cubicBezTo>
                  <a:cubicBezTo>
                    <a:pt x="1319" y="65"/>
                    <a:pt x="1178" y="0"/>
                    <a:pt x="1055" y="0"/>
                  </a:cubicBezTo>
                  <a:close/>
                </a:path>
              </a:pathLst>
            </a:custGeom>
            <a:solidFill>
              <a:srgbClr val="FFC6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143;p55">
              <a:extLst>
                <a:ext uri="{FF2B5EF4-FFF2-40B4-BE49-F238E27FC236}">
                  <a16:creationId xmlns:a16="http://schemas.microsoft.com/office/drawing/2014/main" id="{645272BB-4206-E844-2106-09CD2CE1999A}"/>
                </a:ext>
              </a:extLst>
            </p:cNvPr>
            <p:cNvSpPr/>
            <p:nvPr/>
          </p:nvSpPr>
          <p:spPr>
            <a:xfrm>
              <a:off x="914207" y="5360461"/>
              <a:ext cx="103566" cy="203271"/>
            </a:xfrm>
            <a:custGeom>
              <a:avLst/>
              <a:gdLst/>
              <a:ahLst/>
              <a:cxnLst/>
              <a:rect l="l" t="t" r="r" b="b"/>
              <a:pathLst>
                <a:path w="1824" h="3580" extrusionOk="0">
                  <a:moveTo>
                    <a:pt x="1664" y="1"/>
                  </a:moveTo>
                  <a:cubicBezTo>
                    <a:pt x="1649" y="1"/>
                    <a:pt x="1641" y="8"/>
                    <a:pt x="1641" y="24"/>
                  </a:cubicBezTo>
                  <a:cubicBezTo>
                    <a:pt x="1611" y="206"/>
                    <a:pt x="1611" y="449"/>
                    <a:pt x="1611" y="631"/>
                  </a:cubicBezTo>
                  <a:cubicBezTo>
                    <a:pt x="1611" y="1057"/>
                    <a:pt x="1611" y="1452"/>
                    <a:pt x="1520" y="1878"/>
                  </a:cubicBezTo>
                  <a:cubicBezTo>
                    <a:pt x="1459" y="2303"/>
                    <a:pt x="1338" y="2790"/>
                    <a:pt x="1064" y="3094"/>
                  </a:cubicBezTo>
                  <a:cubicBezTo>
                    <a:pt x="821" y="3397"/>
                    <a:pt x="395" y="3276"/>
                    <a:pt x="61" y="3519"/>
                  </a:cubicBezTo>
                  <a:cubicBezTo>
                    <a:pt x="0" y="3549"/>
                    <a:pt x="61" y="3580"/>
                    <a:pt x="91" y="3580"/>
                  </a:cubicBezTo>
                  <a:cubicBezTo>
                    <a:pt x="456" y="3519"/>
                    <a:pt x="851" y="3549"/>
                    <a:pt x="1155" y="3276"/>
                  </a:cubicBezTo>
                  <a:cubicBezTo>
                    <a:pt x="1459" y="2972"/>
                    <a:pt x="1611" y="2516"/>
                    <a:pt x="1672" y="2121"/>
                  </a:cubicBezTo>
                  <a:cubicBezTo>
                    <a:pt x="1763" y="1665"/>
                    <a:pt x="1793" y="1209"/>
                    <a:pt x="1793" y="753"/>
                  </a:cubicBezTo>
                  <a:cubicBezTo>
                    <a:pt x="1793" y="510"/>
                    <a:pt x="1824" y="206"/>
                    <a:pt x="1733" y="24"/>
                  </a:cubicBezTo>
                  <a:cubicBezTo>
                    <a:pt x="1702" y="8"/>
                    <a:pt x="1679" y="1"/>
                    <a:pt x="1664" y="1"/>
                  </a:cubicBezTo>
                  <a:close/>
                </a:path>
              </a:pathLst>
            </a:custGeom>
            <a:solidFill>
              <a:srgbClr val="BC4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144;p55">
              <a:extLst>
                <a:ext uri="{FF2B5EF4-FFF2-40B4-BE49-F238E27FC236}">
                  <a16:creationId xmlns:a16="http://schemas.microsoft.com/office/drawing/2014/main" id="{10ED5EA0-136F-354D-B8FD-C0E8ECFBBACE}"/>
                </a:ext>
              </a:extLst>
            </p:cNvPr>
            <p:cNvSpPr/>
            <p:nvPr/>
          </p:nvSpPr>
          <p:spPr>
            <a:xfrm>
              <a:off x="707071" y="2961897"/>
              <a:ext cx="854369" cy="2348137"/>
            </a:xfrm>
            <a:custGeom>
              <a:avLst/>
              <a:gdLst/>
              <a:ahLst/>
              <a:cxnLst/>
              <a:rect l="l" t="t" r="r" b="b"/>
              <a:pathLst>
                <a:path w="15047" h="41355" extrusionOk="0">
                  <a:moveTo>
                    <a:pt x="12407" y="0"/>
                  </a:moveTo>
                  <a:cubicBezTo>
                    <a:pt x="9700" y="0"/>
                    <a:pt x="4052" y="7794"/>
                    <a:pt x="2098" y="19136"/>
                  </a:cubicBezTo>
                  <a:cubicBezTo>
                    <a:pt x="92" y="30747"/>
                    <a:pt x="1" y="41233"/>
                    <a:pt x="1" y="41233"/>
                  </a:cubicBezTo>
                  <a:lnTo>
                    <a:pt x="5624" y="41355"/>
                  </a:lnTo>
                  <a:cubicBezTo>
                    <a:pt x="5624" y="41355"/>
                    <a:pt x="5289" y="26643"/>
                    <a:pt x="7812" y="18315"/>
                  </a:cubicBezTo>
                  <a:cubicBezTo>
                    <a:pt x="10274" y="9956"/>
                    <a:pt x="12372" y="6400"/>
                    <a:pt x="13679" y="4698"/>
                  </a:cubicBezTo>
                  <a:cubicBezTo>
                    <a:pt x="14955" y="2965"/>
                    <a:pt x="15047" y="381"/>
                    <a:pt x="12615" y="17"/>
                  </a:cubicBezTo>
                  <a:cubicBezTo>
                    <a:pt x="12548" y="6"/>
                    <a:pt x="12478" y="0"/>
                    <a:pt x="124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145;p55">
              <a:extLst>
                <a:ext uri="{FF2B5EF4-FFF2-40B4-BE49-F238E27FC236}">
                  <a16:creationId xmlns:a16="http://schemas.microsoft.com/office/drawing/2014/main" id="{0BB42A04-C1E0-03E4-C96F-CA19754E8C17}"/>
                </a:ext>
              </a:extLst>
            </p:cNvPr>
            <p:cNvSpPr/>
            <p:nvPr/>
          </p:nvSpPr>
          <p:spPr>
            <a:xfrm>
              <a:off x="1266248" y="3326312"/>
              <a:ext cx="151943" cy="321943"/>
            </a:xfrm>
            <a:custGeom>
              <a:avLst/>
              <a:gdLst/>
              <a:ahLst/>
              <a:cxnLst/>
              <a:rect l="l" t="t" r="r" b="b"/>
              <a:pathLst>
                <a:path w="2676" h="5670" extrusionOk="0">
                  <a:moveTo>
                    <a:pt x="2589" y="0"/>
                  </a:moveTo>
                  <a:cubicBezTo>
                    <a:pt x="2575" y="0"/>
                    <a:pt x="2562" y="4"/>
                    <a:pt x="2554" y="12"/>
                  </a:cubicBezTo>
                  <a:cubicBezTo>
                    <a:pt x="1946" y="802"/>
                    <a:pt x="1490" y="1714"/>
                    <a:pt x="1095" y="2626"/>
                  </a:cubicBezTo>
                  <a:lnTo>
                    <a:pt x="548" y="3994"/>
                  </a:lnTo>
                  <a:lnTo>
                    <a:pt x="305" y="4693"/>
                  </a:lnTo>
                  <a:cubicBezTo>
                    <a:pt x="244" y="4906"/>
                    <a:pt x="1" y="5392"/>
                    <a:pt x="1" y="5666"/>
                  </a:cubicBezTo>
                  <a:cubicBezTo>
                    <a:pt x="1" y="5668"/>
                    <a:pt x="1" y="5670"/>
                    <a:pt x="3" y="5670"/>
                  </a:cubicBezTo>
                  <a:cubicBezTo>
                    <a:pt x="39" y="5670"/>
                    <a:pt x="642" y="4292"/>
                    <a:pt x="730" y="4085"/>
                  </a:cubicBezTo>
                  <a:cubicBezTo>
                    <a:pt x="882" y="3629"/>
                    <a:pt x="1065" y="3173"/>
                    <a:pt x="1308" y="2717"/>
                  </a:cubicBezTo>
                  <a:cubicBezTo>
                    <a:pt x="1703" y="1806"/>
                    <a:pt x="2220" y="954"/>
                    <a:pt x="2676" y="73"/>
                  </a:cubicBezTo>
                  <a:cubicBezTo>
                    <a:pt x="2676" y="28"/>
                    <a:pt x="2627" y="0"/>
                    <a:pt x="2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146;p55">
              <a:extLst>
                <a:ext uri="{FF2B5EF4-FFF2-40B4-BE49-F238E27FC236}">
                  <a16:creationId xmlns:a16="http://schemas.microsoft.com/office/drawing/2014/main" id="{94BA60E9-89DF-7A48-7F7C-6E1DA6B7FF65}"/>
                </a:ext>
              </a:extLst>
            </p:cNvPr>
            <p:cNvSpPr/>
            <p:nvPr/>
          </p:nvSpPr>
          <p:spPr>
            <a:xfrm>
              <a:off x="1652868" y="2652161"/>
              <a:ext cx="227858" cy="302070"/>
            </a:xfrm>
            <a:custGeom>
              <a:avLst/>
              <a:gdLst/>
              <a:ahLst/>
              <a:cxnLst/>
              <a:rect l="l" t="t" r="r" b="b"/>
              <a:pathLst>
                <a:path w="4013" h="5320" extrusionOk="0">
                  <a:moveTo>
                    <a:pt x="365" y="0"/>
                  </a:moveTo>
                  <a:lnTo>
                    <a:pt x="0" y="5046"/>
                  </a:lnTo>
                  <a:lnTo>
                    <a:pt x="3648" y="5320"/>
                  </a:lnTo>
                  <a:lnTo>
                    <a:pt x="4013" y="274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FC6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147;p55">
              <a:extLst>
                <a:ext uri="{FF2B5EF4-FFF2-40B4-BE49-F238E27FC236}">
                  <a16:creationId xmlns:a16="http://schemas.microsoft.com/office/drawing/2014/main" id="{311D460F-78DE-9F0C-2AA3-49879DFFECBA}"/>
                </a:ext>
              </a:extLst>
            </p:cNvPr>
            <p:cNvSpPr/>
            <p:nvPr/>
          </p:nvSpPr>
          <p:spPr>
            <a:xfrm>
              <a:off x="1668426" y="2652161"/>
              <a:ext cx="212300" cy="149729"/>
            </a:xfrm>
            <a:custGeom>
              <a:avLst/>
              <a:gdLst/>
              <a:ahLst/>
              <a:cxnLst/>
              <a:rect l="l" t="t" r="r" b="b"/>
              <a:pathLst>
                <a:path w="3739" h="2637" extrusionOk="0">
                  <a:moveTo>
                    <a:pt x="91" y="0"/>
                  </a:moveTo>
                  <a:lnTo>
                    <a:pt x="0" y="1824"/>
                  </a:lnTo>
                  <a:lnTo>
                    <a:pt x="30" y="1824"/>
                  </a:lnTo>
                  <a:cubicBezTo>
                    <a:pt x="395" y="1976"/>
                    <a:pt x="760" y="2128"/>
                    <a:pt x="1125" y="2250"/>
                  </a:cubicBezTo>
                  <a:cubicBezTo>
                    <a:pt x="1787" y="2454"/>
                    <a:pt x="2492" y="2636"/>
                    <a:pt x="3186" y="2636"/>
                  </a:cubicBezTo>
                  <a:cubicBezTo>
                    <a:pt x="3320" y="2636"/>
                    <a:pt x="3454" y="2629"/>
                    <a:pt x="3587" y="2615"/>
                  </a:cubicBezTo>
                  <a:lnTo>
                    <a:pt x="3739" y="274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148;p55">
              <a:extLst>
                <a:ext uri="{FF2B5EF4-FFF2-40B4-BE49-F238E27FC236}">
                  <a16:creationId xmlns:a16="http://schemas.microsoft.com/office/drawing/2014/main" id="{5941C070-3548-6F6A-9B75-19835773AEF8}"/>
                </a:ext>
              </a:extLst>
            </p:cNvPr>
            <p:cNvSpPr/>
            <p:nvPr/>
          </p:nvSpPr>
          <p:spPr>
            <a:xfrm>
              <a:off x="1221561" y="1410834"/>
              <a:ext cx="1223552" cy="1360506"/>
            </a:xfrm>
            <a:custGeom>
              <a:avLst/>
              <a:gdLst/>
              <a:ahLst/>
              <a:cxnLst/>
              <a:rect l="l" t="t" r="r" b="b"/>
              <a:pathLst>
                <a:path w="21549" h="23961" extrusionOk="0">
                  <a:moveTo>
                    <a:pt x="10888" y="0"/>
                  </a:moveTo>
                  <a:cubicBezTo>
                    <a:pt x="5387" y="0"/>
                    <a:pt x="0" y="4328"/>
                    <a:pt x="1244" y="11984"/>
                  </a:cubicBezTo>
                  <a:cubicBezTo>
                    <a:pt x="2004" y="15449"/>
                    <a:pt x="3493" y="18215"/>
                    <a:pt x="5378" y="20221"/>
                  </a:cubicBezTo>
                  <a:cubicBezTo>
                    <a:pt x="7262" y="22197"/>
                    <a:pt x="9451" y="23382"/>
                    <a:pt x="11730" y="23808"/>
                  </a:cubicBezTo>
                  <a:cubicBezTo>
                    <a:pt x="12323" y="23907"/>
                    <a:pt x="12906" y="23961"/>
                    <a:pt x="13486" y="23961"/>
                  </a:cubicBezTo>
                  <a:cubicBezTo>
                    <a:pt x="13976" y="23961"/>
                    <a:pt x="14464" y="23922"/>
                    <a:pt x="14952" y="23838"/>
                  </a:cubicBezTo>
                  <a:cubicBezTo>
                    <a:pt x="16624" y="23565"/>
                    <a:pt x="18053" y="23109"/>
                    <a:pt x="19116" y="22197"/>
                  </a:cubicBezTo>
                  <a:cubicBezTo>
                    <a:pt x="20423" y="21103"/>
                    <a:pt x="21275" y="19279"/>
                    <a:pt x="21457" y="16239"/>
                  </a:cubicBezTo>
                  <a:cubicBezTo>
                    <a:pt x="21548" y="15236"/>
                    <a:pt x="21548" y="14112"/>
                    <a:pt x="21427" y="12744"/>
                  </a:cubicBezTo>
                  <a:cubicBezTo>
                    <a:pt x="21396" y="12622"/>
                    <a:pt x="21396" y="12470"/>
                    <a:pt x="21396" y="12349"/>
                  </a:cubicBezTo>
                  <a:cubicBezTo>
                    <a:pt x="21335" y="11680"/>
                    <a:pt x="21275" y="10950"/>
                    <a:pt x="21183" y="10191"/>
                  </a:cubicBezTo>
                  <a:cubicBezTo>
                    <a:pt x="20411" y="3186"/>
                    <a:pt x="15607" y="0"/>
                    <a:pt x="10888" y="0"/>
                  </a:cubicBezTo>
                  <a:close/>
                </a:path>
              </a:pathLst>
            </a:custGeom>
            <a:solidFill>
              <a:srgbClr val="FFC6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149;p55">
              <a:extLst>
                <a:ext uri="{FF2B5EF4-FFF2-40B4-BE49-F238E27FC236}">
                  <a16:creationId xmlns:a16="http://schemas.microsoft.com/office/drawing/2014/main" id="{3AE18A02-E9FB-40D4-6673-D477DBE87195}"/>
                </a:ext>
              </a:extLst>
            </p:cNvPr>
            <p:cNvSpPr/>
            <p:nvPr/>
          </p:nvSpPr>
          <p:spPr>
            <a:xfrm>
              <a:off x="1530335" y="2379673"/>
              <a:ext cx="452253" cy="384741"/>
            </a:xfrm>
            <a:custGeom>
              <a:avLst/>
              <a:gdLst/>
              <a:ahLst/>
              <a:cxnLst/>
              <a:rect l="l" t="t" r="r" b="b"/>
              <a:pathLst>
                <a:path w="7965" h="6776" extrusionOk="0">
                  <a:moveTo>
                    <a:pt x="3407" y="1"/>
                  </a:moveTo>
                  <a:cubicBezTo>
                    <a:pt x="2664" y="1"/>
                    <a:pt x="1931" y="226"/>
                    <a:pt x="1307" y="696"/>
                  </a:cubicBezTo>
                  <a:cubicBezTo>
                    <a:pt x="487" y="1304"/>
                    <a:pt x="31" y="2216"/>
                    <a:pt x="0" y="3189"/>
                  </a:cubicBezTo>
                  <a:cubicBezTo>
                    <a:pt x="1855" y="5164"/>
                    <a:pt x="4043" y="6350"/>
                    <a:pt x="6323" y="6775"/>
                  </a:cubicBezTo>
                  <a:cubicBezTo>
                    <a:pt x="7812" y="5559"/>
                    <a:pt x="7964" y="3280"/>
                    <a:pt x="6627" y="1608"/>
                  </a:cubicBezTo>
                  <a:cubicBezTo>
                    <a:pt x="5788" y="565"/>
                    <a:pt x="4584" y="1"/>
                    <a:pt x="3407" y="1"/>
                  </a:cubicBezTo>
                  <a:close/>
                </a:path>
              </a:pathLst>
            </a:custGeom>
            <a:solidFill>
              <a:srgbClr val="FC6B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150;p55">
              <a:extLst>
                <a:ext uri="{FF2B5EF4-FFF2-40B4-BE49-F238E27FC236}">
                  <a16:creationId xmlns:a16="http://schemas.microsoft.com/office/drawing/2014/main" id="{F5881192-F4D9-7259-EBFF-3A746F20AA90}"/>
                </a:ext>
              </a:extLst>
            </p:cNvPr>
            <p:cNvSpPr/>
            <p:nvPr/>
          </p:nvSpPr>
          <p:spPr>
            <a:xfrm>
              <a:off x="2248328" y="2332887"/>
              <a:ext cx="191576" cy="338295"/>
            </a:xfrm>
            <a:custGeom>
              <a:avLst/>
              <a:gdLst/>
              <a:ahLst/>
              <a:cxnLst/>
              <a:rect l="l" t="t" r="r" b="b"/>
              <a:pathLst>
                <a:path w="3374" h="5958" extrusionOk="0">
                  <a:moveTo>
                    <a:pt x="3374" y="0"/>
                  </a:moveTo>
                  <a:lnTo>
                    <a:pt x="3374" y="0"/>
                  </a:lnTo>
                  <a:cubicBezTo>
                    <a:pt x="2371" y="61"/>
                    <a:pt x="1368" y="912"/>
                    <a:pt x="730" y="2158"/>
                  </a:cubicBezTo>
                  <a:cubicBezTo>
                    <a:pt x="0" y="3678"/>
                    <a:pt x="152" y="5289"/>
                    <a:pt x="1033" y="5958"/>
                  </a:cubicBezTo>
                  <a:cubicBezTo>
                    <a:pt x="2340" y="4864"/>
                    <a:pt x="3192" y="3040"/>
                    <a:pt x="3374" y="0"/>
                  </a:cubicBezTo>
                  <a:close/>
                </a:path>
              </a:pathLst>
            </a:custGeom>
            <a:solidFill>
              <a:srgbClr val="FC6B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151;p55">
              <a:extLst>
                <a:ext uri="{FF2B5EF4-FFF2-40B4-BE49-F238E27FC236}">
                  <a16:creationId xmlns:a16="http://schemas.microsoft.com/office/drawing/2014/main" id="{2D44DA70-608D-44E2-2796-114C0641E245}"/>
                </a:ext>
              </a:extLst>
            </p:cNvPr>
            <p:cNvSpPr/>
            <p:nvPr/>
          </p:nvSpPr>
          <p:spPr>
            <a:xfrm>
              <a:off x="1064279" y="1343549"/>
              <a:ext cx="1330753" cy="853687"/>
            </a:xfrm>
            <a:custGeom>
              <a:avLst/>
              <a:gdLst/>
              <a:ahLst/>
              <a:cxnLst/>
              <a:rect l="l" t="t" r="r" b="b"/>
              <a:pathLst>
                <a:path w="23437" h="15035" extrusionOk="0">
                  <a:moveTo>
                    <a:pt x="13911" y="0"/>
                  </a:moveTo>
                  <a:cubicBezTo>
                    <a:pt x="12253" y="0"/>
                    <a:pt x="11552" y="616"/>
                    <a:pt x="11552" y="616"/>
                  </a:cubicBezTo>
                  <a:cubicBezTo>
                    <a:pt x="11305" y="442"/>
                    <a:pt x="10822" y="338"/>
                    <a:pt x="10192" y="338"/>
                  </a:cubicBezTo>
                  <a:cubicBezTo>
                    <a:pt x="8182" y="338"/>
                    <a:pt x="4683" y="1389"/>
                    <a:pt x="2646" y="4537"/>
                  </a:cubicBezTo>
                  <a:cubicBezTo>
                    <a:pt x="1" y="8701"/>
                    <a:pt x="1759" y="14221"/>
                    <a:pt x="3360" y="14221"/>
                  </a:cubicBezTo>
                  <a:cubicBezTo>
                    <a:pt x="3489" y="14221"/>
                    <a:pt x="3616" y="14186"/>
                    <a:pt x="3740" y="14111"/>
                  </a:cubicBezTo>
                  <a:cubicBezTo>
                    <a:pt x="4057" y="13933"/>
                    <a:pt x="4335" y="13861"/>
                    <a:pt x="4584" y="13861"/>
                  </a:cubicBezTo>
                  <a:cubicBezTo>
                    <a:pt x="5597" y="13861"/>
                    <a:pt x="6158" y="15035"/>
                    <a:pt x="7051" y="15035"/>
                  </a:cubicBezTo>
                  <a:cubicBezTo>
                    <a:pt x="7101" y="15035"/>
                    <a:pt x="7153" y="15031"/>
                    <a:pt x="7205" y="15023"/>
                  </a:cubicBezTo>
                  <a:cubicBezTo>
                    <a:pt x="8421" y="14841"/>
                    <a:pt x="8117" y="14354"/>
                    <a:pt x="9120" y="9582"/>
                  </a:cubicBezTo>
                  <a:cubicBezTo>
                    <a:pt x="10215" y="4506"/>
                    <a:pt x="15747" y="3868"/>
                    <a:pt x="15747" y="3868"/>
                  </a:cubicBezTo>
                  <a:cubicBezTo>
                    <a:pt x="14956" y="2591"/>
                    <a:pt x="13589" y="1801"/>
                    <a:pt x="13588" y="1801"/>
                  </a:cubicBezTo>
                  <a:lnTo>
                    <a:pt x="13588" y="1801"/>
                  </a:lnTo>
                  <a:cubicBezTo>
                    <a:pt x="15078" y="2257"/>
                    <a:pt x="16202" y="3777"/>
                    <a:pt x="16202" y="3777"/>
                  </a:cubicBezTo>
                  <a:cubicBezTo>
                    <a:pt x="16202" y="3777"/>
                    <a:pt x="16472" y="3737"/>
                    <a:pt x="16909" y="3737"/>
                  </a:cubicBezTo>
                  <a:cubicBezTo>
                    <a:pt x="17676" y="3737"/>
                    <a:pt x="18957" y="3860"/>
                    <a:pt x="20215" y="4537"/>
                  </a:cubicBezTo>
                  <a:cubicBezTo>
                    <a:pt x="22464" y="5783"/>
                    <a:pt x="23102" y="7819"/>
                    <a:pt x="23102" y="7819"/>
                  </a:cubicBezTo>
                  <a:cubicBezTo>
                    <a:pt x="23437" y="6968"/>
                    <a:pt x="23102" y="5844"/>
                    <a:pt x="22403" y="4689"/>
                  </a:cubicBezTo>
                  <a:cubicBezTo>
                    <a:pt x="21187" y="2682"/>
                    <a:pt x="19029" y="980"/>
                    <a:pt x="15899" y="251"/>
                  </a:cubicBezTo>
                  <a:cubicBezTo>
                    <a:pt x="15123" y="68"/>
                    <a:pt x="14464" y="0"/>
                    <a:pt x="13911" y="0"/>
                  </a:cubicBezTo>
                  <a:close/>
                </a:path>
              </a:pathLst>
            </a:custGeom>
            <a:solidFill>
              <a:srgbClr val="004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152;p55">
              <a:extLst>
                <a:ext uri="{FF2B5EF4-FFF2-40B4-BE49-F238E27FC236}">
                  <a16:creationId xmlns:a16="http://schemas.microsoft.com/office/drawing/2014/main" id="{9DBFEEEC-354F-283D-A710-130753937B84}"/>
                </a:ext>
              </a:extLst>
            </p:cNvPr>
            <p:cNvSpPr/>
            <p:nvPr/>
          </p:nvSpPr>
          <p:spPr>
            <a:xfrm>
              <a:off x="1995711" y="2429526"/>
              <a:ext cx="238817" cy="106122"/>
            </a:xfrm>
            <a:custGeom>
              <a:avLst/>
              <a:gdLst/>
              <a:ahLst/>
              <a:cxnLst/>
              <a:rect l="l" t="t" r="r" b="b"/>
              <a:pathLst>
                <a:path w="4206" h="1869" extrusionOk="0">
                  <a:moveTo>
                    <a:pt x="3543" y="1"/>
                  </a:moveTo>
                  <a:cubicBezTo>
                    <a:pt x="3284" y="1"/>
                    <a:pt x="3053" y="258"/>
                    <a:pt x="2382" y="304"/>
                  </a:cubicBezTo>
                  <a:cubicBezTo>
                    <a:pt x="2297" y="316"/>
                    <a:pt x="2216" y="321"/>
                    <a:pt x="2138" y="321"/>
                  </a:cubicBezTo>
                  <a:cubicBezTo>
                    <a:pt x="1701" y="321"/>
                    <a:pt x="1358" y="167"/>
                    <a:pt x="1042" y="167"/>
                  </a:cubicBezTo>
                  <a:cubicBezTo>
                    <a:pt x="824" y="167"/>
                    <a:pt x="619" y="240"/>
                    <a:pt x="406" y="487"/>
                  </a:cubicBezTo>
                  <a:cubicBezTo>
                    <a:pt x="1" y="973"/>
                    <a:pt x="533" y="1868"/>
                    <a:pt x="1917" y="1868"/>
                  </a:cubicBezTo>
                  <a:cubicBezTo>
                    <a:pt x="2089" y="1868"/>
                    <a:pt x="2275" y="1855"/>
                    <a:pt x="2473" y="1824"/>
                  </a:cubicBezTo>
                  <a:cubicBezTo>
                    <a:pt x="4206" y="1611"/>
                    <a:pt x="4206" y="396"/>
                    <a:pt x="3811" y="92"/>
                  </a:cubicBezTo>
                  <a:cubicBezTo>
                    <a:pt x="3709" y="26"/>
                    <a:pt x="3625" y="1"/>
                    <a:pt x="3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153;p55">
              <a:extLst>
                <a:ext uri="{FF2B5EF4-FFF2-40B4-BE49-F238E27FC236}">
                  <a16:creationId xmlns:a16="http://schemas.microsoft.com/office/drawing/2014/main" id="{0C0AEEBE-349E-6F42-4EAA-731EA12F0CF3}"/>
                </a:ext>
              </a:extLst>
            </p:cNvPr>
            <p:cNvSpPr/>
            <p:nvPr/>
          </p:nvSpPr>
          <p:spPr>
            <a:xfrm>
              <a:off x="2015300" y="2481083"/>
              <a:ext cx="132979" cy="56837"/>
            </a:xfrm>
            <a:custGeom>
              <a:avLst/>
              <a:gdLst/>
              <a:ahLst/>
              <a:cxnLst/>
              <a:rect l="l" t="t" r="r" b="b"/>
              <a:pathLst>
                <a:path w="2342" h="1001" extrusionOk="0">
                  <a:moveTo>
                    <a:pt x="664" y="0"/>
                  </a:moveTo>
                  <a:cubicBezTo>
                    <a:pt x="541" y="0"/>
                    <a:pt x="421" y="11"/>
                    <a:pt x="305" y="35"/>
                  </a:cubicBezTo>
                  <a:cubicBezTo>
                    <a:pt x="183" y="96"/>
                    <a:pt x="61" y="126"/>
                    <a:pt x="1" y="187"/>
                  </a:cubicBezTo>
                  <a:cubicBezTo>
                    <a:pt x="151" y="614"/>
                    <a:pt x="677" y="1000"/>
                    <a:pt x="1560" y="1000"/>
                  </a:cubicBezTo>
                  <a:cubicBezTo>
                    <a:pt x="1744" y="1000"/>
                    <a:pt x="1944" y="983"/>
                    <a:pt x="2159" y="947"/>
                  </a:cubicBezTo>
                  <a:cubicBezTo>
                    <a:pt x="2250" y="947"/>
                    <a:pt x="2280" y="916"/>
                    <a:pt x="2341" y="916"/>
                  </a:cubicBezTo>
                  <a:cubicBezTo>
                    <a:pt x="2280" y="612"/>
                    <a:pt x="2007" y="430"/>
                    <a:pt x="1733" y="278"/>
                  </a:cubicBezTo>
                  <a:cubicBezTo>
                    <a:pt x="1394" y="97"/>
                    <a:pt x="1020" y="0"/>
                    <a:pt x="664" y="0"/>
                  </a:cubicBezTo>
                  <a:close/>
                </a:path>
              </a:pathLst>
            </a:custGeom>
            <a:solidFill>
              <a:srgbClr val="FC6B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154;p55">
              <a:extLst>
                <a:ext uri="{FF2B5EF4-FFF2-40B4-BE49-F238E27FC236}">
                  <a16:creationId xmlns:a16="http://schemas.microsoft.com/office/drawing/2014/main" id="{AFF7E69E-27EC-7ED1-014A-839DDF4F4B73}"/>
                </a:ext>
              </a:extLst>
            </p:cNvPr>
            <p:cNvSpPr/>
            <p:nvPr/>
          </p:nvSpPr>
          <p:spPr>
            <a:xfrm>
              <a:off x="1749509" y="1875863"/>
              <a:ext cx="179538" cy="103737"/>
            </a:xfrm>
            <a:custGeom>
              <a:avLst/>
              <a:gdLst/>
              <a:ahLst/>
              <a:cxnLst/>
              <a:rect l="l" t="t" r="r" b="b"/>
              <a:pathLst>
                <a:path w="3162" h="1827" extrusionOk="0">
                  <a:moveTo>
                    <a:pt x="2530" y="0"/>
                  </a:moveTo>
                  <a:cubicBezTo>
                    <a:pt x="2392" y="0"/>
                    <a:pt x="2252" y="12"/>
                    <a:pt x="2128" y="25"/>
                  </a:cubicBezTo>
                  <a:cubicBezTo>
                    <a:pt x="1824" y="55"/>
                    <a:pt x="1520" y="177"/>
                    <a:pt x="1247" y="329"/>
                  </a:cubicBezTo>
                  <a:cubicBezTo>
                    <a:pt x="1004" y="481"/>
                    <a:pt x="730" y="663"/>
                    <a:pt x="487" y="906"/>
                  </a:cubicBezTo>
                  <a:cubicBezTo>
                    <a:pt x="305" y="1089"/>
                    <a:pt x="1" y="1423"/>
                    <a:pt x="92" y="1727"/>
                  </a:cubicBezTo>
                  <a:cubicBezTo>
                    <a:pt x="117" y="1777"/>
                    <a:pt x="141" y="1826"/>
                    <a:pt x="199" y="1826"/>
                  </a:cubicBezTo>
                  <a:cubicBezTo>
                    <a:pt x="212" y="1826"/>
                    <a:pt x="227" y="1824"/>
                    <a:pt x="244" y="1818"/>
                  </a:cubicBezTo>
                  <a:cubicBezTo>
                    <a:pt x="457" y="1727"/>
                    <a:pt x="639" y="1423"/>
                    <a:pt x="791" y="1241"/>
                  </a:cubicBezTo>
                  <a:cubicBezTo>
                    <a:pt x="1004" y="1058"/>
                    <a:pt x="1216" y="906"/>
                    <a:pt x="1460" y="754"/>
                  </a:cubicBezTo>
                  <a:cubicBezTo>
                    <a:pt x="1672" y="602"/>
                    <a:pt x="1946" y="511"/>
                    <a:pt x="2220" y="450"/>
                  </a:cubicBezTo>
                  <a:cubicBezTo>
                    <a:pt x="2372" y="420"/>
                    <a:pt x="2463" y="359"/>
                    <a:pt x="2615" y="359"/>
                  </a:cubicBezTo>
                  <a:cubicBezTo>
                    <a:pt x="2767" y="359"/>
                    <a:pt x="2919" y="359"/>
                    <a:pt x="3040" y="329"/>
                  </a:cubicBezTo>
                  <a:cubicBezTo>
                    <a:pt x="3162" y="298"/>
                    <a:pt x="3162" y="146"/>
                    <a:pt x="3071" y="116"/>
                  </a:cubicBezTo>
                  <a:cubicBezTo>
                    <a:pt x="2927" y="26"/>
                    <a:pt x="2730" y="0"/>
                    <a:pt x="2530" y="0"/>
                  </a:cubicBezTo>
                  <a:close/>
                </a:path>
              </a:pathLst>
            </a:custGeom>
            <a:solidFill>
              <a:srgbClr val="1E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155;p55">
              <a:extLst>
                <a:ext uri="{FF2B5EF4-FFF2-40B4-BE49-F238E27FC236}">
                  <a16:creationId xmlns:a16="http://schemas.microsoft.com/office/drawing/2014/main" id="{173F210E-85A6-E721-2A0C-B74F112D6D35}"/>
                </a:ext>
              </a:extLst>
            </p:cNvPr>
            <p:cNvSpPr/>
            <p:nvPr/>
          </p:nvSpPr>
          <p:spPr>
            <a:xfrm>
              <a:off x="2217212" y="1856558"/>
              <a:ext cx="145073" cy="77675"/>
            </a:xfrm>
            <a:custGeom>
              <a:avLst/>
              <a:gdLst/>
              <a:ahLst/>
              <a:cxnLst/>
              <a:rect l="l" t="t" r="r" b="b"/>
              <a:pathLst>
                <a:path w="2555" h="1368" extrusionOk="0">
                  <a:moveTo>
                    <a:pt x="761" y="0"/>
                  </a:moveTo>
                  <a:cubicBezTo>
                    <a:pt x="548" y="31"/>
                    <a:pt x="244" y="61"/>
                    <a:pt x="92" y="243"/>
                  </a:cubicBezTo>
                  <a:cubicBezTo>
                    <a:pt x="1" y="334"/>
                    <a:pt x="62" y="456"/>
                    <a:pt x="122" y="456"/>
                  </a:cubicBezTo>
                  <a:cubicBezTo>
                    <a:pt x="244" y="456"/>
                    <a:pt x="305" y="456"/>
                    <a:pt x="426" y="395"/>
                  </a:cubicBezTo>
                  <a:cubicBezTo>
                    <a:pt x="507" y="395"/>
                    <a:pt x="562" y="382"/>
                    <a:pt x="625" y="382"/>
                  </a:cubicBezTo>
                  <a:cubicBezTo>
                    <a:pt x="656" y="382"/>
                    <a:pt x="690" y="385"/>
                    <a:pt x="730" y="395"/>
                  </a:cubicBezTo>
                  <a:cubicBezTo>
                    <a:pt x="974" y="395"/>
                    <a:pt x="1156" y="456"/>
                    <a:pt x="1338" y="547"/>
                  </a:cubicBezTo>
                  <a:cubicBezTo>
                    <a:pt x="1521" y="638"/>
                    <a:pt x="1733" y="760"/>
                    <a:pt x="1885" y="912"/>
                  </a:cubicBezTo>
                  <a:cubicBezTo>
                    <a:pt x="2037" y="1064"/>
                    <a:pt x="2189" y="1307"/>
                    <a:pt x="2372" y="1368"/>
                  </a:cubicBezTo>
                  <a:cubicBezTo>
                    <a:pt x="2402" y="1368"/>
                    <a:pt x="2433" y="1307"/>
                    <a:pt x="2493" y="1246"/>
                  </a:cubicBezTo>
                  <a:cubicBezTo>
                    <a:pt x="2554" y="973"/>
                    <a:pt x="2281" y="669"/>
                    <a:pt x="2129" y="517"/>
                  </a:cubicBezTo>
                  <a:cubicBezTo>
                    <a:pt x="1946" y="334"/>
                    <a:pt x="1733" y="183"/>
                    <a:pt x="1490" y="91"/>
                  </a:cubicBezTo>
                  <a:cubicBezTo>
                    <a:pt x="1278" y="31"/>
                    <a:pt x="1034" y="0"/>
                    <a:pt x="761" y="0"/>
                  </a:cubicBezTo>
                  <a:close/>
                </a:path>
              </a:pathLst>
            </a:custGeom>
            <a:solidFill>
              <a:srgbClr val="1E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156;p55">
              <a:extLst>
                <a:ext uri="{FF2B5EF4-FFF2-40B4-BE49-F238E27FC236}">
                  <a16:creationId xmlns:a16="http://schemas.microsoft.com/office/drawing/2014/main" id="{6FA4A3FB-0700-BDD5-B19B-43ADBCB4A91B}"/>
                </a:ext>
              </a:extLst>
            </p:cNvPr>
            <p:cNvSpPr/>
            <p:nvPr/>
          </p:nvSpPr>
          <p:spPr>
            <a:xfrm>
              <a:off x="1802997" y="2184123"/>
              <a:ext cx="81195" cy="100841"/>
            </a:xfrm>
            <a:custGeom>
              <a:avLst/>
              <a:gdLst/>
              <a:ahLst/>
              <a:cxnLst/>
              <a:rect l="l" t="t" r="r" b="b"/>
              <a:pathLst>
                <a:path w="1430" h="1776" extrusionOk="0">
                  <a:moveTo>
                    <a:pt x="738" y="0"/>
                  </a:moveTo>
                  <a:cubicBezTo>
                    <a:pt x="715" y="0"/>
                    <a:pt x="693" y="2"/>
                    <a:pt x="670" y="6"/>
                  </a:cubicBezTo>
                  <a:cubicBezTo>
                    <a:pt x="274" y="37"/>
                    <a:pt x="1" y="462"/>
                    <a:pt x="62" y="949"/>
                  </a:cubicBezTo>
                  <a:cubicBezTo>
                    <a:pt x="90" y="1402"/>
                    <a:pt x="356" y="1775"/>
                    <a:pt x="687" y="1775"/>
                  </a:cubicBezTo>
                  <a:cubicBezTo>
                    <a:pt x="711" y="1775"/>
                    <a:pt x="736" y="1773"/>
                    <a:pt x="761" y="1769"/>
                  </a:cubicBezTo>
                  <a:cubicBezTo>
                    <a:pt x="1156" y="1739"/>
                    <a:pt x="1430" y="1313"/>
                    <a:pt x="1369" y="827"/>
                  </a:cubicBezTo>
                  <a:cubicBezTo>
                    <a:pt x="1340" y="374"/>
                    <a:pt x="1048" y="0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157;p55">
              <a:extLst>
                <a:ext uri="{FF2B5EF4-FFF2-40B4-BE49-F238E27FC236}">
                  <a16:creationId xmlns:a16="http://schemas.microsoft.com/office/drawing/2014/main" id="{654B9EEE-F574-BC58-F290-225928CCFD25}"/>
                </a:ext>
              </a:extLst>
            </p:cNvPr>
            <p:cNvSpPr/>
            <p:nvPr/>
          </p:nvSpPr>
          <p:spPr>
            <a:xfrm>
              <a:off x="2265533" y="2151531"/>
              <a:ext cx="76028" cy="95220"/>
            </a:xfrm>
            <a:custGeom>
              <a:avLst/>
              <a:gdLst/>
              <a:ahLst/>
              <a:cxnLst/>
              <a:rect l="l" t="t" r="r" b="b"/>
              <a:pathLst>
                <a:path w="1339" h="1677" extrusionOk="0">
                  <a:moveTo>
                    <a:pt x="651" y="1"/>
                  </a:moveTo>
                  <a:cubicBezTo>
                    <a:pt x="637" y="1"/>
                    <a:pt x="623" y="1"/>
                    <a:pt x="609" y="3"/>
                  </a:cubicBezTo>
                  <a:cubicBezTo>
                    <a:pt x="275" y="3"/>
                    <a:pt x="1" y="398"/>
                    <a:pt x="31" y="884"/>
                  </a:cubicBezTo>
                  <a:cubicBezTo>
                    <a:pt x="61" y="1322"/>
                    <a:pt x="342" y="1676"/>
                    <a:pt x="688" y="1676"/>
                  </a:cubicBezTo>
                  <a:cubicBezTo>
                    <a:pt x="702" y="1676"/>
                    <a:pt x="716" y="1676"/>
                    <a:pt x="730" y="1675"/>
                  </a:cubicBezTo>
                  <a:cubicBezTo>
                    <a:pt x="1065" y="1675"/>
                    <a:pt x="1338" y="1249"/>
                    <a:pt x="1278" y="793"/>
                  </a:cubicBezTo>
                  <a:cubicBezTo>
                    <a:pt x="1248" y="327"/>
                    <a:pt x="968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158;p55">
              <a:extLst>
                <a:ext uri="{FF2B5EF4-FFF2-40B4-BE49-F238E27FC236}">
                  <a16:creationId xmlns:a16="http://schemas.microsoft.com/office/drawing/2014/main" id="{F14708DA-8B74-854C-B03E-BD9F7E8BDCCF}"/>
                </a:ext>
              </a:extLst>
            </p:cNvPr>
            <p:cNvSpPr/>
            <p:nvPr/>
          </p:nvSpPr>
          <p:spPr>
            <a:xfrm>
              <a:off x="1613178" y="2041037"/>
              <a:ext cx="419434" cy="371284"/>
            </a:xfrm>
            <a:custGeom>
              <a:avLst/>
              <a:gdLst/>
              <a:ahLst/>
              <a:cxnLst/>
              <a:rect l="l" t="t" r="r" b="b"/>
              <a:pathLst>
                <a:path w="7387" h="6539" extrusionOk="0">
                  <a:moveTo>
                    <a:pt x="5380" y="399"/>
                  </a:moveTo>
                  <a:cubicBezTo>
                    <a:pt x="6140" y="399"/>
                    <a:pt x="6748" y="946"/>
                    <a:pt x="6809" y="1675"/>
                  </a:cubicBezTo>
                  <a:lnTo>
                    <a:pt x="6991" y="4472"/>
                  </a:lnTo>
                  <a:cubicBezTo>
                    <a:pt x="6991" y="4867"/>
                    <a:pt x="6900" y="5201"/>
                    <a:pt x="6657" y="5475"/>
                  </a:cubicBezTo>
                  <a:cubicBezTo>
                    <a:pt x="6444" y="5779"/>
                    <a:pt x="6049" y="5931"/>
                    <a:pt x="5684" y="5961"/>
                  </a:cubicBezTo>
                  <a:lnTo>
                    <a:pt x="2128" y="6204"/>
                  </a:lnTo>
                  <a:cubicBezTo>
                    <a:pt x="2108" y="6205"/>
                    <a:pt x="2088" y="6205"/>
                    <a:pt x="2069" y="6205"/>
                  </a:cubicBezTo>
                  <a:cubicBezTo>
                    <a:pt x="1304" y="6205"/>
                    <a:pt x="668" y="5638"/>
                    <a:pt x="608" y="4897"/>
                  </a:cubicBezTo>
                  <a:lnTo>
                    <a:pt x="426" y="2101"/>
                  </a:lnTo>
                  <a:cubicBezTo>
                    <a:pt x="426" y="1706"/>
                    <a:pt x="548" y="1371"/>
                    <a:pt x="760" y="1098"/>
                  </a:cubicBezTo>
                  <a:cubicBezTo>
                    <a:pt x="1003" y="794"/>
                    <a:pt x="1368" y="642"/>
                    <a:pt x="1763" y="611"/>
                  </a:cubicBezTo>
                  <a:lnTo>
                    <a:pt x="5289" y="399"/>
                  </a:lnTo>
                  <a:close/>
                  <a:moveTo>
                    <a:pt x="5368" y="0"/>
                  </a:moveTo>
                  <a:cubicBezTo>
                    <a:pt x="5332" y="0"/>
                    <a:pt x="5295" y="1"/>
                    <a:pt x="5259" y="3"/>
                  </a:cubicBezTo>
                  <a:lnTo>
                    <a:pt x="1733" y="247"/>
                  </a:lnTo>
                  <a:cubicBezTo>
                    <a:pt x="1216" y="277"/>
                    <a:pt x="760" y="459"/>
                    <a:pt x="456" y="855"/>
                  </a:cubicBezTo>
                  <a:cubicBezTo>
                    <a:pt x="152" y="1219"/>
                    <a:pt x="0" y="1645"/>
                    <a:pt x="61" y="2101"/>
                  </a:cubicBezTo>
                  <a:lnTo>
                    <a:pt x="244" y="4897"/>
                  </a:lnTo>
                  <a:cubicBezTo>
                    <a:pt x="274" y="5809"/>
                    <a:pt x="1064" y="6539"/>
                    <a:pt x="2037" y="6539"/>
                  </a:cubicBezTo>
                  <a:lnTo>
                    <a:pt x="2128" y="6539"/>
                  </a:lnTo>
                  <a:lnTo>
                    <a:pt x="5684" y="6326"/>
                  </a:lnTo>
                  <a:cubicBezTo>
                    <a:pt x="6171" y="6265"/>
                    <a:pt x="6627" y="6083"/>
                    <a:pt x="6931" y="5718"/>
                  </a:cubicBezTo>
                  <a:cubicBezTo>
                    <a:pt x="7235" y="5323"/>
                    <a:pt x="7387" y="4897"/>
                    <a:pt x="7356" y="4441"/>
                  </a:cubicBezTo>
                  <a:lnTo>
                    <a:pt x="7143" y="1645"/>
                  </a:lnTo>
                  <a:cubicBezTo>
                    <a:pt x="7114" y="738"/>
                    <a:pt x="6297" y="0"/>
                    <a:pt x="5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159;p55">
              <a:extLst>
                <a:ext uri="{FF2B5EF4-FFF2-40B4-BE49-F238E27FC236}">
                  <a16:creationId xmlns:a16="http://schemas.microsoft.com/office/drawing/2014/main" id="{DF6DDA6A-9CD9-5784-513A-AEE88545D40B}"/>
                </a:ext>
              </a:extLst>
            </p:cNvPr>
            <p:cNvSpPr/>
            <p:nvPr/>
          </p:nvSpPr>
          <p:spPr>
            <a:xfrm>
              <a:off x="2179283" y="2008218"/>
              <a:ext cx="369354" cy="367878"/>
            </a:xfrm>
            <a:custGeom>
              <a:avLst/>
              <a:gdLst/>
              <a:ahLst/>
              <a:cxnLst/>
              <a:rect l="l" t="t" r="r" b="b"/>
              <a:pathLst>
                <a:path w="6505" h="6479" extrusionOk="0">
                  <a:moveTo>
                    <a:pt x="4468" y="399"/>
                  </a:moveTo>
                  <a:cubicBezTo>
                    <a:pt x="5228" y="399"/>
                    <a:pt x="5867" y="916"/>
                    <a:pt x="5927" y="1676"/>
                  </a:cubicBezTo>
                  <a:lnTo>
                    <a:pt x="6110" y="4502"/>
                  </a:lnTo>
                  <a:cubicBezTo>
                    <a:pt x="6110" y="4867"/>
                    <a:pt x="5988" y="5202"/>
                    <a:pt x="5775" y="5475"/>
                  </a:cubicBezTo>
                  <a:cubicBezTo>
                    <a:pt x="5532" y="5779"/>
                    <a:pt x="5167" y="5931"/>
                    <a:pt x="4772" y="5961"/>
                  </a:cubicBezTo>
                  <a:lnTo>
                    <a:pt x="2128" y="6113"/>
                  </a:lnTo>
                  <a:cubicBezTo>
                    <a:pt x="2090" y="6116"/>
                    <a:pt x="2052" y="6118"/>
                    <a:pt x="2014" y="6118"/>
                  </a:cubicBezTo>
                  <a:cubicBezTo>
                    <a:pt x="1271" y="6118"/>
                    <a:pt x="637" y="5560"/>
                    <a:pt x="608" y="4837"/>
                  </a:cubicBezTo>
                  <a:lnTo>
                    <a:pt x="426" y="2010"/>
                  </a:lnTo>
                  <a:cubicBezTo>
                    <a:pt x="426" y="1645"/>
                    <a:pt x="517" y="1311"/>
                    <a:pt x="760" y="1037"/>
                  </a:cubicBezTo>
                  <a:cubicBezTo>
                    <a:pt x="973" y="733"/>
                    <a:pt x="1368" y="581"/>
                    <a:pt x="1733" y="551"/>
                  </a:cubicBezTo>
                  <a:lnTo>
                    <a:pt x="4408" y="399"/>
                  </a:lnTo>
                  <a:close/>
                  <a:moveTo>
                    <a:pt x="4459" y="1"/>
                  </a:moveTo>
                  <a:cubicBezTo>
                    <a:pt x="4422" y="1"/>
                    <a:pt x="4384" y="2"/>
                    <a:pt x="4347" y="4"/>
                  </a:cubicBezTo>
                  <a:lnTo>
                    <a:pt x="1702" y="156"/>
                  </a:lnTo>
                  <a:cubicBezTo>
                    <a:pt x="1216" y="217"/>
                    <a:pt x="760" y="399"/>
                    <a:pt x="456" y="764"/>
                  </a:cubicBezTo>
                  <a:cubicBezTo>
                    <a:pt x="152" y="1159"/>
                    <a:pt x="0" y="1585"/>
                    <a:pt x="31" y="2040"/>
                  </a:cubicBezTo>
                  <a:lnTo>
                    <a:pt x="213" y="4837"/>
                  </a:lnTo>
                  <a:cubicBezTo>
                    <a:pt x="274" y="5749"/>
                    <a:pt x="1064" y="6478"/>
                    <a:pt x="2006" y="6478"/>
                  </a:cubicBezTo>
                  <a:lnTo>
                    <a:pt x="2128" y="6478"/>
                  </a:lnTo>
                  <a:lnTo>
                    <a:pt x="4772" y="6326"/>
                  </a:lnTo>
                  <a:cubicBezTo>
                    <a:pt x="5259" y="6296"/>
                    <a:pt x="5715" y="6083"/>
                    <a:pt x="6019" y="5718"/>
                  </a:cubicBezTo>
                  <a:cubicBezTo>
                    <a:pt x="6322" y="5323"/>
                    <a:pt x="6505" y="4928"/>
                    <a:pt x="6444" y="4472"/>
                  </a:cubicBezTo>
                  <a:lnTo>
                    <a:pt x="6262" y="1645"/>
                  </a:lnTo>
                  <a:cubicBezTo>
                    <a:pt x="6232" y="738"/>
                    <a:pt x="5415" y="1"/>
                    <a:pt x="4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160;p55">
              <a:extLst>
                <a:ext uri="{FF2B5EF4-FFF2-40B4-BE49-F238E27FC236}">
                  <a16:creationId xmlns:a16="http://schemas.microsoft.com/office/drawing/2014/main" id="{D88B25BF-A1E0-61E7-F6EB-A17121566988}"/>
                </a:ext>
              </a:extLst>
            </p:cNvPr>
            <p:cNvSpPr/>
            <p:nvPr/>
          </p:nvSpPr>
          <p:spPr>
            <a:xfrm>
              <a:off x="2006669" y="2137222"/>
              <a:ext cx="200263" cy="76596"/>
            </a:xfrm>
            <a:custGeom>
              <a:avLst/>
              <a:gdLst/>
              <a:ahLst/>
              <a:cxnLst/>
              <a:rect l="l" t="t" r="r" b="b"/>
              <a:pathLst>
                <a:path w="3527" h="1349" extrusionOk="0">
                  <a:moveTo>
                    <a:pt x="2238" y="0"/>
                  </a:moveTo>
                  <a:cubicBezTo>
                    <a:pt x="2165" y="0"/>
                    <a:pt x="2088" y="4"/>
                    <a:pt x="2007" y="12"/>
                  </a:cubicBezTo>
                  <a:cubicBezTo>
                    <a:pt x="791" y="133"/>
                    <a:pt x="61" y="1015"/>
                    <a:pt x="31" y="1045"/>
                  </a:cubicBezTo>
                  <a:cubicBezTo>
                    <a:pt x="1" y="1136"/>
                    <a:pt x="1" y="1227"/>
                    <a:pt x="61" y="1319"/>
                  </a:cubicBezTo>
                  <a:cubicBezTo>
                    <a:pt x="122" y="1349"/>
                    <a:pt x="153" y="1349"/>
                    <a:pt x="183" y="1349"/>
                  </a:cubicBezTo>
                  <a:cubicBezTo>
                    <a:pt x="213" y="1349"/>
                    <a:pt x="305" y="1319"/>
                    <a:pt x="305" y="1258"/>
                  </a:cubicBezTo>
                  <a:cubicBezTo>
                    <a:pt x="305" y="1258"/>
                    <a:pt x="943" y="468"/>
                    <a:pt x="2007" y="407"/>
                  </a:cubicBezTo>
                  <a:cubicBezTo>
                    <a:pt x="2076" y="400"/>
                    <a:pt x="2140" y="397"/>
                    <a:pt x="2201" y="397"/>
                  </a:cubicBezTo>
                  <a:cubicBezTo>
                    <a:pt x="2970" y="397"/>
                    <a:pt x="3101" y="895"/>
                    <a:pt x="3101" y="923"/>
                  </a:cubicBezTo>
                  <a:cubicBezTo>
                    <a:pt x="3148" y="1018"/>
                    <a:pt x="3196" y="1095"/>
                    <a:pt x="3272" y="1095"/>
                  </a:cubicBezTo>
                  <a:cubicBezTo>
                    <a:pt x="3294" y="1095"/>
                    <a:pt x="3317" y="1089"/>
                    <a:pt x="3344" y="1075"/>
                  </a:cubicBezTo>
                  <a:cubicBezTo>
                    <a:pt x="3466" y="1045"/>
                    <a:pt x="3527" y="954"/>
                    <a:pt x="3496" y="863"/>
                  </a:cubicBezTo>
                  <a:cubicBezTo>
                    <a:pt x="3496" y="806"/>
                    <a:pt x="3336" y="0"/>
                    <a:pt x="2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161;p55">
              <a:extLst>
                <a:ext uri="{FF2B5EF4-FFF2-40B4-BE49-F238E27FC236}">
                  <a16:creationId xmlns:a16="http://schemas.microsoft.com/office/drawing/2014/main" id="{5794D41C-E00A-0935-6164-36415C83885F}"/>
                </a:ext>
              </a:extLst>
            </p:cNvPr>
            <p:cNvSpPr/>
            <p:nvPr/>
          </p:nvSpPr>
          <p:spPr>
            <a:xfrm>
              <a:off x="1281806" y="2140232"/>
              <a:ext cx="357317" cy="52919"/>
            </a:xfrm>
            <a:custGeom>
              <a:avLst/>
              <a:gdLst/>
              <a:ahLst/>
              <a:cxnLst/>
              <a:rect l="l" t="t" r="r" b="b"/>
              <a:pathLst>
                <a:path w="6293" h="932" extrusionOk="0">
                  <a:moveTo>
                    <a:pt x="166" y="0"/>
                  </a:moveTo>
                  <a:cubicBezTo>
                    <a:pt x="105" y="0"/>
                    <a:pt x="31" y="76"/>
                    <a:pt x="31" y="171"/>
                  </a:cubicBezTo>
                  <a:cubicBezTo>
                    <a:pt x="0" y="232"/>
                    <a:pt x="61" y="354"/>
                    <a:pt x="183" y="354"/>
                  </a:cubicBezTo>
                  <a:lnTo>
                    <a:pt x="6080" y="931"/>
                  </a:lnTo>
                  <a:cubicBezTo>
                    <a:pt x="6201" y="931"/>
                    <a:pt x="6262" y="870"/>
                    <a:pt x="6262" y="779"/>
                  </a:cubicBezTo>
                  <a:cubicBezTo>
                    <a:pt x="6292" y="688"/>
                    <a:pt x="6232" y="567"/>
                    <a:pt x="6110" y="567"/>
                  </a:cubicBezTo>
                  <a:lnTo>
                    <a:pt x="213" y="19"/>
                  </a:lnTo>
                  <a:cubicBezTo>
                    <a:pt x="200" y="6"/>
                    <a:pt x="184" y="0"/>
                    <a:pt x="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162;p55">
              <a:extLst>
                <a:ext uri="{FF2B5EF4-FFF2-40B4-BE49-F238E27FC236}">
                  <a16:creationId xmlns:a16="http://schemas.microsoft.com/office/drawing/2014/main" id="{4DBB704A-DA78-9214-C03E-DA23DFF33119}"/>
                </a:ext>
              </a:extLst>
            </p:cNvPr>
            <p:cNvSpPr/>
            <p:nvPr/>
          </p:nvSpPr>
          <p:spPr>
            <a:xfrm>
              <a:off x="2438147" y="2115419"/>
              <a:ext cx="101863" cy="31115"/>
            </a:xfrm>
            <a:custGeom>
              <a:avLst/>
              <a:gdLst/>
              <a:ahLst/>
              <a:cxnLst/>
              <a:rect l="l" t="t" r="r" b="b"/>
              <a:pathLst>
                <a:path w="1794" h="548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2"/>
                    <a:pt x="31" y="244"/>
                    <a:pt x="31" y="365"/>
                  </a:cubicBezTo>
                  <a:lnTo>
                    <a:pt x="1551" y="548"/>
                  </a:lnTo>
                  <a:lnTo>
                    <a:pt x="1581" y="548"/>
                  </a:lnTo>
                  <a:cubicBezTo>
                    <a:pt x="1703" y="548"/>
                    <a:pt x="1794" y="487"/>
                    <a:pt x="1794" y="396"/>
                  </a:cubicBezTo>
                  <a:cubicBezTo>
                    <a:pt x="1794" y="304"/>
                    <a:pt x="1703" y="213"/>
                    <a:pt x="1581" y="18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163;p55">
              <a:extLst>
                <a:ext uri="{FF2B5EF4-FFF2-40B4-BE49-F238E27FC236}">
                  <a16:creationId xmlns:a16="http://schemas.microsoft.com/office/drawing/2014/main" id="{1E7200D3-9E35-1D05-66FB-03004A716803}"/>
                </a:ext>
              </a:extLst>
            </p:cNvPr>
            <p:cNvSpPr/>
            <p:nvPr/>
          </p:nvSpPr>
          <p:spPr>
            <a:xfrm>
              <a:off x="2113701" y="2166294"/>
              <a:ext cx="103567" cy="228994"/>
            </a:xfrm>
            <a:custGeom>
              <a:avLst/>
              <a:gdLst/>
              <a:ahLst/>
              <a:cxnLst/>
              <a:rect l="l" t="t" r="r" b="b"/>
              <a:pathLst>
                <a:path w="1824" h="4033" extrusionOk="0">
                  <a:moveTo>
                    <a:pt x="396" y="0"/>
                  </a:moveTo>
                  <a:cubicBezTo>
                    <a:pt x="353" y="0"/>
                    <a:pt x="304" y="39"/>
                    <a:pt x="304" y="77"/>
                  </a:cubicBezTo>
                  <a:cubicBezTo>
                    <a:pt x="395" y="776"/>
                    <a:pt x="456" y="1445"/>
                    <a:pt x="699" y="2083"/>
                  </a:cubicBezTo>
                  <a:cubicBezTo>
                    <a:pt x="851" y="2539"/>
                    <a:pt x="1064" y="2995"/>
                    <a:pt x="1459" y="3360"/>
                  </a:cubicBezTo>
                  <a:cubicBezTo>
                    <a:pt x="1277" y="3421"/>
                    <a:pt x="1064" y="3512"/>
                    <a:pt x="851" y="3573"/>
                  </a:cubicBezTo>
                  <a:cubicBezTo>
                    <a:pt x="608" y="3664"/>
                    <a:pt x="304" y="3694"/>
                    <a:pt x="91" y="3816"/>
                  </a:cubicBezTo>
                  <a:cubicBezTo>
                    <a:pt x="0" y="3846"/>
                    <a:pt x="0" y="3968"/>
                    <a:pt x="122" y="4029"/>
                  </a:cubicBezTo>
                  <a:cubicBezTo>
                    <a:pt x="146" y="4031"/>
                    <a:pt x="171" y="4033"/>
                    <a:pt x="196" y="4033"/>
                  </a:cubicBezTo>
                  <a:cubicBezTo>
                    <a:pt x="449" y="4033"/>
                    <a:pt x="724" y="3902"/>
                    <a:pt x="973" y="3846"/>
                  </a:cubicBezTo>
                  <a:lnTo>
                    <a:pt x="1763" y="3512"/>
                  </a:lnTo>
                  <a:cubicBezTo>
                    <a:pt x="1824" y="3421"/>
                    <a:pt x="1824" y="3299"/>
                    <a:pt x="1763" y="3269"/>
                  </a:cubicBezTo>
                  <a:cubicBezTo>
                    <a:pt x="1307" y="2934"/>
                    <a:pt x="1034" y="2387"/>
                    <a:pt x="882" y="1870"/>
                  </a:cubicBezTo>
                  <a:cubicBezTo>
                    <a:pt x="699" y="1263"/>
                    <a:pt x="608" y="655"/>
                    <a:pt x="456" y="47"/>
                  </a:cubicBezTo>
                  <a:cubicBezTo>
                    <a:pt x="445" y="13"/>
                    <a:pt x="421" y="0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164;p55">
              <a:extLst>
                <a:ext uri="{FF2B5EF4-FFF2-40B4-BE49-F238E27FC236}">
                  <a16:creationId xmlns:a16="http://schemas.microsoft.com/office/drawing/2014/main" id="{F15E9863-1ECB-CF45-2351-6840E1BFBBBC}"/>
                </a:ext>
              </a:extLst>
            </p:cNvPr>
            <p:cNvSpPr/>
            <p:nvPr/>
          </p:nvSpPr>
          <p:spPr>
            <a:xfrm>
              <a:off x="1133381" y="2090776"/>
              <a:ext cx="310700" cy="340226"/>
            </a:xfrm>
            <a:custGeom>
              <a:avLst/>
              <a:gdLst/>
              <a:ahLst/>
              <a:cxnLst/>
              <a:rect l="l" t="t" r="r" b="b"/>
              <a:pathLst>
                <a:path w="5472" h="5992" extrusionOk="0">
                  <a:moveTo>
                    <a:pt x="2349" y="0"/>
                  </a:moveTo>
                  <a:cubicBezTo>
                    <a:pt x="1785" y="0"/>
                    <a:pt x="1259" y="238"/>
                    <a:pt x="912" y="769"/>
                  </a:cubicBezTo>
                  <a:cubicBezTo>
                    <a:pt x="0" y="2167"/>
                    <a:pt x="912" y="4690"/>
                    <a:pt x="2128" y="5511"/>
                  </a:cubicBezTo>
                  <a:cubicBezTo>
                    <a:pt x="2617" y="5844"/>
                    <a:pt x="3148" y="5991"/>
                    <a:pt x="3631" y="5991"/>
                  </a:cubicBezTo>
                  <a:cubicBezTo>
                    <a:pt x="4380" y="5991"/>
                    <a:pt x="5013" y="5639"/>
                    <a:pt x="5198" y="5085"/>
                  </a:cubicBezTo>
                  <a:cubicBezTo>
                    <a:pt x="5472" y="4386"/>
                    <a:pt x="5472" y="2897"/>
                    <a:pt x="4803" y="1650"/>
                  </a:cubicBezTo>
                  <a:cubicBezTo>
                    <a:pt x="4294" y="632"/>
                    <a:pt x="3271" y="0"/>
                    <a:pt x="2349" y="0"/>
                  </a:cubicBezTo>
                  <a:close/>
                </a:path>
              </a:pathLst>
            </a:custGeom>
            <a:solidFill>
              <a:srgbClr val="FFC6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165;p55">
              <a:extLst>
                <a:ext uri="{FF2B5EF4-FFF2-40B4-BE49-F238E27FC236}">
                  <a16:creationId xmlns:a16="http://schemas.microsoft.com/office/drawing/2014/main" id="{34F4D46F-C96F-D6D7-9E29-18335E6E0C42}"/>
                </a:ext>
              </a:extLst>
            </p:cNvPr>
            <p:cNvSpPr/>
            <p:nvPr/>
          </p:nvSpPr>
          <p:spPr>
            <a:xfrm>
              <a:off x="1231725" y="2178615"/>
              <a:ext cx="131275" cy="155577"/>
            </a:xfrm>
            <a:custGeom>
              <a:avLst/>
              <a:gdLst/>
              <a:ahLst/>
              <a:cxnLst/>
              <a:rect l="l" t="t" r="r" b="b"/>
              <a:pathLst>
                <a:path w="2312" h="2740" extrusionOk="0">
                  <a:moveTo>
                    <a:pt x="215" y="0"/>
                  </a:moveTo>
                  <a:cubicBezTo>
                    <a:pt x="174" y="0"/>
                    <a:pt x="133" y="4"/>
                    <a:pt x="92" y="12"/>
                  </a:cubicBezTo>
                  <a:cubicBezTo>
                    <a:pt x="1" y="12"/>
                    <a:pt x="1" y="134"/>
                    <a:pt x="31" y="164"/>
                  </a:cubicBezTo>
                  <a:cubicBezTo>
                    <a:pt x="244" y="346"/>
                    <a:pt x="548" y="438"/>
                    <a:pt x="761" y="590"/>
                  </a:cubicBezTo>
                  <a:cubicBezTo>
                    <a:pt x="822" y="620"/>
                    <a:pt x="943" y="711"/>
                    <a:pt x="1034" y="772"/>
                  </a:cubicBezTo>
                  <a:lnTo>
                    <a:pt x="943" y="863"/>
                  </a:lnTo>
                  <a:lnTo>
                    <a:pt x="791" y="1015"/>
                  </a:lnTo>
                  <a:cubicBezTo>
                    <a:pt x="700" y="1106"/>
                    <a:pt x="609" y="1228"/>
                    <a:pt x="518" y="1350"/>
                  </a:cubicBezTo>
                  <a:cubicBezTo>
                    <a:pt x="366" y="1623"/>
                    <a:pt x="274" y="1866"/>
                    <a:pt x="305" y="2170"/>
                  </a:cubicBezTo>
                  <a:cubicBezTo>
                    <a:pt x="305" y="2201"/>
                    <a:pt x="328" y="2216"/>
                    <a:pt x="354" y="2216"/>
                  </a:cubicBezTo>
                  <a:cubicBezTo>
                    <a:pt x="381" y="2216"/>
                    <a:pt x="411" y="2201"/>
                    <a:pt x="426" y="2170"/>
                  </a:cubicBezTo>
                  <a:cubicBezTo>
                    <a:pt x="578" y="1988"/>
                    <a:pt x="639" y="1714"/>
                    <a:pt x="791" y="1501"/>
                  </a:cubicBezTo>
                  <a:cubicBezTo>
                    <a:pt x="882" y="1380"/>
                    <a:pt x="943" y="1319"/>
                    <a:pt x="1034" y="1198"/>
                  </a:cubicBezTo>
                  <a:cubicBezTo>
                    <a:pt x="1065" y="1167"/>
                    <a:pt x="1095" y="1076"/>
                    <a:pt x="1156" y="1046"/>
                  </a:cubicBezTo>
                  <a:lnTo>
                    <a:pt x="1217" y="954"/>
                  </a:lnTo>
                  <a:cubicBezTo>
                    <a:pt x="1247" y="1015"/>
                    <a:pt x="1338" y="1046"/>
                    <a:pt x="1369" y="1106"/>
                  </a:cubicBezTo>
                  <a:cubicBezTo>
                    <a:pt x="1764" y="1562"/>
                    <a:pt x="1977" y="2109"/>
                    <a:pt x="2098" y="2687"/>
                  </a:cubicBezTo>
                  <a:cubicBezTo>
                    <a:pt x="2110" y="2723"/>
                    <a:pt x="2146" y="2740"/>
                    <a:pt x="2185" y="2740"/>
                  </a:cubicBezTo>
                  <a:cubicBezTo>
                    <a:pt x="2244" y="2740"/>
                    <a:pt x="2311" y="2700"/>
                    <a:pt x="2311" y="2626"/>
                  </a:cubicBezTo>
                  <a:cubicBezTo>
                    <a:pt x="2311" y="1988"/>
                    <a:pt x="2037" y="1380"/>
                    <a:pt x="1642" y="894"/>
                  </a:cubicBezTo>
                  <a:cubicBezTo>
                    <a:pt x="1460" y="650"/>
                    <a:pt x="1186" y="438"/>
                    <a:pt x="913" y="286"/>
                  </a:cubicBezTo>
                  <a:cubicBezTo>
                    <a:pt x="729" y="154"/>
                    <a:pt x="47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338" name="Picture 2" descr="Writing ">
            <a:extLst>
              <a:ext uri="{FF2B5EF4-FFF2-40B4-BE49-F238E27FC236}">
                <a16:creationId xmlns:a16="http://schemas.microsoft.com/office/drawing/2014/main" id="{CEB6A9AC-27D8-F994-D241-C24C2145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7519" y="2096569"/>
            <a:ext cx="705543" cy="7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Writing ">
            <a:extLst>
              <a:ext uri="{FF2B5EF4-FFF2-40B4-BE49-F238E27FC236}">
                <a16:creationId xmlns:a16="http://schemas.microsoft.com/office/drawing/2014/main" id="{5A9FB0CB-CFB7-4B9E-9FA7-8F937AFDC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8557" y="3597185"/>
            <a:ext cx="705543" cy="7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846A10-2EE7-FF0E-1611-F5691A2F5046}"/>
              </a:ext>
            </a:extLst>
          </p:cNvPr>
          <p:cNvSpPr txBox="1"/>
          <p:nvPr/>
        </p:nvSpPr>
        <p:spPr>
          <a:xfrm>
            <a:off x="4839120" y="3032322"/>
            <a:ext cx="63073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dẻo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7AAC32-DE2C-667A-082E-703B9357CC83}"/>
              </a:ext>
            </a:extLst>
          </p:cNvPr>
          <p:cNvSpPr txBox="1"/>
          <p:nvPr/>
        </p:nvSpPr>
        <p:spPr>
          <a:xfrm>
            <a:off x="4581831" y="1292862"/>
            <a:ext cx="6105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dẻo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17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517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09FAF836-01FA-CA78-69CF-FF561CD73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157" y="63661"/>
            <a:ext cx="1165968" cy="6728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940BD01-A224-8190-F6A6-098A11660772}"/>
              </a:ext>
            </a:extLst>
          </p:cNvPr>
          <p:cNvSpPr txBox="1"/>
          <p:nvPr/>
        </p:nvSpPr>
        <p:spPr>
          <a:xfrm>
            <a:off x="559392" y="186879"/>
            <a:ext cx="8884765" cy="90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 vào các số liệu trong Bảng 11.3 (trang 57)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67295C4-C1D0-E9DF-E0AB-6A136CB49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759" y="1432999"/>
            <a:ext cx="8894043" cy="355558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44869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图片 3">
            <a:extLst>
              <a:ext uri="{FF2B5EF4-FFF2-40B4-BE49-F238E27FC236}">
                <a16:creationId xmlns:a16="http://schemas.microsoft.com/office/drawing/2014/main" id="{6D0D7832-9BC1-7948-E7EB-C3BCCBC3C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4592638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>
            <a:extLst>
              <a:ext uri="{FF2B5EF4-FFF2-40B4-BE49-F238E27FC236}">
                <a16:creationId xmlns:a16="http://schemas.microsoft.com/office/drawing/2014/main" id="{F4953FA7-3DC3-5793-F533-6B189E066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3213" y="1081088"/>
            <a:ext cx="65293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đôi:Lấy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Chủ đề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1 Tùy chỉn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Phonics Subject for High School - 9th Grade: Spanish by Slidesgo">
  <a:themeElements>
    <a:clrScheme name="Simple Light">
      <a:dk1>
        <a:srgbClr val="451700"/>
      </a:dk1>
      <a:lt1>
        <a:srgbClr val="FFFFFF"/>
      </a:lt1>
      <a:dk2>
        <a:srgbClr val="D68C60"/>
      </a:dk2>
      <a:lt2>
        <a:srgbClr val="FC9DB8"/>
      </a:lt2>
      <a:accent1>
        <a:srgbClr val="FFCA66"/>
      </a:accent1>
      <a:accent2>
        <a:srgbClr val="49D5E8"/>
      </a:accent2>
      <a:accent3>
        <a:srgbClr val="004968"/>
      </a:accent3>
      <a:accent4>
        <a:srgbClr val="76BC5A"/>
      </a:accent4>
      <a:accent5>
        <a:srgbClr val="F8637C"/>
      </a:accent5>
      <a:accent6>
        <a:srgbClr val="FFF6F0"/>
      </a:accent6>
      <a:hlink>
        <a:srgbClr val="0049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1182</Words>
  <Application>Microsoft Office PowerPoint</Application>
  <PresentationFormat>Widescreen</PresentationFormat>
  <Paragraphs>152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等线</vt:lpstr>
      <vt:lpstr>Arial</vt:lpstr>
      <vt:lpstr>Balsamiq Sans</vt:lpstr>
      <vt:lpstr>Bowlby One</vt:lpstr>
      <vt:lpstr>Calibri</vt:lpstr>
      <vt:lpstr>Calibri Light</vt:lpstr>
      <vt:lpstr>Manrope</vt:lpstr>
      <vt:lpstr>Montserrat</vt:lpstr>
      <vt:lpstr>Poppins</vt:lpstr>
      <vt:lpstr>Times New Roman</vt:lpstr>
      <vt:lpstr>UVN Van</vt:lpstr>
      <vt:lpstr>1_Office Theme</vt:lpstr>
      <vt:lpstr>2_Office Theme</vt:lpstr>
      <vt:lpstr>3_Office Theme</vt:lpstr>
      <vt:lpstr>4_Office Theme</vt:lpstr>
      <vt:lpstr>5_Office Theme</vt:lpstr>
      <vt:lpstr>Chủ đề Office</vt:lpstr>
      <vt:lpstr>Phonics Subject for High School - 9th Grade: Spanish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PC</dc:creator>
  <cp:lastModifiedBy>nhan thu</cp:lastModifiedBy>
  <cp:revision>12</cp:revision>
  <dcterms:created xsi:type="dcterms:W3CDTF">2024-11-10T14:33:02Z</dcterms:created>
  <dcterms:modified xsi:type="dcterms:W3CDTF">2026-05-07T07:26:58Z</dcterms:modified>
</cp:coreProperties>
</file>