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83" r:id="rId1"/>
  </p:sldMasterIdLst>
  <p:notesMasterIdLst>
    <p:notesMasterId r:id="rId13"/>
  </p:notesMasterIdLst>
  <p:sldIdLst>
    <p:sldId id="256" r:id="rId2"/>
    <p:sldId id="258" r:id="rId3"/>
    <p:sldId id="261" r:id="rId4"/>
    <p:sldId id="339" r:id="rId5"/>
    <p:sldId id="313" r:id="rId6"/>
    <p:sldId id="314" r:id="rId7"/>
    <p:sldId id="260" r:id="rId8"/>
    <p:sldId id="315" r:id="rId9"/>
    <p:sldId id="340" r:id="rId10"/>
    <p:sldId id="316" r:id="rId11"/>
    <p:sldId id="317" r:id="rId12"/>
  </p:sldIdLst>
  <p:sldSz cx="9144000" cy="5143500" type="screen16x9"/>
  <p:notesSz cx="6858000" cy="9144000"/>
  <p:embeddedFontLst>
    <p:embeddedFont>
      <p:font typeface="Abel" panose="020F0502020204030204" pitchFamily="2" charset="0"/>
      <p:regular r:id="rId14"/>
    </p:embeddedFont>
    <p:embeddedFont>
      <p:font typeface="Hammersmith One" panose="020F0502020204030204" pitchFamily="2" charset="0"/>
      <p:regular r:id="rId15"/>
    </p:embeddedFont>
    <p:embeddedFont>
      <p:font typeface="Open Sans" panose="020B0606030504020204" pitchFamily="34" charset="0"/>
      <p:regular r:id="rId1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B03A542-0E1A-49C3-A24F-2B36500B8B9C}">
  <a:tblStyle styleId="{5B03A542-0E1A-49C3-A24F-2B36500B8B9C}"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588" autoAdjust="0"/>
    <p:restoredTop sz="94364" autoAdjust="0"/>
  </p:normalViewPr>
  <p:slideViewPr>
    <p:cSldViewPr snapToGrid="0">
      <p:cViewPr varScale="1">
        <p:scale>
          <a:sx n="121" d="100"/>
          <a:sy n="121" d="100"/>
        </p:scale>
        <p:origin x="324" y="60"/>
      </p:cViewPr>
      <p:guideLst>
        <p:guide orient="horz" pos="1620"/>
        <p:guide pos="2880"/>
      </p:guideLst>
    </p:cSldViewPr>
  </p:slideViewPr>
  <p:notesTextViewPr>
    <p:cViewPr>
      <p:scale>
        <a:sx n="1" d="1"/>
        <a:sy n="1" d="1"/>
      </p:scale>
      <p:origin x="0" y="0"/>
    </p:cViewPr>
  </p:notesTextViewPr>
  <p:sorterViewPr>
    <p:cViewPr>
      <p:scale>
        <a:sx n="100" d="100"/>
        <a:sy n="100" d="100"/>
      </p:scale>
      <p:origin x="0" y="-21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font" Target="fonts/font3.fnt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2.fntdata"/><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127585754"/>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05"/>
        <p:cNvGrpSpPr/>
        <p:nvPr/>
      </p:nvGrpSpPr>
      <p:grpSpPr>
        <a:xfrm>
          <a:off x="0" y="0"/>
          <a:ext cx="0" cy="0"/>
          <a:chOff x="0" y="0"/>
          <a:chExt cx="0" cy="0"/>
        </a:xfrm>
      </p:grpSpPr>
      <p:sp>
        <p:nvSpPr>
          <p:cNvPr id="14506" name="Google Shape;14506;gd362d286f3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507" name="Google Shape;14507;gd362d286f3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82"/>
        <p:cNvGrpSpPr/>
        <p:nvPr/>
      </p:nvGrpSpPr>
      <p:grpSpPr>
        <a:xfrm>
          <a:off x="0" y="0"/>
          <a:ext cx="0" cy="0"/>
          <a:chOff x="0" y="0"/>
          <a:chExt cx="0" cy="0"/>
        </a:xfrm>
      </p:grpSpPr>
      <p:sp>
        <p:nvSpPr>
          <p:cNvPr id="14683" name="Google Shape;14683;gd362d286f3_1_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684" name="Google Shape;14684;gd362d286f3_1_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6573665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55"/>
        <p:cNvGrpSpPr/>
        <p:nvPr/>
      </p:nvGrpSpPr>
      <p:grpSpPr>
        <a:xfrm>
          <a:off x="0" y="0"/>
          <a:ext cx="0" cy="0"/>
          <a:chOff x="0" y="0"/>
          <a:chExt cx="0" cy="0"/>
        </a:xfrm>
      </p:grpSpPr>
      <p:sp>
        <p:nvSpPr>
          <p:cNvPr id="14656" name="Google Shape;14656;gd362d286f3_1_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657" name="Google Shape;14657;gd362d286f3_1_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4944165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00"/>
        <p:cNvGrpSpPr/>
        <p:nvPr/>
      </p:nvGrpSpPr>
      <p:grpSpPr>
        <a:xfrm>
          <a:off x="0" y="0"/>
          <a:ext cx="0" cy="0"/>
          <a:chOff x="0" y="0"/>
          <a:chExt cx="0" cy="0"/>
        </a:xfrm>
      </p:grpSpPr>
      <p:sp>
        <p:nvSpPr>
          <p:cNvPr id="14601" name="Google Shape;14601;gd362d286f3_1_16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602" name="Google Shape;14602;gd362d286f3_1_1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82"/>
        <p:cNvGrpSpPr/>
        <p:nvPr/>
      </p:nvGrpSpPr>
      <p:grpSpPr>
        <a:xfrm>
          <a:off x="0" y="0"/>
          <a:ext cx="0" cy="0"/>
          <a:chOff x="0" y="0"/>
          <a:chExt cx="0" cy="0"/>
        </a:xfrm>
      </p:grpSpPr>
      <p:sp>
        <p:nvSpPr>
          <p:cNvPr id="14683" name="Google Shape;14683;gd362d286f3_1_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684" name="Google Shape;14684;gd362d286f3_1_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19"/>
        <p:cNvGrpSpPr/>
        <p:nvPr/>
      </p:nvGrpSpPr>
      <p:grpSpPr>
        <a:xfrm>
          <a:off x="0" y="0"/>
          <a:ext cx="0" cy="0"/>
          <a:chOff x="0" y="0"/>
          <a:chExt cx="0" cy="0"/>
        </a:xfrm>
      </p:grpSpPr>
      <p:sp>
        <p:nvSpPr>
          <p:cNvPr id="17620" name="Google Shape;17620;gd362d286f3_1_1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621" name="Google Shape;17621;gd362d286f3_1_1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2173112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82"/>
        <p:cNvGrpSpPr/>
        <p:nvPr/>
      </p:nvGrpSpPr>
      <p:grpSpPr>
        <a:xfrm>
          <a:off x="0" y="0"/>
          <a:ext cx="0" cy="0"/>
          <a:chOff x="0" y="0"/>
          <a:chExt cx="0" cy="0"/>
        </a:xfrm>
      </p:grpSpPr>
      <p:sp>
        <p:nvSpPr>
          <p:cNvPr id="14683" name="Google Shape;14683;gd362d286f3_1_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684" name="Google Shape;14684;gd362d286f3_1_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322140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29"/>
        <p:cNvGrpSpPr/>
        <p:nvPr/>
      </p:nvGrpSpPr>
      <p:grpSpPr>
        <a:xfrm>
          <a:off x="0" y="0"/>
          <a:ext cx="0" cy="0"/>
          <a:chOff x="0" y="0"/>
          <a:chExt cx="0" cy="0"/>
        </a:xfrm>
      </p:grpSpPr>
      <p:sp>
        <p:nvSpPr>
          <p:cNvPr id="14630" name="Google Shape;14630;gd362d286f3_1_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631" name="Google Shape;14631;gd362d286f3_1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7408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55"/>
        <p:cNvGrpSpPr/>
        <p:nvPr/>
      </p:nvGrpSpPr>
      <p:grpSpPr>
        <a:xfrm>
          <a:off x="0" y="0"/>
          <a:ext cx="0" cy="0"/>
          <a:chOff x="0" y="0"/>
          <a:chExt cx="0" cy="0"/>
        </a:xfrm>
      </p:grpSpPr>
      <p:sp>
        <p:nvSpPr>
          <p:cNvPr id="14656" name="Google Shape;14656;gd362d286f3_1_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657" name="Google Shape;14657;gd362d286f3_1_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16"/>
        <p:cNvGrpSpPr/>
        <p:nvPr/>
      </p:nvGrpSpPr>
      <p:grpSpPr>
        <a:xfrm>
          <a:off x="0" y="0"/>
          <a:ext cx="0" cy="0"/>
          <a:chOff x="0" y="0"/>
          <a:chExt cx="0" cy="0"/>
        </a:xfrm>
      </p:grpSpPr>
      <p:sp>
        <p:nvSpPr>
          <p:cNvPr id="15017" name="Google Shape;15017;gd362d286f3_1_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018" name="Google Shape;15018;gd362d286f3_1_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011980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19"/>
        <p:cNvGrpSpPr/>
        <p:nvPr/>
      </p:nvGrpSpPr>
      <p:grpSpPr>
        <a:xfrm>
          <a:off x="0" y="0"/>
          <a:ext cx="0" cy="0"/>
          <a:chOff x="0" y="0"/>
          <a:chExt cx="0" cy="0"/>
        </a:xfrm>
      </p:grpSpPr>
      <p:sp>
        <p:nvSpPr>
          <p:cNvPr id="17620" name="Google Shape;17620;gd362d286f3_1_1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621" name="Google Shape;17621;gd362d286f3_1_1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1468426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lt1"/>
        </a:solidFill>
        <a:effectLst/>
      </p:bgPr>
    </p:bg>
    <p:spTree>
      <p:nvGrpSpPr>
        <p:cNvPr id="1" name="Shape 8"/>
        <p:cNvGrpSpPr/>
        <p:nvPr/>
      </p:nvGrpSpPr>
      <p:grpSpPr>
        <a:xfrm>
          <a:off x="0" y="0"/>
          <a:ext cx="0" cy="0"/>
          <a:chOff x="0" y="0"/>
          <a:chExt cx="0" cy="0"/>
        </a:xfrm>
      </p:grpSpPr>
      <p:grpSp>
        <p:nvGrpSpPr>
          <p:cNvPr id="9" name="Google Shape;9;p2"/>
          <p:cNvGrpSpPr/>
          <p:nvPr/>
        </p:nvGrpSpPr>
        <p:grpSpPr>
          <a:xfrm>
            <a:off x="2540241" y="539995"/>
            <a:ext cx="4063478" cy="4063513"/>
            <a:chOff x="2540241" y="539995"/>
            <a:chExt cx="4063478" cy="4063513"/>
          </a:xfrm>
        </p:grpSpPr>
        <p:grpSp>
          <p:nvGrpSpPr>
            <p:cNvPr id="10" name="Google Shape;10;p2"/>
            <p:cNvGrpSpPr/>
            <p:nvPr/>
          </p:nvGrpSpPr>
          <p:grpSpPr>
            <a:xfrm>
              <a:off x="2693235" y="703668"/>
              <a:ext cx="885398" cy="893069"/>
              <a:chOff x="2781975" y="3951500"/>
              <a:chExt cx="640525" cy="646075"/>
            </a:xfrm>
          </p:grpSpPr>
          <p:sp>
            <p:nvSpPr>
              <p:cNvPr id="11" name="Google Shape;11;p2"/>
              <p:cNvSpPr/>
              <p:nvPr/>
            </p:nvSpPr>
            <p:spPr>
              <a:xfrm>
                <a:off x="3172325"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6" y="641"/>
                      <a:pt x="641" y="496"/>
                      <a:pt x="641" y="320"/>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a:off x="3172325" y="4215525"/>
                <a:ext cx="16025" cy="16050"/>
              </a:xfrm>
              <a:custGeom>
                <a:avLst/>
                <a:gdLst/>
                <a:ahLst/>
                <a:cxnLst/>
                <a:rect l="l" t="t" r="r" b="b"/>
                <a:pathLst>
                  <a:path w="641" h="642" extrusionOk="0">
                    <a:moveTo>
                      <a:pt x="320" y="1"/>
                    </a:moveTo>
                    <a:cubicBezTo>
                      <a:pt x="143" y="1"/>
                      <a:pt x="0" y="144"/>
                      <a:pt x="0" y="320"/>
                    </a:cubicBezTo>
                    <a:cubicBezTo>
                      <a:pt x="0" y="498"/>
                      <a:pt x="143" y="641"/>
                      <a:pt x="320" y="641"/>
                    </a:cubicBezTo>
                    <a:cubicBezTo>
                      <a:pt x="496" y="641"/>
                      <a:pt x="641" y="498"/>
                      <a:pt x="641" y="320"/>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3133250" y="4555550"/>
                <a:ext cx="16025" cy="16025"/>
              </a:xfrm>
              <a:custGeom>
                <a:avLst/>
                <a:gdLst/>
                <a:ahLst/>
                <a:cxnLst/>
                <a:rect l="l" t="t" r="r" b="b"/>
                <a:pathLst>
                  <a:path w="641"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3172325" y="4385500"/>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3172325" y="4419550"/>
                <a:ext cx="16025" cy="16025"/>
              </a:xfrm>
              <a:custGeom>
                <a:avLst/>
                <a:gdLst/>
                <a:ahLst/>
                <a:cxnLst/>
                <a:rect l="l" t="t" r="r" b="b"/>
                <a:pathLst>
                  <a:path w="641" h="641" extrusionOk="0">
                    <a:moveTo>
                      <a:pt x="320" y="1"/>
                    </a:moveTo>
                    <a:cubicBezTo>
                      <a:pt x="143" y="1"/>
                      <a:pt x="0" y="144"/>
                      <a:pt x="0" y="320"/>
                    </a:cubicBezTo>
                    <a:cubicBezTo>
                      <a:pt x="0" y="498"/>
                      <a:pt x="143" y="641"/>
                      <a:pt x="320" y="641"/>
                    </a:cubicBezTo>
                    <a:cubicBezTo>
                      <a:pt x="496" y="641"/>
                      <a:pt x="641" y="498"/>
                      <a:pt x="641" y="320"/>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3172325" y="4351475"/>
                <a:ext cx="16025" cy="16050"/>
              </a:xfrm>
              <a:custGeom>
                <a:avLst/>
                <a:gdLst/>
                <a:ahLst/>
                <a:cxnLst/>
                <a:rect l="l" t="t" r="r" b="b"/>
                <a:pathLst>
                  <a:path w="641" h="642" extrusionOk="0">
                    <a:moveTo>
                      <a:pt x="320" y="1"/>
                    </a:moveTo>
                    <a:cubicBezTo>
                      <a:pt x="143" y="1"/>
                      <a:pt x="0" y="145"/>
                      <a:pt x="0" y="322"/>
                    </a:cubicBezTo>
                    <a:cubicBezTo>
                      <a:pt x="0" y="498"/>
                      <a:pt x="143" y="641"/>
                      <a:pt x="320" y="641"/>
                    </a:cubicBezTo>
                    <a:cubicBezTo>
                      <a:pt x="496" y="641"/>
                      <a:pt x="641" y="498"/>
                      <a:pt x="641" y="322"/>
                    </a:cubicBezTo>
                    <a:cubicBezTo>
                      <a:pt x="641" y="147"/>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3172325" y="4317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3172325" y="4181525"/>
                <a:ext cx="16025" cy="16025"/>
              </a:xfrm>
              <a:custGeom>
                <a:avLst/>
                <a:gdLst/>
                <a:ahLst/>
                <a:cxnLst/>
                <a:rect l="l" t="t" r="r" b="b"/>
                <a:pathLst>
                  <a:path w="641" h="641" extrusionOk="0">
                    <a:moveTo>
                      <a:pt x="320" y="0"/>
                    </a:moveTo>
                    <a:cubicBezTo>
                      <a:pt x="143" y="0"/>
                      <a:pt x="0" y="143"/>
                      <a:pt x="0" y="321"/>
                    </a:cubicBezTo>
                    <a:cubicBezTo>
                      <a:pt x="0" y="497"/>
                      <a:pt x="143" y="641"/>
                      <a:pt x="320" y="641"/>
                    </a:cubicBezTo>
                    <a:cubicBezTo>
                      <a:pt x="496" y="641"/>
                      <a:pt x="641" y="497"/>
                      <a:pt x="641" y="321"/>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3172025" y="4045375"/>
                <a:ext cx="16325" cy="16000"/>
              </a:xfrm>
              <a:custGeom>
                <a:avLst/>
                <a:gdLst/>
                <a:ahLst/>
                <a:cxnLst/>
                <a:rect l="l" t="t" r="r" b="b"/>
                <a:pathLst>
                  <a:path w="653" h="640" extrusionOk="0">
                    <a:moveTo>
                      <a:pt x="326" y="0"/>
                    </a:moveTo>
                    <a:cubicBezTo>
                      <a:pt x="322" y="0"/>
                      <a:pt x="319" y="1"/>
                      <a:pt x="315" y="1"/>
                    </a:cubicBezTo>
                    <a:cubicBezTo>
                      <a:pt x="139" y="7"/>
                      <a:pt x="0" y="154"/>
                      <a:pt x="6" y="331"/>
                    </a:cubicBezTo>
                    <a:cubicBezTo>
                      <a:pt x="12" y="503"/>
                      <a:pt x="154" y="640"/>
                      <a:pt x="325" y="640"/>
                    </a:cubicBezTo>
                    <a:cubicBezTo>
                      <a:pt x="329" y="640"/>
                      <a:pt x="332" y="640"/>
                      <a:pt x="336" y="640"/>
                    </a:cubicBezTo>
                    <a:cubicBezTo>
                      <a:pt x="514" y="635"/>
                      <a:pt x="653" y="486"/>
                      <a:pt x="646" y="310"/>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3172025" y="4011325"/>
                <a:ext cx="16325" cy="16050"/>
              </a:xfrm>
              <a:custGeom>
                <a:avLst/>
                <a:gdLst/>
                <a:ahLst/>
                <a:cxnLst/>
                <a:rect l="l" t="t" r="r" b="b"/>
                <a:pathLst>
                  <a:path w="653" h="642" extrusionOk="0">
                    <a:moveTo>
                      <a:pt x="326" y="0"/>
                    </a:moveTo>
                    <a:cubicBezTo>
                      <a:pt x="322" y="0"/>
                      <a:pt x="319" y="0"/>
                      <a:pt x="315" y="1"/>
                    </a:cubicBezTo>
                    <a:cubicBezTo>
                      <a:pt x="139" y="7"/>
                      <a:pt x="0" y="154"/>
                      <a:pt x="6" y="331"/>
                    </a:cubicBezTo>
                    <a:cubicBezTo>
                      <a:pt x="12" y="505"/>
                      <a:pt x="154" y="641"/>
                      <a:pt x="325" y="641"/>
                    </a:cubicBezTo>
                    <a:cubicBezTo>
                      <a:pt x="329" y="641"/>
                      <a:pt x="332" y="641"/>
                      <a:pt x="336" y="641"/>
                    </a:cubicBezTo>
                    <a:cubicBezTo>
                      <a:pt x="514" y="635"/>
                      <a:pt x="653" y="487"/>
                      <a:pt x="646" y="309"/>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3172025" y="3977350"/>
                <a:ext cx="16325" cy="16000"/>
              </a:xfrm>
              <a:custGeom>
                <a:avLst/>
                <a:gdLst/>
                <a:ahLst/>
                <a:cxnLst/>
                <a:rect l="l" t="t" r="r" b="b"/>
                <a:pathLst>
                  <a:path w="653" h="640" extrusionOk="0">
                    <a:moveTo>
                      <a:pt x="326" y="0"/>
                    </a:moveTo>
                    <a:cubicBezTo>
                      <a:pt x="322" y="0"/>
                      <a:pt x="319" y="0"/>
                      <a:pt x="315" y="0"/>
                    </a:cubicBezTo>
                    <a:cubicBezTo>
                      <a:pt x="139" y="5"/>
                      <a:pt x="0" y="154"/>
                      <a:pt x="6" y="330"/>
                    </a:cubicBezTo>
                    <a:cubicBezTo>
                      <a:pt x="12" y="503"/>
                      <a:pt x="154" y="639"/>
                      <a:pt x="325" y="639"/>
                    </a:cubicBezTo>
                    <a:cubicBezTo>
                      <a:pt x="329" y="639"/>
                      <a:pt x="332" y="639"/>
                      <a:pt x="336" y="639"/>
                    </a:cubicBezTo>
                    <a:cubicBezTo>
                      <a:pt x="514" y="633"/>
                      <a:pt x="653" y="486"/>
                      <a:pt x="646" y="309"/>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3133250" y="4521525"/>
                <a:ext cx="16025" cy="16025"/>
              </a:xfrm>
              <a:custGeom>
                <a:avLst/>
                <a:gdLst/>
                <a:ahLst/>
                <a:cxnLst/>
                <a:rect l="l" t="t" r="r" b="b"/>
                <a:pathLst>
                  <a:path w="641"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3172025" y="4113375"/>
                <a:ext cx="16325" cy="16000"/>
              </a:xfrm>
              <a:custGeom>
                <a:avLst/>
                <a:gdLst/>
                <a:ahLst/>
                <a:cxnLst/>
                <a:rect l="l" t="t" r="r" b="b"/>
                <a:pathLst>
                  <a:path w="653" h="640" extrusionOk="0">
                    <a:moveTo>
                      <a:pt x="326" y="0"/>
                    </a:moveTo>
                    <a:cubicBezTo>
                      <a:pt x="322" y="0"/>
                      <a:pt x="319" y="0"/>
                      <a:pt x="315" y="0"/>
                    </a:cubicBezTo>
                    <a:cubicBezTo>
                      <a:pt x="139" y="6"/>
                      <a:pt x="0" y="154"/>
                      <a:pt x="6" y="330"/>
                    </a:cubicBezTo>
                    <a:cubicBezTo>
                      <a:pt x="12" y="503"/>
                      <a:pt x="154" y="639"/>
                      <a:pt x="325" y="639"/>
                    </a:cubicBezTo>
                    <a:cubicBezTo>
                      <a:pt x="329" y="639"/>
                      <a:pt x="332" y="639"/>
                      <a:pt x="336" y="639"/>
                    </a:cubicBezTo>
                    <a:cubicBezTo>
                      <a:pt x="514" y="633"/>
                      <a:pt x="653" y="486"/>
                      <a:pt x="646" y="309"/>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3172025" y="4079350"/>
                <a:ext cx="16325" cy="16050"/>
              </a:xfrm>
              <a:custGeom>
                <a:avLst/>
                <a:gdLst/>
                <a:ahLst/>
                <a:cxnLst/>
                <a:rect l="l" t="t" r="r" b="b"/>
                <a:pathLst>
                  <a:path w="653" h="642" extrusionOk="0">
                    <a:moveTo>
                      <a:pt x="326" y="1"/>
                    </a:moveTo>
                    <a:cubicBezTo>
                      <a:pt x="322" y="1"/>
                      <a:pt x="319" y="1"/>
                      <a:pt x="315" y="1"/>
                    </a:cubicBezTo>
                    <a:cubicBezTo>
                      <a:pt x="139" y="7"/>
                      <a:pt x="0" y="154"/>
                      <a:pt x="6" y="332"/>
                    </a:cubicBezTo>
                    <a:cubicBezTo>
                      <a:pt x="12" y="505"/>
                      <a:pt x="154" y="641"/>
                      <a:pt x="325" y="641"/>
                    </a:cubicBezTo>
                    <a:cubicBezTo>
                      <a:pt x="329" y="641"/>
                      <a:pt x="332" y="641"/>
                      <a:pt x="336" y="641"/>
                    </a:cubicBezTo>
                    <a:cubicBezTo>
                      <a:pt x="514" y="635"/>
                      <a:pt x="653" y="487"/>
                      <a:pt x="646" y="310"/>
                    </a:cubicBezTo>
                    <a:cubicBezTo>
                      <a:pt x="641" y="137"/>
                      <a:pt x="499" y="1"/>
                      <a:pt x="326"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3172325" y="4147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6" y="640"/>
                      <a:pt x="641" y="497"/>
                      <a:pt x="641" y="319"/>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3172325" y="4453525"/>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2"/>
              <p:cNvSpPr/>
              <p:nvPr/>
            </p:nvSpPr>
            <p:spPr>
              <a:xfrm>
                <a:off x="3172325"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a:off x="3211300" y="4147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2"/>
              <p:cNvSpPr/>
              <p:nvPr/>
            </p:nvSpPr>
            <p:spPr>
              <a:xfrm>
                <a:off x="3211300" y="4181525"/>
                <a:ext cx="16050" cy="16025"/>
              </a:xfrm>
              <a:custGeom>
                <a:avLst/>
                <a:gdLst/>
                <a:ahLst/>
                <a:cxnLst/>
                <a:rect l="l" t="t" r="r" b="b"/>
                <a:pathLst>
                  <a:path w="642"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a:off x="3211300" y="4249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a:off x="3211300" y="4215525"/>
                <a:ext cx="16050" cy="16050"/>
              </a:xfrm>
              <a:custGeom>
                <a:avLst/>
                <a:gdLst/>
                <a:ahLst/>
                <a:cxnLst/>
                <a:rect l="l" t="t" r="r" b="b"/>
                <a:pathLst>
                  <a:path w="642"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a:off x="3211300" y="4283525"/>
                <a:ext cx="16050" cy="16025"/>
              </a:xfrm>
              <a:custGeom>
                <a:avLst/>
                <a:gdLst/>
                <a:ahLst/>
                <a:cxnLst/>
                <a:rect l="l" t="t" r="r" b="b"/>
                <a:pathLst>
                  <a:path w="642"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a:off x="3172325" y="4487550"/>
                <a:ext cx="16025" cy="16025"/>
              </a:xfrm>
              <a:custGeom>
                <a:avLst/>
                <a:gdLst/>
                <a:ahLst/>
                <a:cxnLst/>
                <a:rect l="l" t="t" r="r" b="b"/>
                <a:pathLst>
                  <a:path w="641" h="641" extrusionOk="0">
                    <a:moveTo>
                      <a:pt x="320" y="0"/>
                    </a:moveTo>
                    <a:cubicBezTo>
                      <a:pt x="143" y="0"/>
                      <a:pt x="0" y="143"/>
                      <a:pt x="0" y="320"/>
                    </a:cubicBezTo>
                    <a:cubicBezTo>
                      <a:pt x="0" y="498"/>
                      <a:pt x="143" y="641"/>
                      <a:pt x="320" y="641"/>
                    </a:cubicBezTo>
                    <a:cubicBezTo>
                      <a:pt x="496" y="641"/>
                      <a:pt x="641" y="498"/>
                      <a:pt x="641" y="320"/>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a:off x="3211300" y="4317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a:off x="3211300" y="4351475"/>
                <a:ext cx="16050" cy="16050"/>
              </a:xfrm>
              <a:custGeom>
                <a:avLst/>
                <a:gdLst/>
                <a:ahLst/>
                <a:cxnLst/>
                <a:rect l="l" t="t" r="r" b="b"/>
                <a:pathLst>
                  <a:path w="642"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
              <p:cNvSpPr/>
              <p:nvPr/>
            </p:nvSpPr>
            <p:spPr>
              <a:xfrm>
                <a:off x="3172325" y="4521525"/>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a:off x="3211300" y="4113525"/>
                <a:ext cx="16050" cy="16025"/>
              </a:xfrm>
              <a:custGeom>
                <a:avLst/>
                <a:gdLst/>
                <a:ahLst/>
                <a:cxnLst/>
                <a:rect l="l" t="t" r="r" b="b"/>
                <a:pathLst>
                  <a:path w="642" h="641" extrusionOk="0">
                    <a:moveTo>
                      <a:pt x="320" y="0"/>
                    </a:moveTo>
                    <a:cubicBezTo>
                      <a:pt x="144" y="0"/>
                      <a:pt x="1" y="144"/>
                      <a:pt x="1" y="320"/>
                    </a:cubicBezTo>
                    <a:cubicBezTo>
                      <a:pt x="1" y="498"/>
                      <a:pt x="144" y="641"/>
                      <a:pt x="320" y="641"/>
                    </a:cubicBezTo>
                    <a:cubicBezTo>
                      <a:pt x="496" y="641"/>
                      <a:pt x="641" y="498"/>
                      <a:pt x="641" y="320"/>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a:off x="3211300" y="3977500"/>
                <a:ext cx="16050" cy="16025"/>
              </a:xfrm>
              <a:custGeom>
                <a:avLst/>
                <a:gdLst/>
                <a:ahLst/>
                <a:cxnLst/>
                <a:rect l="l" t="t" r="r" b="b"/>
                <a:pathLst>
                  <a:path w="642" h="641" extrusionOk="0">
                    <a:moveTo>
                      <a:pt x="320" y="0"/>
                    </a:moveTo>
                    <a:cubicBezTo>
                      <a:pt x="144" y="0"/>
                      <a:pt x="1" y="144"/>
                      <a:pt x="1" y="320"/>
                    </a:cubicBezTo>
                    <a:cubicBezTo>
                      <a:pt x="1" y="498"/>
                      <a:pt x="144" y="641"/>
                      <a:pt x="320" y="641"/>
                    </a:cubicBezTo>
                    <a:cubicBezTo>
                      <a:pt x="496" y="641"/>
                      <a:pt x="641" y="498"/>
                      <a:pt x="641" y="320"/>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a:off x="3172325" y="4555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6" y="640"/>
                      <a:pt x="641" y="497"/>
                      <a:pt x="641" y="319"/>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2"/>
              <p:cNvSpPr/>
              <p:nvPr/>
            </p:nvSpPr>
            <p:spPr>
              <a:xfrm>
                <a:off x="3211300" y="4079550"/>
                <a:ext cx="16050" cy="16025"/>
              </a:xfrm>
              <a:custGeom>
                <a:avLst/>
                <a:gdLst/>
                <a:ahLst/>
                <a:cxnLst/>
                <a:rect l="l" t="t" r="r" b="b"/>
                <a:pathLst>
                  <a:path w="642" h="641" extrusionOk="0">
                    <a:moveTo>
                      <a:pt x="320" y="0"/>
                    </a:moveTo>
                    <a:cubicBezTo>
                      <a:pt x="144" y="0"/>
                      <a:pt x="1" y="143"/>
                      <a:pt x="1" y="320"/>
                    </a:cubicBezTo>
                    <a:cubicBezTo>
                      <a:pt x="1" y="496"/>
                      <a:pt x="144" y="641"/>
                      <a:pt x="320" y="641"/>
                    </a:cubicBezTo>
                    <a:cubicBezTo>
                      <a:pt x="496" y="641"/>
                      <a:pt x="641" y="496"/>
                      <a:pt x="641" y="320"/>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2"/>
              <p:cNvSpPr/>
              <p:nvPr/>
            </p:nvSpPr>
            <p:spPr>
              <a:xfrm>
                <a:off x="3211300" y="4045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6"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a:off x="3211300" y="4011475"/>
                <a:ext cx="16050" cy="16025"/>
              </a:xfrm>
              <a:custGeom>
                <a:avLst/>
                <a:gdLst/>
                <a:ahLst/>
                <a:cxnLst/>
                <a:rect l="l" t="t" r="r" b="b"/>
                <a:pathLst>
                  <a:path w="642" h="641" extrusionOk="0">
                    <a:moveTo>
                      <a:pt x="320" y="1"/>
                    </a:moveTo>
                    <a:cubicBezTo>
                      <a:pt x="144" y="1"/>
                      <a:pt x="1" y="144"/>
                      <a:pt x="1" y="321"/>
                    </a:cubicBezTo>
                    <a:cubicBezTo>
                      <a:pt x="1" y="498"/>
                      <a:pt x="144" y="641"/>
                      <a:pt x="320" y="641"/>
                    </a:cubicBezTo>
                    <a:cubicBezTo>
                      <a:pt x="496" y="641"/>
                      <a:pt x="641" y="498"/>
                      <a:pt x="641" y="321"/>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2"/>
              <p:cNvSpPr/>
              <p:nvPr/>
            </p:nvSpPr>
            <p:spPr>
              <a:xfrm>
                <a:off x="3133250" y="4011475"/>
                <a:ext cx="16025" cy="16025"/>
              </a:xfrm>
              <a:custGeom>
                <a:avLst/>
                <a:gdLst/>
                <a:ahLst/>
                <a:cxnLst/>
                <a:rect l="l" t="t" r="r" b="b"/>
                <a:pathLst>
                  <a:path w="641" h="641" extrusionOk="0">
                    <a:moveTo>
                      <a:pt x="322" y="1"/>
                    </a:moveTo>
                    <a:cubicBezTo>
                      <a:pt x="144" y="1"/>
                      <a:pt x="1" y="144"/>
                      <a:pt x="1" y="321"/>
                    </a:cubicBezTo>
                    <a:cubicBezTo>
                      <a:pt x="1" y="498"/>
                      <a:pt x="144" y="641"/>
                      <a:pt x="322" y="641"/>
                    </a:cubicBezTo>
                    <a:cubicBezTo>
                      <a:pt x="498" y="641"/>
                      <a:pt x="641" y="498"/>
                      <a:pt x="641" y="321"/>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2"/>
              <p:cNvSpPr/>
              <p:nvPr/>
            </p:nvSpPr>
            <p:spPr>
              <a:xfrm>
                <a:off x="3094225" y="4419550"/>
                <a:ext cx="16025" cy="16025"/>
              </a:xfrm>
              <a:custGeom>
                <a:avLst/>
                <a:gdLst/>
                <a:ahLst/>
                <a:cxnLst/>
                <a:rect l="l" t="t" r="r" b="b"/>
                <a:pathLst>
                  <a:path w="641" h="641" extrusionOk="0">
                    <a:moveTo>
                      <a:pt x="321" y="1"/>
                    </a:moveTo>
                    <a:cubicBezTo>
                      <a:pt x="144" y="1"/>
                      <a:pt x="1" y="144"/>
                      <a:pt x="1" y="320"/>
                    </a:cubicBezTo>
                    <a:cubicBezTo>
                      <a:pt x="1" y="498"/>
                      <a:pt x="144" y="641"/>
                      <a:pt x="321" y="641"/>
                    </a:cubicBezTo>
                    <a:cubicBezTo>
                      <a:pt x="498" y="641"/>
                      <a:pt x="641" y="498"/>
                      <a:pt x="641" y="320"/>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a:off x="3094225" y="4453525"/>
                <a:ext cx="16025" cy="16050"/>
              </a:xfrm>
              <a:custGeom>
                <a:avLst/>
                <a:gdLst/>
                <a:ahLst/>
                <a:cxnLst/>
                <a:rect l="l" t="t" r="r" b="b"/>
                <a:pathLst>
                  <a:path w="641" h="642" extrusionOk="0">
                    <a:moveTo>
                      <a:pt x="321" y="1"/>
                    </a:moveTo>
                    <a:cubicBezTo>
                      <a:pt x="144" y="1"/>
                      <a:pt x="1" y="144"/>
                      <a:pt x="1" y="322"/>
                    </a:cubicBezTo>
                    <a:cubicBezTo>
                      <a:pt x="1" y="498"/>
                      <a:pt x="144" y="641"/>
                      <a:pt x="321" y="641"/>
                    </a:cubicBezTo>
                    <a:cubicBezTo>
                      <a:pt x="498" y="641"/>
                      <a:pt x="641" y="498"/>
                      <a:pt x="641" y="322"/>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a:off x="3094225" y="4385500"/>
                <a:ext cx="16025" cy="16025"/>
              </a:xfrm>
              <a:custGeom>
                <a:avLst/>
                <a:gdLst/>
                <a:ahLst/>
                <a:cxnLst/>
                <a:rect l="l" t="t" r="r" b="b"/>
                <a:pathLst>
                  <a:path w="641" h="641" extrusionOk="0">
                    <a:moveTo>
                      <a:pt x="321" y="0"/>
                    </a:moveTo>
                    <a:cubicBezTo>
                      <a:pt x="144" y="0"/>
                      <a:pt x="1" y="144"/>
                      <a:pt x="1" y="321"/>
                    </a:cubicBezTo>
                    <a:cubicBezTo>
                      <a:pt x="1" y="498"/>
                      <a:pt x="144" y="641"/>
                      <a:pt x="321" y="641"/>
                    </a:cubicBezTo>
                    <a:cubicBezTo>
                      <a:pt x="498" y="641"/>
                      <a:pt x="641" y="498"/>
                      <a:pt x="641" y="321"/>
                    </a:cubicBezTo>
                    <a:cubicBezTo>
                      <a:pt x="641" y="144"/>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
              <p:cNvSpPr/>
              <p:nvPr/>
            </p:nvSpPr>
            <p:spPr>
              <a:xfrm>
                <a:off x="3094225" y="4351475"/>
                <a:ext cx="16025" cy="16050"/>
              </a:xfrm>
              <a:custGeom>
                <a:avLst/>
                <a:gdLst/>
                <a:ahLst/>
                <a:cxnLst/>
                <a:rect l="l" t="t" r="r" b="b"/>
                <a:pathLst>
                  <a:path w="641" h="642" extrusionOk="0">
                    <a:moveTo>
                      <a:pt x="321" y="1"/>
                    </a:moveTo>
                    <a:cubicBezTo>
                      <a:pt x="144" y="1"/>
                      <a:pt x="1" y="145"/>
                      <a:pt x="1" y="322"/>
                    </a:cubicBezTo>
                    <a:cubicBezTo>
                      <a:pt x="1" y="498"/>
                      <a:pt x="144" y="641"/>
                      <a:pt x="321" y="641"/>
                    </a:cubicBezTo>
                    <a:cubicBezTo>
                      <a:pt x="498" y="641"/>
                      <a:pt x="641" y="498"/>
                      <a:pt x="641" y="322"/>
                    </a:cubicBezTo>
                    <a:cubicBezTo>
                      <a:pt x="641" y="147"/>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2"/>
              <p:cNvSpPr/>
              <p:nvPr/>
            </p:nvSpPr>
            <p:spPr>
              <a:xfrm>
                <a:off x="3094225" y="4317500"/>
                <a:ext cx="16025" cy="16050"/>
              </a:xfrm>
              <a:custGeom>
                <a:avLst/>
                <a:gdLst/>
                <a:ahLst/>
                <a:cxnLst/>
                <a:rect l="l" t="t" r="r" b="b"/>
                <a:pathLst>
                  <a:path w="641" h="642" extrusionOk="0">
                    <a:moveTo>
                      <a:pt x="321" y="1"/>
                    </a:moveTo>
                    <a:cubicBezTo>
                      <a:pt x="144" y="1"/>
                      <a:pt x="1" y="144"/>
                      <a:pt x="1" y="322"/>
                    </a:cubicBezTo>
                    <a:cubicBezTo>
                      <a:pt x="1" y="498"/>
                      <a:pt x="144" y="641"/>
                      <a:pt x="321" y="641"/>
                    </a:cubicBezTo>
                    <a:cubicBezTo>
                      <a:pt x="498" y="641"/>
                      <a:pt x="641" y="498"/>
                      <a:pt x="641" y="322"/>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
              <p:cNvSpPr/>
              <p:nvPr/>
            </p:nvSpPr>
            <p:spPr>
              <a:xfrm>
                <a:off x="3094225" y="4521525"/>
                <a:ext cx="16025" cy="16025"/>
              </a:xfrm>
              <a:custGeom>
                <a:avLst/>
                <a:gdLst/>
                <a:ahLst/>
                <a:cxnLst/>
                <a:rect l="l" t="t" r="r" b="b"/>
                <a:pathLst>
                  <a:path w="641" h="641" extrusionOk="0">
                    <a:moveTo>
                      <a:pt x="321" y="0"/>
                    </a:moveTo>
                    <a:cubicBezTo>
                      <a:pt x="144" y="0"/>
                      <a:pt x="1" y="144"/>
                      <a:pt x="1" y="321"/>
                    </a:cubicBezTo>
                    <a:cubicBezTo>
                      <a:pt x="1" y="498"/>
                      <a:pt x="144" y="641"/>
                      <a:pt x="321" y="641"/>
                    </a:cubicBezTo>
                    <a:cubicBezTo>
                      <a:pt x="498" y="641"/>
                      <a:pt x="641" y="498"/>
                      <a:pt x="641" y="321"/>
                    </a:cubicBezTo>
                    <a:cubicBezTo>
                      <a:pt x="641" y="144"/>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2"/>
              <p:cNvSpPr/>
              <p:nvPr/>
            </p:nvSpPr>
            <p:spPr>
              <a:xfrm>
                <a:off x="3094225" y="4555550"/>
                <a:ext cx="16025" cy="16025"/>
              </a:xfrm>
              <a:custGeom>
                <a:avLst/>
                <a:gdLst/>
                <a:ahLst/>
                <a:cxnLst/>
                <a:rect l="l" t="t" r="r" b="b"/>
                <a:pathLst>
                  <a:path w="641" h="641" extrusionOk="0">
                    <a:moveTo>
                      <a:pt x="321" y="0"/>
                    </a:moveTo>
                    <a:cubicBezTo>
                      <a:pt x="144" y="0"/>
                      <a:pt x="1" y="143"/>
                      <a:pt x="1" y="319"/>
                    </a:cubicBezTo>
                    <a:cubicBezTo>
                      <a:pt x="1" y="497"/>
                      <a:pt x="144" y="640"/>
                      <a:pt x="321" y="640"/>
                    </a:cubicBezTo>
                    <a:cubicBezTo>
                      <a:pt x="498" y="640"/>
                      <a:pt x="641" y="497"/>
                      <a:pt x="641" y="319"/>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2"/>
              <p:cNvSpPr/>
              <p:nvPr/>
            </p:nvSpPr>
            <p:spPr>
              <a:xfrm>
                <a:off x="3094225" y="4487550"/>
                <a:ext cx="16025" cy="16025"/>
              </a:xfrm>
              <a:custGeom>
                <a:avLst/>
                <a:gdLst/>
                <a:ahLst/>
                <a:cxnLst/>
                <a:rect l="l" t="t" r="r" b="b"/>
                <a:pathLst>
                  <a:path w="641" h="641" extrusionOk="0">
                    <a:moveTo>
                      <a:pt x="321" y="0"/>
                    </a:moveTo>
                    <a:cubicBezTo>
                      <a:pt x="144" y="0"/>
                      <a:pt x="1" y="143"/>
                      <a:pt x="1" y="320"/>
                    </a:cubicBezTo>
                    <a:cubicBezTo>
                      <a:pt x="1" y="498"/>
                      <a:pt x="144" y="641"/>
                      <a:pt x="321" y="641"/>
                    </a:cubicBezTo>
                    <a:cubicBezTo>
                      <a:pt x="498" y="641"/>
                      <a:pt x="641" y="498"/>
                      <a:pt x="641" y="320"/>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2"/>
              <p:cNvSpPr/>
              <p:nvPr/>
            </p:nvSpPr>
            <p:spPr>
              <a:xfrm>
                <a:off x="3133400" y="3952975"/>
                <a:ext cx="15125" cy="6550"/>
              </a:xfrm>
              <a:custGeom>
                <a:avLst/>
                <a:gdLst/>
                <a:ahLst/>
                <a:cxnLst/>
                <a:rect l="l" t="t" r="r" b="b"/>
                <a:pathLst>
                  <a:path w="605" h="262" extrusionOk="0">
                    <a:moveTo>
                      <a:pt x="1" y="1"/>
                    </a:moveTo>
                    <a:lnTo>
                      <a:pt x="1" y="1"/>
                    </a:lnTo>
                    <a:cubicBezTo>
                      <a:pt x="29" y="151"/>
                      <a:pt x="159" y="261"/>
                      <a:pt x="316" y="261"/>
                    </a:cubicBezTo>
                    <a:cubicBezTo>
                      <a:pt x="445" y="261"/>
                      <a:pt x="557" y="184"/>
                      <a:pt x="605" y="73"/>
                    </a:cubicBezTo>
                    <a:cubicBezTo>
                      <a:pt x="406" y="46"/>
                      <a:pt x="204" y="20"/>
                      <a:pt x="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2"/>
              <p:cNvSpPr/>
              <p:nvPr/>
            </p:nvSpPr>
            <p:spPr>
              <a:xfrm>
                <a:off x="3094125" y="4113475"/>
                <a:ext cx="16175" cy="16050"/>
              </a:xfrm>
              <a:custGeom>
                <a:avLst/>
                <a:gdLst/>
                <a:ahLst/>
                <a:cxnLst/>
                <a:rect l="l" t="t" r="r" b="b"/>
                <a:pathLst>
                  <a:path w="647" h="642" extrusionOk="0">
                    <a:moveTo>
                      <a:pt x="324" y="1"/>
                    </a:moveTo>
                    <a:cubicBezTo>
                      <a:pt x="322" y="1"/>
                      <a:pt x="320" y="1"/>
                      <a:pt x="318" y="1"/>
                    </a:cubicBezTo>
                    <a:cubicBezTo>
                      <a:pt x="140" y="4"/>
                      <a:pt x="0" y="150"/>
                      <a:pt x="3" y="328"/>
                    </a:cubicBezTo>
                    <a:cubicBezTo>
                      <a:pt x="8" y="502"/>
                      <a:pt x="151" y="641"/>
                      <a:pt x="324" y="641"/>
                    </a:cubicBezTo>
                    <a:cubicBezTo>
                      <a:pt x="326" y="641"/>
                      <a:pt x="328" y="641"/>
                      <a:pt x="330" y="641"/>
                    </a:cubicBezTo>
                    <a:cubicBezTo>
                      <a:pt x="506" y="638"/>
                      <a:pt x="646" y="492"/>
                      <a:pt x="643" y="314"/>
                    </a:cubicBezTo>
                    <a:cubicBezTo>
                      <a:pt x="640" y="140"/>
                      <a:pt x="497" y="1"/>
                      <a:pt x="324"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2"/>
              <p:cNvSpPr/>
              <p:nvPr/>
            </p:nvSpPr>
            <p:spPr>
              <a:xfrm>
                <a:off x="3094125" y="4079500"/>
                <a:ext cx="16175" cy="16000"/>
              </a:xfrm>
              <a:custGeom>
                <a:avLst/>
                <a:gdLst/>
                <a:ahLst/>
                <a:cxnLst/>
                <a:rect l="l" t="t" r="r" b="b"/>
                <a:pathLst>
                  <a:path w="647" h="640" extrusionOk="0">
                    <a:moveTo>
                      <a:pt x="326" y="1"/>
                    </a:moveTo>
                    <a:cubicBezTo>
                      <a:pt x="323" y="1"/>
                      <a:pt x="321" y="1"/>
                      <a:pt x="318" y="1"/>
                    </a:cubicBezTo>
                    <a:cubicBezTo>
                      <a:pt x="140" y="4"/>
                      <a:pt x="0" y="150"/>
                      <a:pt x="3" y="326"/>
                    </a:cubicBezTo>
                    <a:cubicBezTo>
                      <a:pt x="7" y="500"/>
                      <a:pt x="149" y="640"/>
                      <a:pt x="322" y="640"/>
                    </a:cubicBezTo>
                    <a:cubicBezTo>
                      <a:pt x="325" y="640"/>
                      <a:pt x="327" y="640"/>
                      <a:pt x="330" y="640"/>
                    </a:cubicBezTo>
                    <a:cubicBezTo>
                      <a:pt x="506" y="637"/>
                      <a:pt x="646" y="490"/>
                      <a:pt x="643" y="314"/>
                    </a:cubicBezTo>
                    <a:cubicBezTo>
                      <a:pt x="640" y="141"/>
                      <a:pt x="499" y="1"/>
                      <a:pt x="326"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2"/>
              <p:cNvSpPr/>
              <p:nvPr/>
            </p:nvSpPr>
            <p:spPr>
              <a:xfrm>
                <a:off x="3094225" y="4147550"/>
                <a:ext cx="16025" cy="16025"/>
              </a:xfrm>
              <a:custGeom>
                <a:avLst/>
                <a:gdLst/>
                <a:ahLst/>
                <a:cxnLst/>
                <a:rect l="l" t="t" r="r" b="b"/>
                <a:pathLst>
                  <a:path w="641" h="641" extrusionOk="0">
                    <a:moveTo>
                      <a:pt x="321" y="0"/>
                    </a:moveTo>
                    <a:cubicBezTo>
                      <a:pt x="144" y="0"/>
                      <a:pt x="1" y="143"/>
                      <a:pt x="1" y="319"/>
                    </a:cubicBezTo>
                    <a:cubicBezTo>
                      <a:pt x="1" y="497"/>
                      <a:pt x="144" y="640"/>
                      <a:pt x="321" y="640"/>
                    </a:cubicBezTo>
                    <a:cubicBezTo>
                      <a:pt x="498" y="640"/>
                      <a:pt x="641" y="497"/>
                      <a:pt x="641" y="319"/>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2"/>
              <p:cNvSpPr/>
              <p:nvPr/>
            </p:nvSpPr>
            <p:spPr>
              <a:xfrm>
                <a:off x="3094225" y="4215525"/>
                <a:ext cx="16025" cy="16050"/>
              </a:xfrm>
              <a:custGeom>
                <a:avLst/>
                <a:gdLst/>
                <a:ahLst/>
                <a:cxnLst/>
                <a:rect l="l" t="t" r="r" b="b"/>
                <a:pathLst>
                  <a:path w="641" h="642" extrusionOk="0">
                    <a:moveTo>
                      <a:pt x="321" y="1"/>
                    </a:moveTo>
                    <a:cubicBezTo>
                      <a:pt x="144" y="1"/>
                      <a:pt x="1" y="144"/>
                      <a:pt x="1" y="320"/>
                    </a:cubicBezTo>
                    <a:cubicBezTo>
                      <a:pt x="1" y="498"/>
                      <a:pt x="144" y="641"/>
                      <a:pt x="321" y="641"/>
                    </a:cubicBezTo>
                    <a:cubicBezTo>
                      <a:pt x="498" y="641"/>
                      <a:pt x="641" y="498"/>
                      <a:pt x="641" y="320"/>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2"/>
              <p:cNvSpPr/>
              <p:nvPr/>
            </p:nvSpPr>
            <p:spPr>
              <a:xfrm>
                <a:off x="3094225" y="4249500"/>
                <a:ext cx="16025" cy="16050"/>
              </a:xfrm>
              <a:custGeom>
                <a:avLst/>
                <a:gdLst/>
                <a:ahLst/>
                <a:cxnLst/>
                <a:rect l="l" t="t" r="r" b="b"/>
                <a:pathLst>
                  <a:path w="641" h="642" extrusionOk="0">
                    <a:moveTo>
                      <a:pt x="321" y="1"/>
                    </a:moveTo>
                    <a:cubicBezTo>
                      <a:pt x="144" y="1"/>
                      <a:pt x="1" y="144"/>
                      <a:pt x="1" y="322"/>
                    </a:cubicBezTo>
                    <a:cubicBezTo>
                      <a:pt x="1" y="498"/>
                      <a:pt x="144" y="641"/>
                      <a:pt x="321" y="641"/>
                    </a:cubicBezTo>
                    <a:cubicBezTo>
                      <a:pt x="498" y="641"/>
                      <a:pt x="641" y="498"/>
                      <a:pt x="641" y="322"/>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2"/>
              <p:cNvSpPr/>
              <p:nvPr/>
            </p:nvSpPr>
            <p:spPr>
              <a:xfrm>
                <a:off x="3133250" y="4487550"/>
                <a:ext cx="16025" cy="16025"/>
              </a:xfrm>
              <a:custGeom>
                <a:avLst/>
                <a:gdLst/>
                <a:ahLst/>
                <a:cxnLst/>
                <a:rect l="l" t="t" r="r" b="b"/>
                <a:pathLst>
                  <a:path w="641"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2"/>
              <p:cNvSpPr/>
              <p:nvPr/>
            </p:nvSpPr>
            <p:spPr>
              <a:xfrm>
                <a:off x="3094225" y="4283525"/>
                <a:ext cx="16025" cy="16025"/>
              </a:xfrm>
              <a:custGeom>
                <a:avLst/>
                <a:gdLst/>
                <a:ahLst/>
                <a:cxnLst/>
                <a:rect l="l" t="t" r="r" b="b"/>
                <a:pathLst>
                  <a:path w="641" h="641" extrusionOk="0">
                    <a:moveTo>
                      <a:pt x="321" y="1"/>
                    </a:moveTo>
                    <a:cubicBezTo>
                      <a:pt x="144" y="1"/>
                      <a:pt x="1" y="144"/>
                      <a:pt x="1" y="320"/>
                    </a:cubicBezTo>
                    <a:cubicBezTo>
                      <a:pt x="1" y="496"/>
                      <a:pt x="144" y="641"/>
                      <a:pt x="321" y="641"/>
                    </a:cubicBezTo>
                    <a:cubicBezTo>
                      <a:pt x="498" y="641"/>
                      <a:pt x="641" y="496"/>
                      <a:pt x="641" y="320"/>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2"/>
              <p:cNvSpPr/>
              <p:nvPr/>
            </p:nvSpPr>
            <p:spPr>
              <a:xfrm>
                <a:off x="3094225" y="4181525"/>
                <a:ext cx="16025" cy="16025"/>
              </a:xfrm>
              <a:custGeom>
                <a:avLst/>
                <a:gdLst/>
                <a:ahLst/>
                <a:cxnLst/>
                <a:rect l="l" t="t" r="r" b="b"/>
                <a:pathLst>
                  <a:path w="641" h="641" extrusionOk="0">
                    <a:moveTo>
                      <a:pt x="321" y="0"/>
                    </a:moveTo>
                    <a:cubicBezTo>
                      <a:pt x="144" y="0"/>
                      <a:pt x="1" y="143"/>
                      <a:pt x="1" y="321"/>
                    </a:cubicBezTo>
                    <a:cubicBezTo>
                      <a:pt x="1" y="497"/>
                      <a:pt x="144" y="641"/>
                      <a:pt x="321" y="641"/>
                    </a:cubicBezTo>
                    <a:cubicBezTo>
                      <a:pt x="498" y="641"/>
                      <a:pt x="641" y="497"/>
                      <a:pt x="641" y="321"/>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2"/>
              <p:cNvSpPr/>
              <p:nvPr/>
            </p:nvSpPr>
            <p:spPr>
              <a:xfrm>
                <a:off x="3133250" y="4317500"/>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2"/>
              <p:cNvSpPr/>
              <p:nvPr/>
            </p:nvSpPr>
            <p:spPr>
              <a:xfrm>
                <a:off x="3133250" y="4351475"/>
                <a:ext cx="16025" cy="16050"/>
              </a:xfrm>
              <a:custGeom>
                <a:avLst/>
                <a:gdLst/>
                <a:ahLst/>
                <a:cxnLst/>
                <a:rect l="l" t="t" r="r" b="b"/>
                <a:pathLst>
                  <a:path w="641"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2"/>
              <p:cNvSpPr/>
              <p:nvPr/>
            </p:nvSpPr>
            <p:spPr>
              <a:xfrm>
                <a:off x="3133250" y="4283525"/>
                <a:ext cx="16025" cy="16025"/>
              </a:xfrm>
              <a:custGeom>
                <a:avLst/>
                <a:gdLst/>
                <a:ahLst/>
                <a:cxnLst/>
                <a:rect l="l" t="t" r="r" b="b"/>
                <a:pathLst>
                  <a:path w="641"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2"/>
              <p:cNvSpPr/>
              <p:nvPr/>
            </p:nvSpPr>
            <p:spPr>
              <a:xfrm>
                <a:off x="3133250" y="4385500"/>
                <a:ext cx="16025" cy="16025"/>
              </a:xfrm>
              <a:custGeom>
                <a:avLst/>
                <a:gdLst/>
                <a:ahLst/>
                <a:cxnLst/>
                <a:rect l="l" t="t" r="r" b="b"/>
                <a:pathLst>
                  <a:path w="641"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2"/>
              <p:cNvSpPr/>
              <p:nvPr/>
            </p:nvSpPr>
            <p:spPr>
              <a:xfrm>
                <a:off x="3133250" y="4453525"/>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2"/>
              <p:cNvSpPr/>
              <p:nvPr/>
            </p:nvSpPr>
            <p:spPr>
              <a:xfrm>
                <a:off x="3133250" y="4419550"/>
                <a:ext cx="16025" cy="16025"/>
              </a:xfrm>
              <a:custGeom>
                <a:avLst/>
                <a:gdLst/>
                <a:ahLst/>
                <a:cxnLst/>
                <a:rect l="l" t="t" r="r" b="b"/>
                <a:pathLst>
                  <a:path w="641"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2"/>
              <p:cNvSpPr/>
              <p:nvPr/>
            </p:nvSpPr>
            <p:spPr>
              <a:xfrm>
                <a:off x="3133250" y="4249500"/>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2"/>
              <p:cNvSpPr/>
              <p:nvPr/>
            </p:nvSpPr>
            <p:spPr>
              <a:xfrm>
                <a:off x="3133250" y="4045525"/>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2"/>
              <p:cNvSpPr/>
              <p:nvPr/>
            </p:nvSpPr>
            <p:spPr>
              <a:xfrm>
                <a:off x="3133250" y="3977500"/>
                <a:ext cx="16025" cy="16025"/>
              </a:xfrm>
              <a:custGeom>
                <a:avLst/>
                <a:gdLst/>
                <a:ahLst/>
                <a:cxnLst/>
                <a:rect l="l" t="t" r="r" b="b"/>
                <a:pathLst>
                  <a:path w="641"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2"/>
              <p:cNvSpPr/>
              <p:nvPr/>
            </p:nvSpPr>
            <p:spPr>
              <a:xfrm>
                <a:off x="3133250" y="4079550"/>
                <a:ext cx="16025" cy="16025"/>
              </a:xfrm>
              <a:custGeom>
                <a:avLst/>
                <a:gdLst/>
                <a:ahLst/>
                <a:cxnLst/>
                <a:rect l="l" t="t" r="r" b="b"/>
                <a:pathLst>
                  <a:path w="641" h="641" extrusionOk="0">
                    <a:moveTo>
                      <a:pt x="322" y="0"/>
                    </a:moveTo>
                    <a:cubicBezTo>
                      <a:pt x="144" y="0"/>
                      <a:pt x="1" y="143"/>
                      <a:pt x="1" y="320"/>
                    </a:cubicBezTo>
                    <a:cubicBezTo>
                      <a:pt x="1" y="496"/>
                      <a:pt x="144" y="641"/>
                      <a:pt x="322" y="641"/>
                    </a:cubicBezTo>
                    <a:cubicBezTo>
                      <a:pt x="498" y="641"/>
                      <a:pt x="641" y="496"/>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2"/>
              <p:cNvSpPr/>
              <p:nvPr/>
            </p:nvSpPr>
            <p:spPr>
              <a:xfrm>
                <a:off x="3211300" y="4385500"/>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2"/>
              <p:cNvSpPr/>
              <p:nvPr/>
            </p:nvSpPr>
            <p:spPr>
              <a:xfrm>
                <a:off x="3133250" y="4215525"/>
                <a:ext cx="16025" cy="16050"/>
              </a:xfrm>
              <a:custGeom>
                <a:avLst/>
                <a:gdLst/>
                <a:ahLst/>
                <a:cxnLst/>
                <a:rect l="l" t="t" r="r" b="b"/>
                <a:pathLst>
                  <a:path w="641"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2"/>
              <p:cNvSpPr/>
              <p:nvPr/>
            </p:nvSpPr>
            <p:spPr>
              <a:xfrm>
                <a:off x="3133250" y="4113525"/>
                <a:ext cx="16025" cy="16025"/>
              </a:xfrm>
              <a:custGeom>
                <a:avLst/>
                <a:gdLst/>
                <a:ahLst/>
                <a:cxnLst/>
                <a:rect l="l" t="t" r="r" b="b"/>
                <a:pathLst>
                  <a:path w="641"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2"/>
              <p:cNvSpPr/>
              <p:nvPr/>
            </p:nvSpPr>
            <p:spPr>
              <a:xfrm>
                <a:off x="3133250" y="4181525"/>
                <a:ext cx="16025" cy="16025"/>
              </a:xfrm>
              <a:custGeom>
                <a:avLst/>
                <a:gdLst/>
                <a:ahLst/>
                <a:cxnLst/>
                <a:rect l="l" t="t" r="r" b="b"/>
                <a:pathLst>
                  <a:path w="641"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2"/>
              <p:cNvSpPr/>
              <p:nvPr/>
            </p:nvSpPr>
            <p:spPr>
              <a:xfrm>
                <a:off x="3133250" y="4147550"/>
                <a:ext cx="16025" cy="16025"/>
              </a:xfrm>
              <a:custGeom>
                <a:avLst/>
                <a:gdLst/>
                <a:ahLst/>
                <a:cxnLst/>
                <a:rect l="l" t="t" r="r" b="b"/>
                <a:pathLst>
                  <a:path w="641"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2"/>
              <p:cNvSpPr/>
              <p:nvPr/>
            </p:nvSpPr>
            <p:spPr>
              <a:xfrm>
                <a:off x="3367450" y="4419550"/>
                <a:ext cx="16025" cy="16025"/>
              </a:xfrm>
              <a:custGeom>
                <a:avLst/>
                <a:gdLst/>
                <a:ahLst/>
                <a:cxnLst/>
                <a:rect l="l" t="t" r="r" b="b"/>
                <a:pathLst>
                  <a:path w="641" h="641" extrusionOk="0">
                    <a:moveTo>
                      <a:pt x="320" y="1"/>
                    </a:moveTo>
                    <a:cubicBezTo>
                      <a:pt x="143" y="1"/>
                      <a:pt x="0" y="144"/>
                      <a:pt x="0" y="320"/>
                    </a:cubicBezTo>
                    <a:cubicBezTo>
                      <a:pt x="0" y="498"/>
                      <a:pt x="143"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2"/>
              <p:cNvSpPr/>
              <p:nvPr/>
            </p:nvSpPr>
            <p:spPr>
              <a:xfrm>
                <a:off x="3328375"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2"/>
              <p:cNvSpPr/>
              <p:nvPr/>
            </p:nvSpPr>
            <p:spPr>
              <a:xfrm>
                <a:off x="3328375"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2"/>
              <p:cNvSpPr/>
              <p:nvPr/>
            </p:nvSpPr>
            <p:spPr>
              <a:xfrm>
                <a:off x="3328375"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2"/>
              <p:cNvSpPr/>
              <p:nvPr/>
            </p:nvSpPr>
            <p:spPr>
              <a:xfrm>
                <a:off x="3328375"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2"/>
              <p:cNvSpPr/>
              <p:nvPr/>
            </p:nvSpPr>
            <p:spPr>
              <a:xfrm>
                <a:off x="3328375"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2"/>
              <p:cNvSpPr/>
              <p:nvPr/>
            </p:nvSpPr>
            <p:spPr>
              <a:xfrm>
                <a:off x="3328375"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2"/>
              <p:cNvSpPr/>
              <p:nvPr/>
            </p:nvSpPr>
            <p:spPr>
              <a:xfrm>
                <a:off x="3328375"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2"/>
              <p:cNvSpPr/>
              <p:nvPr/>
            </p:nvSpPr>
            <p:spPr>
              <a:xfrm>
                <a:off x="3328375"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2"/>
              <p:cNvSpPr/>
              <p:nvPr/>
            </p:nvSpPr>
            <p:spPr>
              <a:xfrm>
                <a:off x="3289350"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2"/>
              <p:cNvSpPr/>
              <p:nvPr/>
            </p:nvSpPr>
            <p:spPr>
              <a:xfrm>
                <a:off x="3289350" y="4487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2"/>
              <p:cNvSpPr/>
              <p:nvPr/>
            </p:nvSpPr>
            <p:spPr>
              <a:xfrm>
                <a:off x="3289350"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2"/>
              <p:cNvSpPr/>
              <p:nvPr/>
            </p:nvSpPr>
            <p:spPr>
              <a:xfrm>
                <a:off x="3289350"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2"/>
              <p:cNvSpPr/>
              <p:nvPr/>
            </p:nvSpPr>
            <p:spPr>
              <a:xfrm>
                <a:off x="3289350"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2"/>
              <p:cNvSpPr/>
              <p:nvPr/>
            </p:nvSpPr>
            <p:spPr>
              <a:xfrm>
                <a:off x="3328375" y="4079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2"/>
              <p:cNvSpPr/>
              <p:nvPr/>
            </p:nvSpPr>
            <p:spPr>
              <a:xfrm>
                <a:off x="3328375" y="4113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2"/>
              <p:cNvSpPr/>
              <p:nvPr/>
            </p:nvSpPr>
            <p:spPr>
              <a:xfrm>
                <a:off x="3328375" y="4047150"/>
                <a:ext cx="14125" cy="14425"/>
              </a:xfrm>
              <a:custGeom>
                <a:avLst/>
                <a:gdLst/>
                <a:ahLst/>
                <a:cxnLst/>
                <a:rect l="l" t="t" r="r" b="b"/>
                <a:pathLst>
                  <a:path w="565" h="577" extrusionOk="0">
                    <a:moveTo>
                      <a:pt x="129" y="0"/>
                    </a:moveTo>
                    <a:cubicBezTo>
                      <a:pt x="52" y="58"/>
                      <a:pt x="1" y="151"/>
                      <a:pt x="1" y="257"/>
                    </a:cubicBezTo>
                    <a:cubicBezTo>
                      <a:pt x="1" y="433"/>
                      <a:pt x="144" y="576"/>
                      <a:pt x="322" y="576"/>
                    </a:cubicBezTo>
                    <a:cubicBezTo>
                      <a:pt x="420" y="576"/>
                      <a:pt x="506" y="531"/>
                      <a:pt x="564" y="462"/>
                    </a:cubicBezTo>
                    <a:cubicBezTo>
                      <a:pt x="423" y="305"/>
                      <a:pt x="278" y="151"/>
                      <a:pt x="129"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2"/>
              <p:cNvSpPr/>
              <p:nvPr/>
            </p:nvSpPr>
            <p:spPr>
              <a:xfrm>
                <a:off x="3328375"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2"/>
              <p:cNvSpPr/>
              <p:nvPr/>
            </p:nvSpPr>
            <p:spPr>
              <a:xfrm>
                <a:off x="3367450" y="4385500"/>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2"/>
              <p:cNvSpPr/>
              <p:nvPr/>
            </p:nvSpPr>
            <p:spPr>
              <a:xfrm>
                <a:off x="3406475" y="4182050"/>
                <a:ext cx="9525" cy="15500"/>
              </a:xfrm>
              <a:custGeom>
                <a:avLst/>
                <a:gdLst/>
                <a:ahLst/>
                <a:cxnLst/>
                <a:rect l="l" t="t" r="r" b="b"/>
                <a:pathLst>
                  <a:path w="381" h="620" extrusionOk="0">
                    <a:moveTo>
                      <a:pt x="213" y="0"/>
                    </a:moveTo>
                    <a:cubicBezTo>
                      <a:pt x="89" y="44"/>
                      <a:pt x="0" y="160"/>
                      <a:pt x="0" y="300"/>
                    </a:cubicBezTo>
                    <a:cubicBezTo>
                      <a:pt x="0" y="476"/>
                      <a:pt x="143" y="620"/>
                      <a:pt x="320" y="620"/>
                    </a:cubicBezTo>
                    <a:cubicBezTo>
                      <a:pt x="341" y="620"/>
                      <a:pt x="360" y="618"/>
                      <a:pt x="380" y="614"/>
                    </a:cubicBezTo>
                    <a:cubicBezTo>
                      <a:pt x="330" y="407"/>
                      <a:pt x="275" y="202"/>
                      <a:pt x="213"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2"/>
              <p:cNvSpPr/>
              <p:nvPr/>
            </p:nvSpPr>
            <p:spPr>
              <a:xfrm>
                <a:off x="3367450" y="4351475"/>
                <a:ext cx="16025" cy="16050"/>
              </a:xfrm>
              <a:custGeom>
                <a:avLst/>
                <a:gdLst/>
                <a:ahLst/>
                <a:cxnLst/>
                <a:rect l="l" t="t" r="r" b="b"/>
                <a:pathLst>
                  <a:path w="641" h="642" extrusionOk="0">
                    <a:moveTo>
                      <a:pt x="320" y="1"/>
                    </a:moveTo>
                    <a:cubicBezTo>
                      <a:pt x="143" y="1"/>
                      <a:pt x="0" y="145"/>
                      <a:pt x="0" y="322"/>
                    </a:cubicBezTo>
                    <a:cubicBezTo>
                      <a:pt x="0" y="498"/>
                      <a:pt x="143"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2"/>
              <p:cNvSpPr/>
              <p:nvPr/>
            </p:nvSpPr>
            <p:spPr>
              <a:xfrm>
                <a:off x="3094125" y="4045500"/>
                <a:ext cx="16175" cy="16025"/>
              </a:xfrm>
              <a:custGeom>
                <a:avLst/>
                <a:gdLst/>
                <a:ahLst/>
                <a:cxnLst/>
                <a:rect l="l" t="t" r="r" b="b"/>
                <a:pathLst>
                  <a:path w="647" h="641" extrusionOk="0">
                    <a:moveTo>
                      <a:pt x="324" y="0"/>
                    </a:moveTo>
                    <a:cubicBezTo>
                      <a:pt x="322" y="0"/>
                      <a:pt x="320" y="0"/>
                      <a:pt x="318" y="0"/>
                    </a:cubicBezTo>
                    <a:cubicBezTo>
                      <a:pt x="140" y="3"/>
                      <a:pt x="0" y="149"/>
                      <a:pt x="3" y="327"/>
                    </a:cubicBezTo>
                    <a:cubicBezTo>
                      <a:pt x="8" y="502"/>
                      <a:pt x="151" y="641"/>
                      <a:pt x="324" y="641"/>
                    </a:cubicBezTo>
                    <a:cubicBezTo>
                      <a:pt x="326" y="641"/>
                      <a:pt x="328" y="641"/>
                      <a:pt x="330" y="641"/>
                    </a:cubicBezTo>
                    <a:cubicBezTo>
                      <a:pt x="506" y="638"/>
                      <a:pt x="646" y="491"/>
                      <a:pt x="643" y="314"/>
                    </a:cubicBezTo>
                    <a:cubicBezTo>
                      <a:pt x="640" y="139"/>
                      <a:pt x="497" y="0"/>
                      <a:pt x="324"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2"/>
              <p:cNvSpPr/>
              <p:nvPr/>
            </p:nvSpPr>
            <p:spPr>
              <a:xfrm>
                <a:off x="3406475" y="4215525"/>
                <a:ext cx="15275" cy="16050"/>
              </a:xfrm>
              <a:custGeom>
                <a:avLst/>
                <a:gdLst/>
                <a:ahLst/>
                <a:cxnLst/>
                <a:rect l="l" t="t" r="r" b="b"/>
                <a:pathLst>
                  <a:path w="611" h="642" extrusionOk="0">
                    <a:moveTo>
                      <a:pt x="320" y="1"/>
                    </a:moveTo>
                    <a:cubicBezTo>
                      <a:pt x="143" y="1"/>
                      <a:pt x="0" y="144"/>
                      <a:pt x="0" y="320"/>
                    </a:cubicBezTo>
                    <a:cubicBezTo>
                      <a:pt x="0" y="498"/>
                      <a:pt x="143" y="641"/>
                      <a:pt x="320" y="641"/>
                    </a:cubicBezTo>
                    <a:cubicBezTo>
                      <a:pt x="451" y="641"/>
                      <a:pt x="561" y="563"/>
                      <a:pt x="611" y="453"/>
                    </a:cubicBezTo>
                    <a:cubicBezTo>
                      <a:pt x="594" y="335"/>
                      <a:pt x="574" y="219"/>
                      <a:pt x="553" y="103"/>
                    </a:cubicBezTo>
                    <a:cubicBezTo>
                      <a:pt x="496" y="40"/>
                      <a:pt x="413"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2"/>
              <p:cNvSpPr/>
              <p:nvPr/>
            </p:nvSpPr>
            <p:spPr>
              <a:xfrm>
                <a:off x="3406475"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2"/>
              <p:cNvSpPr/>
              <p:nvPr/>
            </p:nvSpPr>
            <p:spPr>
              <a:xfrm>
                <a:off x="3406475"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2"/>
              <p:cNvSpPr/>
              <p:nvPr/>
            </p:nvSpPr>
            <p:spPr>
              <a:xfrm>
                <a:off x="3367450" y="4147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2"/>
              <p:cNvSpPr/>
              <p:nvPr/>
            </p:nvSpPr>
            <p:spPr>
              <a:xfrm>
                <a:off x="3367450" y="4181525"/>
                <a:ext cx="16025" cy="16025"/>
              </a:xfrm>
              <a:custGeom>
                <a:avLst/>
                <a:gdLst/>
                <a:ahLst/>
                <a:cxnLst/>
                <a:rect l="l" t="t" r="r" b="b"/>
                <a:pathLst>
                  <a:path w="641" h="641" extrusionOk="0">
                    <a:moveTo>
                      <a:pt x="320" y="0"/>
                    </a:moveTo>
                    <a:cubicBezTo>
                      <a:pt x="143" y="0"/>
                      <a:pt x="0" y="143"/>
                      <a:pt x="0" y="321"/>
                    </a:cubicBezTo>
                    <a:cubicBezTo>
                      <a:pt x="0" y="497"/>
                      <a:pt x="143"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2"/>
              <p:cNvSpPr/>
              <p:nvPr/>
            </p:nvSpPr>
            <p:spPr>
              <a:xfrm>
                <a:off x="3328375"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2"/>
              <p:cNvSpPr/>
              <p:nvPr/>
            </p:nvSpPr>
            <p:spPr>
              <a:xfrm>
                <a:off x="3367450" y="4317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2"/>
              <p:cNvSpPr/>
              <p:nvPr/>
            </p:nvSpPr>
            <p:spPr>
              <a:xfrm>
                <a:off x="3367450" y="4113525"/>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2"/>
              <p:cNvSpPr/>
              <p:nvPr/>
            </p:nvSpPr>
            <p:spPr>
              <a:xfrm>
                <a:off x="3367450" y="4215525"/>
                <a:ext cx="16025" cy="16050"/>
              </a:xfrm>
              <a:custGeom>
                <a:avLst/>
                <a:gdLst/>
                <a:ahLst/>
                <a:cxnLst/>
                <a:rect l="l" t="t" r="r" b="b"/>
                <a:pathLst>
                  <a:path w="641" h="642" extrusionOk="0">
                    <a:moveTo>
                      <a:pt x="320" y="1"/>
                    </a:moveTo>
                    <a:cubicBezTo>
                      <a:pt x="143" y="1"/>
                      <a:pt x="0" y="144"/>
                      <a:pt x="0" y="320"/>
                    </a:cubicBezTo>
                    <a:cubicBezTo>
                      <a:pt x="0" y="498"/>
                      <a:pt x="143"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2"/>
              <p:cNvSpPr/>
              <p:nvPr/>
            </p:nvSpPr>
            <p:spPr>
              <a:xfrm>
                <a:off x="3367450"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2"/>
              <p:cNvSpPr/>
              <p:nvPr/>
            </p:nvSpPr>
            <p:spPr>
              <a:xfrm>
                <a:off x="3367450"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2"/>
              <p:cNvSpPr/>
              <p:nvPr/>
            </p:nvSpPr>
            <p:spPr>
              <a:xfrm>
                <a:off x="3289350"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2"/>
              <p:cNvSpPr/>
              <p:nvPr/>
            </p:nvSpPr>
            <p:spPr>
              <a:xfrm>
                <a:off x="3250325" y="4181525"/>
                <a:ext cx="16050" cy="16025"/>
              </a:xfrm>
              <a:custGeom>
                <a:avLst/>
                <a:gdLst/>
                <a:ahLst/>
                <a:cxnLst/>
                <a:rect l="l" t="t" r="r" b="b"/>
                <a:pathLst>
                  <a:path w="642"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2"/>
              <p:cNvSpPr/>
              <p:nvPr/>
            </p:nvSpPr>
            <p:spPr>
              <a:xfrm>
                <a:off x="3250325" y="4079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2"/>
              <p:cNvSpPr/>
              <p:nvPr/>
            </p:nvSpPr>
            <p:spPr>
              <a:xfrm>
                <a:off x="3250325" y="4113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2"/>
              <p:cNvSpPr/>
              <p:nvPr/>
            </p:nvSpPr>
            <p:spPr>
              <a:xfrm>
                <a:off x="3250325" y="4147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2"/>
              <p:cNvSpPr/>
              <p:nvPr/>
            </p:nvSpPr>
            <p:spPr>
              <a:xfrm>
                <a:off x="3250325" y="4283525"/>
                <a:ext cx="16050" cy="16025"/>
              </a:xfrm>
              <a:custGeom>
                <a:avLst/>
                <a:gdLst/>
                <a:ahLst/>
                <a:cxnLst/>
                <a:rect l="l" t="t" r="r" b="b"/>
                <a:pathLst>
                  <a:path w="642"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2"/>
              <p:cNvSpPr/>
              <p:nvPr/>
            </p:nvSpPr>
            <p:spPr>
              <a:xfrm>
                <a:off x="3250325" y="4317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2"/>
              <p:cNvSpPr/>
              <p:nvPr/>
            </p:nvSpPr>
            <p:spPr>
              <a:xfrm>
                <a:off x="3250325" y="4249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2"/>
              <p:cNvSpPr/>
              <p:nvPr/>
            </p:nvSpPr>
            <p:spPr>
              <a:xfrm>
                <a:off x="3250325" y="4215525"/>
                <a:ext cx="16050" cy="16050"/>
              </a:xfrm>
              <a:custGeom>
                <a:avLst/>
                <a:gdLst/>
                <a:ahLst/>
                <a:cxnLst/>
                <a:rect l="l" t="t" r="r" b="b"/>
                <a:pathLst>
                  <a:path w="642"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2"/>
              <p:cNvSpPr/>
              <p:nvPr/>
            </p:nvSpPr>
            <p:spPr>
              <a:xfrm>
                <a:off x="3211300" y="4487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9;p2"/>
              <p:cNvSpPr/>
              <p:nvPr/>
            </p:nvSpPr>
            <p:spPr>
              <a:xfrm>
                <a:off x="3211300" y="4555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2"/>
              <p:cNvSpPr/>
              <p:nvPr/>
            </p:nvSpPr>
            <p:spPr>
              <a:xfrm>
                <a:off x="3211300" y="4453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2"/>
              <p:cNvSpPr/>
              <p:nvPr/>
            </p:nvSpPr>
            <p:spPr>
              <a:xfrm>
                <a:off x="3211300" y="4521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2"/>
              <p:cNvSpPr/>
              <p:nvPr/>
            </p:nvSpPr>
            <p:spPr>
              <a:xfrm>
                <a:off x="3250325" y="4011475"/>
                <a:ext cx="16050" cy="16025"/>
              </a:xfrm>
              <a:custGeom>
                <a:avLst/>
                <a:gdLst/>
                <a:ahLst/>
                <a:cxnLst/>
                <a:rect l="l" t="t" r="r" b="b"/>
                <a:pathLst>
                  <a:path w="642" h="641" extrusionOk="0">
                    <a:moveTo>
                      <a:pt x="320" y="1"/>
                    </a:moveTo>
                    <a:cubicBezTo>
                      <a:pt x="144" y="1"/>
                      <a:pt x="1" y="144"/>
                      <a:pt x="1" y="321"/>
                    </a:cubicBezTo>
                    <a:cubicBezTo>
                      <a:pt x="1" y="498"/>
                      <a:pt x="144" y="641"/>
                      <a:pt x="320" y="641"/>
                    </a:cubicBezTo>
                    <a:cubicBezTo>
                      <a:pt x="498" y="641"/>
                      <a:pt x="641" y="498"/>
                      <a:pt x="641" y="321"/>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2"/>
              <p:cNvSpPr/>
              <p:nvPr/>
            </p:nvSpPr>
            <p:spPr>
              <a:xfrm>
                <a:off x="3250325" y="4045500"/>
                <a:ext cx="16050" cy="16025"/>
              </a:xfrm>
              <a:custGeom>
                <a:avLst/>
                <a:gdLst/>
                <a:ahLst/>
                <a:cxnLst/>
                <a:rect l="l" t="t" r="r" b="b"/>
                <a:pathLst>
                  <a:path w="642" h="641" extrusionOk="0">
                    <a:moveTo>
                      <a:pt x="320" y="0"/>
                    </a:moveTo>
                    <a:cubicBezTo>
                      <a:pt x="144" y="0"/>
                      <a:pt x="1" y="143"/>
                      <a:pt x="1" y="320"/>
                    </a:cubicBezTo>
                    <a:cubicBezTo>
                      <a:pt x="1" y="497"/>
                      <a:pt x="144" y="641"/>
                      <a:pt x="320" y="641"/>
                    </a:cubicBezTo>
                    <a:cubicBezTo>
                      <a:pt x="498" y="641"/>
                      <a:pt x="641" y="497"/>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2"/>
              <p:cNvSpPr/>
              <p:nvPr/>
            </p:nvSpPr>
            <p:spPr>
              <a:xfrm>
                <a:off x="3289350"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25;p2"/>
              <p:cNvSpPr/>
              <p:nvPr/>
            </p:nvSpPr>
            <p:spPr>
              <a:xfrm>
                <a:off x="3289350"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26;p2"/>
              <p:cNvSpPr/>
              <p:nvPr/>
            </p:nvSpPr>
            <p:spPr>
              <a:xfrm>
                <a:off x="3289350" y="4113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p2"/>
              <p:cNvSpPr/>
              <p:nvPr/>
            </p:nvSpPr>
            <p:spPr>
              <a:xfrm>
                <a:off x="3289350"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2"/>
              <p:cNvSpPr/>
              <p:nvPr/>
            </p:nvSpPr>
            <p:spPr>
              <a:xfrm>
                <a:off x="3211300" y="4419550"/>
                <a:ext cx="16050" cy="16025"/>
              </a:xfrm>
              <a:custGeom>
                <a:avLst/>
                <a:gdLst/>
                <a:ahLst/>
                <a:cxnLst/>
                <a:rect l="l" t="t" r="r" b="b"/>
                <a:pathLst>
                  <a:path w="642"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2"/>
              <p:cNvSpPr/>
              <p:nvPr/>
            </p:nvSpPr>
            <p:spPr>
              <a:xfrm>
                <a:off x="3250325" y="4351475"/>
                <a:ext cx="16050" cy="16050"/>
              </a:xfrm>
              <a:custGeom>
                <a:avLst/>
                <a:gdLst/>
                <a:ahLst/>
                <a:cxnLst/>
                <a:rect l="l" t="t" r="r" b="b"/>
                <a:pathLst>
                  <a:path w="642"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2"/>
              <p:cNvSpPr/>
              <p:nvPr/>
            </p:nvSpPr>
            <p:spPr>
              <a:xfrm>
                <a:off x="3289350"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2"/>
              <p:cNvSpPr/>
              <p:nvPr/>
            </p:nvSpPr>
            <p:spPr>
              <a:xfrm>
                <a:off x="3289350"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2"/>
              <p:cNvSpPr/>
              <p:nvPr/>
            </p:nvSpPr>
            <p:spPr>
              <a:xfrm>
                <a:off x="3289350" y="4079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2"/>
              <p:cNvSpPr/>
              <p:nvPr/>
            </p:nvSpPr>
            <p:spPr>
              <a:xfrm>
                <a:off x="3250325" y="4419550"/>
                <a:ext cx="16050" cy="16025"/>
              </a:xfrm>
              <a:custGeom>
                <a:avLst/>
                <a:gdLst/>
                <a:ahLst/>
                <a:cxnLst/>
                <a:rect l="l" t="t" r="r" b="b"/>
                <a:pathLst>
                  <a:path w="642"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2"/>
              <p:cNvSpPr/>
              <p:nvPr/>
            </p:nvSpPr>
            <p:spPr>
              <a:xfrm>
                <a:off x="3250325" y="4385500"/>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2"/>
              <p:cNvSpPr/>
              <p:nvPr/>
            </p:nvSpPr>
            <p:spPr>
              <a:xfrm>
                <a:off x="3250325" y="4453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2"/>
              <p:cNvSpPr/>
              <p:nvPr/>
            </p:nvSpPr>
            <p:spPr>
              <a:xfrm>
                <a:off x="3289350" y="4013325"/>
                <a:ext cx="15275" cy="14175"/>
              </a:xfrm>
              <a:custGeom>
                <a:avLst/>
                <a:gdLst/>
                <a:ahLst/>
                <a:cxnLst/>
                <a:rect l="l" t="t" r="r" b="b"/>
                <a:pathLst>
                  <a:path w="611" h="567" extrusionOk="0">
                    <a:moveTo>
                      <a:pt x="118" y="0"/>
                    </a:moveTo>
                    <a:cubicBezTo>
                      <a:pt x="47" y="61"/>
                      <a:pt x="1" y="150"/>
                      <a:pt x="1" y="247"/>
                    </a:cubicBezTo>
                    <a:cubicBezTo>
                      <a:pt x="1" y="424"/>
                      <a:pt x="144" y="567"/>
                      <a:pt x="322" y="567"/>
                    </a:cubicBezTo>
                    <a:cubicBezTo>
                      <a:pt x="451" y="567"/>
                      <a:pt x="563" y="490"/>
                      <a:pt x="611" y="379"/>
                    </a:cubicBezTo>
                    <a:cubicBezTo>
                      <a:pt x="448" y="249"/>
                      <a:pt x="285" y="122"/>
                      <a:pt x="118"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2"/>
              <p:cNvSpPr/>
              <p:nvPr/>
            </p:nvSpPr>
            <p:spPr>
              <a:xfrm>
                <a:off x="3289350" y="4045500"/>
                <a:ext cx="16050" cy="16025"/>
              </a:xfrm>
              <a:custGeom>
                <a:avLst/>
                <a:gdLst/>
                <a:ahLst/>
                <a:cxnLst/>
                <a:rect l="l" t="t" r="r" b="b"/>
                <a:pathLst>
                  <a:path w="642" h="641" extrusionOk="0">
                    <a:moveTo>
                      <a:pt x="322" y="0"/>
                    </a:moveTo>
                    <a:cubicBezTo>
                      <a:pt x="144" y="0"/>
                      <a:pt x="1" y="143"/>
                      <a:pt x="1" y="320"/>
                    </a:cubicBezTo>
                    <a:cubicBezTo>
                      <a:pt x="1" y="497"/>
                      <a:pt x="144" y="641"/>
                      <a:pt x="322" y="641"/>
                    </a:cubicBezTo>
                    <a:cubicBezTo>
                      <a:pt x="498" y="641"/>
                      <a:pt x="641" y="497"/>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2"/>
              <p:cNvSpPr/>
              <p:nvPr/>
            </p:nvSpPr>
            <p:spPr>
              <a:xfrm>
                <a:off x="3250325" y="4521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2"/>
              <p:cNvSpPr/>
              <p:nvPr/>
            </p:nvSpPr>
            <p:spPr>
              <a:xfrm>
                <a:off x="3250325" y="4487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2"/>
              <p:cNvSpPr/>
              <p:nvPr/>
            </p:nvSpPr>
            <p:spPr>
              <a:xfrm>
                <a:off x="2899050" y="4453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p2"/>
              <p:cNvSpPr/>
              <p:nvPr/>
            </p:nvSpPr>
            <p:spPr>
              <a:xfrm>
                <a:off x="2899050" y="4079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42;p2"/>
              <p:cNvSpPr/>
              <p:nvPr/>
            </p:nvSpPr>
            <p:spPr>
              <a:xfrm>
                <a:off x="2862000" y="4047150"/>
                <a:ext cx="14100" cy="14425"/>
              </a:xfrm>
              <a:custGeom>
                <a:avLst/>
                <a:gdLst/>
                <a:ahLst/>
                <a:cxnLst/>
                <a:rect l="l" t="t" r="r" b="b"/>
                <a:pathLst>
                  <a:path w="564" h="577" extrusionOk="0">
                    <a:moveTo>
                      <a:pt x="436" y="0"/>
                    </a:moveTo>
                    <a:cubicBezTo>
                      <a:pt x="287" y="151"/>
                      <a:pt x="142" y="303"/>
                      <a:pt x="0" y="462"/>
                    </a:cubicBezTo>
                    <a:cubicBezTo>
                      <a:pt x="57" y="531"/>
                      <a:pt x="143" y="576"/>
                      <a:pt x="243" y="576"/>
                    </a:cubicBezTo>
                    <a:cubicBezTo>
                      <a:pt x="421" y="576"/>
                      <a:pt x="564" y="433"/>
                      <a:pt x="564" y="257"/>
                    </a:cubicBezTo>
                    <a:cubicBezTo>
                      <a:pt x="564" y="151"/>
                      <a:pt x="513" y="58"/>
                      <a:pt x="43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43;p2"/>
              <p:cNvSpPr/>
              <p:nvPr/>
            </p:nvSpPr>
            <p:spPr>
              <a:xfrm>
                <a:off x="2899050" y="4045500"/>
                <a:ext cx="16050" cy="16025"/>
              </a:xfrm>
              <a:custGeom>
                <a:avLst/>
                <a:gdLst/>
                <a:ahLst/>
                <a:cxnLst/>
                <a:rect l="l" t="t" r="r" b="b"/>
                <a:pathLst>
                  <a:path w="642" h="641" extrusionOk="0">
                    <a:moveTo>
                      <a:pt x="320" y="0"/>
                    </a:moveTo>
                    <a:cubicBezTo>
                      <a:pt x="144" y="0"/>
                      <a:pt x="1" y="143"/>
                      <a:pt x="1" y="320"/>
                    </a:cubicBezTo>
                    <a:cubicBezTo>
                      <a:pt x="1" y="497"/>
                      <a:pt x="144" y="641"/>
                      <a:pt x="320" y="641"/>
                    </a:cubicBezTo>
                    <a:cubicBezTo>
                      <a:pt x="498" y="641"/>
                      <a:pt x="641" y="497"/>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44;p2"/>
              <p:cNvSpPr/>
              <p:nvPr/>
            </p:nvSpPr>
            <p:spPr>
              <a:xfrm>
                <a:off x="2899050" y="4147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2"/>
              <p:cNvSpPr/>
              <p:nvPr/>
            </p:nvSpPr>
            <p:spPr>
              <a:xfrm>
                <a:off x="2899050" y="4113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2"/>
              <p:cNvSpPr/>
              <p:nvPr/>
            </p:nvSpPr>
            <p:spPr>
              <a:xfrm>
                <a:off x="2899050" y="4181525"/>
                <a:ext cx="16050" cy="16025"/>
              </a:xfrm>
              <a:custGeom>
                <a:avLst/>
                <a:gdLst/>
                <a:ahLst/>
                <a:cxnLst/>
                <a:rect l="l" t="t" r="r" b="b"/>
                <a:pathLst>
                  <a:path w="642"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2"/>
              <p:cNvSpPr/>
              <p:nvPr/>
            </p:nvSpPr>
            <p:spPr>
              <a:xfrm>
                <a:off x="2899050" y="4249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8;p2"/>
              <p:cNvSpPr/>
              <p:nvPr/>
            </p:nvSpPr>
            <p:spPr>
              <a:xfrm>
                <a:off x="2899050" y="4215525"/>
                <a:ext cx="16050" cy="16050"/>
              </a:xfrm>
              <a:custGeom>
                <a:avLst/>
                <a:gdLst/>
                <a:ahLst/>
                <a:cxnLst/>
                <a:rect l="l" t="t" r="r" b="b"/>
                <a:pathLst>
                  <a:path w="642"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49;p2"/>
              <p:cNvSpPr/>
              <p:nvPr/>
            </p:nvSpPr>
            <p:spPr>
              <a:xfrm>
                <a:off x="2860075" y="4385500"/>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2"/>
              <p:cNvSpPr/>
              <p:nvPr/>
            </p:nvSpPr>
            <p:spPr>
              <a:xfrm>
                <a:off x="2860075" y="4283525"/>
                <a:ext cx="16025" cy="16025"/>
              </a:xfrm>
              <a:custGeom>
                <a:avLst/>
                <a:gdLst/>
                <a:ahLst/>
                <a:cxnLst/>
                <a:rect l="l" t="t" r="r" b="b"/>
                <a:pathLst>
                  <a:path w="641" h="641" extrusionOk="0">
                    <a:moveTo>
                      <a:pt x="320" y="1"/>
                    </a:moveTo>
                    <a:cubicBezTo>
                      <a:pt x="144" y="1"/>
                      <a:pt x="0" y="144"/>
                      <a:pt x="0" y="320"/>
                    </a:cubicBezTo>
                    <a:cubicBezTo>
                      <a:pt x="0" y="496"/>
                      <a:pt x="144" y="641"/>
                      <a:pt x="320" y="641"/>
                    </a:cubicBezTo>
                    <a:cubicBezTo>
                      <a:pt x="498" y="641"/>
                      <a:pt x="641" y="496"/>
                      <a:pt x="641" y="320"/>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2"/>
              <p:cNvSpPr/>
              <p:nvPr/>
            </p:nvSpPr>
            <p:spPr>
              <a:xfrm>
                <a:off x="2860075" y="4317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2"/>
              <p:cNvSpPr/>
              <p:nvPr/>
            </p:nvSpPr>
            <p:spPr>
              <a:xfrm>
                <a:off x="2860075" y="4249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53;p2"/>
              <p:cNvSpPr/>
              <p:nvPr/>
            </p:nvSpPr>
            <p:spPr>
              <a:xfrm>
                <a:off x="2899050" y="4283525"/>
                <a:ext cx="16050" cy="16025"/>
              </a:xfrm>
              <a:custGeom>
                <a:avLst/>
                <a:gdLst/>
                <a:ahLst/>
                <a:cxnLst/>
                <a:rect l="l" t="t" r="r" b="b"/>
                <a:pathLst>
                  <a:path w="642"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54;p2"/>
              <p:cNvSpPr/>
              <p:nvPr/>
            </p:nvSpPr>
            <p:spPr>
              <a:xfrm>
                <a:off x="2860075" y="4453525"/>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55;p2"/>
              <p:cNvSpPr/>
              <p:nvPr/>
            </p:nvSpPr>
            <p:spPr>
              <a:xfrm>
                <a:off x="2860075" y="4419550"/>
                <a:ext cx="16025" cy="16025"/>
              </a:xfrm>
              <a:custGeom>
                <a:avLst/>
                <a:gdLst/>
                <a:ahLst/>
                <a:cxnLst/>
                <a:rect l="l" t="t" r="r" b="b"/>
                <a:pathLst>
                  <a:path w="641" h="641" extrusionOk="0">
                    <a:moveTo>
                      <a:pt x="320" y="1"/>
                    </a:moveTo>
                    <a:cubicBezTo>
                      <a:pt x="144" y="1"/>
                      <a:pt x="0" y="144"/>
                      <a:pt x="0" y="320"/>
                    </a:cubicBezTo>
                    <a:cubicBezTo>
                      <a:pt x="0" y="498"/>
                      <a:pt x="144" y="641"/>
                      <a:pt x="320" y="641"/>
                    </a:cubicBezTo>
                    <a:cubicBezTo>
                      <a:pt x="498" y="641"/>
                      <a:pt x="641" y="498"/>
                      <a:pt x="641" y="320"/>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2"/>
              <p:cNvSpPr/>
              <p:nvPr/>
            </p:nvSpPr>
            <p:spPr>
              <a:xfrm>
                <a:off x="2860075" y="4351475"/>
                <a:ext cx="16025" cy="16050"/>
              </a:xfrm>
              <a:custGeom>
                <a:avLst/>
                <a:gdLst/>
                <a:ahLst/>
                <a:cxnLst/>
                <a:rect l="l" t="t" r="r" b="b"/>
                <a:pathLst>
                  <a:path w="641" h="642" extrusionOk="0">
                    <a:moveTo>
                      <a:pt x="320" y="1"/>
                    </a:moveTo>
                    <a:cubicBezTo>
                      <a:pt x="144" y="1"/>
                      <a:pt x="0" y="145"/>
                      <a:pt x="0" y="322"/>
                    </a:cubicBezTo>
                    <a:cubicBezTo>
                      <a:pt x="0" y="498"/>
                      <a:pt x="144" y="641"/>
                      <a:pt x="320" y="641"/>
                    </a:cubicBezTo>
                    <a:cubicBezTo>
                      <a:pt x="498" y="641"/>
                      <a:pt x="641" y="498"/>
                      <a:pt x="641" y="322"/>
                    </a:cubicBezTo>
                    <a:cubicBezTo>
                      <a:pt x="641" y="147"/>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2"/>
              <p:cNvSpPr/>
              <p:nvPr/>
            </p:nvSpPr>
            <p:spPr>
              <a:xfrm>
                <a:off x="2938075" y="4113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2"/>
              <p:cNvSpPr/>
              <p:nvPr/>
            </p:nvSpPr>
            <p:spPr>
              <a:xfrm>
                <a:off x="2938075"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2"/>
              <p:cNvSpPr/>
              <p:nvPr/>
            </p:nvSpPr>
            <p:spPr>
              <a:xfrm>
                <a:off x="2938075" y="4045500"/>
                <a:ext cx="16050" cy="16025"/>
              </a:xfrm>
              <a:custGeom>
                <a:avLst/>
                <a:gdLst/>
                <a:ahLst/>
                <a:cxnLst/>
                <a:rect l="l" t="t" r="r" b="b"/>
                <a:pathLst>
                  <a:path w="642" h="641" extrusionOk="0">
                    <a:moveTo>
                      <a:pt x="322" y="0"/>
                    </a:moveTo>
                    <a:cubicBezTo>
                      <a:pt x="144" y="0"/>
                      <a:pt x="1" y="143"/>
                      <a:pt x="1" y="320"/>
                    </a:cubicBezTo>
                    <a:cubicBezTo>
                      <a:pt x="1" y="497"/>
                      <a:pt x="144" y="641"/>
                      <a:pt x="322" y="641"/>
                    </a:cubicBezTo>
                    <a:cubicBezTo>
                      <a:pt x="498" y="641"/>
                      <a:pt x="641" y="497"/>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2"/>
              <p:cNvSpPr/>
              <p:nvPr/>
            </p:nvSpPr>
            <p:spPr>
              <a:xfrm>
                <a:off x="2938075" y="4079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2"/>
              <p:cNvSpPr/>
              <p:nvPr/>
            </p:nvSpPr>
            <p:spPr>
              <a:xfrm>
                <a:off x="2938075"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2"/>
              <p:cNvSpPr/>
              <p:nvPr/>
            </p:nvSpPr>
            <p:spPr>
              <a:xfrm>
                <a:off x="2938075"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2"/>
              <p:cNvSpPr/>
              <p:nvPr/>
            </p:nvSpPr>
            <p:spPr>
              <a:xfrm>
                <a:off x="2938075"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2"/>
              <p:cNvSpPr/>
              <p:nvPr/>
            </p:nvSpPr>
            <p:spPr>
              <a:xfrm>
                <a:off x="2899050" y="4351475"/>
                <a:ext cx="16050" cy="16050"/>
              </a:xfrm>
              <a:custGeom>
                <a:avLst/>
                <a:gdLst/>
                <a:ahLst/>
                <a:cxnLst/>
                <a:rect l="l" t="t" r="r" b="b"/>
                <a:pathLst>
                  <a:path w="642"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2"/>
              <p:cNvSpPr/>
              <p:nvPr/>
            </p:nvSpPr>
            <p:spPr>
              <a:xfrm>
                <a:off x="2899050" y="4419550"/>
                <a:ext cx="16050" cy="16025"/>
              </a:xfrm>
              <a:custGeom>
                <a:avLst/>
                <a:gdLst/>
                <a:ahLst/>
                <a:cxnLst/>
                <a:rect l="l" t="t" r="r" b="b"/>
                <a:pathLst>
                  <a:path w="642"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66;p2"/>
              <p:cNvSpPr/>
              <p:nvPr/>
            </p:nvSpPr>
            <p:spPr>
              <a:xfrm>
                <a:off x="2899050" y="4385500"/>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167;p2"/>
              <p:cNvSpPr/>
              <p:nvPr/>
            </p:nvSpPr>
            <p:spPr>
              <a:xfrm>
                <a:off x="2938075" y="4011475"/>
                <a:ext cx="16050" cy="16025"/>
              </a:xfrm>
              <a:custGeom>
                <a:avLst/>
                <a:gdLst/>
                <a:ahLst/>
                <a:cxnLst/>
                <a:rect l="l" t="t" r="r" b="b"/>
                <a:pathLst>
                  <a:path w="642" h="641" extrusionOk="0">
                    <a:moveTo>
                      <a:pt x="322" y="1"/>
                    </a:moveTo>
                    <a:cubicBezTo>
                      <a:pt x="144" y="1"/>
                      <a:pt x="1" y="144"/>
                      <a:pt x="1" y="321"/>
                    </a:cubicBezTo>
                    <a:cubicBezTo>
                      <a:pt x="1" y="498"/>
                      <a:pt x="144" y="641"/>
                      <a:pt x="322" y="641"/>
                    </a:cubicBezTo>
                    <a:cubicBezTo>
                      <a:pt x="498" y="641"/>
                      <a:pt x="641" y="498"/>
                      <a:pt x="641" y="321"/>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8;p2"/>
              <p:cNvSpPr/>
              <p:nvPr/>
            </p:nvSpPr>
            <p:spPr>
              <a:xfrm>
                <a:off x="2899050" y="4317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9;p2"/>
              <p:cNvSpPr/>
              <p:nvPr/>
            </p:nvSpPr>
            <p:spPr>
              <a:xfrm>
                <a:off x="2899050" y="4487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2"/>
              <p:cNvSpPr/>
              <p:nvPr/>
            </p:nvSpPr>
            <p:spPr>
              <a:xfrm>
                <a:off x="2860075" y="4215525"/>
                <a:ext cx="16025" cy="16050"/>
              </a:xfrm>
              <a:custGeom>
                <a:avLst/>
                <a:gdLst/>
                <a:ahLst/>
                <a:cxnLst/>
                <a:rect l="l" t="t" r="r" b="b"/>
                <a:pathLst>
                  <a:path w="641" h="642" extrusionOk="0">
                    <a:moveTo>
                      <a:pt x="320" y="1"/>
                    </a:moveTo>
                    <a:cubicBezTo>
                      <a:pt x="144" y="1"/>
                      <a:pt x="0" y="144"/>
                      <a:pt x="0" y="320"/>
                    </a:cubicBezTo>
                    <a:cubicBezTo>
                      <a:pt x="0" y="498"/>
                      <a:pt x="144" y="641"/>
                      <a:pt x="320" y="641"/>
                    </a:cubicBezTo>
                    <a:cubicBezTo>
                      <a:pt x="498" y="641"/>
                      <a:pt x="641" y="498"/>
                      <a:pt x="641" y="320"/>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2"/>
              <p:cNvSpPr/>
              <p:nvPr/>
            </p:nvSpPr>
            <p:spPr>
              <a:xfrm>
                <a:off x="2899825" y="4013325"/>
                <a:ext cx="15275" cy="14175"/>
              </a:xfrm>
              <a:custGeom>
                <a:avLst/>
                <a:gdLst/>
                <a:ahLst/>
                <a:cxnLst/>
                <a:rect l="l" t="t" r="r" b="b"/>
                <a:pathLst>
                  <a:path w="611" h="567" extrusionOk="0">
                    <a:moveTo>
                      <a:pt x="493" y="0"/>
                    </a:moveTo>
                    <a:cubicBezTo>
                      <a:pt x="325" y="122"/>
                      <a:pt x="161" y="249"/>
                      <a:pt x="0" y="379"/>
                    </a:cubicBezTo>
                    <a:cubicBezTo>
                      <a:pt x="51" y="490"/>
                      <a:pt x="161" y="567"/>
                      <a:pt x="289" y="567"/>
                    </a:cubicBezTo>
                    <a:cubicBezTo>
                      <a:pt x="467" y="567"/>
                      <a:pt x="610" y="424"/>
                      <a:pt x="610" y="247"/>
                    </a:cubicBezTo>
                    <a:cubicBezTo>
                      <a:pt x="610" y="148"/>
                      <a:pt x="564" y="59"/>
                      <a:pt x="493"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2"/>
              <p:cNvSpPr/>
              <p:nvPr/>
            </p:nvSpPr>
            <p:spPr>
              <a:xfrm>
                <a:off x="2782725" y="4317500"/>
                <a:ext cx="15300" cy="16050"/>
              </a:xfrm>
              <a:custGeom>
                <a:avLst/>
                <a:gdLst/>
                <a:ahLst/>
                <a:cxnLst/>
                <a:rect l="l" t="t" r="r" b="b"/>
                <a:pathLst>
                  <a:path w="612" h="642" extrusionOk="0">
                    <a:moveTo>
                      <a:pt x="292" y="1"/>
                    </a:moveTo>
                    <a:cubicBezTo>
                      <a:pt x="162" y="1"/>
                      <a:pt x="51" y="77"/>
                      <a:pt x="1" y="189"/>
                    </a:cubicBezTo>
                    <a:cubicBezTo>
                      <a:pt x="19" y="307"/>
                      <a:pt x="37" y="423"/>
                      <a:pt x="58" y="537"/>
                    </a:cubicBezTo>
                    <a:cubicBezTo>
                      <a:pt x="114" y="602"/>
                      <a:pt x="197" y="641"/>
                      <a:pt x="292" y="641"/>
                    </a:cubicBezTo>
                    <a:cubicBezTo>
                      <a:pt x="468" y="641"/>
                      <a:pt x="611" y="498"/>
                      <a:pt x="611" y="322"/>
                    </a:cubicBezTo>
                    <a:cubicBezTo>
                      <a:pt x="611" y="144"/>
                      <a:pt x="468" y="1"/>
                      <a:pt x="29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2"/>
              <p:cNvSpPr/>
              <p:nvPr/>
            </p:nvSpPr>
            <p:spPr>
              <a:xfrm>
                <a:off x="2899825" y="4521525"/>
                <a:ext cx="15275" cy="14225"/>
              </a:xfrm>
              <a:custGeom>
                <a:avLst/>
                <a:gdLst/>
                <a:ahLst/>
                <a:cxnLst/>
                <a:rect l="l" t="t" r="r" b="b"/>
                <a:pathLst>
                  <a:path w="611" h="569" extrusionOk="0">
                    <a:moveTo>
                      <a:pt x="289" y="0"/>
                    </a:moveTo>
                    <a:cubicBezTo>
                      <a:pt x="160" y="0"/>
                      <a:pt x="48" y="79"/>
                      <a:pt x="0" y="189"/>
                    </a:cubicBezTo>
                    <a:cubicBezTo>
                      <a:pt x="161" y="318"/>
                      <a:pt x="325" y="445"/>
                      <a:pt x="493" y="568"/>
                    </a:cubicBezTo>
                    <a:cubicBezTo>
                      <a:pt x="565" y="507"/>
                      <a:pt x="610" y="421"/>
                      <a:pt x="610" y="321"/>
                    </a:cubicBezTo>
                    <a:cubicBezTo>
                      <a:pt x="610" y="144"/>
                      <a:pt x="467" y="0"/>
                      <a:pt x="289"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2"/>
              <p:cNvSpPr/>
              <p:nvPr/>
            </p:nvSpPr>
            <p:spPr>
              <a:xfrm>
                <a:off x="2862000" y="4487550"/>
                <a:ext cx="14100" cy="14400"/>
              </a:xfrm>
              <a:custGeom>
                <a:avLst/>
                <a:gdLst/>
                <a:ahLst/>
                <a:cxnLst/>
                <a:rect l="l" t="t" r="r" b="b"/>
                <a:pathLst>
                  <a:path w="564" h="576" extrusionOk="0">
                    <a:moveTo>
                      <a:pt x="243" y="0"/>
                    </a:moveTo>
                    <a:cubicBezTo>
                      <a:pt x="145" y="0"/>
                      <a:pt x="59" y="45"/>
                      <a:pt x="0" y="115"/>
                    </a:cubicBezTo>
                    <a:cubicBezTo>
                      <a:pt x="142" y="271"/>
                      <a:pt x="287" y="425"/>
                      <a:pt x="436" y="576"/>
                    </a:cubicBezTo>
                    <a:cubicBezTo>
                      <a:pt x="511" y="516"/>
                      <a:pt x="564" y="424"/>
                      <a:pt x="564" y="320"/>
                    </a:cubicBezTo>
                    <a:cubicBezTo>
                      <a:pt x="564" y="143"/>
                      <a:pt x="421" y="0"/>
                      <a:pt x="243"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2"/>
              <p:cNvSpPr/>
              <p:nvPr/>
            </p:nvSpPr>
            <p:spPr>
              <a:xfrm>
                <a:off x="2938075"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2"/>
              <p:cNvSpPr/>
              <p:nvPr/>
            </p:nvSpPr>
            <p:spPr>
              <a:xfrm>
                <a:off x="2788500" y="4351475"/>
                <a:ext cx="9525" cy="15550"/>
              </a:xfrm>
              <a:custGeom>
                <a:avLst/>
                <a:gdLst/>
                <a:ahLst/>
                <a:cxnLst/>
                <a:rect l="l" t="t" r="r" b="b"/>
                <a:pathLst>
                  <a:path w="381" h="622" extrusionOk="0">
                    <a:moveTo>
                      <a:pt x="61" y="1"/>
                    </a:moveTo>
                    <a:cubicBezTo>
                      <a:pt x="40" y="1"/>
                      <a:pt x="22" y="4"/>
                      <a:pt x="0" y="7"/>
                    </a:cubicBezTo>
                    <a:cubicBezTo>
                      <a:pt x="52" y="215"/>
                      <a:pt x="106" y="420"/>
                      <a:pt x="168" y="622"/>
                    </a:cubicBezTo>
                    <a:cubicBezTo>
                      <a:pt x="293" y="578"/>
                      <a:pt x="380" y="462"/>
                      <a:pt x="380" y="322"/>
                    </a:cubicBezTo>
                    <a:cubicBezTo>
                      <a:pt x="380" y="145"/>
                      <a:pt x="237" y="1"/>
                      <a:pt x="6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2"/>
              <p:cNvSpPr/>
              <p:nvPr/>
            </p:nvSpPr>
            <p:spPr>
              <a:xfrm>
                <a:off x="2781975" y="4283525"/>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2"/>
              <p:cNvSpPr/>
              <p:nvPr/>
            </p:nvSpPr>
            <p:spPr>
              <a:xfrm>
                <a:off x="2781975"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2"/>
              <p:cNvSpPr/>
              <p:nvPr/>
            </p:nvSpPr>
            <p:spPr>
              <a:xfrm>
                <a:off x="3055950" y="4589525"/>
                <a:ext cx="15125" cy="6575"/>
              </a:xfrm>
              <a:custGeom>
                <a:avLst/>
                <a:gdLst/>
                <a:ahLst/>
                <a:cxnLst/>
                <a:rect l="l" t="t" r="r" b="b"/>
                <a:pathLst>
                  <a:path w="605" h="263" extrusionOk="0">
                    <a:moveTo>
                      <a:pt x="290" y="0"/>
                    </a:moveTo>
                    <a:cubicBezTo>
                      <a:pt x="160" y="0"/>
                      <a:pt x="49" y="78"/>
                      <a:pt x="1" y="188"/>
                    </a:cubicBezTo>
                    <a:cubicBezTo>
                      <a:pt x="200" y="217"/>
                      <a:pt x="401" y="241"/>
                      <a:pt x="605" y="262"/>
                    </a:cubicBezTo>
                    <a:cubicBezTo>
                      <a:pt x="576" y="113"/>
                      <a:pt x="447" y="0"/>
                      <a:pt x="29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2"/>
              <p:cNvSpPr/>
              <p:nvPr/>
            </p:nvSpPr>
            <p:spPr>
              <a:xfrm>
                <a:off x="3094225" y="4589525"/>
                <a:ext cx="16025" cy="8050"/>
              </a:xfrm>
              <a:custGeom>
                <a:avLst/>
                <a:gdLst/>
                <a:ahLst/>
                <a:cxnLst/>
                <a:rect l="l" t="t" r="r" b="b"/>
                <a:pathLst>
                  <a:path w="641" h="322" extrusionOk="0">
                    <a:moveTo>
                      <a:pt x="321" y="0"/>
                    </a:moveTo>
                    <a:cubicBezTo>
                      <a:pt x="145" y="0"/>
                      <a:pt x="2" y="142"/>
                      <a:pt x="1" y="317"/>
                    </a:cubicBezTo>
                    <a:cubicBezTo>
                      <a:pt x="106" y="320"/>
                      <a:pt x="213" y="321"/>
                      <a:pt x="321" y="321"/>
                    </a:cubicBezTo>
                    <a:cubicBezTo>
                      <a:pt x="428" y="321"/>
                      <a:pt x="534" y="320"/>
                      <a:pt x="641" y="317"/>
                    </a:cubicBezTo>
                    <a:cubicBezTo>
                      <a:pt x="639" y="142"/>
                      <a:pt x="496"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p2"/>
              <p:cNvSpPr/>
              <p:nvPr/>
            </p:nvSpPr>
            <p:spPr>
              <a:xfrm>
                <a:off x="3406475" y="4317500"/>
                <a:ext cx="15275" cy="16050"/>
              </a:xfrm>
              <a:custGeom>
                <a:avLst/>
                <a:gdLst/>
                <a:ahLst/>
                <a:cxnLst/>
                <a:rect l="l" t="t" r="r" b="b"/>
                <a:pathLst>
                  <a:path w="611" h="642" extrusionOk="0">
                    <a:moveTo>
                      <a:pt x="320" y="1"/>
                    </a:moveTo>
                    <a:cubicBezTo>
                      <a:pt x="143" y="1"/>
                      <a:pt x="0" y="144"/>
                      <a:pt x="0" y="322"/>
                    </a:cubicBezTo>
                    <a:cubicBezTo>
                      <a:pt x="0" y="498"/>
                      <a:pt x="143" y="641"/>
                      <a:pt x="320" y="641"/>
                    </a:cubicBezTo>
                    <a:cubicBezTo>
                      <a:pt x="413" y="641"/>
                      <a:pt x="496" y="602"/>
                      <a:pt x="553" y="537"/>
                    </a:cubicBezTo>
                    <a:cubicBezTo>
                      <a:pt x="574" y="421"/>
                      <a:pt x="594" y="307"/>
                      <a:pt x="611" y="189"/>
                    </a:cubicBezTo>
                    <a:cubicBezTo>
                      <a:pt x="559" y="77"/>
                      <a:pt x="451"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2"/>
              <p:cNvSpPr/>
              <p:nvPr/>
            </p:nvSpPr>
            <p:spPr>
              <a:xfrm>
                <a:off x="3328375" y="4487550"/>
                <a:ext cx="14125" cy="14400"/>
              </a:xfrm>
              <a:custGeom>
                <a:avLst/>
                <a:gdLst/>
                <a:ahLst/>
                <a:cxnLst/>
                <a:rect l="l" t="t" r="r" b="b"/>
                <a:pathLst>
                  <a:path w="565" h="576" extrusionOk="0">
                    <a:moveTo>
                      <a:pt x="322" y="0"/>
                    </a:moveTo>
                    <a:cubicBezTo>
                      <a:pt x="144" y="0"/>
                      <a:pt x="1" y="143"/>
                      <a:pt x="1" y="320"/>
                    </a:cubicBezTo>
                    <a:cubicBezTo>
                      <a:pt x="1" y="425"/>
                      <a:pt x="52" y="519"/>
                      <a:pt x="129" y="576"/>
                    </a:cubicBezTo>
                    <a:cubicBezTo>
                      <a:pt x="278" y="425"/>
                      <a:pt x="423" y="273"/>
                      <a:pt x="564" y="115"/>
                    </a:cubicBezTo>
                    <a:cubicBezTo>
                      <a:pt x="506" y="45"/>
                      <a:pt x="420"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2"/>
              <p:cNvSpPr/>
              <p:nvPr/>
            </p:nvSpPr>
            <p:spPr>
              <a:xfrm>
                <a:off x="3406475" y="4351475"/>
                <a:ext cx="9525" cy="15550"/>
              </a:xfrm>
              <a:custGeom>
                <a:avLst/>
                <a:gdLst/>
                <a:ahLst/>
                <a:cxnLst/>
                <a:rect l="l" t="t" r="r" b="b"/>
                <a:pathLst>
                  <a:path w="381" h="622" extrusionOk="0">
                    <a:moveTo>
                      <a:pt x="320" y="1"/>
                    </a:moveTo>
                    <a:cubicBezTo>
                      <a:pt x="143" y="1"/>
                      <a:pt x="0" y="147"/>
                      <a:pt x="0" y="322"/>
                    </a:cubicBezTo>
                    <a:cubicBezTo>
                      <a:pt x="0" y="460"/>
                      <a:pt x="89" y="578"/>
                      <a:pt x="213" y="622"/>
                    </a:cubicBezTo>
                    <a:cubicBezTo>
                      <a:pt x="273" y="418"/>
                      <a:pt x="330" y="212"/>
                      <a:pt x="380" y="7"/>
                    </a:cubicBezTo>
                    <a:cubicBezTo>
                      <a:pt x="362" y="4"/>
                      <a:pt x="341"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2"/>
              <p:cNvSpPr/>
              <p:nvPr/>
            </p:nvSpPr>
            <p:spPr>
              <a:xfrm>
                <a:off x="3133400" y="4589525"/>
                <a:ext cx="15125" cy="6525"/>
              </a:xfrm>
              <a:custGeom>
                <a:avLst/>
                <a:gdLst/>
                <a:ahLst/>
                <a:cxnLst/>
                <a:rect l="l" t="t" r="r" b="b"/>
                <a:pathLst>
                  <a:path w="605" h="261" extrusionOk="0">
                    <a:moveTo>
                      <a:pt x="316" y="0"/>
                    </a:moveTo>
                    <a:cubicBezTo>
                      <a:pt x="159" y="0"/>
                      <a:pt x="29" y="112"/>
                      <a:pt x="1" y="261"/>
                    </a:cubicBezTo>
                    <a:cubicBezTo>
                      <a:pt x="204" y="241"/>
                      <a:pt x="406" y="217"/>
                      <a:pt x="605" y="187"/>
                    </a:cubicBezTo>
                    <a:cubicBezTo>
                      <a:pt x="555" y="78"/>
                      <a:pt x="444" y="0"/>
                      <a:pt x="31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2"/>
              <p:cNvSpPr/>
              <p:nvPr/>
            </p:nvSpPr>
            <p:spPr>
              <a:xfrm>
                <a:off x="2860075" y="4181525"/>
                <a:ext cx="16025" cy="16025"/>
              </a:xfrm>
              <a:custGeom>
                <a:avLst/>
                <a:gdLst/>
                <a:ahLst/>
                <a:cxnLst/>
                <a:rect l="l" t="t" r="r" b="b"/>
                <a:pathLst>
                  <a:path w="641" h="641" extrusionOk="0">
                    <a:moveTo>
                      <a:pt x="320" y="0"/>
                    </a:moveTo>
                    <a:cubicBezTo>
                      <a:pt x="144" y="0"/>
                      <a:pt x="0" y="143"/>
                      <a:pt x="0" y="321"/>
                    </a:cubicBezTo>
                    <a:cubicBezTo>
                      <a:pt x="0" y="497"/>
                      <a:pt x="144" y="641"/>
                      <a:pt x="320" y="641"/>
                    </a:cubicBezTo>
                    <a:cubicBezTo>
                      <a:pt x="498" y="641"/>
                      <a:pt x="641" y="497"/>
                      <a:pt x="641" y="321"/>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2"/>
              <p:cNvSpPr/>
              <p:nvPr/>
            </p:nvSpPr>
            <p:spPr>
              <a:xfrm>
                <a:off x="3289350" y="4521525"/>
                <a:ext cx="15275" cy="14225"/>
              </a:xfrm>
              <a:custGeom>
                <a:avLst/>
                <a:gdLst/>
                <a:ahLst/>
                <a:cxnLst/>
                <a:rect l="l" t="t" r="r" b="b"/>
                <a:pathLst>
                  <a:path w="611" h="569" extrusionOk="0">
                    <a:moveTo>
                      <a:pt x="322" y="0"/>
                    </a:moveTo>
                    <a:cubicBezTo>
                      <a:pt x="144" y="0"/>
                      <a:pt x="1" y="144"/>
                      <a:pt x="1" y="321"/>
                    </a:cubicBezTo>
                    <a:cubicBezTo>
                      <a:pt x="1" y="421"/>
                      <a:pt x="47" y="507"/>
                      <a:pt x="118" y="568"/>
                    </a:cubicBezTo>
                    <a:cubicBezTo>
                      <a:pt x="285" y="445"/>
                      <a:pt x="450" y="318"/>
                      <a:pt x="611" y="189"/>
                    </a:cubicBezTo>
                    <a:cubicBezTo>
                      <a:pt x="563" y="79"/>
                      <a:pt x="451"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2"/>
              <p:cNvSpPr/>
              <p:nvPr/>
            </p:nvSpPr>
            <p:spPr>
              <a:xfrm>
                <a:off x="2821050" y="4419550"/>
                <a:ext cx="16025" cy="16025"/>
              </a:xfrm>
              <a:custGeom>
                <a:avLst/>
                <a:gdLst/>
                <a:ahLst/>
                <a:cxnLst/>
                <a:rect l="l" t="t" r="r" b="b"/>
                <a:pathLst>
                  <a:path w="641" h="641" extrusionOk="0">
                    <a:moveTo>
                      <a:pt x="320" y="1"/>
                    </a:moveTo>
                    <a:cubicBezTo>
                      <a:pt x="143" y="1"/>
                      <a:pt x="0" y="144"/>
                      <a:pt x="0" y="320"/>
                    </a:cubicBezTo>
                    <a:cubicBezTo>
                      <a:pt x="0" y="498"/>
                      <a:pt x="143" y="641"/>
                      <a:pt x="320" y="641"/>
                    </a:cubicBezTo>
                    <a:cubicBezTo>
                      <a:pt x="496"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2"/>
              <p:cNvSpPr/>
              <p:nvPr/>
            </p:nvSpPr>
            <p:spPr>
              <a:xfrm>
                <a:off x="2821050" y="4351475"/>
                <a:ext cx="16025" cy="16050"/>
              </a:xfrm>
              <a:custGeom>
                <a:avLst/>
                <a:gdLst/>
                <a:ahLst/>
                <a:cxnLst/>
                <a:rect l="l" t="t" r="r" b="b"/>
                <a:pathLst>
                  <a:path w="641" h="642" extrusionOk="0">
                    <a:moveTo>
                      <a:pt x="320" y="1"/>
                    </a:moveTo>
                    <a:cubicBezTo>
                      <a:pt x="143" y="1"/>
                      <a:pt x="0" y="145"/>
                      <a:pt x="0" y="322"/>
                    </a:cubicBezTo>
                    <a:cubicBezTo>
                      <a:pt x="0" y="498"/>
                      <a:pt x="143" y="641"/>
                      <a:pt x="320" y="641"/>
                    </a:cubicBezTo>
                    <a:cubicBezTo>
                      <a:pt x="496"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2"/>
              <p:cNvSpPr/>
              <p:nvPr/>
            </p:nvSpPr>
            <p:spPr>
              <a:xfrm>
                <a:off x="2821050" y="4385500"/>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2"/>
              <p:cNvSpPr/>
              <p:nvPr/>
            </p:nvSpPr>
            <p:spPr>
              <a:xfrm>
                <a:off x="2860075" y="4113525"/>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2"/>
              <p:cNvSpPr/>
              <p:nvPr/>
            </p:nvSpPr>
            <p:spPr>
              <a:xfrm>
                <a:off x="2860075" y="4079550"/>
                <a:ext cx="16025" cy="16025"/>
              </a:xfrm>
              <a:custGeom>
                <a:avLst/>
                <a:gdLst/>
                <a:ahLst/>
                <a:cxnLst/>
                <a:rect l="l" t="t" r="r" b="b"/>
                <a:pathLst>
                  <a:path w="641" h="641" extrusionOk="0">
                    <a:moveTo>
                      <a:pt x="320" y="0"/>
                    </a:moveTo>
                    <a:cubicBezTo>
                      <a:pt x="144" y="0"/>
                      <a:pt x="0" y="143"/>
                      <a:pt x="0" y="320"/>
                    </a:cubicBezTo>
                    <a:cubicBezTo>
                      <a:pt x="0" y="498"/>
                      <a:pt x="144" y="641"/>
                      <a:pt x="320" y="641"/>
                    </a:cubicBezTo>
                    <a:cubicBezTo>
                      <a:pt x="498" y="641"/>
                      <a:pt x="641" y="498"/>
                      <a:pt x="641" y="320"/>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2"/>
              <p:cNvSpPr/>
              <p:nvPr/>
            </p:nvSpPr>
            <p:spPr>
              <a:xfrm>
                <a:off x="2860075" y="4147550"/>
                <a:ext cx="16025" cy="16025"/>
              </a:xfrm>
              <a:custGeom>
                <a:avLst/>
                <a:gdLst/>
                <a:ahLst/>
                <a:cxnLst/>
                <a:rect l="l" t="t" r="r" b="b"/>
                <a:pathLst>
                  <a:path w="641" h="641" extrusionOk="0">
                    <a:moveTo>
                      <a:pt x="320" y="0"/>
                    </a:moveTo>
                    <a:cubicBezTo>
                      <a:pt x="144" y="0"/>
                      <a:pt x="0" y="143"/>
                      <a:pt x="0" y="319"/>
                    </a:cubicBezTo>
                    <a:cubicBezTo>
                      <a:pt x="0" y="497"/>
                      <a:pt x="144" y="640"/>
                      <a:pt x="320" y="640"/>
                    </a:cubicBezTo>
                    <a:cubicBezTo>
                      <a:pt x="498" y="640"/>
                      <a:pt x="641" y="497"/>
                      <a:pt x="641" y="319"/>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2"/>
              <p:cNvSpPr/>
              <p:nvPr/>
            </p:nvSpPr>
            <p:spPr>
              <a:xfrm>
                <a:off x="2821050" y="4317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2"/>
              <p:cNvSpPr/>
              <p:nvPr/>
            </p:nvSpPr>
            <p:spPr>
              <a:xfrm>
                <a:off x="2821050" y="4181525"/>
                <a:ext cx="16025" cy="16025"/>
              </a:xfrm>
              <a:custGeom>
                <a:avLst/>
                <a:gdLst/>
                <a:ahLst/>
                <a:cxnLst/>
                <a:rect l="l" t="t" r="r" b="b"/>
                <a:pathLst>
                  <a:path w="641" h="641" extrusionOk="0">
                    <a:moveTo>
                      <a:pt x="320" y="0"/>
                    </a:moveTo>
                    <a:cubicBezTo>
                      <a:pt x="143" y="0"/>
                      <a:pt x="0" y="143"/>
                      <a:pt x="0" y="321"/>
                    </a:cubicBezTo>
                    <a:cubicBezTo>
                      <a:pt x="0" y="497"/>
                      <a:pt x="143" y="641"/>
                      <a:pt x="320" y="641"/>
                    </a:cubicBezTo>
                    <a:cubicBezTo>
                      <a:pt x="496"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2"/>
              <p:cNvSpPr/>
              <p:nvPr/>
            </p:nvSpPr>
            <p:spPr>
              <a:xfrm>
                <a:off x="2821050" y="4113525"/>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2"/>
              <p:cNvSpPr/>
              <p:nvPr/>
            </p:nvSpPr>
            <p:spPr>
              <a:xfrm>
                <a:off x="2821050" y="4147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6"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2"/>
              <p:cNvSpPr/>
              <p:nvPr/>
            </p:nvSpPr>
            <p:spPr>
              <a:xfrm>
                <a:off x="2788500" y="4182050"/>
                <a:ext cx="9525" cy="15500"/>
              </a:xfrm>
              <a:custGeom>
                <a:avLst/>
                <a:gdLst/>
                <a:ahLst/>
                <a:cxnLst/>
                <a:rect l="l" t="t" r="r" b="b"/>
                <a:pathLst>
                  <a:path w="381" h="620" extrusionOk="0">
                    <a:moveTo>
                      <a:pt x="168" y="0"/>
                    </a:moveTo>
                    <a:cubicBezTo>
                      <a:pt x="107" y="204"/>
                      <a:pt x="52" y="407"/>
                      <a:pt x="0" y="614"/>
                    </a:cubicBezTo>
                    <a:cubicBezTo>
                      <a:pt x="19" y="618"/>
                      <a:pt x="40" y="620"/>
                      <a:pt x="61" y="620"/>
                    </a:cubicBezTo>
                    <a:cubicBezTo>
                      <a:pt x="237" y="620"/>
                      <a:pt x="380" y="476"/>
                      <a:pt x="380" y="300"/>
                    </a:cubicBezTo>
                    <a:cubicBezTo>
                      <a:pt x="380" y="160"/>
                      <a:pt x="293" y="44"/>
                      <a:pt x="168"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98;p2"/>
              <p:cNvSpPr/>
              <p:nvPr/>
            </p:nvSpPr>
            <p:spPr>
              <a:xfrm>
                <a:off x="2821050"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6"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2"/>
              <p:cNvSpPr/>
              <p:nvPr/>
            </p:nvSpPr>
            <p:spPr>
              <a:xfrm>
                <a:off x="2782725" y="4215525"/>
                <a:ext cx="15300" cy="16050"/>
              </a:xfrm>
              <a:custGeom>
                <a:avLst/>
                <a:gdLst/>
                <a:ahLst/>
                <a:cxnLst/>
                <a:rect l="l" t="t" r="r" b="b"/>
                <a:pathLst>
                  <a:path w="612" h="642" extrusionOk="0">
                    <a:moveTo>
                      <a:pt x="292" y="1"/>
                    </a:moveTo>
                    <a:cubicBezTo>
                      <a:pt x="200" y="1"/>
                      <a:pt x="117" y="40"/>
                      <a:pt x="58" y="103"/>
                    </a:cubicBezTo>
                    <a:cubicBezTo>
                      <a:pt x="37" y="221"/>
                      <a:pt x="19" y="335"/>
                      <a:pt x="1" y="453"/>
                    </a:cubicBezTo>
                    <a:cubicBezTo>
                      <a:pt x="51" y="563"/>
                      <a:pt x="162" y="641"/>
                      <a:pt x="292" y="641"/>
                    </a:cubicBezTo>
                    <a:cubicBezTo>
                      <a:pt x="468" y="641"/>
                      <a:pt x="611" y="498"/>
                      <a:pt x="611" y="320"/>
                    </a:cubicBezTo>
                    <a:cubicBezTo>
                      <a:pt x="611" y="144"/>
                      <a:pt x="468" y="1"/>
                      <a:pt x="29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2"/>
              <p:cNvSpPr/>
              <p:nvPr/>
            </p:nvSpPr>
            <p:spPr>
              <a:xfrm>
                <a:off x="2821050"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2"/>
              <p:cNvSpPr/>
              <p:nvPr/>
            </p:nvSpPr>
            <p:spPr>
              <a:xfrm>
                <a:off x="2821050" y="4215525"/>
                <a:ext cx="16025" cy="16050"/>
              </a:xfrm>
              <a:custGeom>
                <a:avLst/>
                <a:gdLst/>
                <a:ahLst/>
                <a:cxnLst/>
                <a:rect l="l" t="t" r="r" b="b"/>
                <a:pathLst>
                  <a:path w="641" h="642" extrusionOk="0">
                    <a:moveTo>
                      <a:pt x="320" y="1"/>
                    </a:moveTo>
                    <a:cubicBezTo>
                      <a:pt x="143" y="1"/>
                      <a:pt x="0" y="144"/>
                      <a:pt x="0" y="320"/>
                    </a:cubicBezTo>
                    <a:cubicBezTo>
                      <a:pt x="0" y="498"/>
                      <a:pt x="143" y="641"/>
                      <a:pt x="320" y="641"/>
                    </a:cubicBezTo>
                    <a:cubicBezTo>
                      <a:pt x="496"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2"/>
              <p:cNvSpPr/>
              <p:nvPr/>
            </p:nvSpPr>
            <p:spPr>
              <a:xfrm>
                <a:off x="3016175" y="4011475"/>
                <a:ext cx="16025" cy="16025"/>
              </a:xfrm>
              <a:custGeom>
                <a:avLst/>
                <a:gdLst/>
                <a:ahLst/>
                <a:cxnLst/>
                <a:rect l="l" t="t" r="r" b="b"/>
                <a:pathLst>
                  <a:path w="641" h="641" extrusionOk="0">
                    <a:moveTo>
                      <a:pt x="320" y="1"/>
                    </a:moveTo>
                    <a:cubicBezTo>
                      <a:pt x="144" y="1"/>
                      <a:pt x="0" y="144"/>
                      <a:pt x="0" y="321"/>
                    </a:cubicBezTo>
                    <a:cubicBezTo>
                      <a:pt x="0" y="498"/>
                      <a:pt x="144" y="641"/>
                      <a:pt x="320" y="641"/>
                    </a:cubicBezTo>
                    <a:cubicBezTo>
                      <a:pt x="498" y="641"/>
                      <a:pt x="641" y="498"/>
                      <a:pt x="641" y="321"/>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203;p2"/>
              <p:cNvSpPr/>
              <p:nvPr/>
            </p:nvSpPr>
            <p:spPr>
              <a:xfrm>
                <a:off x="3055950" y="3953025"/>
                <a:ext cx="15125" cy="6500"/>
              </a:xfrm>
              <a:custGeom>
                <a:avLst/>
                <a:gdLst/>
                <a:ahLst/>
                <a:cxnLst/>
                <a:rect l="l" t="t" r="r" b="b"/>
                <a:pathLst>
                  <a:path w="605" h="260" extrusionOk="0">
                    <a:moveTo>
                      <a:pt x="605" y="0"/>
                    </a:moveTo>
                    <a:lnTo>
                      <a:pt x="605" y="0"/>
                    </a:lnTo>
                    <a:cubicBezTo>
                      <a:pt x="401" y="18"/>
                      <a:pt x="200" y="44"/>
                      <a:pt x="1" y="74"/>
                    </a:cubicBezTo>
                    <a:cubicBezTo>
                      <a:pt x="49" y="182"/>
                      <a:pt x="160" y="259"/>
                      <a:pt x="290" y="259"/>
                    </a:cubicBezTo>
                    <a:cubicBezTo>
                      <a:pt x="447" y="259"/>
                      <a:pt x="576" y="149"/>
                      <a:pt x="605"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204;p2"/>
              <p:cNvSpPr/>
              <p:nvPr/>
            </p:nvSpPr>
            <p:spPr>
              <a:xfrm>
                <a:off x="3054925" y="3977350"/>
                <a:ext cx="16300" cy="16000"/>
              </a:xfrm>
              <a:custGeom>
                <a:avLst/>
                <a:gdLst/>
                <a:ahLst/>
                <a:cxnLst/>
                <a:rect l="l" t="t" r="r" b="b"/>
                <a:pathLst>
                  <a:path w="652" h="640" extrusionOk="0">
                    <a:moveTo>
                      <a:pt x="327" y="0"/>
                    </a:moveTo>
                    <a:cubicBezTo>
                      <a:pt x="323" y="0"/>
                      <a:pt x="320" y="0"/>
                      <a:pt x="316" y="0"/>
                    </a:cubicBezTo>
                    <a:cubicBezTo>
                      <a:pt x="138" y="5"/>
                      <a:pt x="1" y="154"/>
                      <a:pt x="5" y="330"/>
                    </a:cubicBezTo>
                    <a:cubicBezTo>
                      <a:pt x="11" y="503"/>
                      <a:pt x="154" y="639"/>
                      <a:pt x="326" y="639"/>
                    </a:cubicBezTo>
                    <a:cubicBezTo>
                      <a:pt x="330" y="639"/>
                      <a:pt x="333" y="639"/>
                      <a:pt x="337" y="639"/>
                    </a:cubicBezTo>
                    <a:cubicBezTo>
                      <a:pt x="513" y="633"/>
                      <a:pt x="652" y="486"/>
                      <a:pt x="646" y="309"/>
                    </a:cubicBezTo>
                    <a:cubicBezTo>
                      <a:pt x="640" y="137"/>
                      <a:pt x="498" y="0"/>
                      <a:pt x="327"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2"/>
              <p:cNvSpPr/>
              <p:nvPr/>
            </p:nvSpPr>
            <p:spPr>
              <a:xfrm>
                <a:off x="3016175" y="4521525"/>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206;p2"/>
              <p:cNvSpPr/>
              <p:nvPr/>
            </p:nvSpPr>
            <p:spPr>
              <a:xfrm>
                <a:off x="3054925" y="4113375"/>
                <a:ext cx="16300" cy="16000"/>
              </a:xfrm>
              <a:custGeom>
                <a:avLst/>
                <a:gdLst/>
                <a:ahLst/>
                <a:cxnLst/>
                <a:rect l="l" t="t" r="r" b="b"/>
                <a:pathLst>
                  <a:path w="652" h="640" extrusionOk="0">
                    <a:moveTo>
                      <a:pt x="327" y="0"/>
                    </a:moveTo>
                    <a:cubicBezTo>
                      <a:pt x="323" y="0"/>
                      <a:pt x="320" y="0"/>
                      <a:pt x="316" y="0"/>
                    </a:cubicBezTo>
                    <a:cubicBezTo>
                      <a:pt x="138" y="6"/>
                      <a:pt x="1" y="154"/>
                      <a:pt x="5" y="330"/>
                    </a:cubicBezTo>
                    <a:cubicBezTo>
                      <a:pt x="11" y="503"/>
                      <a:pt x="154" y="639"/>
                      <a:pt x="326" y="639"/>
                    </a:cubicBezTo>
                    <a:cubicBezTo>
                      <a:pt x="330" y="639"/>
                      <a:pt x="333" y="639"/>
                      <a:pt x="337" y="639"/>
                    </a:cubicBezTo>
                    <a:cubicBezTo>
                      <a:pt x="513" y="633"/>
                      <a:pt x="652" y="486"/>
                      <a:pt x="646" y="309"/>
                    </a:cubicBezTo>
                    <a:cubicBezTo>
                      <a:pt x="640" y="137"/>
                      <a:pt x="498" y="0"/>
                      <a:pt x="327"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07;p2"/>
              <p:cNvSpPr/>
              <p:nvPr/>
            </p:nvSpPr>
            <p:spPr>
              <a:xfrm>
                <a:off x="3054925" y="4079350"/>
                <a:ext cx="16300" cy="16050"/>
              </a:xfrm>
              <a:custGeom>
                <a:avLst/>
                <a:gdLst/>
                <a:ahLst/>
                <a:cxnLst/>
                <a:rect l="l" t="t" r="r" b="b"/>
                <a:pathLst>
                  <a:path w="652" h="642" extrusionOk="0">
                    <a:moveTo>
                      <a:pt x="327" y="1"/>
                    </a:moveTo>
                    <a:cubicBezTo>
                      <a:pt x="323" y="1"/>
                      <a:pt x="320" y="1"/>
                      <a:pt x="316" y="1"/>
                    </a:cubicBezTo>
                    <a:cubicBezTo>
                      <a:pt x="138" y="7"/>
                      <a:pt x="1" y="154"/>
                      <a:pt x="5" y="332"/>
                    </a:cubicBezTo>
                    <a:cubicBezTo>
                      <a:pt x="11" y="505"/>
                      <a:pt x="154" y="641"/>
                      <a:pt x="326" y="641"/>
                    </a:cubicBezTo>
                    <a:cubicBezTo>
                      <a:pt x="330" y="641"/>
                      <a:pt x="333" y="641"/>
                      <a:pt x="337" y="641"/>
                    </a:cubicBezTo>
                    <a:cubicBezTo>
                      <a:pt x="513" y="635"/>
                      <a:pt x="652" y="487"/>
                      <a:pt x="646" y="311"/>
                    </a:cubicBezTo>
                    <a:cubicBezTo>
                      <a:pt x="640" y="137"/>
                      <a:pt x="498" y="1"/>
                      <a:pt x="327"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208;p2"/>
              <p:cNvSpPr/>
              <p:nvPr/>
            </p:nvSpPr>
            <p:spPr>
              <a:xfrm>
                <a:off x="3054900" y="4011325"/>
                <a:ext cx="16325" cy="16050"/>
              </a:xfrm>
              <a:custGeom>
                <a:avLst/>
                <a:gdLst/>
                <a:ahLst/>
                <a:cxnLst/>
                <a:rect l="l" t="t" r="r" b="b"/>
                <a:pathLst>
                  <a:path w="653" h="642" extrusionOk="0">
                    <a:moveTo>
                      <a:pt x="328" y="0"/>
                    </a:moveTo>
                    <a:cubicBezTo>
                      <a:pt x="324" y="0"/>
                      <a:pt x="321" y="0"/>
                      <a:pt x="317" y="1"/>
                    </a:cubicBezTo>
                    <a:cubicBezTo>
                      <a:pt x="139" y="7"/>
                      <a:pt x="0" y="154"/>
                      <a:pt x="6" y="331"/>
                    </a:cubicBezTo>
                    <a:cubicBezTo>
                      <a:pt x="12" y="505"/>
                      <a:pt x="155" y="641"/>
                      <a:pt x="327" y="641"/>
                    </a:cubicBezTo>
                    <a:cubicBezTo>
                      <a:pt x="331" y="641"/>
                      <a:pt x="334" y="641"/>
                      <a:pt x="338" y="641"/>
                    </a:cubicBezTo>
                    <a:cubicBezTo>
                      <a:pt x="514" y="635"/>
                      <a:pt x="653" y="487"/>
                      <a:pt x="647" y="309"/>
                    </a:cubicBezTo>
                    <a:cubicBezTo>
                      <a:pt x="641" y="137"/>
                      <a:pt x="499" y="0"/>
                      <a:pt x="328"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209;p2"/>
              <p:cNvSpPr/>
              <p:nvPr/>
            </p:nvSpPr>
            <p:spPr>
              <a:xfrm>
                <a:off x="2938075"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210;p2"/>
              <p:cNvSpPr/>
              <p:nvPr/>
            </p:nvSpPr>
            <p:spPr>
              <a:xfrm>
                <a:off x="3054925" y="4045375"/>
                <a:ext cx="16300" cy="16000"/>
              </a:xfrm>
              <a:custGeom>
                <a:avLst/>
                <a:gdLst/>
                <a:ahLst/>
                <a:cxnLst/>
                <a:rect l="l" t="t" r="r" b="b"/>
                <a:pathLst>
                  <a:path w="652" h="640" extrusionOk="0">
                    <a:moveTo>
                      <a:pt x="327" y="0"/>
                    </a:moveTo>
                    <a:cubicBezTo>
                      <a:pt x="323" y="0"/>
                      <a:pt x="320" y="1"/>
                      <a:pt x="316" y="1"/>
                    </a:cubicBezTo>
                    <a:cubicBezTo>
                      <a:pt x="138" y="7"/>
                      <a:pt x="1" y="154"/>
                      <a:pt x="5" y="331"/>
                    </a:cubicBezTo>
                    <a:cubicBezTo>
                      <a:pt x="11" y="503"/>
                      <a:pt x="154" y="640"/>
                      <a:pt x="326" y="640"/>
                    </a:cubicBezTo>
                    <a:cubicBezTo>
                      <a:pt x="330" y="640"/>
                      <a:pt x="333" y="640"/>
                      <a:pt x="337" y="640"/>
                    </a:cubicBezTo>
                    <a:cubicBezTo>
                      <a:pt x="513" y="635"/>
                      <a:pt x="652" y="486"/>
                      <a:pt x="646" y="310"/>
                    </a:cubicBezTo>
                    <a:cubicBezTo>
                      <a:pt x="640" y="137"/>
                      <a:pt x="498" y="0"/>
                      <a:pt x="327"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211;p2"/>
              <p:cNvSpPr/>
              <p:nvPr/>
            </p:nvSpPr>
            <p:spPr>
              <a:xfrm>
                <a:off x="3016175" y="4215525"/>
                <a:ext cx="16025" cy="16050"/>
              </a:xfrm>
              <a:custGeom>
                <a:avLst/>
                <a:gdLst/>
                <a:ahLst/>
                <a:cxnLst/>
                <a:rect l="l" t="t" r="r" b="b"/>
                <a:pathLst>
                  <a:path w="641" h="642" extrusionOk="0">
                    <a:moveTo>
                      <a:pt x="320" y="1"/>
                    </a:moveTo>
                    <a:cubicBezTo>
                      <a:pt x="144" y="1"/>
                      <a:pt x="0" y="144"/>
                      <a:pt x="0" y="320"/>
                    </a:cubicBezTo>
                    <a:cubicBezTo>
                      <a:pt x="0"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12;p2"/>
              <p:cNvSpPr/>
              <p:nvPr/>
            </p:nvSpPr>
            <p:spPr>
              <a:xfrm>
                <a:off x="3016175" y="4317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213;p2"/>
              <p:cNvSpPr/>
              <p:nvPr/>
            </p:nvSpPr>
            <p:spPr>
              <a:xfrm>
                <a:off x="3016175" y="4283525"/>
                <a:ext cx="16025" cy="16025"/>
              </a:xfrm>
              <a:custGeom>
                <a:avLst/>
                <a:gdLst/>
                <a:ahLst/>
                <a:cxnLst/>
                <a:rect l="l" t="t" r="r" b="b"/>
                <a:pathLst>
                  <a:path w="641" h="641" extrusionOk="0">
                    <a:moveTo>
                      <a:pt x="320" y="1"/>
                    </a:moveTo>
                    <a:cubicBezTo>
                      <a:pt x="144" y="1"/>
                      <a:pt x="0" y="144"/>
                      <a:pt x="0" y="320"/>
                    </a:cubicBezTo>
                    <a:cubicBezTo>
                      <a:pt x="0"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214;p2"/>
              <p:cNvSpPr/>
              <p:nvPr/>
            </p:nvSpPr>
            <p:spPr>
              <a:xfrm>
                <a:off x="3016175" y="4249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215;p2"/>
              <p:cNvSpPr/>
              <p:nvPr/>
            </p:nvSpPr>
            <p:spPr>
              <a:xfrm>
                <a:off x="3016175" y="4351475"/>
                <a:ext cx="16025" cy="16050"/>
              </a:xfrm>
              <a:custGeom>
                <a:avLst/>
                <a:gdLst/>
                <a:ahLst/>
                <a:cxnLst/>
                <a:rect l="l" t="t" r="r" b="b"/>
                <a:pathLst>
                  <a:path w="641" h="642" extrusionOk="0">
                    <a:moveTo>
                      <a:pt x="320" y="1"/>
                    </a:moveTo>
                    <a:cubicBezTo>
                      <a:pt x="144" y="1"/>
                      <a:pt x="0" y="145"/>
                      <a:pt x="0" y="322"/>
                    </a:cubicBezTo>
                    <a:cubicBezTo>
                      <a:pt x="0"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216;p2"/>
              <p:cNvSpPr/>
              <p:nvPr/>
            </p:nvSpPr>
            <p:spPr>
              <a:xfrm>
                <a:off x="3016175" y="4419550"/>
                <a:ext cx="16025" cy="16025"/>
              </a:xfrm>
              <a:custGeom>
                <a:avLst/>
                <a:gdLst/>
                <a:ahLst/>
                <a:cxnLst/>
                <a:rect l="l" t="t" r="r" b="b"/>
                <a:pathLst>
                  <a:path w="641" h="641" extrusionOk="0">
                    <a:moveTo>
                      <a:pt x="320" y="1"/>
                    </a:moveTo>
                    <a:cubicBezTo>
                      <a:pt x="144" y="1"/>
                      <a:pt x="0" y="144"/>
                      <a:pt x="0" y="320"/>
                    </a:cubicBezTo>
                    <a:cubicBezTo>
                      <a:pt x="0"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217;p2"/>
              <p:cNvSpPr/>
              <p:nvPr/>
            </p:nvSpPr>
            <p:spPr>
              <a:xfrm>
                <a:off x="3016175" y="4385500"/>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218;p2"/>
              <p:cNvSpPr/>
              <p:nvPr/>
            </p:nvSpPr>
            <p:spPr>
              <a:xfrm>
                <a:off x="3016175" y="4453525"/>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 name="Google Shape;219;p2"/>
              <p:cNvSpPr/>
              <p:nvPr/>
            </p:nvSpPr>
            <p:spPr>
              <a:xfrm>
                <a:off x="3016175" y="4555550"/>
                <a:ext cx="16025" cy="16025"/>
              </a:xfrm>
              <a:custGeom>
                <a:avLst/>
                <a:gdLst/>
                <a:ahLst/>
                <a:cxnLst/>
                <a:rect l="l" t="t" r="r" b="b"/>
                <a:pathLst>
                  <a:path w="641" h="641" extrusionOk="0">
                    <a:moveTo>
                      <a:pt x="320" y="0"/>
                    </a:moveTo>
                    <a:cubicBezTo>
                      <a:pt x="144" y="0"/>
                      <a:pt x="0" y="143"/>
                      <a:pt x="0" y="319"/>
                    </a:cubicBezTo>
                    <a:cubicBezTo>
                      <a:pt x="0"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220;p2"/>
              <p:cNvSpPr/>
              <p:nvPr/>
            </p:nvSpPr>
            <p:spPr>
              <a:xfrm>
                <a:off x="3055200" y="4487550"/>
                <a:ext cx="16025" cy="16025"/>
              </a:xfrm>
              <a:custGeom>
                <a:avLst/>
                <a:gdLst/>
                <a:ahLst/>
                <a:cxnLst/>
                <a:rect l="l" t="t" r="r" b="b"/>
                <a:pathLst>
                  <a:path w="641"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221;p2"/>
              <p:cNvSpPr/>
              <p:nvPr/>
            </p:nvSpPr>
            <p:spPr>
              <a:xfrm>
                <a:off x="3055200" y="4419550"/>
                <a:ext cx="16025" cy="16025"/>
              </a:xfrm>
              <a:custGeom>
                <a:avLst/>
                <a:gdLst/>
                <a:ahLst/>
                <a:cxnLst/>
                <a:rect l="l" t="t" r="r" b="b"/>
                <a:pathLst>
                  <a:path w="641"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222;p2"/>
              <p:cNvSpPr/>
              <p:nvPr/>
            </p:nvSpPr>
            <p:spPr>
              <a:xfrm>
                <a:off x="3055200" y="4555550"/>
                <a:ext cx="16025" cy="16025"/>
              </a:xfrm>
              <a:custGeom>
                <a:avLst/>
                <a:gdLst/>
                <a:ahLst/>
                <a:cxnLst/>
                <a:rect l="l" t="t" r="r" b="b"/>
                <a:pathLst>
                  <a:path w="641"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223;p2"/>
              <p:cNvSpPr/>
              <p:nvPr/>
            </p:nvSpPr>
            <p:spPr>
              <a:xfrm>
                <a:off x="3055200" y="4147550"/>
                <a:ext cx="16025" cy="16025"/>
              </a:xfrm>
              <a:custGeom>
                <a:avLst/>
                <a:gdLst/>
                <a:ahLst/>
                <a:cxnLst/>
                <a:rect l="l" t="t" r="r" b="b"/>
                <a:pathLst>
                  <a:path w="641"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 name="Google Shape;224;p2"/>
              <p:cNvSpPr/>
              <p:nvPr/>
            </p:nvSpPr>
            <p:spPr>
              <a:xfrm>
                <a:off x="3094125" y="3977450"/>
                <a:ext cx="16175" cy="16050"/>
              </a:xfrm>
              <a:custGeom>
                <a:avLst/>
                <a:gdLst/>
                <a:ahLst/>
                <a:cxnLst/>
                <a:rect l="l" t="t" r="r" b="b"/>
                <a:pathLst>
                  <a:path w="647" h="642" extrusionOk="0">
                    <a:moveTo>
                      <a:pt x="324" y="1"/>
                    </a:moveTo>
                    <a:cubicBezTo>
                      <a:pt x="322" y="1"/>
                      <a:pt x="320" y="1"/>
                      <a:pt x="318" y="1"/>
                    </a:cubicBezTo>
                    <a:cubicBezTo>
                      <a:pt x="140" y="4"/>
                      <a:pt x="0" y="150"/>
                      <a:pt x="3" y="326"/>
                    </a:cubicBezTo>
                    <a:cubicBezTo>
                      <a:pt x="8" y="502"/>
                      <a:pt x="151" y="641"/>
                      <a:pt x="324" y="641"/>
                    </a:cubicBezTo>
                    <a:cubicBezTo>
                      <a:pt x="326" y="641"/>
                      <a:pt x="328" y="641"/>
                      <a:pt x="330" y="641"/>
                    </a:cubicBezTo>
                    <a:cubicBezTo>
                      <a:pt x="506" y="637"/>
                      <a:pt x="646" y="491"/>
                      <a:pt x="643" y="314"/>
                    </a:cubicBezTo>
                    <a:cubicBezTo>
                      <a:pt x="640" y="140"/>
                      <a:pt x="497" y="1"/>
                      <a:pt x="324"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 name="Google Shape;225;p2"/>
              <p:cNvSpPr/>
              <p:nvPr/>
            </p:nvSpPr>
            <p:spPr>
              <a:xfrm>
                <a:off x="3094225" y="3951500"/>
                <a:ext cx="16025" cy="8025"/>
              </a:xfrm>
              <a:custGeom>
                <a:avLst/>
                <a:gdLst/>
                <a:ahLst/>
                <a:cxnLst/>
                <a:rect l="l" t="t" r="r" b="b"/>
                <a:pathLst>
                  <a:path w="641" h="321" extrusionOk="0">
                    <a:moveTo>
                      <a:pt x="321" y="1"/>
                    </a:moveTo>
                    <a:cubicBezTo>
                      <a:pt x="213" y="1"/>
                      <a:pt x="106" y="2"/>
                      <a:pt x="1" y="4"/>
                    </a:cubicBezTo>
                    <a:cubicBezTo>
                      <a:pt x="2" y="180"/>
                      <a:pt x="145" y="320"/>
                      <a:pt x="321" y="320"/>
                    </a:cubicBezTo>
                    <a:cubicBezTo>
                      <a:pt x="496" y="320"/>
                      <a:pt x="639" y="180"/>
                      <a:pt x="641" y="4"/>
                    </a:cubicBezTo>
                    <a:cubicBezTo>
                      <a:pt x="535" y="2"/>
                      <a:pt x="42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226;p2"/>
              <p:cNvSpPr/>
              <p:nvPr/>
            </p:nvSpPr>
            <p:spPr>
              <a:xfrm>
                <a:off x="3055200" y="4521525"/>
                <a:ext cx="16025" cy="16025"/>
              </a:xfrm>
              <a:custGeom>
                <a:avLst/>
                <a:gdLst/>
                <a:ahLst/>
                <a:cxnLst/>
                <a:rect l="l" t="t" r="r" b="b"/>
                <a:pathLst>
                  <a:path w="641"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227;p2"/>
              <p:cNvSpPr/>
              <p:nvPr/>
            </p:nvSpPr>
            <p:spPr>
              <a:xfrm>
                <a:off x="3055200" y="4453525"/>
                <a:ext cx="16025" cy="16050"/>
              </a:xfrm>
              <a:custGeom>
                <a:avLst/>
                <a:gdLst/>
                <a:ahLst/>
                <a:cxnLst/>
                <a:rect l="l" t="t" r="r" b="b"/>
                <a:pathLst>
                  <a:path w="641"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228;p2"/>
              <p:cNvSpPr/>
              <p:nvPr/>
            </p:nvSpPr>
            <p:spPr>
              <a:xfrm>
                <a:off x="3055200" y="4385500"/>
                <a:ext cx="16025" cy="16025"/>
              </a:xfrm>
              <a:custGeom>
                <a:avLst/>
                <a:gdLst/>
                <a:ahLst/>
                <a:cxnLst/>
                <a:rect l="l" t="t" r="r" b="b"/>
                <a:pathLst>
                  <a:path w="641"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229;p2"/>
              <p:cNvSpPr/>
              <p:nvPr/>
            </p:nvSpPr>
            <p:spPr>
              <a:xfrm>
                <a:off x="3055200" y="4215525"/>
                <a:ext cx="16025" cy="16050"/>
              </a:xfrm>
              <a:custGeom>
                <a:avLst/>
                <a:gdLst/>
                <a:ahLst/>
                <a:cxnLst/>
                <a:rect l="l" t="t" r="r" b="b"/>
                <a:pathLst>
                  <a:path w="641"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230;p2"/>
              <p:cNvSpPr/>
              <p:nvPr/>
            </p:nvSpPr>
            <p:spPr>
              <a:xfrm>
                <a:off x="3055200" y="4181525"/>
                <a:ext cx="16025" cy="16025"/>
              </a:xfrm>
              <a:custGeom>
                <a:avLst/>
                <a:gdLst/>
                <a:ahLst/>
                <a:cxnLst/>
                <a:rect l="l" t="t" r="r" b="b"/>
                <a:pathLst>
                  <a:path w="641"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231;p2"/>
              <p:cNvSpPr/>
              <p:nvPr/>
            </p:nvSpPr>
            <p:spPr>
              <a:xfrm>
                <a:off x="3055200" y="4249500"/>
                <a:ext cx="16025" cy="16050"/>
              </a:xfrm>
              <a:custGeom>
                <a:avLst/>
                <a:gdLst/>
                <a:ahLst/>
                <a:cxnLst/>
                <a:rect l="l" t="t" r="r" b="b"/>
                <a:pathLst>
                  <a:path w="641"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232;p2"/>
              <p:cNvSpPr/>
              <p:nvPr/>
            </p:nvSpPr>
            <p:spPr>
              <a:xfrm>
                <a:off x="3055200" y="4283525"/>
                <a:ext cx="16025" cy="16025"/>
              </a:xfrm>
              <a:custGeom>
                <a:avLst/>
                <a:gdLst/>
                <a:ahLst/>
                <a:cxnLst/>
                <a:rect l="l" t="t" r="r" b="b"/>
                <a:pathLst>
                  <a:path w="641"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 name="Google Shape;233;p2"/>
              <p:cNvSpPr/>
              <p:nvPr/>
            </p:nvSpPr>
            <p:spPr>
              <a:xfrm>
                <a:off x="3055200" y="4351475"/>
                <a:ext cx="16025" cy="16050"/>
              </a:xfrm>
              <a:custGeom>
                <a:avLst/>
                <a:gdLst/>
                <a:ahLst/>
                <a:cxnLst/>
                <a:rect l="l" t="t" r="r" b="b"/>
                <a:pathLst>
                  <a:path w="641"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234;p2"/>
              <p:cNvSpPr/>
              <p:nvPr/>
            </p:nvSpPr>
            <p:spPr>
              <a:xfrm>
                <a:off x="3055200" y="4317500"/>
                <a:ext cx="16025" cy="16050"/>
              </a:xfrm>
              <a:custGeom>
                <a:avLst/>
                <a:gdLst/>
                <a:ahLst/>
                <a:cxnLst/>
                <a:rect l="l" t="t" r="r" b="b"/>
                <a:pathLst>
                  <a:path w="641"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235;p2"/>
              <p:cNvSpPr/>
              <p:nvPr/>
            </p:nvSpPr>
            <p:spPr>
              <a:xfrm>
                <a:off x="3016175" y="4487550"/>
                <a:ext cx="16025" cy="16025"/>
              </a:xfrm>
              <a:custGeom>
                <a:avLst/>
                <a:gdLst/>
                <a:ahLst/>
                <a:cxnLst/>
                <a:rect l="l" t="t" r="r" b="b"/>
                <a:pathLst>
                  <a:path w="641" h="641" extrusionOk="0">
                    <a:moveTo>
                      <a:pt x="320" y="0"/>
                    </a:moveTo>
                    <a:cubicBezTo>
                      <a:pt x="144" y="0"/>
                      <a:pt x="0" y="143"/>
                      <a:pt x="0" y="320"/>
                    </a:cubicBezTo>
                    <a:cubicBezTo>
                      <a:pt x="0"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236;p2"/>
              <p:cNvSpPr/>
              <p:nvPr/>
            </p:nvSpPr>
            <p:spPr>
              <a:xfrm>
                <a:off x="2977100" y="4079550"/>
                <a:ext cx="16050" cy="16025"/>
              </a:xfrm>
              <a:custGeom>
                <a:avLst/>
                <a:gdLst/>
                <a:ahLst/>
                <a:cxnLst/>
                <a:rect l="l" t="t" r="r" b="b"/>
                <a:pathLst>
                  <a:path w="642" h="641" extrusionOk="0">
                    <a:moveTo>
                      <a:pt x="322" y="0"/>
                    </a:moveTo>
                    <a:cubicBezTo>
                      <a:pt x="144" y="0"/>
                      <a:pt x="1" y="143"/>
                      <a:pt x="1" y="320"/>
                    </a:cubicBezTo>
                    <a:cubicBezTo>
                      <a:pt x="1" y="496"/>
                      <a:pt x="144" y="641"/>
                      <a:pt x="322" y="641"/>
                    </a:cubicBezTo>
                    <a:cubicBezTo>
                      <a:pt x="498" y="641"/>
                      <a:pt x="641" y="496"/>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 name="Google Shape;237;p2"/>
              <p:cNvSpPr/>
              <p:nvPr/>
            </p:nvSpPr>
            <p:spPr>
              <a:xfrm>
                <a:off x="2977100" y="4011475"/>
                <a:ext cx="16050" cy="16025"/>
              </a:xfrm>
              <a:custGeom>
                <a:avLst/>
                <a:gdLst/>
                <a:ahLst/>
                <a:cxnLst/>
                <a:rect l="l" t="t" r="r" b="b"/>
                <a:pathLst>
                  <a:path w="642" h="641" extrusionOk="0">
                    <a:moveTo>
                      <a:pt x="322" y="1"/>
                    </a:moveTo>
                    <a:cubicBezTo>
                      <a:pt x="144" y="1"/>
                      <a:pt x="1" y="144"/>
                      <a:pt x="1" y="321"/>
                    </a:cubicBezTo>
                    <a:cubicBezTo>
                      <a:pt x="1" y="498"/>
                      <a:pt x="144" y="641"/>
                      <a:pt x="322" y="641"/>
                    </a:cubicBezTo>
                    <a:cubicBezTo>
                      <a:pt x="498" y="641"/>
                      <a:pt x="641" y="498"/>
                      <a:pt x="641" y="321"/>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238;p2"/>
              <p:cNvSpPr/>
              <p:nvPr/>
            </p:nvSpPr>
            <p:spPr>
              <a:xfrm>
                <a:off x="2977100" y="4045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239;p2"/>
              <p:cNvSpPr/>
              <p:nvPr/>
            </p:nvSpPr>
            <p:spPr>
              <a:xfrm>
                <a:off x="2977100" y="4113525"/>
                <a:ext cx="16050" cy="16025"/>
              </a:xfrm>
              <a:custGeom>
                <a:avLst/>
                <a:gdLst/>
                <a:ahLst/>
                <a:cxnLst/>
                <a:rect l="l" t="t" r="r" b="b"/>
                <a:pathLst>
                  <a:path w="642"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240;p2"/>
              <p:cNvSpPr/>
              <p:nvPr/>
            </p:nvSpPr>
            <p:spPr>
              <a:xfrm>
                <a:off x="2977100"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241;p2"/>
              <p:cNvSpPr/>
              <p:nvPr/>
            </p:nvSpPr>
            <p:spPr>
              <a:xfrm>
                <a:off x="2977100"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242;p2"/>
              <p:cNvSpPr/>
              <p:nvPr/>
            </p:nvSpPr>
            <p:spPr>
              <a:xfrm>
                <a:off x="2977100"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 name="Google Shape;243;p2"/>
              <p:cNvSpPr/>
              <p:nvPr/>
            </p:nvSpPr>
            <p:spPr>
              <a:xfrm>
                <a:off x="2977100"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 name="Google Shape;244;p2"/>
              <p:cNvSpPr/>
              <p:nvPr/>
            </p:nvSpPr>
            <p:spPr>
              <a:xfrm>
                <a:off x="2938075"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245;p2"/>
              <p:cNvSpPr/>
              <p:nvPr/>
            </p:nvSpPr>
            <p:spPr>
              <a:xfrm>
                <a:off x="2938075"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 name="Google Shape;246;p2"/>
              <p:cNvSpPr/>
              <p:nvPr/>
            </p:nvSpPr>
            <p:spPr>
              <a:xfrm>
                <a:off x="2977100" y="3977500"/>
                <a:ext cx="16050" cy="16025"/>
              </a:xfrm>
              <a:custGeom>
                <a:avLst/>
                <a:gdLst/>
                <a:ahLst/>
                <a:cxnLst/>
                <a:rect l="l" t="t" r="r" b="b"/>
                <a:pathLst>
                  <a:path w="642"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247;p2"/>
              <p:cNvSpPr/>
              <p:nvPr/>
            </p:nvSpPr>
            <p:spPr>
              <a:xfrm>
                <a:off x="2938075"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248;p2"/>
              <p:cNvSpPr/>
              <p:nvPr/>
            </p:nvSpPr>
            <p:spPr>
              <a:xfrm>
                <a:off x="2938075"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 name="Google Shape;249;p2"/>
              <p:cNvSpPr/>
              <p:nvPr/>
            </p:nvSpPr>
            <p:spPr>
              <a:xfrm>
                <a:off x="2938075" y="4487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 name="Google Shape;250;p2"/>
              <p:cNvSpPr/>
              <p:nvPr/>
            </p:nvSpPr>
            <p:spPr>
              <a:xfrm>
                <a:off x="2938075" y="4521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251;p2"/>
              <p:cNvSpPr/>
              <p:nvPr/>
            </p:nvSpPr>
            <p:spPr>
              <a:xfrm>
                <a:off x="2977100"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252;p2"/>
              <p:cNvSpPr/>
              <p:nvPr/>
            </p:nvSpPr>
            <p:spPr>
              <a:xfrm>
                <a:off x="3094125" y="4011425"/>
                <a:ext cx="16175" cy="16050"/>
              </a:xfrm>
              <a:custGeom>
                <a:avLst/>
                <a:gdLst/>
                <a:ahLst/>
                <a:cxnLst/>
                <a:rect l="l" t="t" r="r" b="b"/>
                <a:pathLst>
                  <a:path w="647" h="642" extrusionOk="0">
                    <a:moveTo>
                      <a:pt x="324" y="1"/>
                    </a:moveTo>
                    <a:cubicBezTo>
                      <a:pt x="322" y="1"/>
                      <a:pt x="320" y="1"/>
                      <a:pt x="318" y="1"/>
                    </a:cubicBezTo>
                    <a:cubicBezTo>
                      <a:pt x="140" y="6"/>
                      <a:pt x="0" y="152"/>
                      <a:pt x="3" y="328"/>
                    </a:cubicBezTo>
                    <a:cubicBezTo>
                      <a:pt x="7" y="502"/>
                      <a:pt x="148" y="642"/>
                      <a:pt x="322" y="642"/>
                    </a:cubicBezTo>
                    <a:cubicBezTo>
                      <a:pt x="324" y="642"/>
                      <a:pt x="327" y="641"/>
                      <a:pt x="330" y="641"/>
                    </a:cubicBezTo>
                    <a:cubicBezTo>
                      <a:pt x="506" y="638"/>
                      <a:pt x="646" y="492"/>
                      <a:pt x="643" y="316"/>
                    </a:cubicBezTo>
                    <a:cubicBezTo>
                      <a:pt x="640" y="140"/>
                      <a:pt x="497" y="1"/>
                      <a:pt x="324"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 name="Google Shape;253;p2"/>
              <p:cNvSpPr/>
              <p:nvPr/>
            </p:nvSpPr>
            <p:spPr>
              <a:xfrm>
                <a:off x="3016175" y="3977500"/>
                <a:ext cx="16025" cy="16025"/>
              </a:xfrm>
              <a:custGeom>
                <a:avLst/>
                <a:gdLst/>
                <a:ahLst/>
                <a:cxnLst/>
                <a:rect l="l" t="t" r="r" b="b"/>
                <a:pathLst>
                  <a:path w="641" h="641" extrusionOk="0">
                    <a:moveTo>
                      <a:pt x="320" y="0"/>
                    </a:moveTo>
                    <a:cubicBezTo>
                      <a:pt x="144" y="0"/>
                      <a:pt x="0" y="144"/>
                      <a:pt x="0" y="320"/>
                    </a:cubicBezTo>
                    <a:cubicBezTo>
                      <a:pt x="0" y="498"/>
                      <a:pt x="144" y="641"/>
                      <a:pt x="320" y="641"/>
                    </a:cubicBezTo>
                    <a:cubicBezTo>
                      <a:pt x="498" y="641"/>
                      <a:pt x="641" y="498"/>
                      <a:pt x="641" y="320"/>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 name="Google Shape;254;p2"/>
              <p:cNvSpPr/>
              <p:nvPr/>
            </p:nvSpPr>
            <p:spPr>
              <a:xfrm>
                <a:off x="2977100"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 name="Google Shape;255;p2"/>
              <p:cNvSpPr/>
              <p:nvPr/>
            </p:nvSpPr>
            <p:spPr>
              <a:xfrm>
                <a:off x="3016175" y="4113525"/>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256;p2"/>
              <p:cNvSpPr/>
              <p:nvPr/>
            </p:nvSpPr>
            <p:spPr>
              <a:xfrm>
                <a:off x="3016175" y="4147550"/>
                <a:ext cx="16025" cy="16025"/>
              </a:xfrm>
              <a:custGeom>
                <a:avLst/>
                <a:gdLst/>
                <a:ahLst/>
                <a:cxnLst/>
                <a:rect l="l" t="t" r="r" b="b"/>
                <a:pathLst>
                  <a:path w="641" h="641" extrusionOk="0">
                    <a:moveTo>
                      <a:pt x="320" y="0"/>
                    </a:moveTo>
                    <a:cubicBezTo>
                      <a:pt x="144" y="0"/>
                      <a:pt x="0" y="143"/>
                      <a:pt x="0" y="319"/>
                    </a:cubicBezTo>
                    <a:cubicBezTo>
                      <a:pt x="0"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257;p2"/>
              <p:cNvSpPr/>
              <p:nvPr/>
            </p:nvSpPr>
            <p:spPr>
              <a:xfrm>
                <a:off x="2977100" y="4521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258;p2"/>
              <p:cNvSpPr/>
              <p:nvPr/>
            </p:nvSpPr>
            <p:spPr>
              <a:xfrm>
                <a:off x="3016175" y="4079550"/>
                <a:ext cx="16025" cy="16025"/>
              </a:xfrm>
              <a:custGeom>
                <a:avLst/>
                <a:gdLst/>
                <a:ahLst/>
                <a:cxnLst/>
                <a:rect l="l" t="t" r="r" b="b"/>
                <a:pathLst>
                  <a:path w="641" h="641" extrusionOk="0">
                    <a:moveTo>
                      <a:pt x="320" y="0"/>
                    </a:moveTo>
                    <a:cubicBezTo>
                      <a:pt x="144" y="0"/>
                      <a:pt x="0" y="143"/>
                      <a:pt x="0" y="320"/>
                    </a:cubicBezTo>
                    <a:cubicBezTo>
                      <a:pt x="0"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 name="Google Shape;259;p2"/>
              <p:cNvSpPr/>
              <p:nvPr/>
            </p:nvSpPr>
            <p:spPr>
              <a:xfrm>
                <a:off x="3016175" y="4045500"/>
                <a:ext cx="16025" cy="16025"/>
              </a:xfrm>
              <a:custGeom>
                <a:avLst/>
                <a:gdLst/>
                <a:ahLst/>
                <a:cxnLst/>
                <a:rect l="l" t="t" r="r" b="b"/>
                <a:pathLst>
                  <a:path w="641" h="641" extrusionOk="0">
                    <a:moveTo>
                      <a:pt x="320" y="0"/>
                    </a:moveTo>
                    <a:cubicBezTo>
                      <a:pt x="144" y="0"/>
                      <a:pt x="0" y="143"/>
                      <a:pt x="0" y="320"/>
                    </a:cubicBezTo>
                    <a:cubicBezTo>
                      <a:pt x="0" y="497"/>
                      <a:pt x="144" y="641"/>
                      <a:pt x="320" y="641"/>
                    </a:cubicBezTo>
                    <a:cubicBezTo>
                      <a:pt x="498" y="641"/>
                      <a:pt x="641" y="497"/>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 name="Google Shape;260;p2"/>
              <p:cNvSpPr/>
              <p:nvPr/>
            </p:nvSpPr>
            <p:spPr>
              <a:xfrm>
                <a:off x="2977100" y="4555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 name="Google Shape;261;p2"/>
              <p:cNvSpPr/>
              <p:nvPr/>
            </p:nvSpPr>
            <p:spPr>
              <a:xfrm>
                <a:off x="2977100"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262;p2"/>
              <p:cNvSpPr/>
              <p:nvPr/>
            </p:nvSpPr>
            <p:spPr>
              <a:xfrm>
                <a:off x="2977100"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 name="Google Shape;263;p2"/>
              <p:cNvSpPr/>
              <p:nvPr/>
            </p:nvSpPr>
            <p:spPr>
              <a:xfrm>
                <a:off x="2977100"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 name="Google Shape;264;p2"/>
              <p:cNvSpPr/>
              <p:nvPr/>
            </p:nvSpPr>
            <p:spPr>
              <a:xfrm>
                <a:off x="2977100" y="4487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265;p2"/>
              <p:cNvSpPr/>
              <p:nvPr/>
            </p:nvSpPr>
            <p:spPr>
              <a:xfrm>
                <a:off x="3016175" y="4181525"/>
                <a:ext cx="16025" cy="16025"/>
              </a:xfrm>
              <a:custGeom>
                <a:avLst/>
                <a:gdLst/>
                <a:ahLst/>
                <a:cxnLst/>
                <a:rect l="l" t="t" r="r" b="b"/>
                <a:pathLst>
                  <a:path w="641" h="641" extrusionOk="0">
                    <a:moveTo>
                      <a:pt x="320" y="0"/>
                    </a:moveTo>
                    <a:cubicBezTo>
                      <a:pt x="144" y="0"/>
                      <a:pt x="0" y="143"/>
                      <a:pt x="0" y="321"/>
                    </a:cubicBezTo>
                    <a:cubicBezTo>
                      <a:pt x="0"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266;p2"/>
              <p:cNvSpPr/>
              <p:nvPr/>
            </p:nvSpPr>
            <p:spPr>
              <a:xfrm>
                <a:off x="2977100"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67" name="Google Shape;267;p2"/>
            <p:cNvGrpSpPr/>
            <p:nvPr/>
          </p:nvGrpSpPr>
          <p:grpSpPr>
            <a:xfrm>
              <a:off x="5652643" y="1012843"/>
              <a:ext cx="885398" cy="893069"/>
              <a:chOff x="2781975" y="3951500"/>
              <a:chExt cx="640525" cy="646075"/>
            </a:xfrm>
          </p:grpSpPr>
          <p:sp>
            <p:nvSpPr>
              <p:cNvPr id="268" name="Google Shape;268;p2"/>
              <p:cNvSpPr/>
              <p:nvPr/>
            </p:nvSpPr>
            <p:spPr>
              <a:xfrm>
                <a:off x="3172325"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6" y="641"/>
                      <a:pt x="641" y="496"/>
                      <a:pt x="641" y="320"/>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 name="Google Shape;269;p2"/>
              <p:cNvSpPr/>
              <p:nvPr/>
            </p:nvSpPr>
            <p:spPr>
              <a:xfrm>
                <a:off x="3172325" y="4215525"/>
                <a:ext cx="16025" cy="16050"/>
              </a:xfrm>
              <a:custGeom>
                <a:avLst/>
                <a:gdLst/>
                <a:ahLst/>
                <a:cxnLst/>
                <a:rect l="l" t="t" r="r" b="b"/>
                <a:pathLst>
                  <a:path w="641" h="642" extrusionOk="0">
                    <a:moveTo>
                      <a:pt x="320" y="1"/>
                    </a:moveTo>
                    <a:cubicBezTo>
                      <a:pt x="143" y="1"/>
                      <a:pt x="0" y="144"/>
                      <a:pt x="0" y="320"/>
                    </a:cubicBezTo>
                    <a:cubicBezTo>
                      <a:pt x="0" y="498"/>
                      <a:pt x="143" y="641"/>
                      <a:pt x="320" y="641"/>
                    </a:cubicBezTo>
                    <a:cubicBezTo>
                      <a:pt x="496" y="641"/>
                      <a:pt x="641" y="498"/>
                      <a:pt x="641" y="320"/>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 name="Google Shape;270;p2"/>
              <p:cNvSpPr/>
              <p:nvPr/>
            </p:nvSpPr>
            <p:spPr>
              <a:xfrm>
                <a:off x="3133250" y="4555550"/>
                <a:ext cx="16025" cy="16025"/>
              </a:xfrm>
              <a:custGeom>
                <a:avLst/>
                <a:gdLst/>
                <a:ahLst/>
                <a:cxnLst/>
                <a:rect l="l" t="t" r="r" b="b"/>
                <a:pathLst>
                  <a:path w="641"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 name="Google Shape;271;p2"/>
              <p:cNvSpPr/>
              <p:nvPr/>
            </p:nvSpPr>
            <p:spPr>
              <a:xfrm>
                <a:off x="3172325" y="4385500"/>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 name="Google Shape;272;p2"/>
              <p:cNvSpPr/>
              <p:nvPr/>
            </p:nvSpPr>
            <p:spPr>
              <a:xfrm>
                <a:off x="3172325" y="4419550"/>
                <a:ext cx="16025" cy="16025"/>
              </a:xfrm>
              <a:custGeom>
                <a:avLst/>
                <a:gdLst/>
                <a:ahLst/>
                <a:cxnLst/>
                <a:rect l="l" t="t" r="r" b="b"/>
                <a:pathLst>
                  <a:path w="641" h="641" extrusionOk="0">
                    <a:moveTo>
                      <a:pt x="320" y="1"/>
                    </a:moveTo>
                    <a:cubicBezTo>
                      <a:pt x="143" y="1"/>
                      <a:pt x="0" y="144"/>
                      <a:pt x="0" y="320"/>
                    </a:cubicBezTo>
                    <a:cubicBezTo>
                      <a:pt x="0" y="498"/>
                      <a:pt x="143" y="641"/>
                      <a:pt x="320" y="641"/>
                    </a:cubicBezTo>
                    <a:cubicBezTo>
                      <a:pt x="496" y="641"/>
                      <a:pt x="641" y="498"/>
                      <a:pt x="641" y="320"/>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 name="Google Shape;273;p2"/>
              <p:cNvSpPr/>
              <p:nvPr/>
            </p:nvSpPr>
            <p:spPr>
              <a:xfrm>
                <a:off x="3172325" y="4351475"/>
                <a:ext cx="16025" cy="16050"/>
              </a:xfrm>
              <a:custGeom>
                <a:avLst/>
                <a:gdLst/>
                <a:ahLst/>
                <a:cxnLst/>
                <a:rect l="l" t="t" r="r" b="b"/>
                <a:pathLst>
                  <a:path w="641" h="642" extrusionOk="0">
                    <a:moveTo>
                      <a:pt x="320" y="1"/>
                    </a:moveTo>
                    <a:cubicBezTo>
                      <a:pt x="143" y="1"/>
                      <a:pt x="0" y="145"/>
                      <a:pt x="0" y="322"/>
                    </a:cubicBezTo>
                    <a:cubicBezTo>
                      <a:pt x="0" y="498"/>
                      <a:pt x="143" y="641"/>
                      <a:pt x="320" y="641"/>
                    </a:cubicBezTo>
                    <a:cubicBezTo>
                      <a:pt x="496" y="641"/>
                      <a:pt x="641" y="498"/>
                      <a:pt x="641" y="322"/>
                    </a:cubicBezTo>
                    <a:cubicBezTo>
                      <a:pt x="641" y="147"/>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 name="Google Shape;274;p2"/>
              <p:cNvSpPr/>
              <p:nvPr/>
            </p:nvSpPr>
            <p:spPr>
              <a:xfrm>
                <a:off x="3172325" y="4317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 name="Google Shape;275;p2"/>
              <p:cNvSpPr/>
              <p:nvPr/>
            </p:nvSpPr>
            <p:spPr>
              <a:xfrm>
                <a:off x="3172325" y="4181525"/>
                <a:ext cx="16025" cy="16025"/>
              </a:xfrm>
              <a:custGeom>
                <a:avLst/>
                <a:gdLst/>
                <a:ahLst/>
                <a:cxnLst/>
                <a:rect l="l" t="t" r="r" b="b"/>
                <a:pathLst>
                  <a:path w="641" h="641" extrusionOk="0">
                    <a:moveTo>
                      <a:pt x="320" y="0"/>
                    </a:moveTo>
                    <a:cubicBezTo>
                      <a:pt x="143" y="0"/>
                      <a:pt x="0" y="143"/>
                      <a:pt x="0" y="321"/>
                    </a:cubicBezTo>
                    <a:cubicBezTo>
                      <a:pt x="0" y="497"/>
                      <a:pt x="143" y="641"/>
                      <a:pt x="320" y="641"/>
                    </a:cubicBezTo>
                    <a:cubicBezTo>
                      <a:pt x="496" y="641"/>
                      <a:pt x="641" y="497"/>
                      <a:pt x="641" y="321"/>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 name="Google Shape;276;p2"/>
              <p:cNvSpPr/>
              <p:nvPr/>
            </p:nvSpPr>
            <p:spPr>
              <a:xfrm>
                <a:off x="3172025" y="4045375"/>
                <a:ext cx="16325" cy="16000"/>
              </a:xfrm>
              <a:custGeom>
                <a:avLst/>
                <a:gdLst/>
                <a:ahLst/>
                <a:cxnLst/>
                <a:rect l="l" t="t" r="r" b="b"/>
                <a:pathLst>
                  <a:path w="653" h="640" extrusionOk="0">
                    <a:moveTo>
                      <a:pt x="326" y="0"/>
                    </a:moveTo>
                    <a:cubicBezTo>
                      <a:pt x="322" y="0"/>
                      <a:pt x="319" y="1"/>
                      <a:pt x="315" y="1"/>
                    </a:cubicBezTo>
                    <a:cubicBezTo>
                      <a:pt x="139" y="7"/>
                      <a:pt x="0" y="154"/>
                      <a:pt x="6" y="331"/>
                    </a:cubicBezTo>
                    <a:cubicBezTo>
                      <a:pt x="12" y="503"/>
                      <a:pt x="154" y="640"/>
                      <a:pt x="325" y="640"/>
                    </a:cubicBezTo>
                    <a:cubicBezTo>
                      <a:pt x="329" y="640"/>
                      <a:pt x="332" y="640"/>
                      <a:pt x="336" y="640"/>
                    </a:cubicBezTo>
                    <a:cubicBezTo>
                      <a:pt x="514" y="635"/>
                      <a:pt x="653" y="486"/>
                      <a:pt x="646" y="310"/>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 name="Google Shape;277;p2"/>
              <p:cNvSpPr/>
              <p:nvPr/>
            </p:nvSpPr>
            <p:spPr>
              <a:xfrm>
                <a:off x="3172025" y="4011325"/>
                <a:ext cx="16325" cy="16050"/>
              </a:xfrm>
              <a:custGeom>
                <a:avLst/>
                <a:gdLst/>
                <a:ahLst/>
                <a:cxnLst/>
                <a:rect l="l" t="t" r="r" b="b"/>
                <a:pathLst>
                  <a:path w="653" h="642" extrusionOk="0">
                    <a:moveTo>
                      <a:pt x="326" y="0"/>
                    </a:moveTo>
                    <a:cubicBezTo>
                      <a:pt x="322" y="0"/>
                      <a:pt x="319" y="0"/>
                      <a:pt x="315" y="1"/>
                    </a:cubicBezTo>
                    <a:cubicBezTo>
                      <a:pt x="139" y="7"/>
                      <a:pt x="0" y="154"/>
                      <a:pt x="6" y="331"/>
                    </a:cubicBezTo>
                    <a:cubicBezTo>
                      <a:pt x="12" y="505"/>
                      <a:pt x="154" y="641"/>
                      <a:pt x="325" y="641"/>
                    </a:cubicBezTo>
                    <a:cubicBezTo>
                      <a:pt x="329" y="641"/>
                      <a:pt x="332" y="641"/>
                      <a:pt x="336" y="641"/>
                    </a:cubicBezTo>
                    <a:cubicBezTo>
                      <a:pt x="514" y="635"/>
                      <a:pt x="653" y="487"/>
                      <a:pt x="646" y="309"/>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 name="Google Shape;278;p2"/>
              <p:cNvSpPr/>
              <p:nvPr/>
            </p:nvSpPr>
            <p:spPr>
              <a:xfrm>
                <a:off x="3172025" y="3977350"/>
                <a:ext cx="16325" cy="16000"/>
              </a:xfrm>
              <a:custGeom>
                <a:avLst/>
                <a:gdLst/>
                <a:ahLst/>
                <a:cxnLst/>
                <a:rect l="l" t="t" r="r" b="b"/>
                <a:pathLst>
                  <a:path w="653" h="640" extrusionOk="0">
                    <a:moveTo>
                      <a:pt x="326" y="0"/>
                    </a:moveTo>
                    <a:cubicBezTo>
                      <a:pt x="322" y="0"/>
                      <a:pt x="319" y="0"/>
                      <a:pt x="315" y="0"/>
                    </a:cubicBezTo>
                    <a:cubicBezTo>
                      <a:pt x="139" y="5"/>
                      <a:pt x="0" y="154"/>
                      <a:pt x="6" y="330"/>
                    </a:cubicBezTo>
                    <a:cubicBezTo>
                      <a:pt x="12" y="503"/>
                      <a:pt x="154" y="639"/>
                      <a:pt x="325" y="639"/>
                    </a:cubicBezTo>
                    <a:cubicBezTo>
                      <a:pt x="329" y="639"/>
                      <a:pt x="332" y="639"/>
                      <a:pt x="336" y="639"/>
                    </a:cubicBezTo>
                    <a:cubicBezTo>
                      <a:pt x="514" y="633"/>
                      <a:pt x="653" y="486"/>
                      <a:pt x="646" y="309"/>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 name="Google Shape;279;p2"/>
              <p:cNvSpPr/>
              <p:nvPr/>
            </p:nvSpPr>
            <p:spPr>
              <a:xfrm>
                <a:off x="3133250" y="4521525"/>
                <a:ext cx="16025" cy="16025"/>
              </a:xfrm>
              <a:custGeom>
                <a:avLst/>
                <a:gdLst/>
                <a:ahLst/>
                <a:cxnLst/>
                <a:rect l="l" t="t" r="r" b="b"/>
                <a:pathLst>
                  <a:path w="641"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 name="Google Shape;280;p2"/>
              <p:cNvSpPr/>
              <p:nvPr/>
            </p:nvSpPr>
            <p:spPr>
              <a:xfrm>
                <a:off x="3172025" y="4113375"/>
                <a:ext cx="16325" cy="16000"/>
              </a:xfrm>
              <a:custGeom>
                <a:avLst/>
                <a:gdLst/>
                <a:ahLst/>
                <a:cxnLst/>
                <a:rect l="l" t="t" r="r" b="b"/>
                <a:pathLst>
                  <a:path w="653" h="640" extrusionOk="0">
                    <a:moveTo>
                      <a:pt x="326" y="0"/>
                    </a:moveTo>
                    <a:cubicBezTo>
                      <a:pt x="322" y="0"/>
                      <a:pt x="319" y="0"/>
                      <a:pt x="315" y="0"/>
                    </a:cubicBezTo>
                    <a:cubicBezTo>
                      <a:pt x="139" y="6"/>
                      <a:pt x="0" y="154"/>
                      <a:pt x="6" y="330"/>
                    </a:cubicBezTo>
                    <a:cubicBezTo>
                      <a:pt x="12" y="503"/>
                      <a:pt x="154" y="639"/>
                      <a:pt x="325" y="639"/>
                    </a:cubicBezTo>
                    <a:cubicBezTo>
                      <a:pt x="329" y="639"/>
                      <a:pt x="332" y="639"/>
                      <a:pt x="336" y="639"/>
                    </a:cubicBezTo>
                    <a:cubicBezTo>
                      <a:pt x="514" y="633"/>
                      <a:pt x="653" y="486"/>
                      <a:pt x="646" y="309"/>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 name="Google Shape;281;p2"/>
              <p:cNvSpPr/>
              <p:nvPr/>
            </p:nvSpPr>
            <p:spPr>
              <a:xfrm>
                <a:off x="3172025" y="4079350"/>
                <a:ext cx="16325" cy="16050"/>
              </a:xfrm>
              <a:custGeom>
                <a:avLst/>
                <a:gdLst/>
                <a:ahLst/>
                <a:cxnLst/>
                <a:rect l="l" t="t" r="r" b="b"/>
                <a:pathLst>
                  <a:path w="653" h="642" extrusionOk="0">
                    <a:moveTo>
                      <a:pt x="326" y="1"/>
                    </a:moveTo>
                    <a:cubicBezTo>
                      <a:pt x="322" y="1"/>
                      <a:pt x="319" y="1"/>
                      <a:pt x="315" y="1"/>
                    </a:cubicBezTo>
                    <a:cubicBezTo>
                      <a:pt x="139" y="7"/>
                      <a:pt x="0" y="154"/>
                      <a:pt x="6" y="332"/>
                    </a:cubicBezTo>
                    <a:cubicBezTo>
                      <a:pt x="12" y="505"/>
                      <a:pt x="154" y="641"/>
                      <a:pt x="325" y="641"/>
                    </a:cubicBezTo>
                    <a:cubicBezTo>
                      <a:pt x="329" y="641"/>
                      <a:pt x="332" y="641"/>
                      <a:pt x="336" y="641"/>
                    </a:cubicBezTo>
                    <a:cubicBezTo>
                      <a:pt x="514" y="635"/>
                      <a:pt x="653" y="487"/>
                      <a:pt x="646" y="310"/>
                    </a:cubicBezTo>
                    <a:cubicBezTo>
                      <a:pt x="641" y="137"/>
                      <a:pt x="499" y="1"/>
                      <a:pt x="326"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2"/>
              <p:cNvSpPr/>
              <p:nvPr/>
            </p:nvSpPr>
            <p:spPr>
              <a:xfrm>
                <a:off x="3172325" y="4147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6" y="640"/>
                      <a:pt x="641" y="497"/>
                      <a:pt x="641" y="319"/>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 name="Google Shape;283;p2"/>
              <p:cNvSpPr/>
              <p:nvPr/>
            </p:nvSpPr>
            <p:spPr>
              <a:xfrm>
                <a:off x="3172325" y="4453525"/>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 name="Google Shape;284;p2"/>
              <p:cNvSpPr/>
              <p:nvPr/>
            </p:nvSpPr>
            <p:spPr>
              <a:xfrm>
                <a:off x="3172325"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 name="Google Shape;285;p2"/>
              <p:cNvSpPr/>
              <p:nvPr/>
            </p:nvSpPr>
            <p:spPr>
              <a:xfrm>
                <a:off x="3211300" y="4147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 name="Google Shape;286;p2"/>
              <p:cNvSpPr/>
              <p:nvPr/>
            </p:nvSpPr>
            <p:spPr>
              <a:xfrm>
                <a:off x="3211300" y="4181525"/>
                <a:ext cx="16050" cy="16025"/>
              </a:xfrm>
              <a:custGeom>
                <a:avLst/>
                <a:gdLst/>
                <a:ahLst/>
                <a:cxnLst/>
                <a:rect l="l" t="t" r="r" b="b"/>
                <a:pathLst>
                  <a:path w="642"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287;p2"/>
              <p:cNvSpPr/>
              <p:nvPr/>
            </p:nvSpPr>
            <p:spPr>
              <a:xfrm>
                <a:off x="3211300" y="4249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288;p2"/>
              <p:cNvSpPr/>
              <p:nvPr/>
            </p:nvSpPr>
            <p:spPr>
              <a:xfrm>
                <a:off x="3211300" y="4215525"/>
                <a:ext cx="16050" cy="16050"/>
              </a:xfrm>
              <a:custGeom>
                <a:avLst/>
                <a:gdLst/>
                <a:ahLst/>
                <a:cxnLst/>
                <a:rect l="l" t="t" r="r" b="b"/>
                <a:pathLst>
                  <a:path w="642"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 name="Google Shape;289;p2"/>
              <p:cNvSpPr/>
              <p:nvPr/>
            </p:nvSpPr>
            <p:spPr>
              <a:xfrm>
                <a:off x="3211300" y="4283525"/>
                <a:ext cx="16050" cy="16025"/>
              </a:xfrm>
              <a:custGeom>
                <a:avLst/>
                <a:gdLst/>
                <a:ahLst/>
                <a:cxnLst/>
                <a:rect l="l" t="t" r="r" b="b"/>
                <a:pathLst>
                  <a:path w="642"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 name="Google Shape;290;p2"/>
              <p:cNvSpPr/>
              <p:nvPr/>
            </p:nvSpPr>
            <p:spPr>
              <a:xfrm>
                <a:off x="3172325" y="4487550"/>
                <a:ext cx="16025" cy="16025"/>
              </a:xfrm>
              <a:custGeom>
                <a:avLst/>
                <a:gdLst/>
                <a:ahLst/>
                <a:cxnLst/>
                <a:rect l="l" t="t" r="r" b="b"/>
                <a:pathLst>
                  <a:path w="641" h="641" extrusionOk="0">
                    <a:moveTo>
                      <a:pt x="320" y="0"/>
                    </a:moveTo>
                    <a:cubicBezTo>
                      <a:pt x="143" y="0"/>
                      <a:pt x="0" y="143"/>
                      <a:pt x="0" y="320"/>
                    </a:cubicBezTo>
                    <a:cubicBezTo>
                      <a:pt x="0" y="498"/>
                      <a:pt x="143" y="641"/>
                      <a:pt x="320" y="641"/>
                    </a:cubicBezTo>
                    <a:cubicBezTo>
                      <a:pt x="496" y="641"/>
                      <a:pt x="641" y="498"/>
                      <a:pt x="641" y="320"/>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 name="Google Shape;291;p2"/>
              <p:cNvSpPr/>
              <p:nvPr/>
            </p:nvSpPr>
            <p:spPr>
              <a:xfrm>
                <a:off x="3211300" y="4317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 name="Google Shape;292;p2"/>
              <p:cNvSpPr/>
              <p:nvPr/>
            </p:nvSpPr>
            <p:spPr>
              <a:xfrm>
                <a:off x="3211300" y="4351475"/>
                <a:ext cx="16050" cy="16050"/>
              </a:xfrm>
              <a:custGeom>
                <a:avLst/>
                <a:gdLst/>
                <a:ahLst/>
                <a:cxnLst/>
                <a:rect l="l" t="t" r="r" b="b"/>
                <a:pathLst>
                  <a:path w="642"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 name="Google Shape;293;p2"/>
              <p:cNvSpPr/>
              <p:nvPr/>
            </p:nvSpPr>
            <p:spPr>
              <a:xfrm>
                <a:off x="3172325" y="4521525"/>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 name="Google Shape;294;p2"/>
              <p:cNvSpPr/>
              <p:nvPr/>
            </p:nvSpPr>
            <p:spPr>
              <a:xfrm>
                <a:off x="3211300" y="4113525"/>
                <a:ext cx="16050" cy="16025"/>
              </a:xfrm>
              <a:custGeom>
                <a:avLst/>
                <a:gdLst/>
                <a:ahLst/>
                <a:cxnLst/>
                <a:rect l="l" t="t" r="r" b="b"/>
                <a:pathLst>
                  <a:path w="642" h="641" extrusionOk="0">
                    <a:moveTo>
                      <a:pt x="320" y="0"/>
                    </a:moveTo>
                    <a:cubicBezTo>
                      <a:pt x="144" y="0"/>
                      <a:pt x="1" y="144"/>
                      <a:pt x="1" y="320"/>
                    </a:cubicBezTo>
                    <a:cubicBezTo>
                      <a:pt x="1" y="498"/>
                      <a:pt x="144" y="641"/>
                      <a:pt x="320" y="641"/>
                    </a:cubicBezTo>
                    <a:cubicBezTo>
                      <a:pt x="496" y="641"/>
                      <a:pt x="641" y="498"/>
                      <a:pt x="641" y="320"/>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 name="Google Shape;295;p2"/>
              <p:cNvSpPr/>
              <p:nvPr/>
            </p:nvSpPr>
            <p:spPr>
              <a:xfrm>
                <a:off x="3211300" y="3977500"/>
                <a:ext cx="16050" cy="16025"/>
              </a:xfrm>
              <a:custGeom>
                <a:avLst/>
                <a:gdLst/>
                <a:ahLst/>
                <a:cxnLst/>
                <a:rect l="l" t="t" r="r" b="b"/>
                <a:pathLst>
                  <a:path w="642" h="641" extrusionOk="0">
                    <a:moveTo>
                      <a:pt x="320" y="0"/>
                    </a:moveTo>
                    <a:cubicBezTo>
                      <a:pt x="144" y="0"/>
                      <a:pt x="1" y="144"/>
                      <a:pt x="1" y="320"/>
                    </a:cubicBezTo>
                    <a:cubicBezTo>
                      <a:pt x="1" y="498"/>
                      <a:pt x="144" y="641"/>
                      <a:pt x="320" y="641"/>
                    </a:cubicBezTo>
                    <a:cubicBezTo>
                      <a:pt x="496" y="641"/>
                      <a:pt x="641" y="498"/>
                      <a:pt x="641" y="320"/>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 name="Google Shape;296;p2"/>
              <p:cNvSpPr/>
              <p:nvPr/>
            </p:nvSpPr>
            <p:spPr>
              <a:xfrm>
                <a:off x="3172325" y="4555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6" y="640"/>
                      <a:pt x="641" y="497"/>
                      <a:pt x="641" y="319"/>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 name="Google Shape;297;p2"/>
              <p:cNvSpPr/>
              <p:nvPr/>
            </p:nvSpPr>
            <p:spPr>
              <a:xfrm>
                <a:off x="3211300" y="4079550"/>
                <a:ext cx="16050" cy="16025"/>
              </a:xfrm>
              <a:custGeom>
                <a:avLst/>
                <a:gdLst/>
                <a:ahLst/>
                <a:cxnLst/>
                <a:rect l="l" t="t" r="r" b="b"/>
                <a:pathLst>
                  <a:path w="642" h="641" extrusionOk="0">
                    <a:moveTo>
                      <a:pt x="320" y="0"/>
                    </a:moveTo>
                    <a:cubicBezTo>
                      <a:pt x="144" y="0"/>
                      <a:pt x="1" y="143"/>
                      <a:pt x="1" y="320"/>
                    </a:cubicBezTo>
                    <a:cubicBezTo>
                      <a:pt x="1" y="496"/>
                      <a:pt x="144" y="641"/>
                      <a:pt x="320" y="641"/>
                    </a:cubicBezTo>
                    <a:cubicBezTo>
                      <a:pt x="496" y="641"/>
                      <a:pt x="641" y="496"/>
                      <a:pt x="641" y="320"/>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 name="Google Shape;298;p2"/>
              <p:cNvSpPr/>
              <p:nvPr/>
            </p:nvSpPr>
            <p:spPr>
              <a:xfrm>
                <a:off x="3211300" y="4045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6"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 name="Google Shape;299;p2"/>
              <p:cNvSpPr/>
              <p:nvPr/>
            </p:nvSpPr>
            <p:spPr>
              <a:xfrm>
                <a:off x="3211300" y="4011475"/>
                <a:ext cx="16050" cy="16025"/>
              </a:xfrm>
              <a:custGeom>
                <a:avLst/>
                <a:gdLst/>
                <a:ahLst/>
                <a:cxnLst/>
                <a:rect l="l" t="t" r="r" b="b"/>
                <a:pathLst>
                  <a:path w="642" h="641" extrusionOk="0">
                    <a:moveTo>
                      <a:pt x="320" y="1"/>
                    </a:moveTo>
                    <a:cubicBezTo>
                      <a:pt x="144" y="1"/>
                      <a:pt x="1" y="144"/>
                      <a:pt x="1" y="321"/>
                    </a:cubicBezTo>
                    <a:cubicBezTo>
                      <a:pt x="1" y="498"/>
                      <a:pt x="144" y="641"/>
                      <a:pt x="320" y="641"/>
                    </a:cubicBezTo>
                    <a:cubicBezTo>
                      <a:pt x="496" y="641"/>
                      <a:pt x="641" y="498"/>
                      <a:pt x="641" y="321"/>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 name="Google Shape;300;p2"/>
              <p:cNvSpPr/>
              <p:nvPr/>
            </p:nvSpPr>
            <p:spPr>
              <a:xfrm>
                <a:off x="3133250" y="4011475"/>
                <a:ext cx="16025" cy="16025"/>
              </a:xfrm>
              <a:custGeom>
                <a:avLst/>
                <a:gdLst/>
                <a:ahLst/>
                <a:cxnLst/>
                <a:rect l="l" t="t" r="r" b="b"/>
                <a:pathLst>
                  <a:path w="641" h="641" extrusionOk="0">
                    <a:moveTo>
                      <a:pt x="322" y="1"/>
                    </a:moveTo>
                    <a:cubicBezTo>
                      <a:pt x="144" y="1"/>
                      <a:pt x="1" y="144"/>
                      <a:pt x="1" y="321"/>
                    </a:cubicBezTo>
                    <a:cubicBezTo>
                      <a:pt x="1" y="498"/>
                      <a:pt x="144" y="641"/>
                      <a:pt x="322" y="641"/>
                    </a:cubicBezTo>
                    <a:cubicBezTo>
                      <a:pt x="498" y="641"/>
                      <a:pt x="641" y="498"/>
                      <a:pt x="641" y="321"/>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 name="Google Shape;301;p2"/>
              <p:cNvSpPr/>
              <p:nvPr/>
            </p:nvSpPr>
            <p:spPr>
              <a:xfrm>
                <a:off x="3094225" y="4419550"/>
                <a:ext cx="16025" cy="16025"/>
              </a:xfrm>
              <a:custGeom>
                <a:avLst/>
                <a:gdLst/>
                <a:ahLst/>
                <a:cxnLst/>
                <a:rect l="l" t="t" r="r" b="b"/>
                <a:pathLst>
                  <a:path w="641" h="641" extrusionOk="0">
                    <a:moveTo>
                      <a:pt x="321" y="1"/>
                    </a:moveTo>
                    <a:cubicBezTo>
                      <a:pt x="144" y="1"/>
                      <a:pt x="1" y="144"/>
                      <a:pt x="1" y="320"/>
                    </a:cubicBezTo>
                    <a:cubicBezTo>
                      <a:pt x="1" y="498"/>
                      <a:pt x="144" y="641"/>
                      <a:pt x="321" y="641"/>
                    </a:cubicBezTo>
                    <a:cubicBezTo>
                      <a:pt x="498" y="641"/>
                      <a:pt x="641" y="498"/>
                      <a:pt x="641" y="320"/>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 name="Google Shape;302;p2"/>
              <p:cNvSpPr/>
              <p:nvPr/>
            </p:nvSpPr>
            <p:spPr>
              <a:xfrm>
                <a:off x="3094225" y="4453525"/>
                <a:ext cx="16025" cy="16050"/>
              </a:xfrm>
              <a:custGeom>
                <a:avLst/>
                <a:gdLst/>
                <a:ahLst/>
                <a:cxnLst/>
                <a:rect l="l" t="t" r="r" b="b"/>
                <a:pathLst>
                  <a:path w="641" h="642" extrusionOk="0">
                    <a:moveTo>
                      <a:pt x="321" y="1"/>
                    </a:moveTo>
                    <a:cubicBezTo>
                      <a:pt x="144" y="1"/>
                      <a:pt x="1" y="144"/>
                      <a:pt x="1" y="322"/>
                    </a:cubicBezTo>
                    <a:cubicBezTo>
                      <a:pt x="1" y="498"/>
                      <a:pt x="144" y="641"/>
                      <a:pt x="321" y="641"/>
                    </a:cubicBezTo>
                    <a:cubicBezTo>
                      <a:pt x="498" y="641"/>
                      <a:pt x="641" y="498"/>
                      <a:pt x="641" y="322"/>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 name="Google Shape;303;p2"/>
              <p:cNvSpPr/>
              <p:nvPr/>
            </p:nvSpPr>
            <p:spPr>
              <a:xfrm>
                <a:off x="3094225" y="4385500"/>
                <a:ext cx="16025" cy="16025"/>
              </a:xfrm>
              <a:custGeom>
                <a:avLst/>
                <a:gdLst/>
                <a:ahLst/>
                <a:cxnLst/>
                <a:rect l="l" t="t" r="r" b="b"/>
                <a:pathLst>
                  <a:path w="641" h="641" extrusionOk="0">
                    <a:moveTo>
                      <a:pt x="321" y="0"/>
                    </a:moveTo>
                    <a:cubicBezTo>
                      <a:pt x="144" y="0"/>
                      <a:pt x="1" y="144"/>
                      <a:pt x="1" y="321"/>
                    </a:cubicBezTo>
                    <a:cubicBezTo>
                      <a:pt x="1" y="498"/>
                      <a:pt x="144" y="641"/>
                      <a:pt x="321" y="641"/>
                    </a:cubicBezTo>
                    <a:cubicBezTo>
                      <a:pt x="498" y="641"/>
                      <a:pt x="641" y="498"/>
                      <a:pt x="641" y="321"/>
                    </a:cubicBezTo>
                    <a:cubicBezTo>
                      <a:pt x="641" y="144"/>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 name="Google Shape;304;p2"/>
              <p:cNvSpPr/>
              <p:nvPr/>
            </p:nvSpPr>
            <p:spPr>
              <a:xfrm>
                <a:off x="3094225" y="4351475"/>
                <a:ext cx="16025" cy="16050"/>
              </a:xfrm>
              <a:custGeom>
                <a:avLst/>
                <a:gdLst/>
                <a:ahLst/>
                <a:cxnLst/>
                <a:rect l="l" t="t" r="r" b="b"/>
                <a:pathLst>
                  <a:path w="641" h="642" extrusionOk="0">
                    <a:moveTo>
                      <a:pt x="321" y="1"/>
                    </a:moveTo>
                    <a:cubicBezTo>
                      <a:pt x="144" y="1"/>
                      <a:pt x="1" y="145"/>
                      <a:pt x="1" y="322"/>
                    </a:cubicBezTo>
                    <a:cubicBezTo>
                      <a:pt x="1" y="498"/>
                      <a:pt x="144" y="641"/>
                      <a:pt x="321" y="641"/>
                    </a:cubicBezTo>
                    <a:cubicBezTo>
                      <a:pt x="498" y="641"/>
                      <a:pt x="641" y="498"/>
                      <a:pt x="641" y="322"/>
                    </a:cubicBezTo>
                    <a:cubicBezTo>
                      <a:pt x="641" y="147"/>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 name="Google Shape;305;p2"/>
              <p:cNvSpPr/>
              <p:nvPr/>
            </p:nvSpPr>
            <p:spPr>
              <a:xfrm>
                <a:off x="3094225" y="4317500"/>
                <a:ext cx="16025" cy="16050"/>
              </a:xfrm>
              <a:custGeom>
                <a:avLst/>
                <a:gdLst/>
                <a:ahLst/>
                <a:cxnLst/>
                <a:rect l="l" t="t" r="r" b="b"/>
                <a:pathLst>
                  <a:path w="641" h="642" extrusionOk="0">
                    <a:moveTo>
                      <a:pt x="321" y="1"/>
                    </a:moveTo>
                    <a:cubicBezTo>
                      <a:pt x="144" y="1"/>
                      <a:pt x="1" y="144"/>
                      <a:pt x="1" y="322"/>
                    </a:cubicBezTo>
                    <a:cubicBezTo>
                      <a:pt x="1" y="498"/>
                      <a:pt x="144" y="641"/>
                      <a:pt x="321" y="641"/>
                    </a:cubicBezTo>
                    <a:cubicBezTo>
                      <a:pt x="498" y="641"/>
                      <a:pt x="641" y="498"/>
                      <a:pt x="641" y="322"/>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 name="Google Shape;306;p2"/>
              <p:cNvSpPr/>
              <p:nvPr/>
            </p:nvSpPr>
            <p:spPr>
              <a:xfrm>
                <a:off x="3094225" y="4521525"/>
                <a:ext cx="16025" cy="16025"/>
              </a:xfrm>
              <a:custGeom>
                <a:avLst/>
                <a:gdLst/>
                <a:ahLst/>
                <a:cxnLst/>
                <a:rect l="l" t="t" r="r" b="b"/>
                <a:pathLst>
                  <a:path w="641" h="641" extrusionOk="0">
                    <a:moveTo>
                      <a:pt x="321" y="0"/>
                    </a:moveTo>
                    <a:cubicBezTo>
                      <a:pt x="144" y="0"/>
                      <a:pt x="1" y="144"/>
                      <a:pt x="1" y="321"/>
                    </a:cubicBezTo>
                    <a:cubicBezTo>
                      <a:pt x="1" y="498"/>
                      <a:pt x="144" y="641"/>
                      <a:pt x="321" y="641"/>
                    </a:cubicBezTo>
                    <a:cubicBezTo>
                      <a:pt x="498" y="641"/>
                      <a:pt x="641" y="498"/>
                      <a:pt x="641" y="321"/>
                    </a:cubicBezTo>
                    <a:cubicBezTo>
                      <a:pt x="641" y="144"/>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 name="Google Shape;307;p2"/>
              <p:cNvSpPr/>
              <p:nvPr/>
            </p:nvSpPr>
            <p:spPr>
              <a:xfrm>
                <a:off x="3094225" y="4555550"/>
                <a:ext cx="16025" cy="16025"/>
              </a:xfrm>
              <a:custGeom>
                <a:avLst/>
                <a:gdLst/>
                <a:ahLst/>
                <a:cxnLst/>
                <a:rect l="l" t="t" r="r" b="b"/>
                <a:pathLst>
                  <a:path w="641" h="641" extrusionOk="0">
                    <a:moveTo>
                      <a:pt x="321" y="0"/>
                    </a:moveTo>
                    <a:cubicBezTo>
                      <a:pt x="144" y="0"/>
                      <a:pt x="1" y="143"/>
                      <a:pt x="1" y="319"/>
                    </a:cubicBezTo>
                    <a:cubicBezTo>
                      <a:pt x="1" y="497"/>
                      <a:pt x="144" y="640"/>
                      <a:pt x="321" y="640"/>
                    </a:cubicBezTo>
                    <a:cubicBezTo>
                      <a:pt x="498" y="640"/>
                      <a:pt x="641" y="497"/>
                      <a:pt x="641" y="319"/>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 name="Google Shape;308;p2"/>
              <p:cNvSpPr/>
              <p:nvPr/>
            </p:nvSpPr>
            <p:spPr>
              <a:xfrm>
                <a:off x="3094225" y="4487550"/>
                <a:ext cx="16025" cy="16025"/>
              </a:xfrm>
              <a:custGeom>
                <a:avLst/>
                <a:gdLst/>
                <a:ahLst/>
                <a:cxnLst/>
                <a:rect l="l" t="t" r="r" b="b"/>
                <a:pathLst>
                  <a:path w="641" h="641" extrusionOk="0">
                    <a:moveTo>
                      <a:pt x="321" y="0"/>
                    </a:moveTo>
                    <a:cubicBezTo>
                      <a:pt x="144" y="0"/>
                      <a:pt x="1" y="143"/>
                      <a:pt x="1" y="320"/>
                    </a:cubicBezTo>
                    <a:cubicBezTo>
                      <a:pt x="1" y="498"/>
                      <a:pt x="144" y="641"/>
                      <a:pt x="321" y="641"/>
                    </a:cubicBezTo>
                    <a:cubicBezTo>
                      <a:pt x="498" y="641"/>
                      <a:pt x="641" y="498"/>
                      <a:pt x="641" y="320"/>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 name="Google Shape;309;p2"/>
              <p:cNvSpPr/>
              <p:nvPr/>
            </p:nvSpPr>
            <p:spPr>
              <a:xfrm>
                <a:off x="3133400" y="3952975"/>
                <a:ext cx="15125" cy="6550"/>
              </a:xfrm>
              <a:custGeom>
                <a:avLst/>
                <a:gdLst/>
                <a:ahLst/>
                <a:cxnLst/>
                <a:rect l="l" t="t" r="r" b="b"/>
                <a:pathLst>
                  <a:path w="605" h="262" extrusionOk="0">
                    <a:moveTo>
                      <a:pt x="1" y="1"/>
                    </a:moveTo>
                    <a:lnTo>
                      <a:pt x="1" y="1"/>
                    </a:lnTo>
                    <a:cubicBezTo>
                      <a:pt x="29" y="151"/>
                      <a:pt x="159" y="261"/>
                      <a:pt x="316" y="261"/>
                    </a:cubicBezTo>
                    <a:cubicBezTo>
                      <a:pt x="445" y="261"/>
                      <a:pt x="557" y="184"/>
                      <a:pt x="605" y="73"/>
                    </a:cubicBezTo>
                    <a:cubicBezTo>
                      <a:pt x="406" y="46"/>
                      <a:pt x="204" y="20"/>
                      <a:pt x="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 name="Google Shape;310;p2"/>
              <p:cNvSpPr/>
              <p:nvPr/>
            </p:nvSpPr>
            <p:spPr>
              <a:xfrm>
                <a:off x="3094125" y="4113475"/>
                <a:ext cx="16175" cy="16050"/>
              </a:xfrm>
              <a:custGeom>
                <a:avLst/>
                <a:gdLst/>
                <a:ahLst/>
                <a:cxnLst/>
                <a:rect l="l" t="t" r="r" b="b"/>
                <a:pathLst>
                  <a:path w="647" h="642" extrusionOk="0">
                    <a:moveTo>
                      <a:pt x="324" y="1"/>
                    </a:moveTo>
                    <a:cubicBezTo>
                      <a:pt x="322" y="1"/>
                      <a:pt x="320" y="1"/>
                      <a:pt x="318" y="1"/>
                    </a:cubicBezTo>
                    <a:cubicBezTo>
                      <a:pt x="140" y="4"/>
                      <a:pt x="0" y="150"/>
                      <a:pt x="3" y="328"/>
                    </a:cubicBezTo>
                    <a:cubicBezTo>
                      <a:pt x="8" y="502"/>
                      <a:pt x="151" y="641"/>
                      <a:pt x="324" y="641"/>
                    </a:cubicBezTo>
                    <a:cubicBezTo>
                      <a:pt x="326" y="641"/>
                      <a:pt x="328" y="641"/>
                      <a:pt x="330" y="641"/>
                    </a:cubicBezTo>
                    <a:cubicBezTo>
                      <a:pt x="506" y="638"/>
                      <a:pt x="646" y="492"/>
                      <a:pt x="643" y="314"/>
                    </a:cubicBezTo>
                    <a:cubicBezTo>
                      <a:pt x="640" y="140"/>
                      <a:pt x="497" y="1"/>
                      <a:pt x="324"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 name="Google Shape;311;p2"/>
              <p:cNvSpPr/>
              <p:nvPr/>
            </p:nvSpPr>
            <p:spPr>
              <a:xfrm>
                <a:off x="3094125" y="4079500"/>
                <a:ext cx="16175" cy="16000"/>
              </a:xfrm>
              <a:custGeom>
                <a:avLst/>
                <a:gdLst/>
                <a:ahLst/>
                <a:cxnLst/>
                <a:rect l="l" t="t" r="r" b="b"/>
                <a:pathLst>
                  <a:path w="647" h="640" extrusionOk="0">
                    <a:moveTo>
                      <a:pt x="326" y="1"/>
                    </a:moveTo>
                    <a:cubicBezTo>
                      <a:pt x="323" y="1"/>
                      <a:pt x="321" y="1"/>
                      <a:pt x="318" y="1"/>
                    </a:cubicBezTo>
                    <a:cubicBezTo>
                      <a:pt x="140" y="4"/>
                      <a:pt x="0" y="150"/>
                      <a:pt x="3" y="326"/>
                    </a:cubicBezTo>
                    <a:cubicBezTo>
                      <a:pt x="7" y="500"/>
                      <a:pt x="149" y="640"/>
                      <a:pt x="322" y="640"/>
                    </a:cubicBezTo>
                    <a:cubicBezTo>
                      <a:pt x="325" y="640"/>
                      <a:pt x="327" y="640"/>
                      <a:pt x="330" y="640"/>
                    </a:cubicBezTo>
                    <a:cubicBezTo>
                      <a:pt x="506" y="637"/>
                      <a:pt x="646" y="490"/>
                      <a:pt x="643" y="314"/>
                    </a:cubicBezTo>
                    <a:cubicBezTo>
                      <a:pt x="640" y="141"/>
                      <a:pt x="499" y="1"/>
                      <a:pt x="326"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312;p2"/>
              <p:cNvSpPr/>
              <p:nvPr/>
            </p:nvSpPr>
            <p:spPr>
              <a:xfrm>
                <a:off x="3094225" y="4147550"/>
                <a:ext cx="16025" cy="16025"/>
              </a:xfrm>
              <a:custGeom>
                <a:avLst/>
                <a:gdLst/>
                <a:ahLst/>
                <a:cxnLst/>
                <a:rect l="l" t="t" r="r" b="b"/>
                <a:pathLst>
                  <a:path w="641" h="641" extrusionOk="0">
                    <a:moveTo>
                      <a:pt x="321" y="0"/>
                    </a:moveTo>
                    <a:cubicBezTo>
                      <a:pt x="144" y="0"/>
                      <a:pt x="1" y="143"/>
                      <a:pt x="1" y="319"/>
                    </a:cubicBezTo>
                    <a:cubicBezTo>
                      <a:pt x="1" y="497"/>
                      <a:pt x="144" y="640"/>
                      <a:pt x="321" y="640"/>
                    </a:cubicBezTo>
                    <a:cubicBezTo>
                      <a:pt x="498" y="640"/>
                      <a:pt x="641" y="497"/>
                      <a:pt x="641" y="319"/>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 name="Google Shape;313;p2"/>
              <p:cNvSpPr/>
              <p:nvPr/>
            </p:nvSpPr>
            <p:spPr>
              <a:xfrm>
                <a:off x="3094225" y="4215525"/>
                <a:ext cx="16025" cy="16050"/>
              </a:xfrm>
              <a:custGeom>
                <a:avLst/>
                <a:gdLst/>
                <a:ahLst/>
                <a:cxnLst/>
                <a:rect l="l" t="t" r="r" b="b"/>
                <a:pathLst>
                  <a:path w="641" h="642" extrusionOk="0">
                    <a:moveTo>
                      <a:pt x="321" y="1"/>
                    </a:moveTo>
                    <a:cubicBezTo>
                      <a:pt x="144" y="1"/>
                      <a:pt x="1" y="144"/>
                      <a:pt x="1" y="320"/>
                    </a:cubicBezTo>
                    <a:cubicBezTo>
                      <a:pt x="1" y="498"/>
                      <a:pt x="144" y="641"/>
                      <a:pt x="321" y="641"/>
                    </a:cubicBezTo>
                    <a:cubicBezTo>
                      <a:pt x="498" y="641"/>
                      <a:pt x="641" y="498"/>
                      <a:pt x="641" y="320"/>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 name="Google Shape;314;p2"/>
              <p:cNvSpPr/>
              <p:nvPr/>
            </p:nvSpPr>
            <p:spPr>
              <a:xfrm>
                <a:off x="3094225" y="4249500"/>
                <a:ext cx="16025" cy="16050"/>
              </a:xfrm>
              <a:custGeom>
                <a:avLst/>
                <a:gdLst/>
                <a:ahLst/>
                <a:cxnLst/>
                <a:rect l="l" t="t" r="r" b="b"/>
                <a:pathLst>
                  <a:path w="641" h="642" extrusionOk="0">
                    <a:moveTo>
                      <a:pt x="321" y="1"/>
                    </a:moveTo>
                    <a:cubicBezTo>
                      <a:pt x="144" y="1"/>
                      <a:pt x="1" y="144"/>
                      <a:pt x="1" y="322"/>
                    </a:cubicBezTo>
                    <a:cubicBezTo>
                      <a:pt x="1" y="498"/>
                      <a:pt x="144" y="641"/>
                      <a:pt x="321" y="641"/>
                    </a:cubicBezTo>
                    <a:cubicBezTo>
                      <a:pt x="498" y="641"/>
                      <a:pt x="641" y="498"/>
                      <a:pt x="641" y="322"/>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 name="Google Shape;315;p2"/>
              <p:cNvSpPr/>
              <p:nvPr/>
            </p:nvSpPr>
            <p:spPr>
              <a:xfrm>
                <a:off x="3133250" y="4487550"/>
                <a:ext cx="16025" cy="16025"/>
              </a:xfrm>
              <a:custGeom>
                <a:avLst/>
                <a:gdLst/>
                <a:ahLst/>
                <a:cxnLst/>
                <a:rect l="l" t="t" r="r" b="b"/>
                <a:pathLst>
                  <a:path w="641"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 name="Google Shape;316;p2"/>
              <p:cNvSpPr/>
              <p:nvPr/>
            </p:nvSpPr>
            <p:spPr>
              <a:xfrm>
                <a:off x="3094225" y="4283525"/>
                <a:ext cx="16025" cy="16025"/>
              </a:xfrm>
              <a:custGeom>
                <a:avLst/>
                <a:gdLst/>
                <a:ahLst/>
                <a:cxnLst/>
                <a:rect l="l" t="t" r="r" b="b"/>
                <a:pathLst>
                  <a:path w="641" h="641" extrusionOk="0">
                    <a:moveTo>
                      <a:pt x="321" y="1"/>
                    </a:moveTo>
                    <a:cubicBezTo>
                      <a:pt x="144" y="1"/>
                      <a:pt x="1" y="144"/>
                      <a:pt x="1" y="320"/>
                    </a:cubicBezTo>
                    <a:cubicBezTo>
                      <a:pt x="1" y="496"/>
                      <a:pt x="144" y="641"/>
                      <a:pt x="321" y="641"/>
                    </a:cubicBezTo>
                    <a:cubicBezTo>
                      <a:pt x="498" y="641"/>
                      <a:pt x="641" y="496"/>
                      <a:pt x="641" y="320"/>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 name="Google Shape;317;p2"/>
              <p:cNvSpPr/>
              <p:nvPr/>
            </p:nvSpPr>
            <p:spPr>
              <a:xfrm>
                <a:off x="3094225" y="4181525"/>
                <a:ext cx="16025" cy="16025"/>
              </a:xfrm>
              <a:custGeom>
                <a:avLst/>
                <a:gdLst/>
                <a:ahLst/>
                <a:cxnLst/>
                <a:rect l="l" t="t" r="r" b="b"/>
                <a:pathLst>
                  <a:path w="641" h="641" extrusionOk="0">
                    <a:moveTo>
                      <a:pt x="321" y="0"/>
                    </a:moveTo>
                    <a:cubicBezTo>
                      <a:pt x="144" y="0"/>
                      <a:pt x="1" y="143"/>
                      <a:pt x="1" y="321"/>
                    </a:cubicBezTo>
                    <a:cubicBezTo>
                      <a:pt x="1" y="497"/>
                      <a:pt x="144" y="641"/>
                      <a:pt x="321" y="641"/>
                    </a:cubicBezTo>
                    <a:cubicBezTo>
                      <a:pt x="498" y="641"/>
                      <a:pt x="641" y="497"/>
                      <a:pt x="641" y="321"/>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 name="Google Shape;318;p2"/>
              <p:cNvSpPr/>
              <p:nvPr/>
            </p:nvSpPr>
            <p:spPr>
              <a:xfrm>
                <a:off x="3133250" y="4317500"/>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 name="Google Shape;319;p2"/>
              <p:cNvSpPr/>
              <p:nvPr/>
            </p:nvSpPr>
            <p:spPr>
              <a:xfrm>
                <a:off x="3133250" y="4351475"/>
                <a:ext cx="16025" cy="16050"/>
              </a:xfrm>
              <a:custGeom>
                <a:avLst/>
                <a:gdLst/>
                <a:ahLst/>
                <a:cxnLst/>
                <a:rect l="l" t="t" r="r" b="b"/>
                <a:pathLst>
                  <a:path w="641"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 name="Google Shape;320;p2"/>
              <p:cNvSpPr/>
              <p:nvPr/>
            </p:nvSpPr>
            <p:spPr>
              <a:xfrm>
                <a:off x="3133250" y="4283525"/>
                <a:ext cx="16025" cy="16025"/>
              </a:xfrm>
              <a:custGeom>
                <a:avLst/>
                <a:gdLst/>
                <a:ahLst/>
                <a:cxnLst/>
                <a:rect l="l" t="t" r="r" b="b"/>
                <a:pathLst>
                  <a:path w="641"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 name="Google Shape;321;p2"/>
              <p:cNvSpPr/>
              <p:nvPr/>
            </p:nvSpPr>
            <p:spPr>
              <a:xfrm>
                <a:off x="3133250" y="4385500"/>
                <a:ext cx="16025" cy="16025"/>
              </a:xfrm>
              <a:custGeom>
                <a:avLst/>
                <a:gdLst/>
                <a:ahLst/>
                <a:cxnLst/>
                <a:rect l="l" t="t" r="r" b="b"/>
                <a:pathLst>
                  <a:path w="641"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 name="Google Shape;322;p2"/>
              <p:cNvSpPr/>
              <p:nvPr/>
            </p:nvSpPr>
            <p:spPr>
              <a:xfrm>
                <a:off x="3133250" y="4453525"/>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 name="Google Shape;323;p2"/>
              <p:cNvSpPr/>
              <p:nvPr/>
            </p:nvSpPr>
            <p:spPr>
              <a:xfrm>
                <a:off x="3133250" y="4419550"/>
                <a:ext cx="16025" cy="16025"/>
              </a:xfrm>
              <a:custGeom>
                <a:avLst/>
                <a:gdLst/>
                <a:ahLst/>
                <a:cxnLst/>
                <a:rect l="l" t="t" r="r" b="b"/>
                <a:pathLst>
                  <a:path w="641"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 name="Google Shape;324;p2"/>
              <p:cNvSpPr/>
              <p:nvPr/>
            </p:nvSpPr>
            <p:spPr>
              <a:xfrm>
                <a:off x="3133250" y="4249500"/>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325;p2"/>
              <p:cNvSpPr/>
              <p:nvPr/>
            </p:nvSpPr>
            <p:spPr>
              <a:xfrm>
                <a:off x="3133250" y="4045525"/>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 name="Google Shape;326;p2"/>
              <p:cNvSpPr/>
              <p:nvPr/>
            </p:nvSpPr>
            <p:spPr>
              <a:xfrm>
                <a:off x="3133250" y="3977500"/>
                <a:ext cx="16025" cy="16025"/>
              </a:xfrm>
              <a:custGeom>
                <a:avLst/>
                <a:gdLst/>
                <a:ahLst/>
                <a:cxnLst/>
                <a:rect l="l" t="t" r="r" b="b"/>
                <a:pathLst>
                  <a:path w="641"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 name="Google Shape;327;p2"/>
              <p:cNvSpPr/>
              <p:nvPr/>
            </p:nvSpPr>
            <p:spPr>
              <a:xfrm>
                <a:off x="3133250" y="4079550"/>
                <a:ext cx="16025" cy="16025"/>
              </a:xfrm>
              <a:custGeom>
                <a:avLst/>
                <a:gdLst/>
                <a:ahLst/>
                <a:cxnLst/>
                <a:rect l="l" t="t" r="r" b="b"/>
                <a:pathLst>
                  <a:path w="641" h="641" extrusionOk="0">
                    <a:moveTo>
                      <a:pt x="322" y="0"/>
                    </a:moveTo>
                    <a:cubicBezTo>
                      <a:pt x="144" y="0"/>
                      <a:pt x="1" y="143"/>
                      <a:pt x="1" y="320"/>
                    </a:cubicBezTo>
                    <a:cubicBezTo>
                      <a:pt x="1" y="496"/>
                      <a:pt x="144" y="641"/>
                      <a:pt x="322" y="641"/>
                    </a:cubicBezTo>
                    <a:cubicBezTo>
                      <a:pt x="498" y="641"/>
                      <a:pt x="641" y="496"/>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 name="Google Shape;328;p2"/>
              <p:cNvSpPr/>
              <p:nvPr/>
            </p:nvSpPr>
            <p:spPr>
              <a:xfrm>
                <a:off x="3211300" y="4385500"/>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 name="Google Shape;329;p2"/>
              <p:cNvSpPr/>
              <p:nvPr/>
            </p:nvSpPr>
            <p:spPr>
              <a:xfrm>
                <a:off x="3133250" y="4215525"/>
                <a:ext cx="16025" cy="16050"/>
              </a:xfrm>
              <a:custGeom>
                <a:avLst/>
                <a:gdLst/>
                <a:ahLst/>
                <a:cxnLst/>
                <a:rect l="l" t="t" r="r" b="b"/>
                <a:pathLst>
                  <a:path w="641"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 name="Google Shape;330;p2"/>
              <p:cNvSpPr/>
              <p:nvPr/>
            </p:nvSpPr>
            <p:spPr>
              <a:xfrm>
                <a:off x="3133250" y="4113525"/>
                <a:ext cx="16025" cy="16025"/>
              </a:xfrm>
              <a:custGeom>
                <a:avLst/>
                <a:gdLst/>
                <a:ahLst/>
                <a:cxnLst/>
                <a:rect l="l" t="t" r="r" b="b"/>
                <a:pathLst>
                  <a:path w="641"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 name="Google Shape;331;p2"/>
              <p:cNvSpPr/>
              <p:nvPr/>
            </p:nvSpPr>
            <p:spPr>
              <a:xfrm>
                <a:off x="3133250" y="4181525"/>
                <a:ext cx="16025" cy="16025"/>
              </a:xfrm>
              <a:custGeom>
                <a:avLst/>
                <a:gdLst/>
                <a:ahLst/>
                <a:cxnLst/>
                <a:rect l="l" t="t" r="r" b="b"/>
                <a:pathLst>
                  <a:path w="641"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 name="Google Shape;332;p2"/>
              <p:cNvSpPr/>
              <p:nvPr/>
            </p:nvSpPr>
            <p:spPr>
              <a:xfrm>
                <a:off x="3133250" y="4147550"/>
                <a:ext cx="16025" cy="16025"/>
              </a:xfrm>
              <a:custGeom>
                <a:avLst/>
                <a:gdLst/>
                <a:ahLst/>
                <a:cxnLst/>
                <a:rect l="l" t="t" r="r" b="b"/>
                <a:pathLst>
                  <a:path w="641"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 name="Google Shape;333;p2"/>
              <p:cNvSpPr/>
              <p:nvPr/>
            </p:nvSpPr>
            <p:spPr>
              <a:xfrm>
                <a:off x="3367450" y="4419550"/>
                <a:ext cx="16025" cy="16025"/>
              </a:xfrm>
              <a:custGeom>
                <a:avLst/>
                <a:gdLst/>
                <a:ahLst/>
                <a:cxnLst/>
                <a:rect l="l" t="t" r="r" b="b"/>
                <a:pathLst>
                  <a:path w="641" h="641" extrusionOk="0">
                    <a:moveTo>
                      <a:pt x="320" y="1"/>
                    </a:moveTo>
                    <a:cubicBezTo>
                      <a:pt x="143" y="1"/>
                      <a:pt x="0" y="144"/>
                      <a:pt x="0" y="320"/>
                    </a:cubicBezTo>
                    <a:cubicBezTo>
                      <a:pt x="0" y="498"/>
                      <a:pt x="143"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 name="Google Shape;334;p2"/>
              <p:cNvSpPr/>
              <p:nvPr/>
            </p:nvSpPr>
            <p:spPr>
              <a:xfrm>
                <a:off x="3328375"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 name="Google Shape;335;p2"/>
              <p:cNvSpPr/>
              <p:nvPr/>
            </p:nvSpPr>
            <p:spPr>
              <a:xfrm>
                <a:off x="3328375"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 name="Google Shape;336;p2"/>
              <p:cNvSpPr/>
              <p:nvPr/>
            </p:nvSpPr>
            <p:spPr>
              <a:xfrm>
                <a:off x="3328375"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 name="Google Shape;337;p2"/>
              <p:cNvSpPr/>
              <p:nvPr/>
            </p:nvSpPr>
            <p:spPr>
              <a:xfrm>
                <a:off x="3328375"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 name="Google Shape;338;p2"/>
              <p:cNvSpPr/>
              <p:nvPr/>
            </p:nvSpPr>
            <p:spPr>
              <a:xfrm>
                <a:off x="3328375"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 name="Google Shape;339;p2"/>
              <p:cNvSpPr/>
              <p:nvPr/>
            </p:nvSpPr>
            <p:spPr>
              <a:xfrm>
                <a:off x="3328375"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 name="Google Shape;340;p2"/>
              <p:cNvSpPr/>
              <p:nvPr/>
            </p:nvSpPr>
            <p:spPr>
              <a:xfrm>
                <a:off x="3328375"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 name="Google Shape;341;p2"/>
              <p:cNvSpPr/>
              <p:nvPr/>
            </p:nvSpPr>
            <p:spPr>
              <a:xfrm>
                <a:off x="3328375"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 name="Google Shape;342;p2"/>
              <p:cNvSpPr/>
              <p:nvPr/>
            </p:nvSpPr>
            <p:spPr>
              <a:xfrm>
                <a:off x="3289350"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 name="Google Shape;343;p2"/>
              <p:cNvSpPr/>
              <p:nvPr/>
            </p:nvSpPr>
            <p:spPr>
              <a:xfrm>
                <a:off x="3289350" y="4487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 name="Google Shape;344;p2"/>
              <p:cNvSpPr/>
              <p:nvPr/>
            </p:nvSpPr>
            <p:spPr>
              <a:xfrm>
                <a:off x="3289350"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 name="Google Shape;345;p2"/>
              <p:cNvSpPr/>
              <p:nvPr/>
            </p:nvSpPr>
            <p:spPr>
              <a:xfrm>
                <a:off x="3289350"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 name="Google Shape;346;p2"/>
              <p:cNvSpPr/>
              <p:nvPr/>
            </p:nvSpPr>
            <p:spPr>
              <a:xfrm>
                <a:off x="3289350"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 name="Google Shape;347;p2"/>
              <p:cNvSpPr/>
              <p:nvPr/>
            </p:nvSpPr>
            <p:spPr>
              <a:xfrm>
                <a:off x="3328375" y="4079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 name="Google Shape;348;p2"/>
              <p:cNvSpPr/>
              <p:nvPr/>
            </p:nvSpPr>
            <p:spPr>
              <a:xfrm>
                <a:off x="3328375" y="4113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 name="Google Shape;349;p2"/>
              <p:cNvSpPr/>
              <p:nvPr/>
            </p:nvSpPr>
            <p:spPr>
              <a:xfrm>
                <a:off x="3328375" y="4047150"/>
                <a:ext cx="14125" cy="14425"/>
              </a:xfrm>
              <a:custGeom>
                <a:avLst/>
                <a:gdLst/>
                <a:ahLst/>
                <a:cxnLst/>
                <a:rect l="l" t="t" r="r" b="b"/>
                <a:pathLst>
                  <a:path w="565" h="577" extrusionOk="0">
                    <a:moveTo>
                      <a:pt x="129" y="0"/>
                    </a:moveTo>
                    <a:cubicBezTo>
                      <a:pt x="52" y="58"/>
                      <a:pt x="1" y="151"/>
                      <a:pt x="1" y="257"/>
                    </a:cubicBezTo>
                    <a:cubicBezTo>
                      <a:pt x="1" y="433"/>
                      <a:pt x="144" y="576"/>
                      <a:pt x="322" y="576"/>
                    </a:cubicBezTo>
                    <a:cubicBezTo>
                      <a:pt x="420" y="576"/>
                      <a:pt x="506" y="531"/>
                      <a:pt x="564" y="462"/>
                    </a:cubicBezTo>
                    <a:cubicBezTo>
                      <a:pt x="423" y="305"/>
                      <a:pt x="278" y="151"/>
                      <a:pt x="129"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 name="Google Shape;350;p2"/>
              <p:cNvSpPr/>
              <p:nvPr/>
            </p:nvSpPr>
            <p:spPr>
              <a:xfrm>
                <a:off x="3328375"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 name="Google Shape;351;p2"/>
              <p:cNvSpPr/>
              <p:nvPr/>
            </p:nvSpPr>
            <p:spPr>
              <a:xfrm>
                <a:off x="3367450" y="4385500"/>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 name="Google Shape;352;p2"/>
              <p:cNvSpPr/>
              <p:nvPr/>
            </p:nvSpPr>
            <p:spPr>
              <a:xfrm>
                <a:off x="3406475" y="4182050"/>
                <a:ext cx="9525" cy="15500"/>
              </a:xfrm>
              <a:custGeom>
                <a:avLst/>
                <a:gdLst/>
                <a:ahLst/>
                <a:cxnLst/>
                <a:rect l="l" t="t" r="r" b="b"/>
                <a:pathLst>
                  <a:path w="381" h="620" extrusionOk="0">
                    <a:moveTo>
                      <a:pt x="213" y="0"/>
                    </a:moveTo>
                    <a:cubicBezTo>
                      <a:pt x="89" y="44"/>
                      <a:pt x="0" y="160"/>
                      <a:pt x="0" y="300"/>
                    </a:cubicBezTo>
                    <a:cubicBezTo>
                      <a:pt x="0" y="476"/>
                      <a:pt x="143" y="620"/>
                      <a:pt x="320" y="620"/>
                    </a:cubicBezTo>
                    <a:cubicBezTo>
                      <a:pt x="341" y="620"/>
                      <a:pt x="360" y="618"/>
                      <a:pt x="380" y="614"/>
                    </a:cubicBezTo>
                    <a:cubicBezTo>
                      <a:pt x="330" y="407"/>
                      <a:pt x="275" y="202"/>
                      <a:pt x="213"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 name="Google Shape;353;p2"/>
              <p:cNvSpPr/>
              <p:nvPr/>
            </p:nvSpPr>
            <p:spPr>
              <a:xfrm>
                <a:off x="3367450" y="4351475"/>
                <a:ext cx="16025" cy="16050"/>
              </a:xfrm>
              <a:custGeom>
                <a:avLst/>
                <a:gdLst/>
                <a:ahLst/>
                <a:cxnLst/>
                <a:rect l="l" t="t" r="r" b="b"/>
                <a:pathLst>
                  <a:path w="641" h="642" extrusionOk="0">
                    <a:moveTo>
                      <a:pt x="320" y="1"/>
                    </a:moveTo>
                    <a:cubicBezTo>
                      <a:pt x="143" y="1"/>
                      <a:pt x="0" y="145"/>
                      <a:pt x="0" y="322"/>
                    </a:cubicBezTo>
                    <a:cubicBezTo>
                      <a:pt x="0" y="498"/>
                      <a:pt x="143"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 name="Google Shape;354;p2"/>
              <p:cNvSpPr/>
              <p:nvPr/>
            </p:nvSpPr>
            <p:spPr>
              <a:xfrm>
                <a:off x="3094125" y="4045500"/>
                <a:ext cx="16175" cy="16025"/>
              </a:xfrm>
              <a:custGeom>
                <a:avLst/>
                <a:gdLst/>
                <a:ahLst/>
                <a:cxnLst/>
                <a:rect l="l" t="t" r="r" b="b"/>
                <a:pathLst>
                  <a:path w="647" h="641" extrusionOk="0">
                    <a:moveTo>
                      <a:pt x="324" y="0"/>
                    </a:moveTo>
                    <a:cubicBezTo>
                      <a:pt x="322" y="0"/>
                      <a:pt x="320" y="0"/>
                      <a:pt x="318" y="0"/>
                    </a:cubicBezTo>
                    <a:cubicBezTo>
                      <a:pt x="140" y="3"/>
                      <a:pt x="0" y="149"/>
                      <a:pt x="3" y="327"/>
                    </a:cubicBezTo>
                    <a:cubicBezTo>
                      <a:pt x="8" y="502"/>
                      <a:pt x="151" y="641"/>
                      <a:pt x="324" y="641"/>
                    </a:cubicBezTo>
                    <a:cubicBezTo>
                      <a:pt x="326" y="641"/>
                      <a:pt x="328" y="641"/>
                      <a:pt x="330" y="641"/>
                    </a:cubicBezTo>
                    <a:cubicBezTo>
                      <a:pt x="506" y="638"/>
                      <a:pt x="646" y="491"/>
                      <a:pt x="643" y="314"/>
                    </a:cubicBezTo>
                    <a:cubicBezTo>
                      <a:pt x="640" y="139"/>
                      <a:pt x="497" y="0"/>
                      <a:pt x="324"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 name="Google Shape;355;p2"/>
              <p:cNvSpPr/>
              <p:nvPr/>
            </p:nvSpPr>
            <p:spPr>
              <a:xfrm>
                <a:off x="3406475" y="4215525"/>
                <a:ext cx="15275" cy="16050"/>
              </a:xfrm>
              <a:custGeom>
                <a:avLst/>
                <a:gdLst/>
                <a:ahLst/>
                <a:cxnLst/>
                <a:rect l="l" t="t" r="r" b="b"/>
                <a:pathLst>
                  <a:path w="611" h="642" extrusionOk="0">
                    <a:moveTo>
                      <a:pt x="320" y="1"/>
                    </a:moveTo>
                    <a:cubicBezTo>
                      <a:pt x="143" y="1"/>
                      <a:pt x="0" y="144"/>
                      <a:pt x="0" y="320"/>
                    </a:cubicBezTo>
                    <a:cubicBezTo>
                      <a:pt x="0" y="498"/>
                      <a:pt x="143" y="641"/>
                      <a:pt x="320" y="641"/>
                    </a:cubicBezTo>
                    <a:cubicBezTo>
                      <a:pt x="451" y="641"/>
                      <a:pt x="561" y="563"/>
                      <a:pt x="611" y="453"/>
                    </a:cubicBezTo>
                    <a:cubicBezTo>
                      <a:pt x="594" y="335"/>
                      <a:pt x="574" y="219"/>
                      <a:pt x="553" y="103"/>
                    </a:cubicBezTo>
                    <a:cubicBezTo>
                      <a:pt x="496" y="40"/>
                      <a:pt x="413"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 name="Google Shape;356;p2"/>
              <p:cNvSpPr/>
              <p:nvPr/>
            </p:nvSpPr>
            <p:spPr>
              <a:xfrm>
                <a:off x="3406475"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 name="Google Shape;357;p2"/>
              <p:cNvSpPr/>
              <p:nvPr/>
            </p:nvSpPr>
            <p:spPr>
              <a:xfrm>
                <a:off x="3406475"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 name="Google Shape;358;p2"/>
              <p:cNvSpPr/>
              <p:nvPr/>
            </p:nvSpPr>
            <p:spPr>
              <a:xfrm>
                <a:off x="3367450" y="4147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 name="Google Shape;359;p2"/>
              <p:cNvSpPr/>
              <p:nvPr/>
            </p:nvSpPr>
            <p:spPr>
              <a:xfrm>
                <a:off x="3367450" y="4181525"/>
                <a:ext cx="16025" cy="16025"/>
              </a:xfrm>
              <a:custGeom>
                <a:avLst/>
                <a:gdLst/>
                <a:ahLst/>
                <a:cxnLst/>
                <a:rect l="l" t="t" r="r" b="b"/>
                <a:pathLst>
                  <a:path w="641" h="641" extrusionOk="0">
                    <a:moveTo>
                      <a:pt x="320" y="0"/>
                    </a:moveTo>
                    <a:cubicBezTo>
                      <a:pt x="143" y="0"/>
                      <a:pt x="0" y="143"/>
                      <a:pt x="0" y="321"/>
                    </a:cubicBezTo>
                    <a:cubicBezTo>
                      <a:pt x="0" y="497"/>
                      <a:pt x="143"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 name="Google Shape;360;p2"/>
              <p:cNvSpPr/>
              <p:nvPr/>
            </p:nvSpPr>
            <p:spPr>
              <a:xfrm>
                <a:off x="3328375"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 name="Google Shape;361;p2"/>
              <p:cNvSpPr/>
              <p:nvPr/>
            </p:nvSpPr>
            <p:spPr>
              <a:xfrm>
                <a:off x="3367450" y="4317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 name="Google Shape;362;p2"/>
              <p:cNvSpPr/>
              <p:nvPr/>
            </p:nvSpPr>
            <p:spPr>
              <a:xfrm>
                <a:off x="3367450" y="4113525"/>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 name="Google Shape;363;p2"/>
              <p:cNvSpPr/>
              <p:nvPr/>
            </p:nvSpPr>
            <p:spPr>
              <a:xfrm>
                <a:off x="3367450" y="4215525"/>
                <a:ext cx="16025" cy="16050"/>
              </a:xfrm>
              <a:custGeom>
                <a:avLst/>
                <a:gdLst/>
                <a:ahLst/>
                <a:cxnLst/>
                <a:rect l="l" t="t" r="r" b="b"/>
                <a:pathLst>
                  <a:path w="641" h="642" extrusionOk="0">
                    <a:moveTo>
                      <a:pt x="320" y="1"/>
                    </a:moveTo>
                    <a:cubicBezTo>
                      <a:pt x="143" y="1"/>
                      <a:pt x="0" y="144"/>
                      <a:pt x="0" y="320"/>
                    </a:cubicBezTo>
                    <a:cubicBezTo>
                      <a:pt x="0" y="498"/>
                      <a:pt x="143"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 name="Google Shape;364;p2"/>
              <p:cNvSpPr/>
              <p:nvPr/>
            </p:nvSpPr>
            <p:spPr>
              <a:xfrm>
                <a:off x="3367450"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 name="Google Shape;365;p2"/>
              <p:cNvSpPr/>
              <p:nvPr/>
            </p:nvSpPr>
            <p:spPr>
              <a:xfrm>
                <a:off x="3367450"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 name="Google Shape;366;p2"/>
              <p:cNvSpPr/>
              <p:nvPr/>
            </p:nvSpPr>
            <p:spPr>
              <a:xfrm>
                <a:off x="3289350"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 name="Google Shape;367;p2"/>
              <p:cNvSpPr/>
              <p:nvPr/>
            </p:nvSpPr>
            <p:spPr>
              <a:xfrm>
                <a:off x="3250325" y="4181525"/>
                <a:ext cx="16050" cy="16025"/>
              </a:xfrm>
              <a:custGeom>
                <a:avLst/>
                <a:gdLst/>
                <a:ahLst/>
                <a:cxnLst/>
                <a:rect l="l" t="t" r="r" b="b"/>
                <a:pathLst>
                  <a:path w="642"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 name="Google Shape;368;p2"/>
              <p:cNvSpPr/>
              <p:nvPr/>
            </p:nvSpPr>
            <p:spPr>
              <a:xfrm>
                <a:off x="3250325" y="4079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 name="Google Shape;369;p2"/>
              <p:cNvSpPr/>
              <p:nvPr/>
            </p:nvSpPr>
            <p:spPr>
              <a:xfrm>
                <a:off x="3250325" y="4113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 name="Google Shape;370;p2"/>
              <p:cNvSpPr/>
              <p:nvPr/>
            </p:nvSpPr>
            <p:spPr>
              <a:xfrm>
                <a:off x="3250325" y="4147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 name="Google Shape;371;p2"/>
              <p:cNvSpPr/>
              <p:nvPr/>
            </p:nvSpPr>
            <p:spPr>
              <a:xfrm>
                <a:off x="3250325" y="4283525"/>
                <a:ext cx="16050" cy="16025"/>
              </a:xfrm>
              <a:custGeom>
                <a:avLst/>
                <a:gdLst/>
                <a:ahLst/>
                <a:cxnLst/>
                <a:rect l="l" t="t" r="r" b="b"/>
                <a:pathLst>
                  <a:path w="642"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 name="Google Shape;372;p2"/>
              <p:cNvSpPr/>
              <p:nvPr/>
            </p:nvSpPr>
            <p:spPr>
              <a:xfrm>
                <a:off x="3250325" y="4317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 name="Google Shape;373;p2"/>
              <p:cNvSpPr/>
              <p:nvPr/>
            </p:nvSpPr>
            <p:spPr>
              <a:xfrm>
                <a:off x="3250325" y="4249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 name="Google Shape;374;p2"/>
              <p:cNvSpPr/>
              <p:nvPr/>
            </p:nvSpPr>
            <p:spPr>
              <a:xfrm>
                <a:off x="3250325" y="4215525"/>
                <a:ext cx="16050" cy="16050"/>
              </a:xfrm>
              <a:custGeom>
                <a:avLst/>
                <a:gdLst/>
                <a:ahLst/>
                <a:cxnLst/>
                <a:rect l="l" t="t" r="r" b="b"/>
                <a:pathLst>
                  <a:path w="642"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 name="Google Shape;375;p2"/>
              <p:cNvSpPr/>
              <p:nvPr/>
            </p:nvSpPr>
            <p:spPr>
              <a:xfrm>
                <a:off x="3211300" y="4487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 name="Google Shape;376;p2"/>
              <p:cNvSpPr/>
              <p:nvPr/>
            </p:nvSpPr>
            <p:spPr>
              <a:xfrm>
                <a:off x="3211300" y="4555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 name="Google Shape;377;p2"/>
              <p:cNvSpPr/>
              <p:nvPr/>
            </p:nvSpPr>
            <p:spPr>
              <a:xfrm>
                <a:off x="3211300" y="4453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 name="Google Shape;378;p2"/>
              <p:cNvSpPr/>
              <p:nvPr/>
            </p:nvSpPr>
            <p:spPr>
              <a:xfrm>
                <a:off x="3211300" y="4521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 name="Google Shape;379;p2"/>
              <p:cNvSpPr/>
              <p:nvPr/>
            </p:nvSpPr>
            <p:spPr>
              <a:xfrm>
                <a:off x="3250325" y="4011475"/>
                <a:ext cx="16050" cy="16025"/>
              </a:xfrm>
              <a:custGeom>
                <a:avLst/>
                <a:gdLst/>
                <a:ahLst/>
                <a:cxnLst/>
                <a:rect l="l" t="t" r="r" b="b"/>
                <a:pathLst>
                  <a:path w="642" h="641" extrusionOk="0">
                    <a:moveTo>
                      <a:pt x="320" y="1"/>
                    </a:moveTo>
                    <a:cubicBezTo>
                      <a:pt x="144" y="1"/>
                      <a:pt x="1" y="144"/>
                      <a:pt x="1" y="321"/>
                    </a:cubicBezTo>
                    <a:cubicBezTo>
                      <a:pt x="1" y="498"/>
                      <a:pt x="144" y="641"/>
                      <a:pt x="320" y="641"/>
                    </a:cubicBezTo>
                    <a:cubicBezTo>
                      <a:pt x="498" y="641"/>
                      <a:pt x="641" y="498"/>
                      <a:pt x="641" y="321"/>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 name="Google Shape;380;p2"/>
              <p:cNvSpPr/>
              <p:nvPr/>
            </p:nvSpPr>
            <p:spPr>
              <a:xfrm>
                <a:off x="3250325" y="4045500"/>
                <a:ext cx="16050" cy="16025"/>
              </a:xfrm>
              <a:custGeom>
                <a:avLst/>
                <a:gdLst/>
                <a:ahLst/>
                <a:cxnLst/>
                <a:rect l="l" t="t" r="r" b="b"/>
                <a:pathLst>
                  <a:path w="642" h="641" extrusionOk="0">
                    <a:moveTo>
                      <a:pt x="320" y="0"/>
                    </a:moveTo>
                    <a:cubicBezTo>
                      <a:pt x="144" y="0"/>
                      <a:pt x="1" y="143"/>
                      <a:pt x="1" y="320"/>
                    </a:cubicBezTo>
                    <a:cubicBezTo>
                      <a:pt x="1" y="497"/>
                      <a:pt x="144" y="641"/>
                      <a:pt x="320" y="641"/>
                    </a:cubicBezTo>
                    <a:cubicBezTo>
                      <a:pt x="498" y="641"/>
                      <a:pt x="641" y="497"/>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 name="Google Shape;381;p2"/>
              <p:cNvSpPr/>
              <p:nvPr/>
            </p:nvSpPr>
            <p:spPr>
              <a:xfrm>
                <a:off x="3289350"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 name="Google Shape;382;p2"/>
              <p:cNvSpPr/>
              <p:nvPr/>
            </p:nvSpPr>
            <p:spPr>
              <a:xfrm>
                <a:off x="3289350"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 name="Google Shape;383;p2"/>
              <p:cNvSpPr/>
              <p:nvPr/>
            </p:nvSpPr>
            <p:spPr>
              <a:xfrm>
                <a:off x="3289350" y="4113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 name="Google Shape;384;p2"/>
              <p:cNvSpPr/>
              <p:nvPr/>
            </p:nvSpPr>
            <p:spPr>
              <a:xfrm>
                <a:off x="3289350"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 name="Google Shape;385;p2"/>
              <p:cNvSpPr/>
              <p:nvPr/>
            </p:nvSpPr>
            <p:spPr>
              <a:xfrm>
                <a:off x="3211300" y="4419550"/>
                <a:ext cx="16050" cy="16025"/>
              </a:xfrm>
              <a:custGeom>
                <a:avLst/>
                <a:gdLst/>
                <a:ahLst/>
                <a:cxnLst/>
                <a:rect l="l" t="t" r="r" b="b"/>
                <a:pathLst>
                  <a:path w="642"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 name="Google Shape;386;p2"/>
              <p:cNvSpPr/>
              <p:nvPr/>
            </p:nvSpPr>
            <p:spPr>
              <a:xfrm>
                <a:off x="3250325" y="4351475"/>
                <a:ext cx="16050" cy="16050"/>
              </a:xfrm>
              <a:custGeom>
                <a:avLst/>
                <a:gdLst/>
                <a:ahLst/>
                <a:cxnLst/>
                <a:rect l="l" t="t" r="r" b="b"/>
                <a:pathLst>
                  <a:path w="642"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 name="Google Shape;387;p2"/>
              <p:cNvSpPr/>
              <p:nvPr/>
            </p:nvSpPr>
            <p:spPr>
              <a:xfrm>
                <a:off x="3289350"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 name="Google Shape;388;p2"/>
              <p:cNvSpPr/>
              <p:nvPr/>
            </p:nvSpPr>
            <p:spPr>
              <a:xfrm>
                <a:off x="3289350"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 name="Google Shape;389;p2"/>
              <p:cNvSpPr/>
              <p:nvPr/>
            </p:nvSpPr>
            <p:spPr>
              <a:xfrm>
                <a:off x="3289350" y="4079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 name="Google Shape;390;p2"/>
              <p:cNvSpPr/>
              <p:nvPr/>
            </p:nvSpPr>
            <p:spPr>
              <a:xfrm>
                <a:off x="3250325" y="4419550"/>
                <a:ext cx="16050" cy="16025"/>
              </a:xfrm>
              <a:custGeom>
                <a:avLst/>
                <a:gdLst/>
                <a:ahLst/>
                <a:cxnLst/>
                <a:rect l="l" t="t" r="r" b="b"/>
                <a:pathLst>
                  <a:path w="642"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 name="Google Shape;391;p2"/>
              <p:cNvSpPr/>
              <p:nvPr/>
            </p:nvSpPr>
            <p:spPr>
              <a:xfrm>
                <a:off x="3250325" y="4385500"/>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 name="Google Shape;392;p2"/>
              <p:cNvSpPr/>
              <p:nvPr/>
            </p:nvSpPr>
            <p:spPr>
              <a:xfrm>
                <a:off x="3250325" y="4453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 name="Google Shape;393;p2"/>
              <p:cNvSpPr/>
              <p:nvPr/>
            </p:nvSpPr>
            <p:spPr>
              <a:xfrm>
                <a:off x="3289350" y="4013325"/>
                <a:ext cx="15275" cy="14175"/>
              </a:xfrm>
              <a:custGeom>
                <a:avLst/>
                <a:gdLst/>
                <a:ahLst/>
                <a:cxnLst/>
                <a:rect l="l" t="t" r="r" b="b"/>
                <a:pathLst>
                  <a:path w="611" h="567" extrusionOk="0">
                    <a:moveTo>
                      <a:pt x="118" y="0"/>
                    </a:moveTo>
                    <a:cubicBezTo>
                      <a:pt x="47" y="61"/>
                      <a:pt x="1" y="150"/>
                      <a:pt x="1" y="247"/>
                    </a:cubicBezTo>
                    <a:cubicBezTo>
                      <a:pt x="1" y="424"/>
                      <a:pt x="144" y="567"/>
                      <a:pt x="322" y="567"/>
                    </a:cubicBezTo>
                    <a:cubicBezTo>
                      <a:pt x="451" y="567"/>
                      <a:pt x="563" y="490"/>
                      <a:pt x="611" y="379"/>
                    </a:cubicBezTo>
                    <a:cubicBezTo>
                      <a:pt x="448" y="249"/>
                      <a:pt x="285" y="122"/>
                      <a:pt x="118"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 name="Google Shape;394;p2"/>
              <p:cNvSpPr/>
              <p:nvPr/>
            </p:nvSpPr>
            <p:spPr>
              <a:xfrm>
                <a:off x="3289350" y="4045500"/>
                <a:ext cx="16050" cy="16025"/>
              </a:xfrm>
              <a:custGeom>
                <a:avLst/>
                <a:gdLst/>
                <a:ahLst/>
                <a:cxnLst/>
                <a:rect l="l" t="t" r="r" b="b"/>
                <a:pathLst>
                  <a:path w="642" h="641" extrusionOk="0">
                    <a:moveTo>
                      <a:pt x="322" y="0"/>
                    </a:moveTo>
                    <a:cubicBezTo>
                      <a:pt x="144" y="0"/>
                      <a:pt x="1" y="143"/>
                      <a:pt x="1" y="320"/>
                    </a:cubicBezTo>
                    <a:cubicBezTo>
                      <a:pt x="1" y="497"/>
                      <a:pt x="144" y="641"/>
                      <a:pt x="322" y="641"/>
                    </a:cubicBezTo>
                    <a:cubicBezTo>
                      <a:pt x="498" y="641"/>
                      <a:pt x="641" y="497"/>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 name="Google Shape;395;p2"/>
              <p:cNvSpPr/>
              <p:nvPr/>
            </p:nvSpPr>
            <p:spPr>
              <a:xfrm>
                <a:off x="3250325" y="4521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 name="Google Shape;396;p2"/>
              <p:cNvSpPr/>
              <p:nvPr/>
            </p:nvSpPr>
            <p:spPr>
              <a:xfrm>
                <a:off x="3250325" y="4487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 name="Google Shape;397;p2"/>
              <p:cNvSpPr/>
              <p:nvPr/>
            </p:nvSpPr>
            <p:spPr>
              <a:xfrm>
                <a:off x="2899050" y="4453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 name="Google Shape;398;p2"/>
              <p:cNvSpPr/>
              <p:nvPr/>
            </p:nvSpPr>
            <p:spPr>
              <a:xfrm>
                <a:off x="2899050" y="4079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 name="Google Shape;399;p2"/>
              <p:cNvSpPr/>
              <p:nvPr/>
            </p:nvSpPr>
            <p:spPr>
              <a:xfrm>
                <a:off x="2862000" y="4047150"/>
                <a:ext cx="14100" cy="14425"/>
              </a:xfrm>
              <a:custGeom>
                <a:avLst/>
                <a:gdLst/>
                <a:ahLst/>
                <a:cxnLst/>
                <a:rect l="l" t="t" r="r" b="b"/>
                <a:pathLst>
                  <a:path w="564" h="577" extrusionOk="0">
                    <a:moveTo>
                      <a:pt x="436" y="0"/>
                    </a:moveTo>
                    <a:cubicBezTo>
                      <a:pt x="287" y="151"/>
                      <a:pt x="142" y="303"/>
                      <a:pt x="0" y="462"/>
                    </a:cubicBezTo>
                    <a:cubicBezTo>
                      <a:pt x="57" y="531"/>
                      <a:pt x="143" y="576"/>
                      <a:pt x="243" y="576"/>
                    </a:cubicBezTo>
                    <a:cubicBezTo>
                      <a:pt x="421" y="576"/>
                      <a:pt x="564" y="433"/>
                      <a:pt x="564" y="257"/>
                    </a:cubicBezTo>
                    <a:cubicBezTo>
                      <a:pt x="564" y="151"/>
                      <a:pt x="513" y="58"/>
                      <a:pt x="43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 name="Google Shape;400;p2"/>
              <p:cNvSpPr/>
              <p:nvPr/>
            </p:nvSpPr>
            <p:spPr>
              <a:xfrm>
                <a:off x="2899050" y="4045500"/>
                <a:ext cx="16050" cy="16025"/>
              </a:xfrm>
              <a:custGeom>
                <a:avLst/>
                <a:gdLst/>
                <a:ahLst/>
                <a:cxnLst/>
                <a:rect l="l" t="t" r="r" b="b"/>
                <a:pathLst>
                  <a:path w="642" h="641" extrusionOk="0">
                    <a:moveTo>
                      <a:pt x="320" y="0"/>
                    </a:moveTo>
                    <a:cubicBezTo>
                      <a:pt x="144" y="0"/>
                      <a:pt x="1" y="143"/>
                      <a:pt x="1" y="320"/>
                    </a:cubicBezTo>
                    <a:cubicBezTo>
                      <a:pt x="1" y="497"/>
                      <a:pt x="144" y="641"/>
                      <a:pt x="320" y="641"/>
                    </a:cubicBezTo>
                    <a:cubicBezTo>
                      <a:pt x="498" y="641"/>
                      <a:pt x="641" y="497"/>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 name="Google Shape;401;p2"/>
              <p:cNvSpPr/>
              <p:nvPr/>
            </p:nvSpPr>
            <p:spPr>
              <a:xfrm>
                <a:off x="2899050" y="4147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 name="Google Shape;402;p2"/>
              <p:cNvSpPr/>
              <p:nvPr/>
            </p:nvSpPr>
            <p:spPr>
              <a:xfrm>
                <a:off x="2899050" y="4113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 name="Google Shape;403;p2"/>
              <p:cNvSpPr/>
              <p:nvPr/>
            </p:nvSpPr>
            <p:spPr>
              <a:xfrm>
                <a:off x="2899050" y="4181525"/>
                <a:ext cx="16050" cy="16025"/>
              </a:xfrm>
              <a:custGeom>
                <a:avLst/>
                <a:gdLst/>
                <a:ahLst/>
                <a:cxnLst/>
                <a:rect l="l" t="t" r="r" b="b"/>
                <a:pathLst>
                  <a:path w="642"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 name="Google Shape;404;p2"/>
              <p:cNvSpPr/>
              <p:nvPr/>
            </p:nvSpPr>
            <p:spPr>
              <a:xfrm>
                <a:off x="2899050" y="4249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 name="Google Shape;405;p2"/>
              <p:cNvSpPr/>
              <p:nvPr/>
            </p:nvSpPr>
            <p:spPr>
              <a:xfrm>
                <a:off x="2899050" y="4215525"/>
                <a:ext cx="16050" cy="16050"/>
              </a:xfrm>
              <a:custGeom>
                <a:avLst/>
                <a:gdLst/>
                <a:ahLst/>
                <a:cxnLst/>
                <a:rect l="l" t="t" r="r" b="b"/>
                <a:pathLst>
                  <a:path w="642"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 name="Google Shape;406;p2"/>
              <p:cNvSpPr/>
              <p:nvPr/>
            </p:nvSpPr>
            <p:spPr>
              <a:xfrm>
                <a:off x="2860075" y="4385500"/>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 name="Google Shape;407;p2"/>
              <p:cNvSpPr/>
              <p:nvPr/>
            </p:nvSpPr>
            <p:spPr>
              <a:xfrm>
                <a:off x="2860075" y="4283525"/>
                <a:ext cx="16025" cy="16025"/>
              </a:xfrm>
              <a:custGeom>
                <a:avLst/>
                <a:gdLst/>
                <a:ahLst/>
                <a:cxnLst/>
                <a:rect l="l" t="t" r="r" b="b"/>
                <a:pathLst>
                  <a:path w="641" h="641" extrusionOk="0">
                    <a:moveTo>
                      <a:pt x="320" y="1"/>
                    </a:moveTo>
                    <a:cubicBezTo>
                      <a:pt x="144" y="1"/>
                      <a:pt x="0" y="144"/>
                      <a:pt x="0" y="320"/>
                    </a:cubicBezTo>
                    <a:cubicBezTo>
                      <a:pt x="0" y="496"/>
                      <a:pt x="144" y="641"/>
                      <a:pt x="320" y="641"/>
                    </a:cubicBezTo>
                    <a:cubicBezTo>
                      <a:pt x="498" y="641"/>
                      <a:pt x="641" y="496"/>
                      <a:pt x="641" y="320"/>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 name="Google Shape;408;p2"/>
              <p:cNvSpPr/>
              <p:nvPr/>
            </p:nvSpPr>
            <p:spPr>
              <a:xfrm>
                <a:off x="2860075" y="4317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 name="Google Shape;409;p2"/>
              <p:cNvSpPr/>
              <p:nvPr/>
            </p:nvSpPr>
            <p:spPr>
              <a:xfrm>
                <a:off x="2860075" y="4249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 name="Google Shape;410;p2"/>
              <p:cNvSpPr/>
              <p:nvPr/>
            </p:nvSpPr>
            <p:spPr>
              <a:xfrm>
                <a:off x="2899050" y="4283525"/>
                <a:ext cx="16050" cy="16025"/>
              </a:xfrm>
              <a:custGeom>
                <a:avLst/>
                <a:gdLst/>
                <a:ahLst/>
                <a:cxnLst/>
                <a:rect l="l" t="t" r="r" b="b"/>
                <a:pathLst>
                  <a:path w="642"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 name="Google Shape;411;p2"/>
              <p:cNvSpPr/>
              <p:nvPr/>
            </p:nvSpPr>
            <p:spPr>
              <a:xfrm>
                <a:off x="2860075" y="4453525"/>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 name="Google Shape;412;p2"/>
              <p:cNvSpPr/>
              <p:nvPr/>
            </p:nvSpPr>
            <p:spPr>
              <a:xfrm>
                <a:off x="2860075" y="4419550"/>
                <a:ext cx="16025" cy="16025"/>
              </a:xfrm>
              <a:custGeom>
                <a:avLst/>
                <a:gdLst/>
                <a:ahLst/>
                <a:cxnLst/>
                <a:rect l="l" t="t" r="r" b="b"/>
                <a:pathLst>
                  <a:path w="641" h="641" extrusionOk="0">
                    <a:moveTo>
                      <a:pt x="320" y="1"/>
                    </a:moveTo>
                    <a:cubicBezTo>
                      <a:pt x="144" y="1"/>
                      <a:pt x="0" y="144"/>
                      <a:pt x="0" y="320"/>
                    </a:cubicBezTo>
                    <a:cubicBezTo>
                      <a:pt x="0" y="498"/>
                      <a:pt x="144" y="641"/>
                      <a:pt x="320" y="641"/>
                    </a:cubicBezTo>
                    <a:cubicBezTo>
                      <a:pt x="498" y="641"/>
                      <a:pt x="641" y="498"/>
                      <a:pt x="641" y="320"/>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 name="Google Shape;413;p2"/>
              <p:cNvSpPr/>
              <p:nvPr/>
            </p:nvSpPr>
            <p:spPr>
              <a:xfrm>
                <a:off x="2860075" y="4351475"/>
                <a:ext cx="16025" cy="16050"/>
              </a:xfrm>
              <a:custGeom>
                <a:avLst/>
                <a:gdLst/>
                <a:ahLst/>
                <a:cxnLst/>
                <a:rect l="l" t="t" r="r" b="b"/>
                <a:pathLst>
                  <a:path w="641" h="642" extrusionOk="0">
                    <a:moveTo>
                      <a:pt x="320" y="1"/>
                    </a:moveTo>
                    <a:cubicBezTo>
                      <a:pt x="144" y="1"/>
                      <a:pt x="0" y="145"/>
                      <a:pt x="0" y="322"/>
                    </a:cubicBezTo>
                    <a:cubicBezTo>
                      <a:pt x="0" y="498"/>
                      <a:pt x="144" y="641"/>
                      <a:pt x="320" y="641"/>
                    </a:cubicBezTo>
                    <a:cubicBezTo>
                      <a:pt x="498" y="641"/>
                      <a:pt x="641" y="498"/>
                      <a:pt x="641" y="322"/>
                    </a:cubicBezTo>
                    <a:cubicBezTo>
                      <a:pt x="641" y="147"/>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 name="Google Shape;414;p2"/>
              <p:cNvSpPr/>
              <p:nvPr/>
            </p:nvSpPr>
            <p:spPr>
              <a:xfrm>
                <a:off x="2938075" y="4113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 name="Google Shape;415;p2"/>
              <p:cNvSpPr/>
              <p:nvPr/>
            </p:nvSpPr>
            <p:spPr>
              <a:xfrm>
                <a:off x="2938075"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 name="Google Shape;416;p2"/>
              <p:cNvSpPr/>
              <p:nvPr/>
            </p:nvSpPr>
            <p:spPr>
              <a:xfrm>
                <a:off x="2938075" y="4045500"/>
                <a:ext cx="16050" cy="16025"/>
              </a:xfrm>
              <a:custGeom>
                <a:avLst/>
                <a:gdLst/>
                <a:ahLst/>
                <a:cxnLst/>
                <a:rect l="l" t="t" r="r" b="b"/>
                <a:pathLst>
                  <a:path w="642" h="641" extrusionOk="0">
                    <a:moveTo>
                      <a:pt x="322" y="0"/>
                    </a:moveTo>
                    <a:cubicBezTo>
                      <a:pt x="144" y="0"/>
                      <a:pt x="1" y="143"/>
                      <a:pt x="1" y="320"/>
                    </a:cubicBezTo>
                    <a:cubicBezTo>
                      <a:pt x="1" y="497"/>
                      <a:pt x="144" y="641"/>
                      <a:pt x="322" y="641"/>
                    </a:cubicBezTo>
                    <a:cubicBezTo>
                      <a:pt x="498" y="641"/>
                      <a:pt x="641" y="497"/>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 name="Google Shape;417;p2"/>
              <p:cNvSpPr/>
              <p:nvPr/>
            </p:nvSpPr>
            <p:spPr>
              <a:xfrm>
                <a:off x="2938075" y="4079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 name="Google Shape;418;p2"/>
              <p:cNvSpPr/>
              <p:nvPr/>
            </p:nvSpPr>
            <p:spPr>
              <a:xfrm>
                <a:off x="2938075"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 name="Google Shape;419;p2"/>
              <p:cNvSpPr/>
              <p:nvPr/>
            </p:nvSpPr>
            <p:spPr>
              <a:xfrm>
                <a:off x="2938075"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 name="Google Shape;420;p2"/>
              <p:cNvSpPr/>
              <p:nvPr/>
            </p:nvSpPr>
            <p:spPr>
              <a:xfrm>
                <a:off x="2938075"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 name="Google Shape;421;p2"/>
              <p:cNvSpPr/>
              <p:nvPr/>
            </p:nvSpPr>
            <p:spPr>
              <a:xfrm>
                <a:off x="2899050" y="4351475"/>
                <a:ext cx="16050" cy="16050"/>
              </a:xfrm>
              <a:custGeom>
                <a:avLst/>
                <a:gdLst/>
                <a:ahLst/>
                <a:cxnLst/>
                <a:rect l="l" t="t" r="r" b="b"/>
                <a:pathLst>
                  <a:path w="642"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 name="Google Shape;422;p2"/>
              <p:cNvSpPr/>
              <p:nvPr/>
            </p:nvSpPr>
            <p:spPr>
              <a:xfrm>
                <a:off x="2899050" y="4419550"/>
                <a:ext cx="16050" cy="16025"/>
              </a:xfrm>
              <a:custGeom>
                <a:avLst/>
                <a:gdLst/>
                <a:ahLst/>
                <a:cxnLst/>
                <a:rect l="l" t="t" r="r" b="b"/>
                <a:pathLst>
                  <a:path w="642"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 name="Google Shape;423;p2"/>
              <p:cNvSpPr/>
              <p:nvPr/>
            </p:nvSpPr>
            <p:spPr>
              <a:xfrm>
                <a:off x="2899050" y="4385500"/>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 name="Google Shape;424;p2"/>
              <p:cNvSpPr/>
              <p:nvPr/>
            </p:nvSpPr>
            <p:spPr>
              <a:xfrm>
                <a:off x="2938075" y="4011475"/>
                <a:ext cx="16050" cy="16025"/>
              </a:xfrm>
              <a:custGeom>
                <a:avLst/>
                <a:gdLst/>
                <a:ahLst/>
                <a:cxnLst/>
                <a:rect l="l" t="t" r="r" b="b"/>
                <a:pathLst>
                  <a:path w="642" h="641" extrusionOk="0">
                    <a:moveTo>
                      <a:pt x="322" y="1"/>
                    </a:moveTo>
                    <a:cubicBezTo>
                      <a:pt x="144" y="1"/>
                      <a:pt x="1" y="144"/>
                      <a:pt x="1" y="321"/>
                    </a:cubicBezTo>
                    <a:cubicBezTo>
                      <a:pt x="1" y="498"/>
                      <a:pt x="144" y="641"/>
                      <a:pt x="322" y="641"/>
                    </a:cubicBezTo>
                    <a:cubicBezTo>
                      <a:pt x="498" y="641"/>
                      <a:pt x="641" y="498"/>
                      <a:pt x="641" y="321"/>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 name="Google Shape;425;p2"/>
              <p:cNvSpPr/>
              <p:nvPr/>
            </p:nvSpPr>
            <p:spPr>
              <a:xfrm>
                <a:off x="2899050" y="4317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 name="Google Shape;426;p2"/>
              <p:cNvSpPr/>
              <p:nvPr/>
            </p:nvSpPr>
            <p:spPr>
              <a:xfrm>
                <a:off x="2899050" y="4487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 name="Google Shape;427;p2"/>
              <p:cNvSpPr/>
              <p:nvPr/>
            </p:nvSpPr>
            <p:spPr>
              <a:xfrm>
                <a:off x="2860075" y="4215525"/>
                <a:ext cx="16025" cy="16050"/>
              </a:xfrm>
              <a:custGeom>
                <a:avLst/>
                <a:gdLst/>
                <a:ahLst/>
                <a:cxnLst/>
                <a:rect l="l" t="t" r="r" b="b"/>
                <a:pathLst>
                  <a:path w="641" h="642" extrusionOk="0">
                    <a:moveTo>
                      <a:pt x="320" y="1"/>
                    </a:moveTo>
                    <a:cubicBezTo>
                      <a:pt x="144" y="1"/>
                      <a:pt x="0" y="144"/>
                      <a:pt x="0" y="320"/>
                    </a:cubicBezTo>
                    <a:cubicBezTo>
                      <a:pt x="0" y="498"/>
                      <a:pt x="144" y="641"/>
                      <a:pt x="320" y="641"/>
                    </a:cubicBezTo>
                    <a:cubicBezTo>
                      <a:pt x="498" y="641"/>
                      <a:pt x="641" y="498"/>
                      <a:pt x="641" y="320"/>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 name="Google Shape;428;p2"/>
              <p:cNvSpPr/>
              <p:nvPr/>
            </p:nvSpPr>
            <p:spPr>
              <a:xfrm>
                <a:off x="2899825" y="4013325"/>
                <a:ext cx="15275" cy="14175"/>
              </a:xfrm>
              <a:custGeom>
                <a:avLst/>
                <a:gdLst/>
                <a:ahLst/>
                <a:cxnLst/>
                <a:rect l="l" t="t" r="r" b="b"/>
                <a:pathLst>
                  <a:path w="611" h="567" extrusionOk="0">
                    <a:moveTo>
                      <a:pt x="493" y="0"/>
                    </a:moveTo>
                    <a:cubicBezTo>
                      <a:pt x="325" y="122"/>
                      <a:pt x="161" y="249"/>
                      <a:pt x="0" y="379"/>
                    </a:cubicBezTo>
                    <a:cubicBezTo>
                      <a:pt x="51" y="490"/>
                      <a:pt x="161" y="567"/>
                      <a:pt x="289" y="567"/>
                    </a:cubicBezTo>
                    <a:cubicBezTo>
                      <a:pt x="467" y="567"/>
                      <a:pt x="610" y="424"/>
                      <a:pt x="610" y="247"/>
                    </a:cubicBezTo>
                    <a:cubicBezTo>
                      <a:pt x="610" y="148"/>
                      <a:pt x="564" y="59"/>
                      <a:pt x="493"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 name="Google Shape;429;p2"/>
              <p:cNvSpPr/>
              <p:nvPr/>
            </p:nvSpPr>
            <p:spPr>
              <a:xfrm>
                <a:off x="2782725" y="4317500"/>
                <a:ext cx="15300" cy="16050"/>
              </a:xfrm>
              <a:custGeom>
                <a:avLst/>
                <a:gdLst/>
                <a:ahLst/>
                <a:cxnLst/>
                <a:rect l="l" t="t" r="r" b="b"/>
                <a:pathLst>
                  <a:path w="612" h="642" extrusionOk="0">
                    <a:moveTo>
                      <a:pt x="292" y="1"/>
                    </a:moveTo>
                    <a:cubicBezTo>
                      <a:pt x="162" y="1"/>
                      <a:pt x="51" y="77"/>
                      <a:pt x="1" y="189"/>
                    </a:cubicBezTo>
                    <a:cubicBezTo>
                      <a:pt x="19" y="307"/>
                      <a:pt x="37" y="423"/>
                      <a:pt x="58" y="537"/>
                    </a:cubicBezTo>
                    <a:cubicBezTo>
                      <a:pt x="114" y="602"/>
                      <a:pt x="197" y="641"/>
                      <a:pt x="292" y="641"/>
                    </a:cubicBezTo>
                    <a:cubicBezTo>
                      <a:pt x="468" y="641"/>
                      <a:pt x="611" y="498"/>
                      <a:pt x="611" y="322"/>
                    </a:cubicBezTo>
                    <a:cubicBezTo>
                      <a:pt x="611" y="144"/>
                      <a:pt x="468" y="1"/>
                      <a:pt x="29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 name="Google Shape;430;p2"/>
              <p:cNvSpPr/>
              <p:nvPr/>
            </p:nvSpPr>
            <p:spPr>
              <a:xfrm>
                <a:off x="2899825" y="4521525"/>
                <a:ext cx="15275" cy="14225"/>
              </a:xfrm>
              <a:custGeom>
                <a:avLst/>
                <a:gdLst/>
                <a:ahLst/>
                <a:cxnLst/>
                <a:rect l="l" t="t" r="r" b="b"/>
                <a:pathLst>
                  <a:path w="611" h="569" extrusionOk="0">
                    <a:moveTo>
                      <a:pt x="289" y="0"/>
                    </a:moveTo>
                    <a:cubicBezTo>
                      <a:pt x="160" y="0"/>
                      <a:pt x="48" y="79"/>
                      <a:pt x="0" y="189"/>
                    </a:cubicBezTo>
                    <a:cubicBezTo>
                      <a:pt x="161" y="318"/>
                      <a:pt x="325" y="445"/>
                      <a:pt x="493" y="568"/>
                    </a:cubicBezTo>
                    <a:cubicBezTo>
                      <a:pt x="565" y="507"/>
                      <a:pt x="610" y="421"/>
                      <a:pt x="610" y="321"/>
                    </a:cubicBezTo>
                    <a:cubicBezTo>
                      <a:pt x="610" y="144"/>
                      <a:pt x="467" y="0"/>
                      <a:pt x="289"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 name="Google Shape;431;p2"/>
              <p:cNvSpPr/>
              <p:nvPr/>
            </p:nvSpPr>
            <p:spPr>
              <a:xfrm>
                <a:off x="2862000" y="4487550"/>
                <a:ext cx="14100" cy="14400"/>
              </a:xfrm>
              <a:custGeom>
                <a:avLst/>
                <a:gdLst/>
                <a:ahLst/>
                <a:cxnLst/>
                <a:rect l="l" t="t" r="r" b="b"/>
                <a:pathLst>
                  <a:path w="564" h="576" extrusionOk="0">
                    <a:moveTo>
                      <a:pt x="243" y="0"/>
                    </a:moveTo>
                    <a:cubicBezTo>
                      <a:pt x="145" y="0"/>
                      <a:pt x="59" y="45"/>
                      <a:pt x="0" y="115"/>
                    </a:cubicBezTo>
                    <a:cubicBezTo>
                      <a:pt x="142" y="271"/>
                      <a:pt x="287" y="425"/>
                      <a:pt x="436" y="576"/>
                    </a:cubicBezTo>
                    <a:cubicBezTo>
                      <a:pt x="511" y="516"/>
                      <a:pt x="564" y="424"/>
                      <a:pt x="564" y="320"/>
                    </a:cubicBezTo>
                    <a:cubicBezTo>
                      <a:pt x="564" y="143"/>
                      <a:pt x="421" y="0"/>
                      <a:pt x="243"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 name="Google Shape;432;p2"/>
              <p:cNvSpPr/>
              <p:nvPr/>
            </p:nvSpPr>
            <p:spPr>
              <a:xfrm>
                <a:off x="2938075"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 name="Google Shape;433;p2"/>
              <p:cNvSpPr/>
              <p:nvPr/>
            </p:nvSpPr>
            <p:spPr>
              <a:xfrm>
                <a:off x="2788500" y="4351475"/>
                <a:ext cx="9525" cy="15550"/>
              </a:xfrm>
              <a:custGeom>
                <a:avLst/>
                <a:gdLst/>
                <a:ahLst/>
                <a:cxnLst/>
                <a:rect l="l" t="t" r="r" b="b"/>
                <a:pathLst>
                  <a:path w="381" h="622" extrusionOk="0">
                    <a:moveTo>
                      <a:pt x="61" y="1"/>
                    </a:moveTo>
                    <a:cubicBezTo>
                      <a:pt x="40" y="1"/>
                      <a:pt x="22" y="4"/>
                      <a:pt x="0" y="7"/>
                    </a:cubicBezTo>
                    <a:cubicBezTo>
                      <a:pt x="52" y="215"/>
                      <a:pt x="106" y="420"/>
                      <a:pt x="168" y="622"/>
                    </a:cubicBezTo>
                    <a:cubicBezTo>
                      <a:pt x="293" y="578"/>
                      <a:pt x="380" y="462"/>
                      <a:pt x="380" y="322"/>
                    </a:cubicBezTo>
                    <a:cubicBezTo>
                      <a:pt x="380" y="145"/>
                      <a:pt x="237" y="1"/>
                      <a:pt x="6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 name="Google Shape;434;p2"/>
              <p:cNvSpPr/>
              <p:nvPr/>
            </p:nvSpPr>
            <p:spPr>
              <a:xfrm>
                <a:off x="2781975" y="4283525"/>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 name="Google Shape;435;p2"/>
              <p:cNvSpPr/>
              <p:nvPr/>
            </p:nvSpPr>
            <p:spPr>
              <a:xfrm>
                <a:off x="2781975"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 name="Google Shape;436;p2"/>
              <p:cNvSpPr/>
              <p:nvPr/>
            </p:nvSpPr>
            <p:spPr>
              <a:xfrm>
                <a:off x="3055950" y="4589525"/>
                <a:ext cx="15125" cy="6575"/>
              </a:xfrm>
              <a:custGeom>
                <a:avLst/>
                <a:gdLst/>
                <a:ahLst/>
                <a:cxnLst/>
                <a:rect l="l" t="t" r="r" b="b"/>
                <a:pathLst>
                  <a:path w="605" h="263" extrusionOk="0">
                    <a:moveTo>
                      <a:pt x="290" y="0"/>
                    </a:moveTo>
                    <a:cubicBezTo>
                      <a:pt x="160" y="0"/>
                      <a:pt x="49" y="78"/>
                      <a:pt x="1" y="188"/>
                    </a:cubicBezTo>
                    <a:cubicBezTo>
                      <a:pt x="200" y="217"/>
                      <a:pt x="401" y="241"/>
                      <a:pt x="605" y="262"/>
                    </a:cubicBezTo>
                    <a:cubicBezTo>
                      <a:pt x="576" y="113"/>
                      <a:pt x="447" y="0"/>
                      <a:pt x="29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 name="Google Shape;437;p2"/>
              <p:cNvSpPr/>
              <p:nvPr/>
            </p:nvSpPr>
            <p:spPr>
              <a:xfrm>
                <a:off x="3094225" y="4589525"/>
                <a:ext cx="16025" cy="8050"/>
              </a:xfrm>
              <a:custGeom>
                <a:avLst/>
                <a:gdLst/>
                <a:ahLst/>
                <a:cxnLst/>
                <a:rect l="l" t="t" r="r" b="b"/>
                <a:pathLst>
                  <a:path w="641" h="322" extrusionOk="0">
                    <a:moveTo>
                      <a:pt x="321" y="0"/>
                    </a:moveTo>
                    <a:cubicBezTo>
                      <a:pt x="145" y="0"/>
                      <a:pt x="2" y="142"/>
                      <a:pt x="1" y="317"/>
                    </a:cubicBezTo>
                    <a:cubicBezTo>
                      <a:pt x="106" y="320"/>
                      <a:pt x="213" y="321"/>
                      <a:pt x="321" y="321"/>
                    </a:cubicBezTo>
                    <a:cubicBezTo>
                      <a:pt x="428" y="321"/>
                      <a:pt x="534" y="320"/>
                      <a:pt x="641" y="317"/>
                    </a:cubicBezTo>
                    <a:cubicBezTo>
                      <a:pt x="639" y="142"/>
                      <a:pt x="496"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 name="Google Shape;438;p2"/>
              <p:cNvSpPr/>
              <p:nvPr/>
            </p:nvSpPr>
            <p:spPr>
              <a:xfrm>
                <a:off x="3406475" y="4317500"/>
                <a:ext cx="15275" cy="16050"/>
              </a:xfrm>
              <a:custGeom>
                <a:avLst/>
                <a:gdLst/>
                <a:ahLst/>
                <a:cxnLst/>
                <a:rect l="l" t="t" r="r" b="b"/>
                <a:pathLst>
                  <a:path w="611" h="642" extrusionOk="0">
                    <a:moveTo>
                      <a:pt x="320" y="1"/>
                    </a:moveTo>
                    <a:cubicBezTo>
                      <a:pt x="143" y="1"/>
                      <a:pt x="0" y="144"/>
                      <a:pt x="0" y="322"/>
                    </a:cubicBezTo>
                    <a:cubicBezTo>
                      <a:pt x="0" y="498"/>
                      <a:pt x="143" y="641"/>
                      <a:pt x="320" y="641"/>
                    </a:cubicBezTo>
                    <a:cubicBezTo>
                      <a:pt x="413" y="641"/>
                      <a:pt x="496" y="602"/>
                      <a:pt x="553" y="537"/>
                    </a:cubicBezTo>
                    <a:cubicBezTo>
                      <a:pt x="574" y="421"/>
                      <a:pt x="594" y="307"/>
                      <a:pt x="611" y="189"/>
                    </a:cubicBezTo>
                    <a:cubicBezTo>
                      <a:pt x="559" y="77"/>
                      <a:pt x="451"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 name="Google Shape;439;p2"/>
              <p:cNvSpPr/>
              <p:nvPr/>
            </p:nvSpPr>
            <p:spPr>
              <a:xfrm>
                <a:off x="3328375" y="4487550"/>
                <a:ext cx="14125" cy="14400"/>
              </a:xfrm>
              <a:custGeom>
                <a:avLst/>
                <a:gdLst/>
                <a:ahLst/>
                <a:cxnLst/>
                <a:rect l="l" t="t" r="r" b="b"/>
                <a:pathLst>
                  <a:path w="565" h="576" extrusionOk="0">
                    <a:moveTo>
                      <a:pt x="322" y="0"/>
                    </a:moveTo>
                    <a:cubicBezTo>
                      <a:pt x="144" y="0"/>
                      <a:pt x="1" y="143"/>
                      <a:pt x="1" y="320"/>
                    </a:cubicBezTo>
                    <a:cubicBezTo>
                      <a:pt x="1" y="425"/>
                      <a:pt x="52" y="519"/>
                      <a:pt x="129" y="576"/>
                    </a:cubicBezTo>
                    <a:cubicBezTo>
                      <a:pt x="278" y="425"/>
                      <a:pt x="423" y="273"/>
                      <a:pt x="564" y="115"/>
                    </a:cubicBezTo>
                    <a:cubicBezTo>
                      <a:pt x="506" y="45"/>
                      <a:pt x="420"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 name="Google Shape;440;p2"/>
              <p:cNvSpPr/>
              <p:nvPr/>
            </p:nvSpPr>
            <p:spPr>
              <a:xfrm>
                <a:off x="3406475" y="4351475"/>
                <a:ext cx="9525" cy="15550"/>
              </a:xfrm>
              <a:custGeom>
                <a:avLst/>
                <a:gdLst/>
                <a:ahLst/>
                <a:cxnLst/>
                <a:rect l="l" t="t" r="r" b="b"/>
                <a:pathLst>
                  <a:path w="381" h="622" extrusionOk="0">
                    <a:moveTo>
                      <a:pt x="320" y="1"/>
                    </a:moveTo>
                    <a:cubicBezTo>
                      <a:pt x="143" y="1"/>
                      <a:pt x="0" y="147"/>
                      <a:pt x="0" y="322"/>
                    </a:cubicBezTo>
                    <a:cubicBezTo>
                      <a:pt x="0" y="460"/>
                      <a:pt x="89" y="578"/>
                      <a:pt x="213" y="622"/>
                    </a:cubicBezTo>
                    <a:cubicBezTo>
                      <a:pt x="273" y="418"/>
                      <a:pt x="330" y="212"/>
                      <a:pt x="380" y="7"/>
                    </a:cubicBezTo>
                    <a:cubicBezTo>
                      <a:pt x="362" y="4"/>
                      <a:pt x="341"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 name="Google Shape;441;p2"/>
              <p:cNvSpPr/>
              <p:nvPr/>
            </p:nvSpPr>
            <p:spPr>
              <a:xfrm>
                <a:off x="3133400" y="4589525"/>
                <a:ext cx="15125" cy="6525"/>
              </a:xfrm>
              <a:custGeom>
                <a:avLst/>
                <a:gdLst/>
                <a:ahLst/>
                <a:cxnLst/>
                <a:rect l="l" t="t" r="r" b="b"/>
                <a:pathLst>
                  <a:path w="605" h="261" extrusionOk="0">
                    <a:moveTo>
                      <a:pt x="316" y="0"/>
                    </a:moveTo>
                    <a:cubicBezTo>
                      <a:pt x="159" y="0"/>
                      <a:pt x="29" y="112"/>
                      <a:pt x="1" y="261"/>
                    </a:cubicBezTo>
                    <a:cubicBezTo>
                      <a:pt x="204" y="241"/>
                      <a:pt x="406" y="217"/>
                      <a:pt x="605" y="187"/>
                    </a:cubicBezTo>
                    <a:cubicBezTo>
                      <a:pt x="555" y="78"/>
                      <a:pt x="444" y="0"/>
                      <a:pt x="31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 name="Google Shape;442;p2"/>
              <p:cNvSpPr/>
              <p:nvPr/>
            </p:nvSpPr>
            <p:spPr>
              <a:xfrm>
                <a:off x="2860075" y="4181525"/>
                <a:ext cx="16025" cy="16025"/>
              </a:xfrm>
              <a:custGeom>
                <a:avLst/>
                <a:gdLst/>
                <a:ahLst/>
                <a:cxnLst/>
                <a:rect l="l" t="t" r="r" b="b"/>
                <a:pathLst>
                  <a:path w="641" h="641" extrusionOk="0">
                    <a:moveTo>
                      <a:pt x="320" y="0"/>
                    </a:moveTo>
                    <a:cubicBezTo>
                      <a:pt x="144" y="0"/>
                      <a:pt x="0" y="143"/>
                      <a:pt x="0" y="321"/>
                    </a:cubicBezTo>
                    <a:cubicBezTo>
                      <a:pt x="0" y="497"/>
                      <a:pt x="144" y="641"/>
                      <a:pt x="320" y="641"/>
                    </a:cubicBezTo>
                    <a:cubicBezTo>
                      <a:pt x="498" y="641"/>
                      <a:pt x="641" y="497"/>
                      <a:pt x="641" y="321"/>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 name="Google Shape;443;p2"/>
              <p:cNvSpPr/>
              <p:nvPr/>
            </p:nvSpPr>
            <p:spPr>
              <a:xfrm>
                <a:off x="3289350" y="4521525"/>
                <a:ext cx="15275" cy="14225"/>
              </a:xfrm>
              <a:custGeom>
                <a:avLst/>
                <a:gdLst/>
                <a:ahLst/>
                <a:cxnLst/>
                <a:rect l="l" t="t" r="r" b="b"/>
                <a:pathLst>
                  <a:path w="611" h="569" extrusionOk="0">
                    <a:moveTo>
                      <a:pt x="322" y="0"/>
                    </a:moveTo>
                    <a:cubicBezTo>
                      <a:pt x="144" y="0"/>
                      <a:pt x="1" y="144"/>
                      <a:pt x="1" y="321"/>
                    </a:cubicBezTo>
                    <a:cubicBezTo>
                      <a:pt x="1" y="421"/>
                      <a:pt x="47" y="507"/>
                      <a:pt x="118" y="568"/>
                    </a:cubicBezTo>
                    <a:cubicBezTo>
                      <a:pt x="285" y="445"/>
                      <a:pt x="450" y="318"/>
                      <a:pt x="611" y="189"/>
                    </a:cubicBezTo>
                    <a:cubicBezTo>
                      <a:pt x="563" y="79"/>
                      <a:pt x="451"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 name="Google Shape;444;p2"/>
              <p:cNvSpPr/>
              <p:nvPr/>
            </p:nvSpPr>
            <p:spPr>
              <a:xfrm>
                <a:off x="2821050" y="4419550"/>
                <a:ext cx="16025" cy="16025"/>
              </a:xfrm>
              <a:custGeom>
                <a:avLst/>
                <a:gdLst/>
                <a:ahLst/>
                <a:cxnLst/>
                <a:rect l="l" t="t" r="r" b="b"/>
                <a:pathLst>
                  <a:path w="641" h="641" extrusionOk="0">
                    <a:moveTo>
                      <a:pt x="320" y="1"/>
                    </a:moveTo>
                    <a:cubicBezTo>
                      <a:pt x="143" y="1"/>
                      <a:pt x="0" y="144"/>
                      <a:pt x="0" y="320"/>
                    </a:cubicBezTo>
                    <a:cubicBezTo>
                      <a:pt x="0" y="498"/>
                      <a:pt x="143" y="641"/>
                      <a:pt x="320" y="641"/>
                    </a:cubicBezTo>
                    <a:cubicBezTo>
                      <a:pt x="496"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 name="Google Shape;445;p2"/>
              <p:cNvSpPr/>
              <p:nvPr/>
            </p:nvSpPr>
            <p:spPr>
              <a:xfrm>
                <a:off x="2821050" y="4351475"/>
                <a:ext cx="16025" cy="16050"/>
              </a:xfrm>
              <a:custGeom>
                <a:avLst/>
                <a:gdLst/>
                <a:ahLst/>
                <a:cxnLst/>
                <a:rect l="l" t="t" r="r" b="b"/>
                <a:pathLst>
                  <a:path w="641" h="642" extrusionOk="0">
                    <a:moveTo>
                      <a:pt x="320" y="1"/>
                    </a:moveTo>
                    <a:cubicBezTo>
                      <a:pt x="143" y="1"/>
                      <a:pt x="0" y="145"/>
                      <a:pt x="0" y="322"/>
                    </a:cubicBezTo>
                    <a:cubicBezTo>
                      <a:pt x="0" y="498"/>
                      <a:pt x="143" y="641"/>
                      <a:pt x="320" y="641"/>
                    </a:cubicBezTo>
                    <a:cubicBezTo>
                      <a:pt x="496"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 name="Google Shape;446;p2"/>
              <p:cNvSpPr/>
              <p:nvPr/>
            </p:nvSpPr>
            <p:spPr>
              <a:xfrm>
                <a:off x="2821050" y="4385500"/>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 name="Google Shape;447;p2"/>
              <p:cNvSpPr/>
              <p:nvPr/>
            </p:nvSpPr>
            <p:spPr>
              <a:xfrm>
                <a:off x="2860075" y="4113525"/>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 name="Google Shape;448;p2"/>
              <p:cNvSpPr/>
              <p:nvPr/>
            </p:nvSpPr>
            <p:spPr>
              <a:xfrm>
                <a:off x="2860075" y="4079550"/>
                <a:ext cx="16025" cy="16025"/>
              </a:xfrm>
              <a:custGeom>
                <a:avLst/>
                <a:gdLst/>
                <a:ahLst/>
                <a:cxnLst/>
                <a:rect l="l" t="t" r="r" b="b"/>
                <a:pathLst>
                  <a:path w="641" h="641" extrusionOk="0">
                    <a:moveTo>
                      <a:pt x="320" y="0"/>
                    </a:moveTo>
                    <a:cubicBezTo>
                      <a:pt x="144" y="0"/>
                      <a:pt x="0" y="143"/>
                      <a:pt x="0" y="320"/>
                    </a:cubicBezTo>
                    <a:cubicBezTo>
                      <a:pt x="0" y="498"/>
                      <a:pt x="144" y="641"/>
                      <a:pt x="320" y="641"/>
                    </a:cubicBezTo>
                    <a:cubicBezTo>
                      <a:pt x="498" y="641"/>
                      <a:pt x="641" y="498"/>
                      <a:pt x="641" y="320"/>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 name="Google Shape;449;p2"/>
              <p:cNvSpPr/>
              <p:nvPr/>
            </p:nvSpPr>
            <p:spPr>
              <a:xfrm>
                <a:off x="2860075" y="4147550"/>
                <a:ext cx="16025" cy="16025"/>
              </a:xfrm>
              <a:custGeom>
                <a:avLst/>
                <a:gdLst/>
                <a:ahLst/>
                <a:cxnLst/>
                <a:rect l="l" t="t" r="r" b="b"/>
                <a:pathLst>
                  <a:path w="641" h="641" extrusionOk="0">
                    <a:moveTo>
                      <a:pt x="320" y="0"/>
                    </a:moveTo>
                    <a:cubicBezTo>
                      <a:pt x="144" y="0"/>
                      <a:pt x="0" y="143"/>
                      <a:pt x="0" y="319"/>
                    </a:cubicBezTo>
                    <a:cubicBezTo>
                      <a:pt x="0" y="497"/>
                      <a:pt x="144" y="640"/>
                      <a:pt x="320" y="640"/>
                    </a:cubicBezTo>
                    <a:cubicBezTo>
                      <a:pt x="498" y="640"/>
                      <a:pt x="641" y="497"/>
                      <a:pt x="641" y="319"/>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 name="Google Shape;450;p2"/>
              <p:cNvSpPr/>
              <p:nvPr/>
            </p:nvSpPr>
            <p:spPr>
              <a:xfrm>
                <a:off x="2821050" y="4317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 name="Google Shape;451;p2"/>
              <p:cNvSpPr/>
              <p:nvPr/>
            </p:nvSpPr>
            <p:spPr>
              <a:xfrm>
                <a:off x="2821050" y="4181525"/>
                <a:ext cx="16025" cy="16025"/>
              </a:xfrm>
              <a:custGeom>
                <a:avLst/>
                <a:gdLst/>
                <a:ahLst/>
                <a:cxnLst/>
                <a:rect l="l" t="t" r="r" b="b"/>
                <a:pathLst>
                  <a:path w="641" h="641" extrusionOk="0">
                    <a:moveTo>
                      <a:pt x="320" y="0"/>
                    </a:moveTo>
                    <a:cubicBezTo>
                      <a:pt x="143" y="0"/>
                      <a:pt x="0" y="143"/>
                      <a:pt x="0" y="321"/>
                    </a:cubicBezTo>
                    <a:cubicBezTo>
                      <a:pt x="0" y="497"/>
                      <a:pt x="143" y="641"/>
                      <a:pt x="320" y="641"/>
                    </a:cubicBezTo>
                    <a:cubicBezTo>
                      <a:pt x="496"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 name="Google Shape;452;p2"/>
              <p:cNvSpPr/>
              <p:nvPr/>
            </p:nvSpPr>
            <p:spPr>
              <a:xfrm>
                <a:off x="2821050" y="4113525"/>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 name="Google Shape;453;p2"/>
              <p:cNvSpPr/>
              <p:nvPr/>
            </p:nvSpPr>
            <p:spPr>
              <a:xfrm>
                <a:off x="2821050" y="4147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6"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 name="Google Shape;454;p2"/>
              <p:cNvSpPr/>
              <p:nvPr/>
            </p:nvSpPr>
            <p:spPr>
              <a:xfrm>
                <a:off x="2788500" y="4182050"/>
                <a:ext cx="9525" cy="15500"/>
              </a:xfrm>
              <a:custGeom>
                <a:avLst/>
                <a:gdLst/>
                <a:ahLst/>
                <a:cxnLst/>
                <a:rect l="l" t="t" r="r" b="b"/>
                <a:pathLst>
                  <a:path w="381" h="620" extrusionOk="0">
                    <a:moveTo>
                      <a:pt x="168" y="0"/>
                    </a:moveTo>
                    <a:cubicBezTo>
                      <a:pt x="107" y="204"/>
                      <a:pt x="52" y="407"/>
                      <a:pt x="0" y="614"/>
                    </a:cubicBezTo>
                    <a:cubicBezTo>
                      <a:pt x="19" y="618"/>
                      <a:pt x="40" y="620"/>
                      <a:pt x="61" y="620"/>
                    </a:cubicBezTo>
                    <a:cubicBezTo>
                      <a:pt x="237" y="620"/>
                      <a:pt x="380" y="476"/>
                      <a:pt x="380" y="300"/>
                    </a:cubicBezTo>
                    <a:cubicBezTo>
                      <a:pt x="380" y="160"/>
                      <a:pt x="293" y="44"/>
                      <a:pt x="168"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 name="Google Shape;455;p2"/>
              <p:cNvSpPr/>
              <p:nvPr/>
            </p:nvSpPr>
            <p:spPr>
              <a:xfrm>
                <a:off x="2821050"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6"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 name="Google Shape;456;p2"/>
              <p:cNvSpPr/>
              <p:nvPr/>
            </p:nvSpPr>
            <p:spPr>
              <a:xfrm>
                <a:off x="2782725" y="4215525"/>
                <a:ext cx="15300" cy="16050"/>
              </a:xfrm>
              <a:custGeom>
                <a:avLst/>
                <a:gdLst/>
                <a:ahLst/>
                <a:cxnLst/>
                <a:rect l="l" t="t" r="r" b="b"/>
                <a:pathLst>
                  <a:path w="612" h="642" extrusionOk="0">
                    <a:moveTo>
                      <a:pt x="292" y="1"/>
                    </a:moveTo>
                    <a:cubicBezTo>
                      <a:pt x="200" y="1"/>
                      <a:pt x="117" y="40"/>
                      <a:pt x="58" y="103"/>
                    </a:cubicBezTo>
                    <a:cubicBezTo>
                      <a:pt x="37" y="221"/>
                      <a:pt x="19" y="335"/>
                      <a:pt x="1" y="453"/>
                    </a:cubicBezTo>
                    <a:cubicBezTo>
                      <a:pt x="51" y="563"/>
                      <a:pt x="162" y="641"/>
                      <a:pt x="292" y="641"/>
                    </a:cubicBezTo>
                    <a:cubicBezTo>
                      <a:pt x="468" y="641"/>
                      <a:pt x="611" y="498"/>
                      <a:pt x="611" y="320"/>
                    </a:cubicBezTo>
                    <a:cubicBezTo>
                      <a:pt x="611" y="144"/>
                      <a:pt x="468" y="1"/>
                      <a:pt x="29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 name="Google Shape;457;p2"/>
              <p:cNvSpPr/>
              <p:nvPr/>
            </p:nvSpPr>
            <p:spPr>
              <a:xfrm>
                <a:off x="2821050"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 name="Google Shape;458;p2"/>
              <p:cNvSpPr/>
              <p:nvPr/>
            </p:nvSpPr>
            <p:spPr>
              <a:xfrm>
                <a:off x="2821050" y="4215525"/>
                <a:ext cx="16025" cy="16050"/>
              </a:xfrm>
              <a:custGeom>
                <a:avLst/>
                <a:gdLst/>
                <a:ahLst/>
                <a:cxnLst/>
                <a:rect l="l" t="t" r="r" b="b"/>
                <a:pathLst>
                  <a:path w="641" h="642" extrusionOk="0">
                    <a:moveTo>
                      <a:pt x="320" y="1"/>
                    </a:moveTo>
                    <a:cubicBezTo>
                      <a:pt x="143" y="1"/>
                      <a:pt x="0" y="144"/>
                      <a:pt x="0" y="320"/>
                    </a:cubicBezTo>
                    <a:cubicBezTo>
                      <a:pt x="0" y="498"/>
                      <a:pt x="143" y="641"/>
                      <a:pt x="320" y="641"/>
                    </a:cubicBezTo>
                    <a:cubicBezTo>
                      <a:pt x="496"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 name="Google Shape;459;p2"/>
              <p:cNvSpPr/>
              <p:nvPr/>
            </p:nvSpPr>
            <p:spPr>
              <a:xfrm>
                <a:off x="3016175" y="4011475"/>
                <a:ext cx="16025" cy="16025"/>
              </a:xfrm>
              <a:custGeom>
                <a:avLst/>
                <a:gdLst/>
                <a:ahLst/>
                <a:cxnLst/>
                <a:rect l="l" t="t" r="r" b="b"/>
                <a:pathLst>
                  <a:path w="641" h="641" extrusionOk="0">
                    <a:moveTo>
                      <a:pt x="320" y="1"/>
                    </a:moveTo>
                    <a:cubicBezTo>
                      <a:pt x="144" y="1"/>
                      <a:pt x="0" y="144"/>
                      <a:pt x="0" y="321"/>
                    </a:cubicBezTo>
                    <a:cubicBezTo>
                      <a:pt x="0" y="498"/>
                      <a:pt x="144" y="641"/>
                      <a:pt x="320" y="641"/>
                    </a:cubicBezTo>
                    <a:cubicBezTo>
                      <a:pt x="498" y="641"/>
                      <a:pt x="641" y="498"/>
                      <a:pt x="641" y="321"/>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 name="Google Shape;460;p2"/>
              <p:cNvSpPr/>
              <p:nvPr/>
            </p:nvSpPr>
            <p:spPr>
              <a:xfrm>
                <a:off x="3055950" y="3953025"/>
                <a:ext cx="15125" cy="6500"/>
              </a:xfrm>
              <a:custGeom>
                <a:avLst/>
                <a:gdLst/>
                <a:ahLst/>
                <a:cxnLst/>
                <a:rect l="l" t="t" r="r" b="b"/>
                <a:pathLst>
                  <a:path w="605" h="260" extrusionOk="0">
                    <a:moveTo>
                      <a:pt x="605" y="0"/>
                    </a:moveTo>
                    <a:lnTo>
                      <a:pt x="605" y="0"/>
                    </a:lnTo>
                    <a:cubicBezTo>
                      <a:pt x="401" y="18"/>
                      <a:pt x="200" y="44"/>
                      <a:pt x="1" y="74"/>
                    </a:cubicBezTo>
                    <a:cubicBezTo>
                      <a:pt x="49" y="182"/>
                      <a:pt x="160" y="259"/>
                      <a:pt x="290" y="259"/>
                    </a:cubicBezTo>
                    <a:cubicBezTo>
                      <a:pt x="447" y="259"/>
                      <a:pt x="576" y="149"/>
                      <a:pt x="605"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 name="Google Shape;461;p2"/>
              <p:cNvSpPr/>
              <p:nvPr/>
            </p:nvSpPr>
            <p:spPr>
              <a:xfrm>
                <a:off x="3054925" y="3977350"/>
                <a:ext cx="16300" cy="16000"/>
              </a:xfrm>
              <a:custGeom>
                <a:avLst/>
                <a:gdLst/>
                <a:ahLst/>
                <a:cxnLst/>
                <a:rect l="l" t="t" r="r" b="b"/>
                <a:pathLst>
                  <a:path w="652" h="640" extrusionOk="0">
                    <a:moveTo>
                      <a:pt x="327" y="0"/>
                    </a:moveTo>
                    <a:cubicBezTo>
                      <a:pt x="323" y="0"/>
                      <a:pt x="320" y="0"/>
                      <a:pt x="316" y="0"/>
                    </a:cubicBezTo>
                    <a:cubicBezTo>
                      <a:pt x="138" y="5"/>
                      <a:pt x="1" y="154"/>
                      <a:pt x="5" y="330"/>
                    </a:cubicBezTo>
                    <a:cubicBezTo>
                      <a:pt x="11" y="503"/>
                      <a:pt x="154" y="639"/>
                      <a:pt x="326" y="639"/>
                    </a:cubicBezTo>
                    <a:cubicBezTo>
                      <a:pt x="330" y="639"/>
                      <a:pt x="333" y="639"/>
                      <a:pt x="337" y="639"/>
                    </a:cubicBezTo>
                    <a:cubicBezTo>
                      <a:pt x="513" y="633"/>
                      <a:pt x="652" y="486"/>
                      <a:pt x="646" y="309"/>
                    </a:cubicBezTo>
                    <a:cubicBezTo>
                      <a:pt x="640" y="137"/>
                      <a:pt x="498" y="0"/>
                      <a:pt x="327"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 name="Google Shape;462;p2"/>
              <p:cNvSpPr/>
              <p:nvPr/>
            </p:nvSpPr>
            <p:spPr>
              <a:xfrm>
                <a:off x="3016175" y="4521525"/>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 name="Google Shape;463;p2"/>
              <p:cNvSpPr/>
              <p:nvPr/>
            </p:nvSpPr>
            <p:spPr>
              <a:xfrm>
                <a:off x="3054925" y="4113375"/>
                <a:ext cx="16300" cy="16000"/>
              </a:xfrm>
              <a:custGeom>
                <a:avLst/>
                <a:gdLst/>
                <a:ahLst/>
                <a:cxnLst/>
                <a:rect l="l" t="t" r="r" b="b"/>
                <a:pathLst>
                  <a:path w="652" h="640" extrusionOk="0">
                    <a:moveTo>
                      <a:pt x="327" y="0"/>
                    </a:moveTo>
                    <a:cubicBezTo>
                      <a:pt x="323" y="0"/>
                      <a:pt x="320" y="0"/>
                      <a:pt x="316" y="0"/>
                    </a:cubicBezTo>
                    <a:cubicBezTo>
                      <a:pt x="138" y="6"/>
                      <a:pt x="1" y="154"/>
                      <a:pt x="5" y="330"/>
                    </a:cubicBezTo>
                    <a:cubicBezTo>
                      <a:pt x="11" y="503"/>
                      <a:pt x="154" y="639"/>
                      <a:pt x="326" y="639"/>
                    </a:cubicBezTo>
                    <a:cubicBezTo>
                      <a:pt x="330" y="639"/>
                      <a:pt x="333" y="639"/>
                      <a:pt x="337" y="639"/>
                    </a:cubicBezTo>
                    <a:cubicBezTo>
                      <a:pt x="513" y="633"/>
                      <a:pt x="652" y="486"/>
                      <a:pt x="646" y="309"/>
                    </a:cubicBezTo>
                    <a:cubicBezTo>
                      <a:pt x="640" y="137"/>
                      <a:pt x="498" y="0"/>
                      <a:pt x="327"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 name="Google Shape;464;p2"/>
              <p:cNvSpPr/>
              <p:nvPr/>
            </p:nvSpPr>
            <p:spPr>
              <a:xfrm>
                <a:off x="3054925" y="4079350"/>
                <a:ext cx="16300" cy="16050"/>
              </a:xfrm>
              <a:custGeom>
                <a:avLst/>
                <a:gdLst/>
                <a:ahLst/>
                <a:cxnLst/>
                <a:rect l="l" t="t" r="r" b="b"/>
                <a:pathLst>
                  <a:path w="652" h="642" extrusionOk="0">
                    <a:moveTo>
                      <a:pt x="327" y="1"/>
                    </a:moveTo>
                    <a:cubicBezTo>
                      <a:pt x="323" y="1"/>
                      <a:pt x="320" y="1"/>
                      <a:pt x="316" y="1"/>
                    </a:cubicBezTo>
                    <a:cubicBezTo>
                      <a:pt x="138" y="7"/>
                      <a:pt x="1" y="154"/>
                      <a:pt x="5" y="332"/>
                    </a:cubicBezTo>
                    <a:cubicBezTo>
                      <a:pt x="11" y="505"/>
                      <a:pt x="154" y="641"/>
                      <a:pt x="326" y="641"/>
                    </a:cubicBezTo>
                    <a:cubicBezTo>
                      <a:pt x="330" y="641"/>
                      <a:pt x="333" y="641"/>
                      <a:pt x="337" y="641"/>
                    </a:cubicBezTo>
                    <a:cubicBezTo>
                      <a:pt x="513" y="635"/>
                      <a:pt x="652" y="487"/>
                      <a:pt x="646" y="311"/>
                    </a:cubicBezTo>
                    <a:cubicBezTo>
                      <a:pt x="640" y="137"/>
                      <a:pt x="498" y="1"/>
                      <a:pt x="327"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 name="Google Shape;465;p2"/>
              <p:cNvSpPr/>
              <p:nvPr/>
            </p:nvSpPr>
            <p:spPr>
              <a:xfrm>
                <a:off x="3054900" y="4011325"/>
                <a:ext cx="16325" cy="16050"/>
              </a:xfrm>
              <a:custGeom>
                <a:avLst/>
                <a:gdLst/>
                <a:ahLst/>
                <a:cxnLst/>
                <a:rect l="l" t="t" r="r" b="b"/>
                <a:pathLst>
                  <a:path w="653" h="642" extrusionOk="0">
                    <a:moveTo>
                      <a:pt x="328" y="0"/>
                    </a:moveTo>
                    <a:cubicBezTo>
                      <a:pt x="324" y="0"/>
                      <a:pt x="321" y="0"/>
                      <a:pt x="317" y="1"/>
                    </a:cubicBezTo>
                    <a:cubicBezTo>
                      <a:pt x="139" y="7"/>
                      <a:pt x="0" y="154"/>
                      <a:pt x="6" y="331"/>
                    </a:cubicBezTo>
                    <a:cubicBezTo>
                      <a:pt x="12" y="505"/>
                      <a:pt x="155" y="641"/>
                      <a:pt x="327" y="641"/>
                    </a:cubicBezTo>
                    <a:cubicBezTo>
                      <a:pt x="331" y="641"/>
                      <a:pt x="334" y="641"/>
                      <a:pt x="338" y="641"/>
                    </a:cubicBezTo>
                    <a:cubicBezTo>
                      <a:pt x="514" y="635"/>
                      <a:pt x="653" y="487"/>
                      <a:pt x="647" y="309"/>
                    </a:cubicBezTo>
                    <a:cubicBezTo>
                      <a:pt x="641" y="137"/>
                      <a:pt x="499" y="0"/>
                      <a:pt x="328"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 name="Google Shape;466;p2"/>
              <p:cNvSpPr/>
              <p:nvPr/>
            </p:nvSpPr>
            <p:spPr>
              <a:xfrm>
                <a:off x="2938075"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 name="Google Shape;467;p2"/>
              <p:cNvSpPr/>
              <p:nvPr/>
            </p:nvSpPr>
            <p:spPr>
              <a:xfrm>
                <a:off x="3054925" y="4045375"/>
                <a:ext cx="16300" cy="16000"/>
              </a:xfrm>
              <a:custGeom>
                <a:avLst/>
                <a:gdLst/>
                <a:ahLst/>
                <a:cxnLst/>
                <a:rect l="l" t="t" r="r" b="b"/>
                <a:pathLst>
                  <a:path w="652" h="640" extrusionOk="0">
                    <a:moveTo>
                      <a:pt x="327" y="0"/>
                    </a:moveTo>
                    <a:cubicBezTo>
                      <a:pt x="323" y="0"/>
                      <a:pt x="320" y="1"/>
                      <a:pt x="316" y="1"/>
                    </a:cubicBezTo>
                    <a:cubicBezTo>
                      <a:pt x="138" y="7"/>
                      <a:pt x="1" y="154"/>
                      <a:pt x="5" y="331"/>
                    </a:cubicBezTo>
                    <a:cubicBezTo>
                      <a:pt x="11" y="503"/>
                      <a:pt x="154" y="640"/>
                      <a:pt x="326" y="640"/>
                    </a:cubicBezTo>
                    <a:cubicBezTo>
                      <a:pt x="330" y="640"/>
                      <a:pt x="333" y="640"/>
                      <a:pt x="337" y="640"/>
                    </a:cubicBezTo>
                    <a:cubicBezTo>
                      <a:pt x="513" y="635"/>
                      <a:pt x="652" y="486"/>
                      <a:pt x="646" y="310"/>
                    </a:cubicBezTo>
                    <a:cubicBezTo>
                      <a:pt x="640" y="137"/>
                      <a:pt x="498" y="0"/>
                      <a:pt x="327"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 name="Google Shape;468;p2"/>
              <p:cNvSpPr/>
              <p:nvPr/>
            </p:nvSpPr>
            <p:spPr>
              <a:xfrm>
                <a:off x="3016175" y="4215525"/>
                <a:ext cx="16025" cy="16050"/>
              </a:xfrm>
              <a:custGeom>
                <a:avLst/>
                <a:gdLst/>
                <a:ahLst/>
                <a:cxnLst/>
                <a:rect l="l" t="t" r="r" b="b"/>
                <a:pathLst>
                  <a:path w="641" h="642" extrusionOk="0">
                    <a:moveTo>
                      <a:pt x="320" y="1"/>
                    </a:moveTo>
                    <a:cubicBezTo>
                      <a:pt x="144" y="1"/>
                      <a:pt x="0" y="144"/>
                      <a:pt x="0" y="320"/>
                    </a:cubicBezTo>
                    <a:cubicBezTo>
                      <a:pt x="0"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 name="Google Shape;469;p2"/>
              <p:cNvSpPr/>
              <p:nvPr/>
            </p:nvSpPr>
            <p:spPr>
              <a:xfrm>
                <a:off x="3016175" y="4317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 name="Google Shape;470;p2"/>
              <p:cNvSpPr/>
              <p:nvPr/>
            </p:nvSpPr>
            <p:spPr>
              <a:xfrm>
                <a:off x="3016175" y="4283525"/>
                <a:ext cx="16025" cy="16025"/>
              </a:xfrm>
              <a:custGeom>
                <a:avLst/>
                <a:gdLst/>
                <a:ahLst/>
                <a:cxnLst/>
                <a:rect l="l" t="t" r="r" b="b"/>
                <a:pathLst>
                  <a:path w="641" h="641" extrusionOk="0">
                    <a:moveTo>
                      <a:pt x="320" y="1"/>
                    </a:moveTo>
                    <a:cubicBezTo>
                      <a:pt x="144" y="1"/>
                      <a:pt x="0" y="144"/>
                      <a:pt x="0" y="320"/>
                    </a:cubicBezTo>
                    <a:cubicBezTo>
                      <a:pt x="0"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 name="Google Shape;471;p2"/>
              <p:cNvSpPr/>
              <p:nvPr/>
            </p:nvSpPr>
            <p:spPr>
              <a:xfrm>
                <a:off x="3016175" y="4249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 name="Google Shape;472;p2"/>
              <p:cNvSpPr/>
              <p:nvPr/>
            </p:nvSpPr>
            <p:spPr>
              <a:xfrm>
                <a:off x="3016175" y="4351475"/>
                <a:ext cx="16025" cy="16050"/>
              </a:xfrm>
              <a:custGeom>
                <a:avLst/>
                <a:gdLst/>
                <a:ahLst/>
                <a:cxnLst/>
                <a:rect l="l" t="t" r="r" b="b"/>
                <a:pathLst>
                  <a:path w="641" h="642" extrusionOk="0">
                    <a:moveTo>
                      <a:pt x="320" y="1"/>
                    </a:moveTo>
                    <a:cubicBezTo>
                      <a:pt x="144" y="1"/>
                      <a:pt x="0" y="145"/>
                      <a:pt x="0" y="322"/>
                    </a:cubicBezTo>
                    <a:cubicBezTo>
                      <a:pt x="0"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 name="Google Shape;473;p2"/>
              <p:cNvSpPr/>
              <p:nvPr/>
            </p:nvSpPr>
            <p:spPr>
              <a:xfrm>
                <a:off x="3016175" y="4419550"/>
                <a:ext cx="16025" cy="16025"/>
              </a:xfrm>
              <a:custGeom>
                <a:avLst/>
                <a:gdLst/>
                <a:ahLst/>
                <a:cxnLst/>
                <a:rect l="l" t="t" r="r" b="b"/>
                <a:pathLst>
                  <a:path w="641" h="641" extrusionOk="0">
                    <a:moveTo>
                      <a:pt x="320" y="1"/>
                    </a:moveTo>
                    <a:cubicBezTo>
                      <a:pt x="144" y="1"/>
                      <a:pt x="0" y="144"/>
                      <a:pt x="0" y="320"/>
                    </a:cubicBezTo>
                    <a:cubicBezTo>
                      <a:pt x="0"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 name="Google Shape;474;p2"/>
              <p:cNvSpPr/>
              <p:nvPr/>
            </p:nvSpPr>
            <p:spPr>
              <a:xfrm>
                <a:off x="3016175" y="4385500"/>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 name="Google Shape;475;p2"/>
              <p:cNvSpPr/>
              <p:nvPr/>
            </p:nvSpPr>
            <p:spPr>
              <a:xfrm>
                <a:off x="3016175" y="4453525"/>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 name="Google Shape;476;p2"/>
              <p:cNvSpPr/>
              <p:nvPr/>
            </p:nvSpPr>
            <p:spPr>
              <a:xfrm>
                <a:off x="3016175" y="4555550"/>
                <a:ext cx="16025" cy="16025"/>
              </a:xfrm>
              <a:custGeom>
                <a:avLst/>
                <a:gdLst/>
                <a:ahLst/>
                <a:cxnLst/>
                <a:rect l="l" t="t" r="r" b="b"/>
                <a:pathLst>
                  <a:path w="641" h="641" extrusionOk="0">
                    <a:moveTo>
                      <a:pt x="320" y="0"/>
                    </a:moveTo>
                    <a:cubicBezTo>
                      <a:pt x="144" y="0"/>
                      <a:pt x="0" y="143"/>
                      <a:pt x="0" y="319"/>
                    </a:cubicBezTo>
                    <a:cubicBezTo>
                      <a:pt x="0"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 name="Google Shape;477;p2"/>
              <p:cNvSpPr/>
              <p:nvPr/>
            </p:nvSpPr>
            <p:spPr>
              <a:xfrm>
                <a:off x="3055200" y="4487550"/>
                <a:ext cx="16025" cy="16025"/>
              </a:xfrm>
              <a:custGeom>
                <a:avLst/>
                <a:gdLst/>
                <a:ahLst/>
                <a:cxnLst/>
                <a:rect l="l" t="t" r="r" b="b"/>
                <a:pathLst>
                  <a:path w="641"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 name="Google Shape;478;p2"/>
              <p:cNvSpPr/>
              <p:nvPr/>
            </p:nvSpPr>
            <p:spPr>
              <a:xfrm>
                <a:off x="3055200" y="4419550"/>
                <a:ext cx="16025" cy="16025"/>
              </a:xfrm>
              <a:custGeom>
                <a:avLst/>
                <a:gdLst/>
                <a:ahLst/>
                <a:cxnLst/>
                <a:rect l="l" t="t" r="r" b="b"/>
                <a:pathLst>
                  <a:path w="641"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 name="Google Shape;479;p2"/>
              <p:cNvSpPr/>
              <p:nvPr/>
            </p:nvSpPr>
            <p:spPr>
              <a:xfrm>
                <a:off x="3055200" y="4555550"/>
                <a:ext cx="16025" cy="16025"/>
              </a:xfrm>
              <a:custGeom>
                <a:avLst/>
                <a:gdLst/>
                <a:ahLst/>
                <a:cxnLst/>
                <a:rect l="l" t="t" r="r" b="b"/>
                <a:pathLst>
                  <a:path w="641"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 name="Google Shape;480;p2"/>
              <p:cNvSpPr/>
              <p:nvPr/>
            </p:nvSpPr>
            <p:spPr>
              <a:xfrm>
                <a:off x="3055200" y="4147550"/>
                <a:ext cx="16025" cy="16025"/>
              </a:xfrm>
              <a:custGeom>
                <a:avLst/>
                <a:gdLst/>
                <a:ahLst/>
                <a:cxnLst/>
                <a:rect l="l" t="t" r="r" b="b"/>
                <a:pathLst>
                  <a:path w="641"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 name="Google Shape;481;p2"/>
              <p:cNvSpPr/>
              <p:nvPr/>
            </p:nvSpPr>
            <p:spPr>
              <a:xfrm>
                <a:off x="3094125" y="3977450"/>
                <a:ext cx="16175" cy="16050"/>
              </a:xfrm>
              <a:custGeom>
                <a:avLst/>
                <a:gdLst/>
                <a:ahLst/>
                <a:cxnLst/>
                <a:rect l="l" t="t" r="r" b="b"/>
                <a:pathLst>
                  <a:path w="647" h="642" extrusionOk="0">
                    <a:moveTo>
                      <a:pt x="324" y="1"/>
                    </a:moveTo>
                    <a:cubicBezTo>
                      <a:pt x="322" y="1"/>
                      <a:pt x="320" y="1"/>
                      <a:pt x="318" y="1"/>
                    </a:cubicBezTo>
                    <a:cubicBezTo>
                      <a:pt x="140" y="4"/>
                      <a:pt x="0" y="150"/>
                      <a:pt x="3" y="326"/>
                    </a:cubicBezTo>
                    <a:cubicBezTo>
                      <a:pt x="8" y="502"/>
                      <a:pt x="151" y="641"/>
                      <a:pt x="324" y="641"/>
                    </a:cubicBezTo>
                    <a:cubicBezTo>
                      <a:pt x="326" y="641"/>
                      <a:pt x="328" y="641"/>
                      <a:pt x="330" y="641"/>
                    </a:cubicBezTo>
                    <a:cubicBezTo>
                      <a:pt x="506" y="637"/>
                      <a:pt x="646" y="491"/>
                      <a:pt x="643" y="314"/>
                    </a:cubicBezTo>
                    <a:cubicBezTo>
                      <a:pt x="640" y="140"/>
                      <a:pt x="497" y="1"/>
                      <a:pt x="324"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 name="Google Shape;482;p2"/>
              <p:cNvSpPr/>
              <p:nvPr/>
            </p:nvSpPr>
            <p:spPr>
              <a:xfrm>
                <a:off x="3094225" y="3951500"/>
                <a:ext cx="16025" cy="8025"/>
              </a:xfrm>
              <a:custGeom>
                <a:avLst/>
                <a:gdLst/>
                <a:ahLst/>
                <a:cxnLst/>
                <a:rect l="l" t="t" r="r" b="b"/>
                <a:pathLst>
                  <a:path w="641" h="321" extrusionOk="0">
                    <a:moveTo>
                      <a:pt x="321" y="1"/>
                    </a:moveTo>
                    <a:cubicBezTo>
                      <a:pt x="213" y="1"/>
                      <a:pt x="106" y="2"/>
                      <a:pt x="1" y="4"/>
                    </a:cubicBezTo>
                    <a:cubicBezTo>
                      <a:pt x="2" y="180"/>
                      <a:pt x="145" y="320"/>
                      <a:pt x="321" y="320"/>
                    </a:cubicBezTo>
                    <a:cubicBezTo>
                      <a:pt x="496" y="320"/>
                      <a:pt x="639" y="180"/>
                      <a:pt x="641" y="4"/>
                    </a:cubicBezTo>
                    <a:cubicBezTo>
                      <a:pt x="535" y="2"/>
                      <a:pt x="42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 name="Google Shape;483;p2"/>
              <p:cNvSpPr/>
              <p:nvPr/>
            </p:nvSpPr>
            <p:spPr>
              <a:xfrm>
                <a:off x="3055200" y="4521525"/>
                <a:ext cx="16025" cy="16025"/>
              </a:xfrm>
              <a:custGeom>
                <a:avLst/>
                <a:gdLst/>
                <a:ahLst/>
                <a:cxnLst/>
                <a:rect l="l" t="t" r="r" b="b"/>
                <a:pathLst>
                  <a:path w="641"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 name="Google Shape;484;p2"/>
              <p:cNvSpPr/>
              <p:nvPr/>
            </p:nvSpPr>
            <p:spPr>
              <a:xfrm>
                <a:off x="3055200" y="4453525"/>
                <a:ext cx="16025" cy="16050"/>
              </a:xfrm>
              <a:custGeom>
                <a:avLst/>
                <a:gdLst/>
                <a:ahLst/>
                <a:cxnLst/>
                <a:rect l="l" t="t" r="r" b="b"/>
                <a:pathLst>
                  <a:path w="641"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 name="Google Shape;485;p2"/>
              <p:cNvSpPr/>
              <p:nvPr/>
            </p:nvSpPr>
            <p:spPr>
              <a:xfrm>
                <a:off x="3055200" y="4385500"/>
                <a:ext cx="16025" cy="16025"/>
              </a:xfrm>
              <a:custGeom>
                <a:avLst/>
                <a:gdLst/>
                <a:ahLst/>
                <a:cxnLst/>
                <a:rect l="l" t="t" r="r" b="b"/>
                <a:pathLst>
                  <a:path w="641"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 name="Google Shape;486;p2"/>
              <p:cNvSpPr/>
              <p:nvPr/>
            </p:nvSpPr>
            <p:spPr>
              <a:xfrm>
                <a:off x="3055200" y="4215525"/>
                <a:ext cx="16025" cy="16050"/>
              </a:xfrm>
              <a:custGeom>
                <a:avLst/>
                <a:gdLst/>
                <a:ahLst/>
                <a:cxnLst/>
                <a:rect l="l" t="t" r="r" b="b"/>
                <a:pathLst>
                  <a:path w="641"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 name="Google Shape;487;p2"/>
              <p:cNvSpPr/>
              <p:nvPr/>
            </p:nvSpPr>
            <p:spPr>
              <a:xfrm>
                <a:off x="3055200" y="4181525"/>
                <a:ext cx="16025" cy="16025"/>
              </a:xfrm>
              <a:custGeom>
                <a:avLst/>
                <a:gdLst/>
                <a:ahLst/>
                <a:cxnLst/>
                <a:rect l="l" t="t" r="r" b="b"/>
                <a:pathLst>
                  <a:path w="641"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 name="Google Shape;488;p2"/>
              <p:cNvSpPr/>
              <p:nvPr/>
            </p:nvSpPr>
            <p:spPr>
              <a:xfrm>
                <a:off x="3055200" y="4249500"/>
                <a:ext cx="16025" cy="16050"/>
              </a:xfrm>
              <a:custGeom>
                <a:avLst/>
                <a:gdLst/>
                <a:ahLst/>
                <a:cxnLst/>
                <a:rect l="l" t="t" r="r" b="b"/>
                <a:pathLst>
                  <a:path w="641"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 name="Google Shape;489;p2"/>
              <p:cNvSpPr/>
              <p:nvPr/>
            </p:nvSpPr>
            <p:spPr>
              <a:xfrm>
                <a:off x="3055200" y="4283525"/>
                <a:ext cx="16025" cy="16025"/>
              </a:xfrm>
              <a:custGeom>
                <a:avLst/>
                <a:gdLst/>
                <a:ahLst/>
                <a:cxnLst/>
                <a:rect l="l" t="t" r="r" b="b"/>
                <a:pathLst>
                  <a:path w="641"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 name="Google Shape;490;p2"/>
              <p:cNvSpPr/>
              <p:nvPr/>
            </p:nvSpPr>
            <p:spPr>
              <a:xfrm>
                <a:off x="3055200" y="4351475"/>
                <a:ext cx="16025" cy="16050"/>
              </a:xfrm>
              <a:custGeom>
                <a:avLst/>
                <a:gdLst/>
                <a:ahLst/>
                <a:cxnLst/>
                <a:rect l="l" t="t" r="r" b="b"/>
                <a:pathLst>
                  <a:path w="641"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 name="Google Shape;491;p2"/>
              <p:cNvSpPr/>
              <p:nvPr/>
            </p:nvSpPr>
            <p:spPr>
              <a:xfrm>
                <a:off x="3055200" y="4317500"/>
                <a:ext cx="16025" cy="16050"/>
              </a:xfrm>
              <a:custGeom>
                <a:avLst/>
                <a:gdLst/>
                <a:ahLst/>
                <a:cxnLst/>
                <a:rect l="l" t="t" r="r" b="b"/>
                <a:pathLst>
                  <a:path w="641"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 name="Google Shape;492;p2"/>
              <p:cNvSpPr/>
              <p:nvPr/>
            </p:nvSpPr>
            <p:spPr>
              <a:xfrm>
                <a:off x="3016175" y="4487550"/>
                <a:ext cx="16025" cy="16025"/>
              </a:xfrm>
              <a:custGeom>
                <a:avLst/>
                <a:gdLst/>
                <a:ahLst/>
                <a:cxnLst/>
                <a:rect l="l" t="t" r="r" b="b"/>
                <a:pathLst>
                  <a:path w="641" h="641" extrusionOk="0">
                    <a:moveTo>
                      <a:pt x="320" y="0"/>
                    </a:moveTo>
                    <a:cubicBezTo>
                      <a:pt x="144" y="0"/>
                      <a:pt x="0" y="143"/>
                      <a:pt x="0" y="320"/>
                    </a:cubicBezTo>
                    <a:cubicBezTo>
                      <a:pt x="0"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 name="Google Shape;493;p2"/>
              <p:cNvSpPr/>
              <p:nvPr/>
            </p:nvSpPr>
            <p:spPr>
              <a:xfrm>
                <a:off x="2977100" y="4079550"/>
                <a:ext cx="16050" cy="16025"/>
              </a:xfrm>
              <a:custGeom>
                <a:avLst/>
                <a:gdLst/>
                <a:ahLst/>
                <a:cxnLst/>
                <a:rect l="l" t="t" r="r" b="b"/>
                <a:pathLst>
                  <a:path w="642" h="641" extrusionOk="0">
                    <a:moveTo>
                      <a:pt x="322" y="0"/>
                    </a:moveTo>
                    <a:cubicBezTo>
                      <a:pt x="144" y="0"/>
                      <a:pt x="1" y="143"/>
                      <a:pt x="1" y="320"/>
                    </a:cubicBezTo>
                    <a:cubicBezTo>
                      <a:pt x="1" y="496"/>
                      <a:pt x="144" y="641"/>
                      <a:pt x="322" y="641"/>
                    </a:cubicBezTo>
                    <a:cubicBezTo>
                      <a:pt x="498" y="641"/>
                      <a:pt x="641" y="496"/>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 name="Google Shape;494;p2"/>
              <p:cNvSpPr/>
              <p:nvPr/>
            </p:nvSpPr>
            <p:spPr>
              <a:xfrm>
                <a:off x="2977100" y="4011475"/>
                <a:ext cx="16050" cy="16025"/>
              </a:xfrm>
              <a:custGeom>
                <a:avLst/>
                <a:gdLst/>
                <a:ahLst/>
                <a:cxnLst/>
                <a:rect l="l" t="t" r="r" b="b"/>
                <a:pathLst>
                  <a:path w="642" h="641" extrusionOk="0">
                    <a:moveTo>
                      <a:pt x="322" y="1"/>
                    </a:moveTo>
                    <a:cubicBezTo>
                      <a:pt x="144" y="1"/>
                      <a:pt x="1" y="144"/>
                      <a:pt x="1" y="321"/>
                    </a:cubicBezTo>
                    <a:cubicBezTo>
                      <a:pt x="1" y="498"/>
                      <a:pt x="144" y="641"/>
                      <a:pt x="322" y="641"/>
                    </a:cubicBezTo>
                    <a:cubicBezTo>
                      <a:pt x="498" y="641"/>
                      <a:pt x="641" y="498"/>
                      <a:pt x="641" y="321"/>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5" name="Google Shape;495;p2"/>
              <p:cNvSpPr/>
              <p:nvPr/>
            </p:nvSpPr>
            <p:spPr>
              <a:xfrm>
                <a:off x="2977100" y="4045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6" name="Google Shape;496;p2"/>
              <p:cNvSpPr/>
              <p:nvPr/>
            </p:nvSpPr>
            <p:spPr>
              <a:xfrm>
                <a:off x="2977100" y="4113525"/>
                <a:ext cx="16050" cy="16025"/>
              </a:xfrm>
              <a:custGeom>
                <a:avLst/>
                <a:gdLst/>
                <a:ahLst/>
                <a:cxnLst/>
                <a:rect l="l" t="t" r="r" b="b"/>
                <a:pathLst>
                  <a:path w="642"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 name="Google Shape;497;p2"/>
              <p:cNvSpPr/>
              <p:nvPr/>
            </p:nvSpPr>
            <p:spPr>
              <a:xfrm>
                <a:off x="2977100"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 name="Google Shape;498;p2"/>
              <p:cNvSpPr/>
              <p:nvPr/>
            </p:nvSpPr>
            <p:spPr>
              <a:xfrm>
                <a:off x="2977100"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 name="Google Shape;499;p2"/>
              <p:cNvSpPr/>
              <p:nvPr/>
            </p:nvSpPr>
            <p:spPr>
              <a:xfrm>
                <a:off x="2977100"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 name="Google Shape;500;p2"/>
              <p:cNvSpPr/>
              <p:nvPr/>
            </p:nvSpPr>
            <p:spPr>
              <a:xfrm>
                <a:off x="2977100"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 name="Google Shape;501;p2"/>
              <p:cNvSpPr/>
              <p:nvPr/>
            </p:nvSpPr>
            <p:spPr>
              <a:xfrm>
                <a:off x="2938075"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 name="Google Shape;502;p2"/>
              <p:cNvSpPr/>
              <p:nvPr/>
            </p:nvSpPr>
            <p:spPr>
              <a:xfrm>
                <a:off x="2938075"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 name="Google Shape;503;p2"/>
              <p:cNvSpPr/>
              <p:nvPr/>
            </p:nvSpPr>
            <p:spPr>
              <a:xfrm>
                <a:off x="2977100" y="3977500"/>
                <a:ext cx="16050" cy="16025"/>
              </a:xfrm>
              <a:custGeom>
                <a:avLst/>
                <a:gdLst/>
                <a:ahLst/>
                <a:cxnLst/>
                <a:rect l="l" t="t" r="r" b="b"/>
                <a:pathLst>
                  <a:path w="642"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 name="Google Shape;504;p2"/>
              <p:cNvSpPr/>
              <p:nvPr/>
            </p:nvSpPr>
            <p:spPr>
              <a:xfrm>
                <a:off x="2938075"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 name="Google Shape;505;p2"/>
              <p:cNvSpPr/>
              <p:nvPr/>
            </p:nvSpPr>
            <p:spPr>
              <a:xfrm>
                <a:off x="2938075"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 name="Google Shape;506;p2"/>
              <p:cNvSpPr/>
              <p:nvPr/>
            </p:nvSpPr>
            <p:spPr>
              <a:xfrm>
                <a:off x="2938075" y="4487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7" name="Google Shape;507;p2"/>
              <p:cNvSpPr/>
              <p:nvPr/>
            </p:nvSpPr>
            <p:spPr>
              <a:xfrm>
                <a:off x="2938075" y="4521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8" name="Google Shape;508;p2"/>
              <p:cNvSpPr/>
              <p:nvPr/>
            </p:nvSpPr>
            <p:spPr>
              <a:xfrm>
                <a:off x="2977100"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 name="Google Shape;509;p2"/>
              <p:cNvSpPr/>
              <p:nvPr/>
            </p:nvSpPr>
            <p:spPr>
              <a:xfrm>
                <a:off x="3094125" y="4011425"/>
                <a:ext cx="16175" cy="16050"/>
              </a:xfrm>
              <a:custGeom>
                <a:avLst/>
                <a:gdLst/>
                <a:ahLst/>
                <a:cxnLst/>
                <a:rect l="l" t="t" r="r" b="b"/>
                <a:pathLst>
                  <a:path w="647" h="642" extrusionOk="0">
                    <a:moveTo>
                      <a:pt x="324" y="1"/>
                    </a:moveTo>
                    <a:cubicBezTo>
                      <a:pt x="322" y="1"/>
                      <a:pt x="320" y="1"/>
                      <a:pt x="318" y="1"/>
                    </a:cubicBezTo>
                    <a:cubicBezTo>
                      <a:pt x="140" y="6"/>
                      <a:pt x="0" y="152"/>
                      <a:pt x="3" y="328"/>
                    </a:cubicBezTo>
                    <a:cubicBezTo>
                      <a:pt x="7" y="502"/>
                      <a:pt x="148" y="642"/>
                      <a:pt x="322" y="642"/>
                    </a:cubicBezTo>
                    <a:cubicBezTo>
                      <a:pt x="324" y="642"/>
                      <a:pt x="327" y="641"/>
                      <a:pt x="330" y="641"/>
                    </a:cubicBezTo>
                    <a:cubicBezTo>
                      <a:pt x="506" y="638"/>
                      <a:pt x="646" y="492"/>
                      <a:pt x="643" y="316"/>
                    </a:cubicBezTo>
                    <a:cubicBezTo>
                      <a:pt x="640" y="140"/>
                      <a:pt x="497" y="1"/>
                      <a:pt x="324"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 name="Google Shape;510;p2"/>
              <p:cNvSpPr/>
              <p:nvPr/>
            </p:nvSpPr>
            <p:spPr>
              <a:xfrm>
                <a:off x="3016175" y="3977500"/>
                <a:ext cx="16025" cy="16025"/>
              </a:xfrm>
              <a:custGeom>
                <a:avLst/>
                <a:gdLst/>
                <a:ahLst/>
                <a:cxnLst/>
                <a:rect l="l" t="t" r="r" b="b"/>
                <a:pathLst>
                  <a:path w="641" h="641" extrusionOk="0">
                    <a:moveTo>
                      <a:pt x="320" y="0"/>
                    </a:moveTo>
                    <a:cubicBezTo>
                      <a:pt x="144" y="0"/>
                      <a:pt x="0" y="144"/>
                      <a:pt x="0" y="320"/>
                    </a:cubicBezTo>
                    <a:cubicBezTo>
                      <a:pt x="0" y="498"/>
                      <a:pt x="144" y="641"/>
                      <a:pt x="320" y="641"/>
                    </a:cubicBezTo>
                    <a:cubicBezTo>
                      <a:pt x="498" y="641"/>
                      <a:pt x="641" y="498"/>
                      <a:pt x="641" y="320"/>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 name="Google Shape;511;p2"/>
              <p:cNvSpPr/>
              <p:nvPr/>
            </p:nvSpPr>
            <p:spPr>
              <a:xfrm>
                <a:off x="2977100"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 name="Google Shape;512;p2"/>
              <p:cNvSpPr/>
              <p:nvPr/>
            </p:nvSpPr>
            <p:spPr>
              <a:xfrm>
                <a:off x="3016175" y="4113525"/>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 name="Google Shape;513;p2"/>
              <p:cNvSpPr/>
              <p:nvPr/>
            </p:nvSpPr>
            <p:spPr>
              <a:xfrm>
                <a:off x="3016175" y="4147550"/>
                <a:ext cx="16025" cy="16025"/>
              </a:xfrm>
              <a:custGeom>
                <a:avLst/>
                <a:gdLst/>
                <a:ahLst/>
                <a:cxnLst/>
                <a:rect l="l" t="t" r="r" b="b"/>
                <a:pathLst>
                  <a:path w="641" h="641" extrusionOk="0">
                    <a:moveTo>
                      <a:pt x="320" y="0"/>
                    </a:moveTo>
                    <a:cubicBezTo>
                      <a:pt x="144" y="0"/>
                      <a:pt x="0" y="143"/>
                      <a:pt x="0" y="319"/>
                    </a:cubicBezTo>
                    <a:cubicBezTo>
                      <a:pt x="0"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 name="Google Shape;514;p2"/>
              <p:cNvSpPr/>
              <p:nvPr/>
            </p:nvSpPr>
            <p:spPr>
              <a:xfrm>
                <a:off x="2977100" y="4521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 name="Google Shape;515;p2"/>
              <p:cNvSpPr/>
              <p:nvPr/>
            </p:nvSpPr>
            <p:spPr>
              <a:xfrm>
                <a:off x="3016175" y="4079550"/>
                <a:ext cx="16025" cy="16025"/>
              </a:xfrm>
              <a:custGeom>
                <a:avLst/>
                <a:gdLst/>
                <a:ahLst/>
                <a:cxnLst/>
                <a:rect l="l" t="t" r="r" b="b"/>
                <a:pathLst>
                  <a:path w="641" h="641" extrusionOk="0">
                    <a:moveTo>
                      <a:pt x="320" y="0"/>
                    </a:moveTo>
                    <a:cubicBezTo>
                      <a:pt x="144" y="0"/>
                      <a:pt x="0" y="143"/>
                      <a:pt x="0" y="320"/>
                    </a:cubicBezTo>
                    <a:cubicBezTo>
                      <a:pt x="0"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 name="Google Shape;516;p2"/>
              <p:cNvSpPr/>
              <p:nvPr/>
            </p:nvSpPr>
            <p:spPr>
              <a:xfrm>
                <a:off x="3016175" y="4045500"/>
                <a:ext cx="16025" cy="16025"/>
              </a:xfrm>
              <a:custGeom>
                <a:avLst/>
                <a:gdLst/>
                <a:ahLst/>
                <a:cxnLst/>
                <a:rect l="l" t="t" r="r" b="b"/>
                <a:pathLst>
                  <a:path w="641" h="641" extrusionOk="0">
                    <a:moveTo>
                      <a:pt x="320" y="0"/>
                    </a:moveTo>
                    <a:cubicBezTo>
                      <a:pt x="144" y="0"/>
                      <a:pt x="0" y="143"/>
                      <a:pt x="0" y="320"/>
                    </a:cubicBezTo>
                    <a:cubicBezTo>
                      <a:pt x="0" y="497"/>
                      <a:pt x="144" y="641"/>
                      <a:pt x="320" y="641"/>
                    </a:cubicBezTo>
                    <a:cubicBezTo>
                      <a:pt x="498" y="641"/>
                      <a:pt x="641" y="497"/>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 name="Google Shape;517;p2"/>
              <p:cNvSpPr/>
              <p:nvPr/>
            </p:nvSpPr>
            <p:spPr>
              <a:xfrm>
                <a:off x="2977100" y="4555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 name="Google Shape;518;p2"/>
              <p:cNvSpPr/>
              <p:nvPr/>
            </p:nvSpPr>
            <p:spPr>
              <a:xfrm>
                <a:off x="2977100"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 name="Google Shape;519;p2"/>
              <p:cNvSpPr/>
              <p:nvPr/>
            </p:nvSpPr>
            <p:spPr>
              <a:xfrm>
                <a:off x="2977100"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 name="Google Shape;520;p2"/>
              <p:cNvSpPr/>
              <p:nvPr/>
            </p:nvSpPr>
            <p:spPr>
              <a:xfrm>
                <a:off x="2977100"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 name="Google Shape;521;p2"/>
              <p:cNvSpPr/>
              <p:nvPr/>
            </p:nvSpPr>
            <p:spPr>
              <a:xfrm>
                <a:off x="2977100" y="4487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 name="Google Shape;522;p2"/>
              <p:cNvSpPr/>
              <p:nvPr/>
            </p:nvSpPr>
            <p:spPr>
              <a:xfrm>
                <a:off x="3016175" y="4181525"/>
                <a:ext cx="16025" cy="16025"/>
              </a:xfrm>
              <a:custGeom>
                <a:avLst/>
                <a:gdLst/>
                <a:ahLst/>
                <a:cxnLst/>
                <a:rect l="l" t="t" r="r" b="b"/>
                <a:pathLst>
                  <a:path w="641" h="641" extrusionOk="0">
                    <a:moveTo>
                      <a:pt x="320" y="0"/>
                    </a:moveTo>
                    <a:cubicBezTo>
                      <a:pt x="144" y="0"/>
                      <a:pt x="0" y="143"/>
                      <a:pt x="0" y="321"/>
                    </a:cubicBezTo>
                    <a:cubicBezTo>
                      <a:pt x="0"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3" name="Google Shape;523;p2"/>
              <p:cNvSpPr/>
              <p:nvPr/>
            </p:nvSpPr>
            <p:spPr>
              <a:xfrm>
                <a:off x="2977100"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24" name="Google Shape;524;p2"/>
            <p:cNvGrpSpPr/>
            <p:nvPr/>
          </p:nvGrpSpPr>
          <p:grpSpPr>
            <a:xfrm>
              <a:off x="5673099" y="3256281"/>
              <a:ext cx="885398" cy="893069"/>
              <a:chOff x="2781975" y="3951500"/>
              <a:chExt cx="640525" cy="646075"/>
            </a:xfrm>
          </p:grpSpPr>
          <p:sp>
            <p:nvSpPr>
              <p:cNvPr id="525" name="Google Shape;525;p2"/>
              <p:cNvSpPr/>
              <p:nvPr/>
            </p:nvSpPr>
            <p:spPr>
              <a:xfrm>
                <a:off x="3172325"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6" y="641"/>
                      <a:pt x="641" y="496"/>
                      <a:pt x="641" y="320"/>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 name="Google Shape;526;p2"/>
              <p:cNvSpPr/>
              <p:nvPr/>
            </p:nvSpPr>
            <p:spPr>
              <a:xfrm>
                <a:off x="3172325" y="4215525"/>
                <a:ext cx="16025" cy="16050"/>
              </a:xfrm>
              <a:custGeom>
                <a:avLst/>
                <a:gdLst/>
                <a:ahLst/>
                <a:cxnLst/>
                <a:rect l="l" t="t" r="r" b="b"/>
                <a:pathLst>
                  <a:path w="641" h="642" extrusionOk="0">
                    <a:moveTo>
                      <a:pt x="320" y="1"/>
                    </a:moveTo>
                    <a:cubicBezTo>
                      <a:pt x="143" y="1"/>
                      <a:pt x="0" y="144"/>
                      <a:pt x="0" y="320"/>
                    </a:cubicBezTo>
                    <a:cubicBezTo>
                      <a:pt x="0" y="498"/>
                      <a:pt x="143" y="641"/>
                      <a:pt x="320" y="641"/>
                    </a:cubicBezTo>
                    <a:cubicBezTo>
                      <a:pt x="496" y="641"/>
                      <a:pt x="641" y="498"/>
                      <a:pt x="641" y="320"/>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7" name="Google Shape;527;p2"/>
              <p:cNvSpPr/>
              <p:nvPr/>
            </p:nvSpPr>
            <p:spPr>
              <a:xfrm>
                <a:off x="3133250" y="4555550"/>
                <a:ext cx="16025" cy="16025"/>
              </a:xfrm>
              <a:custGeom>
                <a:avLst/>
                <a:gdLst/>
                <a:ahLst/>
                <a:cxnLst/>
                <a:rect l="l" t="t" r="r" b="b"/>
                <a:pathLst>
                  <a:path w="641"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 name="Google Shape;528;p2"/>
              <p:cNvSpPr/>
              <p:nvPr/>
            </p:nvSpPr>
            <p:spPr>
              <a:xfrm>
                <a:off x="3172325" y="4385500"/>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 name="Google Shape;529;p2"/>
              <p:cNvSpPr/>
              <p:nvPr/>
            </p:nvSpPr>
            <p:spPr>
              <a:xfrm>
                <a:off x="3172325" y="4419550"/>
                <a:ext cx="16025" cy="16025"/>
              </a:xfrm>
              <a:custGeom>
                <a:avLst/>
                <a:gdLst/>
                <a:ahLst/>
                <a:cxnLst/>
                <a:rect l="l" t="t" r="r" b="b"/>
                <a:pathLst>
                  <a:path w="641" h="641" extrusionOk="0">
                    <a:moveTo>
                      <a:pt x="320" y="1"/>
                    </a:moveTo>
                    <a:cubicBezTo>
                      <a:pt x="143" y="1"/>
                      <a:pt x="0" y="144"/>
                      <a:pt x="0" y="320"/>
                    </a:cubicBezTo>
                    <a:cubicBezTo>
                      <a:pt x="0" y="498"/>
                      <a:pt x="143" y="641"/>
                      <a:pt x="320" y="641"/>
                    </a:cubicBezTo>
                    <a:cubicBezTo>
                      <a:pt x="496" y="641"/>
                      <a:pt x="641" y="498"/>
                      <a:pt x="641" y="320"/>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0" name="Google Shape;530;p2"/>
              <p:cNvSpPr/>
              <p:nvPr/>
            </p:nvSpPr>
            <p:spPr>
              <a:xfrm>
                <a:off x="3172325" y="4351475"/>
                <a:ext cx="16025" cy="16050"/>
              </a:xfrm>
              <a:custGeom>
                <a:avLst/>
                <a:gdLst/>
                <a:ahLst/>
                <a:cxnLst/>
                <a:rect l="l" t="t" r="r" b="b"/>
                <a:pathLst>
                  <a:path w="641" h="642" extrusionOk="0">
                    <a:moveTo>
                      <a:pt x="320" y="1"/>
                    </a:moveTo>
                    <a:cubicBezTo>
                      <a:pt x="143" y="1"/>
                      <a:pt x="0" y="145"/>
                      <a:pt x="0" y="322"/>
                    </a:cubicBezTo>
                    <a:cubicBezTo>
                      <a:pt x="0" y="498"/>
                      <a:pt x="143" y="641"/>
                      <a:pt x="320" y="641"/>
                    </a:cubicBezTo>
                    <a:cubicBezTo>
                      <a:pt x="496" y="641"/>
                      <a:pt x="641" y="498"/>
                      <a:pt x="641" y="322"/>
                    </a:cubicBezTo>
                    <a:cubicBezTo>
                      <a:pt x="641" y="147"/>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1" name="Google Shape;531;p2"/>
              <p:cNvSpPr/>
              <p:nvPr/>
            </p:nvSpPr>
            <p:spPr>
              <a:xfrm>
                <a:off x="3172325" y="4317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2" name="Google Shape;532;p2"/>
              <p:cNvSpPr/>
              <p:nvPr/>
            </p:nvSpPr>
            <p:spPr>
              <a:xfrm>
                <a:off x="3172325" y="4181525"/>
                <a:ext cx="16025" cy="16025"/>
              </a:xfrm>
              <a:custGeom>
                <a:avLst/>
                <a:gdLst/>
                <a:ahLst/>
                <a:cxnLst/>
                <a:rect l="l" t="t" r="r" b="b"/>
                <a:pathLst>
                  <a:path w="641" h="641" extrusionOk="0">
                    <a:moveTo>
                      <a:pt x="320" y="0"/>
                    </a:moveTo>
                    <a:cubicBezTo>
                      <a:pt x="143" y="0"/>
                      <a:pt x="0" y="143"/>
                      <a:pt x="0" y="321"/>
                    </a:cubicBezTo>
                    <a:cubicBezTo>
                      <a:pt x="0" y="497"/>
                      <a:pt x="143" y="641"/>
                      <a:pt x="320" y="641"/>
                    </a:cubicBezTo>
                    <a:cubicBezTo>
                      <a:pt x="496" y="641"/>
                      <a:pt x="641" y="497"/>
                      <a:pt x="641" y="321"/>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3" name="Google Shape;533;p2"/>
              <p:cNvSpPr/>
              <p:nvPr/>
            </p:nvSpPr>
            <p:spPr>
              <a:xfrm>
                <a:off x="3172025" y="4045375"/>
                <a:ext cx="16325" cy="16000"/>
              </a:xfrm>
              <a:custGeom>
                <a:avLst/>
                <a:gdLst/>
                <a:ahLst/>
                <a:cxnLst/>
                <a:rect l="l" t="t" r="r" b="b"/>
                <a:pathLst>
                  <a:path w="653" h="640" extrusionOk="0">
                    <a:moveTo>
                      <a:pt x="326" y="0"/>
                    </a:moveTo>
                    <a:cubicBezTo>
                      <a:pt x="322" y="0"/>
                      <a:pt x="319" y="1"/>
                      <a:pt x="315" y="1"/>
                    </a:cubicBezTo>
                    <a:cubicBezTo>
                      <a:pt x="139" y="7"/>
                      <a:pt x="0" y="154"/>
                      <a:pt x="6" y="331"/>
                    </a:cubicBezTo>
                    <a:cubicBezTo>
                      <a:pt x="12" y="503"/>
                      <a:pt x="154" y="640"/>
                      <a:pt x="325" y="640"/>
                    </a:cubicBezTo>
                    <a:cubicBezTo>
                      <a:pt x="329" y="640"/>
                      <a:pt x="332" y="640"/>
                      <a:pt x="336" y="640"/>
                    </a:cubicBezTo>
                    <a:cubicBezTo>
                      <a:pt x="514" y="635"/>
                      <a:pt x="653" y="486"/>
                      <a:pt x="646" y="310"/>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4" name="Google Shape;534;p2"/>
              <p:cNvSpPr/>
              <p:nvPr/>
            </p:nvSpPr>
            <p:spPr>
              <a:xfrm>
                <a:off x="3172025" y="4011325"/>
                <a:ext cx="16325" cy="16050"/>
              </a:xfrm>
              <a:custGeom>
                <a:avLst/>
                <a:gdLst/>
                <a:ahLst/>
                <a:cxnLst/>
                <a:rect l="l" t="t" r="r" b="b"/>
                <a:pathLst>
                  <a:path w="653" h="642" extrusionOk="0">
                    <a:moveTo>
                      <a:pt x="326" y="0"/>
                    </a:moveTo>
                    <a:cubicBezTo>
                      <a:pt x="322" y="0"/>
                      <a:pt x="319" y="0"/>
                      <a:pt x="315" y="1"/>
                    </a:cubicBezTo>
                    <a:cubicBezTo>
                      <a:pt x="139" y="7"/>
                      <a:pt x="0" y="154"/>
                      <a:pt x="6" y="331"/>
                    </a:cubicBezTo>
                    <a:cubicBezTo>
                      <a:pt x="12" y="505"/>
                      <a:pt x="154" y="641"/>
                      <a:pt x="325" y="641"/>
                    </a:cubicBezTo>
                    <a:cubicBezTo>
                      <a:pt x="329" y="641"/>
                      <a:pt x="332" y="641"/>
                      <a:pt x="336" y="641"/>
                    </a:cubicBezTo>
                    <a:cubicBezTo>
                      <a:pt x="514" y="635"/>
                      <a:pt x="653" y="487"/>
                      <a:pt x="646" y="309"/>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5" name="Google Shape;535;p2"/>
              <p:cNvSpPr/>
              <p:nvPr/>
            </p:nvSpPr>
            <p:spPr>
              <a:xfrm>
                <a:off x="3172025" y="3977350"/>
                <a:ext cx="16325" cy="16000"/>
              </a:xfrm>
              <a:custGeom>
                <a:avLst/>
                <a:gdLst/>
                <a:ahLst/>
                <a:cxnLst/>
                <a:rect l="l" t="t" r="r" b="b"/>
                <a:pathLst>
                  <a:path w="653" h="640" extrusionOk="0">
                    <a:moveTo>
                      <a:pt x="326" y="0"/>
                    </a:moveTo>
                    <a:cubicBezTo>
                      <a:pt x="322" y="0"/>
                      <a:pt x="319" y="0"/>
                      <a:pt x="315" y="0"/>
                    </a:cubicBezTo>
                    <a:cubicBezTo>
                      <a:pt x="139" y="5"/>
                      <a:pt x="0" y="154"/>
                      <a:pt x="6" y="330"/>
                    </a:cubicBezTo>
                    <a:cubicBezTo>
                      <a:pt x="12" y="503"/>
                      <a:pt x="154" y="639"/>
                      <a:pt x="325" y="639"/>
                    </a:cubicBezTo>
                    <a:cubicBezTo>
                      <a:pt x="329" y="639"/>
                      <a:pt x="332" y="639"/>
                      <a:pt x="336" y="639"/>
                    </a:cubicBezTo>
                    <a:cubicBezTo>
                      <a:pt x="514" y="633"/>
                      <a:pt x="653" y="486"/>
                      <a:pt x="646" y="309"/>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6" name="Google Shape;536;p2"/>
              <p:cNvSpPr/>
              <p:nvPr/>
            </p:nvSpPr>
            <p:spPr>
              <a:xfrm>
                <a:off x="3133250" y="4521525"/>
                <a:ext cx="16025" cy="16025"/>
              </a:xfrm>
              <a:custGeom>
                <a:avLst/>
                <a:gdLst/>
                <a:ahLst/>
                <a:cxnLst/>
                <a:rect l="l" t="t" r="r" b="b"/>
                <a:pathLst>
                  <a:path w="641"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7" name="Google Shape;537;p2"/>
              <p:cNvSpPr/>
              <p:nvPr/>
            </p:nvSpPr>
            <p:spPr>
              <a:xfrm>
                <a:off x="3172025" y="4113375"/>
                <a:ext cx="16325" cy="16000"/>
              </a:xfrm>
              <a:custGeom>
                <a:avLst/>
                <a:gdLst/>
                <a:ahLst/>
                <a:cxnLst/>
                <a:rect l="l" t="t" r="r" b="b"/>
                <a:pathLst>
                  <a:path w="653" h="640" extrusionOk="0">
                    <a:moveTo>
                      <a:pt x="326" y="0"/>
                    </a:moveTo>
                    <a:cubicBezTo>
                      <a:pt x="322" y="0"/>
                      <a:pt x="319" y="0"/>
                      <a:pt x="315" y="0"/>
                    </a:cubicBezTo>
                    <a:cubicBezTo>
                      <a:pt x="139" y="6"/>
                      <a:pt x="0" y="154"/>
                      <a:pt x="6" y="330"/>
                    </a:cubicBezTo>
                    <a:cubicBezTo>
                      <a:pt x="12" y="503"/>
                      <a:pt x="154" y="639"/>
                      <a:pt x="325" y="639"/>
                    </a:cubicBezTo>
                    <a:cubicBezTo>
                      <a:pt x="329" y="639"/>
                      <a:pt x="332" y="639"/>
                      <a:pt x="336" y="639"/>
                    </a:cubicBezTo>
                    <a:cubicBezTo>
                      <a:pt x="514" y="633"/>
                      <a:pt x="653" y="486"/>
                      <a:pt x="646" y="309"/>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8" name="Google Shape;538;p2"/>
              <p:cNvSpPr/>
              <p:nvPr/>
            </p:nvSpPr>
            <p:spPr>
              <a:xfrm>
                <a:off x="3172025" y="4079350"/>
                <a:ext cx="16325" cy="16050"/>
              </a:xfrm>
              <a:custGeom>
                <a:avLst/>
                <a:gdLst/>
                <a:ahLst/>
                <a:cxnLst/>
                <a:rect l="l" t="t" r="r" b="b"/>
                <a:pathLst>
                  <a:path w="653" h="642" extrusionOk="0">
                    <a:moveTo>
                      <a:pt x="326" y="1"/>
                    </a:moveTo>
                    <a:cubicBezTo>
                      <a:pt x="322" y="1"/>
                      <a:pt x="319" y="1"/>
                      <a:pt x="315" y="1"/>
                    </a:cubicBezTo>
                    <a:cubicBezTo>
                      <a:pt x="139" y="7"/>
                      <a:pt x="0" y="154"/>
                      <a:pt x="6" y="332"/>
                    </a:cubicBezTo>
                    <a:cubicBezTo>
                      <a:pt x="12" y="505"/>
                      <a:pt x="154" y="641"/>
                      <a:pt x="325" y="641"/>
                    </a:cubicBezTo>
                    <a:cubicBezTo>
                      <a:pt x="329" y="641"/>
                      <a:pt x="332" y="641"/>
                      <a:pt x="336" y="641"/>
                    </a:cubicBezTo>
                    <a:cubicBezTo>
                      <a:pt x="514" y="635"/>
                      <a:pt x="653" y="487"/>
                      <a:pt x="646" y="310"/>
                    </a:cubicBezTo>
                    <a:cubicBezTo>
                      <a:pt x="641" y="137"/>
                      <a:pt x="499" y="1"/>
                      <a:pt x="326"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9" name="Google Shape;539;p2"/>
              <p:cNvSpPr/>
              <p:nvPr/>
            </p:nvSpPr>
            <p:spPr>
              <a:xfrm>
                <a:off x="3172325" y="4147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6" y="640"/>
                      <a:pt x="641" y="497"/>
                      <a:pt x="641" y="319"/>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0" name="Google Shape;540;p2"/>
              <p:cNvSpPr/>
              <p:nvPr/>
            </p:nvSpPr>
            <p:spPr>
              <a:xfrm>
                <a:off x="3172325" y="4453525"/>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1" name="Google Shape;541;p2"/>
              <p:cNvSpPr/>
              <p:nvPr/>
            </p:nvSpPr>
            <p:spPr>
              <a:xfrm>
                <a:off x="3172325"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2" name="Google Shape;542;p2"/>
              <p:cNvSpPr/>
              <p:nvPr/>
            </p:nvSpPr>
            <p:spPr>
              <a:xfrm>
                <a:off x="3211300" y="4147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3" name="Google Shape;543;p2"/>
              <p:cNvSpPr/>
              <p:nvPr/>
            </p:nvSpPr>
            <p:spPr>
              <a:xfrm>
                <a:off x="3211300" y="4181525"/>
                <a:ext cx="16050" cy="16025"/>
              </a:xfrm>
              <a:custGeom>
                <a:avLst/>
                <a:gdLst/>
                <a:ahLst/>
                <a:cxnLst/>
                <a:rect l="l" t="t" r="r" b="b"/>
                <a:pathLst>
                  <a:path w="642"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4" name="Google Shape;544;p2"/>
              <p:cNvSpPr/>
              <p:nvPr/>
            </p:nvSpPr>
            <p:spPr>
              <a:xfrm>
                <a:off x="3211300" y="4249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5" name="Google Shape;545;p2"/>
              <p:cNvSpPr/>
              <p:nvPr/>
            </p:nvSpPr>
            <p:spPr>
              <a:xfrm>
                <a:off x="3211300" y="4215525"/>
                <a:ext cx="16050" cy="16050"/>
              </a:xfrm>
              <a:custGeom>
                <a:avLst/>
                <a:gdLst/>
                <a:ahLst/>
                <a:cxnLst/>
                <a:rect l="l" t="t" r="r" b="b"/>
                <a:pathLst>
                  <a:path w="642"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6" name="Google Shape;546;p2"/>
              <p:cNvSpPr/>
              <p:nvPr/>
            </p:nvSpPr>
            <p:spPr>
              <a:xfrm>
                <a:off x="3211300" y="4283525"/>
                <a:ext cx="16050" cy="16025"/>
              </a:xfrm>
              <a:custGeom>
                <a:avLst/>
                <a:gdLst/>
                <a:ahLst/>
                <a:cxnLst/>
                <a:rect l="l" t="t" r="r" b="b"/>
                <a:pathLst>
                  <a:path w="642"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 name="Google Shape;547;p2"/>
              <p:cNvSpPr/>
              <p:nvPr/>
            </p:nvSpPr>
            <p:spPr>
              <a:xfrm>
                <a:off x="3172325" y="4487550"/>
                <a:ext cx="16025" cy="16025"/>
              </a:xfrm>
              <a:custGeom>
                <a:avLst/>
                <a:gdLst/>
                <a:ahLst/>
                <a:cxnLst/>
                <a:rect l="l" t="t" r="r" b="b"/>
                <a:pathLst>
                  <a:path w="641" h="641" extrusionOk="0">
                    <a:moveTo>
                      <a:pt x="320" y="0"/>
                    </a:moveTo>
                    <a:cubicBezTo>
                      <a:pt x="143" y="0"/>
                      <a:pt x="0" y="143"/>
                      <a:pt x="0" y="320"/>
                    </a:cubicBezTo>
                    <a:cubicBezTo>
                      <a:pt x="0" y="498"/>
                      <a:pt x="143" y="641"/>
                      <a:pt x="320" y="641"/>
                    </a:cubicBezTo>
                    <a:cubicBezTo>
                      <a:pt x="496" y="641"/>
                      <a:pt x="641" y="498"/>
                      <a:pt x="641" y="320"/>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8" name="Google Shape;548;p2"/>
              <p:cNvSpPr/>
              <p:nvPr/>
            </p:nvSpPr>
            <p:spPr>
              <a:xfrm>
                <a:off x="3211300" y="4317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9" name="Google Shape;549;p2"/>
              <p:cNvSpPr/>
              <p:nvPr/>
            </p:nvSpPr>
            <p:spPr>
              <a:xfrm>
                <a:off x="3211300" y="4351475"/>
                <a:ext cx="16050" cy="16050"/>
              </a:xfrm>
              <a:custGeom>
                <a:avLst/>
                <a:gdLst/>
                <a:ahLst/>
                <a:cxnLst/>
                <a:rect l="l" t="t" r="r" b="b"/>
                <a:pathLst>
                  <a:path w="642"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0" name="Google Shape;550;p2"/>
              <p:cNvSpPr/>
              <p:nvPr/>
            </p:nvSpPr>
            <p:spPr>
              <a:xfrm>
                <a:off x="3172325" y="4521525"/>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1" name="Google Shape;551;p2"/>
              <p:cNvSpPr/>
              <p:nvPr/>
            </p:nvSpPr>
            <p:spPr>
              <a:xfrm>
                <a:off x="3211300" y="4113525"/>
                <a:ext cx="16050" cy="16025"/>
              </a:xfrm>
              <a:custGeom>
                <a:avLst/>
                <a:gdLst/>
                <a:ahLst/>
                <a:cxnLst/>
                <a:rect l="l" t="t" r="r" b="b"/>
                <a:pathLst>
                  <a:path w="642" h="641" extrusionOk="0">
                    <a:moveTo>
                      <a:pt x="320" y="0"/>
                    </a:moveTo>
                    <a:cubicBezTo>
                      <a:pt x="144" y="0"/>
                      <a:pt x="1" y="144"/>
                      <a:pt x="1" y="320"/>
                    </a:cubicBezTo>
                    <a:cubicBezTo>
                      <a:pt x="1" y="498"/>
                      <a:pt x="144" y="641"/>
                      <a:pt x="320" y="641"/>
                    </a:cubicBezTo>
                    <a:cubicBezTo>
                      <a:pt x="496" y="641"/>
                      <a:pt x="641" y="498"/>
                      <a:pt x="641" y="320"/>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2" name="Google Shape;552;p2"/>
              <p:cNvSpPr/>
              <p:nvPr/>
            </p:nvSpPr>
            <p:spPr>
              <a:xfrm>
                <a:off x="3211300" y="3977500"/>
                <a:ext cx="16050" cy="16025"/>
              </a:xfrm>
              <a:custGeom>
                <a:avLst/>
                <a:gdLst/>
                <a:ahLst/>
                <a:cxnLst/>
                <a:rect l="l" t="t" r="r" b="b"/>
                <a:pathLst>
                  <a:path w="642" h="641" extrusionOk="0">
                    <a:moveTo>
                      <a:pt x="320" y="0"/>
                    </a:moveTo>
                    <a:cubicBezTo>
                      <a:pt x="144" y="0"/>
                      <a:pt x="1" y="144"/>
                      <a:pt x="1" y="320"/>
                    </a:cubicBezTo>
                    <a:cubicBezTo>
                      <a:pt x="1" y="498"/>
                      <a:pt x="144" y="641"/>
                      <a:pt x="320" y="641"/>
                    </a:cubicBezTo>
                    <a:cubicBezTo>
                      <a:pt x="496" y="641"/>
                      <a:pt x="641" y="498"/>
                      <a:pt x="641" y="320"/>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3" name="Google Shape;553;p2"/>
              <p:cNvSpPr/>
              <p:nvPr/>
            </p:nvSpPr>
            <p:spPr>
              <a:xfrm>
                <a:off x="3172325" y="4555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6" y="640"/>
                      <a:pt x="641" y="497"/>
                      <a:pt x="641" y="319"/>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 name="Google Shape;554;p2"/>
              <p:cNvSpPr/>
              <p:nvPr/>
            </p:nvSpPr>
            <p:spPr>
              <a:xfrm>
                <a:off x="3211300" y="4079550"/>
                <a:ext cx="16050" cy="16025"/>
              </a:xfrm>
              <a:custGeom>
                <a:avLst/>
                <a:gdLst/>
                <a:ahLst/>
                <a:cxnLst/>
                <a:rect l="l" t="t" r="r" b="b"/>
                <a:pathLst>
                  <a:path w="642" h="641" extrusionOk="0">
                    <a:moveTo>
                      <a:pt x="320" y="0"/>
                    </a:moveTo>
                    <a:cubicBezTo>
                      <a:pt x="144" y="0"/>
                      <a:pt x="1" y="143"/>
                      <a:pt x="1" y="320"/>
                    </a:cubicBezTo>
                    <a:cubicBezTo>
                      <a:pt x="1" y="496"/>
                      <a:pt x="144" y="641"/>
                      <a:pt x="320" y="641"/>
                    </a:cubicBezTo>
                    <a:cubicBezTo>
                      <a:pt x="496" y="641"/>
                      <a:pt x="641" y="496"/>
                      <a:pt x="641" y="320"/>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5" name="Google Shape;555;p2"/>
              <p:cNvSpPr/>
              <p:nvPr/>
            </p:nvSpPr>
            <p:spPr>
              <a:xfrm>
                <a:off x="3211300" y="4045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6"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6" name="Google Shape;556;p2"/>
              <p:cNvSpPr/>
              <p:nvPr/>
            </p:nvSpPr>
            <p:spPr>
              <a:xfrm>
                <a:off x="3211300" y="4011475"/>
                <a:ext cx="16050" cy="16025"/>
              </a:xfrm>
              <a:custGeom>
                <a:avLst/>
                <a:gdLst/>
                <a:ahLst/>
                <a:cxnLst/>
                <a:rect l="l" t="t" r="r" b="b"/>
                <a:pathLst>
                  <a:path w="642" h="641" extrusionOk="0">
                    <a:moveTo>
                      <a:pt x="320" y="1"/>
                    </a:moveTo>
                    <a:cubicBezTo>
                      <a:pt x="144" y="1"/>
                      <a:pt x="1" y="144"/>
                      <a:pt x="1" y="321"/>
                    </a:cubicBezTo>
                    <a:cubicBezTo>
                      <a:pt x="1" y="498"/>
                      <a:pt x="144" y="641"/>
                      <a:pt x="320" y="641"/>
                    </a:cubicBezTo>
                    <a:cubicBezTo>
                      <a:pt x="496" y="641"/>
                      <a:pt x="641" y="498"/>
                      <a:pt x="641" y="321"/>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7" name="Google Shape;557;p2"/>
              <p:cNvSpPr/>
              <p:nvPr/>
            </p:nvSpPr>
            <p:spPr>
              <a:xfrm>
                <a:off x="3133250" y="4011475"/>
                <a:ext cx="16025" cy="16025"/>
              </a:xfrm>
              <a:custGeom>
                <a:avLst/>
                <a:gdLst/>
                <a:ahLst/>
                <a:cxnLst/>
                <a:rect l="l" t="t" r="r" b="b"/>
                <a:pathLst>
                  <a:path w="641" h="641" extrusionOk="0">
                    <a:moveTo>
                      <a:pt x="322" y="1"/>
                    </a:moveTo>
                    <a:cubicBezTo>
                      <a:pt x="144" y="1"/>
                      <a:pt x="1" y="144"/>
                      <a:pt x="1" y="321"/>
                    </a:cubicBezTo>
                    <a:cubicBezTo>
                      <a:pt x="1" y="498"/>
                      <a:pt x="144" y="641"/>
                      <a:pt x="322" y="641"/>
                    </a:cubicBezTo>
                    <a:cubicBezTo>
                      <a:pt x="498" y="641"/>
                      <a:pt x="641" y="498"/>
                      <a:pt x="641" y="321"/>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 name="Google Shape;558;p2"/>
              <p:cNvSpPr/>
              <p:nvPr/>
            </p:nvSpPr>
            <p:spPr>
              <a:xfrm>
                <a:off x="3094225" y="4419550"/>
                <a:ext cx="16025" cy="16025"/>
              </a:xfrm>
              <a:custGeom>
                <a:avLst/>
                <a:gdLst/>
                <a:ahLst/>
                <a:cxnLst/>
                <a:rect l="l" t="t" r="r" b="b"/>
                <a:pathLst>
                  <a:path w="641" h="641" extrusionOk="0">
                    <a:moveTo>
                      <a:pt x="321" y="1"/>
                    </a:moveTo>
                    <a:cubicBezTo>
                      <a:pt x="144" y="1"/>
                      <a:pt x="1" y="144"/>
                      <a:pt x="1" y="320"/>
                    </a:cubicBezTo>
                    <a:cubicBezTo>
                      <a:pt x="1" y="498"/>
                      <a:pt x="144" y="641"/>
                      <a:pt x="321" y="641"/>
                    </a:cubicBezTo>
                    <a:cubicBezTo>
                      <a:pt x="498" y="641"/>
                      <a:pt x="641" y="498"/>
                      <a:pt x="641" y="320"/>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9" name="Google Shape;559;p2"/>
              <p:cNvSpPr/>
              <p:nvPr/>
            </p:nvSpPr>
            <p:spPr>
              <a:xfrm>
                <a:off x="3094225" y="4453525"/>
                <a:ext cx="16025" cy="16050"/>
              </a:xfrm>
              <a:custGeom>
                <a:avLst/>
                <a:gdLst/>
                <a:ahLst/>
                <a:cxnLst/>
                <a:rect l="l" t="t" r="r" b="b"/>
                <a:pathLst>
                  <a:path w="641" h="642" extrusionOk="0">
                    <a:moveTo>
                      <a:pt x="321" y="1"/>
                    </a:moveTo>
                    <a:cubicBezTo>
                      <a:pt x="144" y="1"/>
                      <a:pt x="1" y="144"/>
                      <a:pt x="1" y="322"/>
                    </a:cubicBezTo>
                    <a:cubicBezTo>
                      <a:pt x="1" y="498"/>
                      <a:pt x="144" y="641"/>
                      <a:pt x="321" y="641"/>
                    </a:cubicBezTo>
                    <a:cubicBezTo>
                      <a:pt x="498" y="641"/>
                      <a:pt x="641" y="498"/>
                      <a:pt x="641" y="322"/>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0" name="Google Shape;560;p2"/>
              <p:cNvSpPr/>
              <p:nvPr/>
            </p:nvSpPr>
            <p:spPr>
              <a:xfrm>
                <a:off x="3094225" y="4385500"/>
                <a:ext cx="16025" cy="16025"/>
              </a:xfrm>
              <a:custGeom>
                <a:avLst/>
                <a:gdLst/>
                <a:ahLst/>
                <a:cxnLst/>
                <a:rect l="l" t="t" r="r" b="b"/>
                <a:pathLst>
                  <a:path w="641" h="641" extrusionOk="0">
                    <a:moveTo>
                      <a:pt x="321" y="0"/>
                    </a:moveTo>
                    <a:cubicBezTo>
                      <a:pt x="144" y="0"/>
                      <a:pt x="1" y="144"/>
                      <a:pt x="1" y="321"/>
                    </a:cubicBezTo>
                    <a:cubicBezTo>
                      <a:pt x="1" y="498"/>
                      <a:pt x="144" y="641"/>
                      <a:pt x="321" y="641"/>
                    </a:cubicBezTo>
                    <a:cubicBezTo>
                      <a:pt x="498" y="641"/>
                      <a:pt x="641" y="498"/>
                      <a:pt x="641" y="321"/>
                    </a:cubicBezTo>
                    <a:cubicBezTo>
                      <a:pt x="641" y="144"/>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1" name="Google Shape;561;p2"/>
              <p:cNvSpPr/>
              <p:nvPr/>
            </p:nvSpPr>
            <p:spPr>
              <a:xfrm>
                <a:off x="3094225" y="4351475"/>
                <a:ext cx="16025" cy="16050"/>
              </a:xfrm>
              <a:custGeom>
                <a:avLst/>
                <a:gdLst/>
                <a:ahLst/>
                <a:cxnLst/>
                <a:rect l="l" t="t" r="r" b="b"/>
                <a:pathLst>
                  <a:path w="641" h="642" extrusionOk="0">
                    <a:moveTo>
                      <a:pt x="321" y="1"/>
                    </a:moveTo>
                    <a:cubicBezTo>
                      <a:pt x="144" y="1"/>
                      <a:pt x="1" y="145"/>
                      <a:pt x="1" y="322"/>
                    </a:cubicBezTo>
                    <a:cubicBezTo>
                      <a:pt x="1" y="498"/>
                      <a:pt x="144" y="641"/>
                      <a:pt x="321" y="641"/>
                    </a:cubicBezTo>
                    <a:cubicBezTo>
                      <a:pt x="498" y="641"/>
                      <a:pt x="641" y="498"/>
                      <a:pt x="641" y="322"/>
                    </a:cubicBezTo>
                    <a:cubicBezTo>
                      <a:pt x="641" y="147"/>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2" name="Google Shape;562;p2"/>
              <p:cNvSpPr/>
              <p:nvPr/>
            </p:nvSpPr>
            <p:spPr>
              <a:xfrm>
                <a:off x="3094225" y="4317500"/>
                <a:ext cx="16025" cy="16050"/>
              </a:xfrm>
              <a:custGeom>
                <a:avLst/>
                <a:gdLst/>
                <a:ahLst/>
                <a:cxnLst/>
                <a:rect l="l" t="t" r="r" b="b"/>
                <a:pathLst>
                  <a:path w="641" h="642" extrusionOk="0">
                    <a:moveTo>
                      <a:pt x="321" y="1"/>
                    </a:moveTo>
                    <a:cubicBezTo>
                      <a:pt x="144" y="1"/>
                      <a:pt x="1" y="144"/>
                      <a:pt x="1" y="322"/>
                    </a:cubicBezTo>
                    <a:cubicBezTo>
                      <a:pt x="1" y="498"/>
                      <a:pt x="144" y="641"/>
                      <a:pt x="321" y="641"/>
                    </a:cubicBezTo>
                    <a:cubicBezTo>
                      <a:pt x="498" y="641"/>
                      <a:pt x="641" y="498"/>
                      <a:pt x="641" y="322"/>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3" name="Google Shape;563;p2"/>
              <p:cNvSpPr/>
              <p:nvPr/>
            </p:nvSpPr>
            <p:spPr>
              <a:xfrm>
                <a:off x="3094225" y="4521525"/>
                <a:ext cx="16025" cy="16025"/>
              </a:xfrm>
              <a:custGeom>
                <a:avLst/>
                <a:gdLst/>
                <a:ahLst/>
                <a:cxnLst/>
                <a:rect l="l" t="t" r="r" b="b"/>
                <a:pathLst>
                  <a:path w="641" h="641" extrusionOk="0">
                    <a:moveTo>
                      <a:pt x="321" y="0"/>
                    </a:moveTo>
                    <a:cubicBezTo>
                      <a:pt x="144" y="0"/>
                      <a:pt x="1" y="144"/>
                      <a:pt x="1" y="321"/>
                    </a:cubicBezTo>
                    <a:cubicBezTo>
                      <a:pt x="1" y="498"/>
                      <a:pt x="144" y="641"/>
                      <a:pt x="321" y="641"/>
                    </a:cubicBezTo>
                    <a:cubicBezTo>
                      <a:pt x="498" y="641"/>
                      <a:pt x="641" y="498"/>
                      <a:pt x="641" y="321"/>
                    </a:cubicBezTo>
                    <a:cubicBezTo>
                      <a:pt x="641" y="144"/>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4" name="Google Shape;564;p2"/>
              <p:cNvSpPr/>
              <p:nvPr/>
            </p:nvSpPr>
            <p:spPr>
              <a:xfrm>
                <a:off x="3094225" y="4555550"/>
                <a:ext cx="16025" cy="16025"/>
              </a:xfrm>
              <a:custGeom>
                <a:avLst/>
                <a:gdLst/>
                <a:ahLst/>
                <a:cxnLst/>
                <a:rect l="l" t="t" r="r" b="b"/>
                <a:pathLst>
                  <a:path w="641" h="641" extrusionOk="0">
                    <a:moveTo>
                      <a:pt x="321" y="0"/>
                    </a:moveTo>
                    <a:cubicBezTo>
                      <a:pt x="144" y="0"/>
                      <a:pt x="1" y="143"/>
                      <a:pt x="1" y="319"/>
                    </a:cubicBezTo>
                    <a:cubicBezTo>
                      <a:pt x="1" y="497"/>
                      <a:pt x="144" y="640"/>
                      <a:pt x="321" y="640"/>
                    </a:cubicBezTo>
                    <a:cubicBezTo>
                      <a:pt x="498" y="640"/>
                      <a:pt x="641" y="497"/>
                      <a:pt x="641" y="319"/>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5" name="Google Shape;565;p2"/>
              <p:cNvSpPr/>
              <p:nvPr/>
            </p:nvSpPr>
            <p:spPr>
              <a:xfrm>
                <a:off x="3094225" y="4487550"/>
                <a:ext cx="16025" cy="16025"/>
              </a:xfrm>
              <a:custGeom>
                <a:avLst/>
                <a:gdLst/>
                <a:ahLst/>
                <a:cxnLst/>
                <a:rect l="l" t="t" r="r" b="b"/>
                <a:pathLst>
                  <a:path w="641" h="641" extrusionOk="0">
                    <a:moveTo>
                      <a:pt x="321" y="0"/>
                    </a:moveTo>
                    <a:cubicBezTo>
                      <a:pt x="144" y="0"/>
                      <a:pt x="1" y="143"/>
                      <a:pt x="1" y="320"/>
                    </a:cubicBezTo>
                    <a:cubicBezTo>
                      <a:pt x="1" y="498"/>
                      <a:pt x="144" y="641"/>
                      <a:pt x="321" y="641"/>
                    </a:cubicBezTo>
                    <a:cubicBezTo>
                      <a:pt x="498" y="641"/>
                      <a:pt x="641" y="498"/>
                      <a:pt x="641" y="320"/>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6" name="Google Shape;566;p2"/>
              <p:cNvSpPr/>
              <p:nvPr/>
            </p:nvSpPr>
            <p:spPr>
              <a:xfrm>
                <a:off x="3133400" y="3952975"/>
                <a:ext cx="15125" cy="6550"/>
              </a:xfrm>
              <a:custGeom>
                <a:avLst/>
                <a:gdLst/>
                <a:ahLst/>
                <a:cxnLst/>
                <a:rect l="l" t="t" r="r" b="b"/>
                <a:pathLst>
                  <a:path w="605" h="262" extrusionOk="0">
                    <a:moveTo>
                      <a:pt x="1" y="1"/>
                    </a:moveTo>
                    <a:lnTo>
                      <a:pt x="1" y="1"/>
                    </a:lnTo>
                    <a:cubicBezTo>
                      <a:pt x="29" y="151"/>
                      <a:pt x="159" y="261"/>
                      <a:pt x="316" y="261"/>
                    </a:cubicBezTo>
                    <a:cubicBezTo>
                      <a:pt x="445" y="261"/>
                      <a:pt x="557" y="184"/>
                      <a:pt x="605" y="73"/>
                    </a:cubicBezTo>
                    <a:cubicBezTo>
                      <a:pt x="406" y="46"/>
                      <a:pt x="204" y="20"/>
                      <a:pt x="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7" name="Google Shape;567;p2"/>
              <p:cNvSpPr/>
              <p:nvPr/>
            </p:nvSpPr>
            <p:spPr>
              <a:xfrm>
                <a:off x="3094125" y="4113475"/>
                <a:ext cx="16175" cy="16050"/>
              </a:xfrm>
              <a:custGeom>
                <a:avLst/>
                <a:gdLst/>
                <a:ahLst/>
                <a:cxnLst/>
                <a:rect l="l" t="t" r="r" b="b"/>
                <a:pathLst>
                  <a:path w="647" h="642" extrusionOk="0">
                    <a:moveTo>
                      <a:pt x="324" y="1"/>
                    </a:moveTo>
                    <a:cubicBezTo>
                      <a:pt x="322" y="1"/>
                      <a:pt x="320" y="1"/>
                      <a:pt x="318" y="1"/>
                    </a:cubicBezTo>
                    <a:cubicBezTo>
                      <a:pt x="140" y="4"/>
                      <a:pt x="0" y="150"/>
                      <a:pt x="3" y="328"/>
                    </a:cubicBezTo>
                    <a:cubicBezTo>
                      <a:pt x="8" y="502"/>
                      <a:pt x="151" y="641"/>
                      <a:pt x="324" y="641"/>
                    </a:cubicBezTo>
                    <a:cubicBezTo>
                      <a:pt x="326" y="641"/>
                      <a:pt x="328" y="641"/>
                      <a:pt x="330" y="641"/>
                    </a:cubicBezTo>
                    <a:cubicBezTo>
                      <a:pt x="506" y="638"/>
                      <a:pt x="646" y="492"/>
                      <a:pt x="643" y="314"/>
                    </a:cubicBezTo>
                    <a:cubicBezTo>
                      <a:pt x="640" y="140"/>
                      <a:pt x="497" y="1"/>
                      <a:pt x="324"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8" name="Google Shape;568;p2"/>
              <p:cNvSpPr/>
              <p:nvPr/>
            </p:nvSpPr>
            <p:spPr>
              <a:xfrm>
                <a:off x="3094125" y="4079500"/>
                <a:ext cx="16175" cy="16000"/>
              </a:xfrm>
              <a:custGeom>
                <a:avLst/>
                <a:gdLst/>
                <a:ahLst/>
                <a:cxnLst/>
                <a:rect l="l" t="t" r="r" b="b"/>
                <a:pathLst>
                  <a:path w="647" h="640" extrusionOk="0">
                    <a:moveTo>
                      <a:pt x="326" y="1"/>
                    </a:moveTo>
                    <a:cubicBezTo>
                      <a:pt x="323" y="1"/>
                      <a:pt x="321" y="1"/>
                      <a:pt x="318" y="1"/>
                    </a:cubicBezTo>
                    <a:cubicBezTo>
                      <a:pt x="140" y="4"/>
                      <a:pt x="0" y="150"/>
                      <a:pt x="3" y="326"/>
                    </a:cubicBezTo>
                    <a:cubicBezTo>
                      <a:pt x="7" y="500"/>
                      <a:pt x="149" y="640"/>
                      <a:pt x="322" y="640"/>
                    </a:cubicBezTo>
                    <a:cubicBezTo>
                      <a:pt x="325" y="640"/>
                      <a:pt x="327" y="640"/>
                      <a:pt x="330" y="640"/>
                    </a:cubicBezTo>
                    <a:cubicBezTo>
                      <a:pt x="506" y="637"/>
                      <a:pt x="646" y="490"/>
                      <a:pt x="643" y="314"/>
                    </a:cubicBezTo>
                    <a:cubicBezTo>
                      <a:pt x="640" y="141"/>
                      <a:pt x="499" y="1"/>
                      <a:pt x="326"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9" name="Google Shape;569;p2"/>
              <p:cNvSpPr/>
              <p:nvPr/>
            </p:nvSpPr>
            <p:spPr>
              <a:xfrm>
                <a:off x="3094225" y="4147550"/>
                <a:ext cx="16025" cy="16025"/>
              </a:xfrm>
              <a:custGeom>
                <a:avLst/>
                <a:gdLst/>
                <a:ahLst/>
                <a:cxnLst/>
                <a:rect l="l" t="t" r="r" b="b"/>
                <a:pathLst>
                  <a:path w="641" h="641" extrusionOk="0">
                    <a:moveTo>
                      <a:pt x="321" y="0"/>
                    </a:moveTo>
                    <a:cubicBezTo>
                      <a:pt x="144" y="0"/>
                      <a:pt x="1" y="143"/>
                      <a:pt x="1" y="319"/>
                    </a:cubicBezTo>
                    <a:cubicBezTo>
                      <a:pt x="1" y="497"/>
                      <a:pt x="144" y="640"/>
                      <a:pt x="321" y="640"/>
                    </a:cubicBezTo>
                    <a:cubicBezTo>
                      <a:pt x="498" y="640"/>
                      <a:pt x="641" y="497"/>
                      <a:pt x="641" y="319"/>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0" name="Google Shape;570;p2"/>
              <p:cNvSpPr/>
              <p:nvPr/>
            </p:nvSpPr>
            <p:spPr>
              <a:xfrm>
                <a:off x="3094225" y="4215525"/>
                <a:ext cx="16025" cy="16050"/>
              </a:xfrm>
              <a:custGeom>
                <a:avLst/>
                <a:gdLst/>
                <a:ahLst/>
                <a:cxnLst/>
                <a:rect l="l" t="t" r="r" b="b"/>
                <a:pathLst>
                  <a:path w="641" h="642" extrusionOk="0">
                    <a:moveTo>
                      <a:pt x="321" y="1"/>
                    </a:moveTo>
                    <a:cubicBezTo>
                      <a:pt x="144" y="1"/>
                      <a:pt x="1" y="144"/>
                      <a:pt x="1" y="320"/>
                    </a:cubicBezTo>
                    <a:cubicBezTo>
                      <a:pt x="1" y="498"/>
                      <a:pt x="144" y="641"/>
                      <a:pt x="321" y="641"/>
                    </a:cubicBezTo>
                    <a:cubicBezTo>
                      <a:pt x="498" y="641"/>
                      <a:pt x="641" y="498"/>
                      <a:pt x="641" y="320"/>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1" name="Google Shape;571;p2"/>
              <p:cNvSpPr/>
              <p:nvPr/>
            </p:nvSpPr>
            <p:spPr>
              <a:xfrm>
                <a:off x="3094225" y="4249500"/>
                <a:ext cx="16025" cy="16050"/>
              </a:xfrm>
              <a:custGeom>
                <a:avLst/>
                <a:gdLst/>
                <a:ahLst/>
                <a:cxnLst/>
                <a:rect l="l" t="t" r="r" b="b"/>
                <a:pathLst>
                  <a:path w="641" h="642" extrusionOk="0">
                    <a:moveTo>
                      <a:pt x="321" y="1"/>
                    </a:moveTo>
                    <a:cubicBezTo>
                      <a:pt x="144" y="1"/>
                      <a:pt x="1" y="144"/>
                      <a:pt x="1" y="322"/>
                    </a:cubicBezTo>
                    <a:cubicBezTo>
                      <a:pt x="1" y="498"/>
                      <a:pt x="144" y="641"/>
                      <a:pt x="321" y="641"/>
                    </a:cubicBezTo>
                    <a:cubicBezTo>
                      <a:pt x="498" y="641"/>
                      <a:pt x="641" y="498"/>
                      <a:pt x="641" y="322"/>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 name="Google Shape;572;p2"/>
              <p:cNvSpPr/>
              <p:nvPr/>
            </p:nvSpPr>
            <p:spPr>
              <a:xfrm>
                <a:off x="3133250" y="4487550"/>
                <a:ext cx="16025" cy="16025"/>
              </a:xfrm>
              <a:custGeom>
                <a:avLst/>
                <a:gdLst/>
                <a:ahLst/>
                <a:cxnLst/>
                <a:rect l="l" t="t" r="r" b="b"/>
                <a:pathLst>
                  <a:path w="641"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 name="Google Shape;573;p2"/>
              <p:cNvSpPr/>
              <p:nvPr/>
            </p:nvSpPr>
            <p:spPr>
              <a:xfrm>
                <a:off x="3094225" y="4283525"/>
                <a:ext cx="16025" cy="16025"/>
              </a:xfrm>
              <a:custGeom>
                <a:avLst/>
                <a:gdLst/>
                <a:ahLst/>
                <a:cxnLst/>
                <a:rect l="l" t="t" r="r" b="b"/>
                <a:pathLst>
                  <a:path w="641" h="641" extrusionOk="0">
                    <a:moveTo>
                      <a:pt x="321" y="1"/>
                    </a:moveTo>
                    <a:cubicBezTo>
                      <a:pt x="144" y="1"/>
                      <a:pt x="1" y="144"/>
                      <a:pt x="1" y="320"/>
                    </a:cubicBezTo>
                    <a:cubicBezTo>
                      <a:pt x="1" y="496"/>
                      <a:pt x="144" y="641"/>
                      <a:pt x="321" y="641"/>
                    </a:cubicBezTo>
                    <a:cubicBezTo>
                      <a:pt x="498" y="641"/>
                      <a:pt x="641" y="496"/>
                      <a:pt x="641" y="320"/>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4" name="Google Shape;574;p2"/>
              <p:cNvSpPr/>
              <p:nvPr/>
            </p:nvSpPr>
            <p:spPr>
              <a:xfrm>
                <a:off x="3094225" y="4181525"/>
                <a:ext cx="16025" cy="16025"/>
              </a:xfrm>
              <a:custGeom>
                <a:avLst/>
                <a:gdLst/>
                <a:ahLst/>
                <a:cxnLst/>
                <a:rect l="l" t="t" r="r" b="b"/>
                <a:pathLst>
                  <a:path w="641" h="641" extrusionOk="0">
                    <a:moveTo>
                      <a:pt x="321" y="0"/>
                    </a:moveTo>
                    <a:cubicBezTo>
                      <a:pt x="144" y="0"/>
                      <a:pt x="1" y="143"/>
                      <a:pt x="1" y="321"/>
                    </a:cubicBezTo>
                    <a:cubicBezTo>
                      <a:pt x="1" y="497"/>
                      <a:pt x="144" y="641"/>
                      <a:pt x="321" y="641"/>
                    </a:cubicBezTo>
                    <a:cubicBezTo>
                      <a:pt x="498" y="641"/>
                      <a:pt x="641" y="497"/>
                      <a:pt x="641" y="321"/>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5" name="Google Shape;575;p2"/>
              <p:cNvSpPr/>
              <p:nvPr/>
            </p:nvSpPr>
            <p:spPr>
              <a:xfrm>
                <a:off x="3133250" y="4317500"/>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6" name="Google Shape;576;p2"/>
              <p:cNvSpPr/>
              <p:nvPr/>
            </p:nvSpPr>
            <p:spPr>
              <a:xfrm>
                <a:off x="3133250" y="4351475"/>
                <a:ext cx="16025" cy="16050"/>
              </a:xfrm>
              <a:custGeom>
                <a:avLst/>
                <a:gdLst/>
                <a:ahLst/>
                <a:cxnLst/>
                <a:rect l="l" t="t" r="r" b="b"/>
                <a:pathLst>
                  <a:path w="641"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7" name="Google Shape;577;p2"/>
              <p:cNvSpPr/>
              <p:nvPr/>
            </p:nvSpPr>
            <p:spPr>
              <a:xfrm>
                <a:off x="3133250" y="4283525"/>
                <a:ext cx="16025" cy="16025"/>
              </a:xfrm>
              <a:custGeom>
                <a:avLst/>
                <a:gdLst/>
                <a:ahLst/>
                <a:cxnLst/>
                <a:rect l="l" t="t" r="r" b="b"/>
                <a:pathLst>
                  <a:path w="641"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8" name="Google Shape;578;p2"/>
              <p:cNvSpPr/>
              <p:nvPr/>
            </p:nvSpPr>
            <p:spPr>
              <a:xfrm>
                <a:off x="3133250" y="4385500"/>
                <a:ext cx="16025" cy="16025"/>
              </a:xfrm>
              <a:custGeom>
                <a:avLst/>
                <a:gdLst/>
                <a:ahLst/>
                <a:cxnLst/>
                <a:rect l="l" t="t" r="r" b="b"/>
                <a:pathLst>
                  <a:path w="641"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 name="Google Shape;579;p2"/>
              <p:cNvSpPr/>
              <p:nvPr/>
            </p:nvSpPr>
            <p:spPr>
              <a:xfrm>
                <a:off x="3133250" y="4453525"/>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0" name="Google Shape;580;p2"/>
              <p:cNvSpPr/>
              <p:nvPr/>
            </p:nvSpPr>
            <p:spPr>
              <a:xfrm>
                <a:off x="3133250" y="4419550"/>
                <a:ext cx="16025" cy="16025"/>
              </a:xfrm>
              <a:custGeom>
                <a:avLst/>
                <a:gdLst/>
                <a:ahLst/>
                <a:cxnLst/>
                <a:rect l="l" t="t" r="r" b="b"/>
                <a:pathLst>
                  <a:path w="641"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1" name="Google Shape;581;p2"/>
              <p:cNvSpPr/>
              <p:nvPr/>
            </p:nvSpPr>
            <p:spPr>
              <a:xfrm>
                <a:off x="3133250" y="4249500"/>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2" name="Google Shape;582;p2"/>
              <p:cNvSpPr/>
              <p:nvPr/>
            </p:nvSpPr>
            <p:spPr>
              <a:xfrm>
                <a:off x="3133250" y="4045525"/>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3" name="Google Shape;583;p2"/>
              <p:cNvSpPr/>
              <p:nvPr/>
            </p:nvSpPr>
            <p:spPr>
              <a:xfrm>
                <a:off x="3133250" y="3977500"/>
                <a:ext cx="16025" cy="16025"/>
              </a:xfrm>
              <a:custGeom>
                <a:avLst/>
                <a:gdLst/>
                <a:ahLst/>
                <a:cxnLst/>
                <a:rect l="l" t="t" r="r" b="b"/>
                <a:pathLst>
                  <a:path w="641"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4" name="Google Shape;584;p2"/>
              <p:cNvSpPr/>
              <p:nvPr/>
            </p:nvSpPr>
            <p:spPr>
              <a:xfrm>
                <a:off x="3133250" y="4079550"/>
                <a:ext cx="16025" cy="16025"/>
              </a:xfrm>
              <a:custGeom>
                <a:avLst/>
                <a:gdLst/>
                <a:ahLst/>
                <a:cxnLst/>
                <a:rect l="l" t="t" r="r" b="b"/>
                <a:pathLst>
                  <a:path w="641" h="641" extrusionOk="0">
                    <a:moveTo>
                      <a:pt x="322" y="0"/>
                    </a:moveTo>
                    <a:cubicBezTo>
                      <a:pt x="144" y="0"/>
                      <a:pt x="1" y="143"/>
                      <a:pt x="1" y="320"/>
                    </a:cubicBezTo>
                    <a:cubicBezTo>
                      <a:pt x="1" y="496"/>
                      <a:pt x="144" y="641"/>
                      <a:pt x="322" y="641"/>
                    </a:cubicBezTo>
                    <a:cubicBezTo>
                      <a:pt x="498" y="641"/>
                      <a:pt x="641" y="496"/>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5" name="Google Shape;585;p2"/>
              <p:cNvSpPr/>
              <p:nvPr/>
            </p:nvSpPr>
            <p:spPr>
              <a:xfrm>
                <a:off x="3211300" y="4385500"/>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6" name="Google Shape;586;p2"/>
              <p:cNvSpPr/>
              <p:nvPr/>
            </p:nvSpPr>
            <p:spPr>
              <a:xfrm>
                <a:off x="3133250" y="4215525"/>
                <a:ext cx="16025" cy="16050"/>
              </a:xfrm>
              <a:custGeom>
                <a:avLst/>
                <a:gdLst/>
                <a:ahLst/>
                <a:cxnLst/>
                <a:rect l="l" t="t" r="r" b="b"/>
                <a:pathLst>
                  <a:path w="641"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 name="Google Shape;587;p2"/>
              <p:cNvSpPr/>
              <p:nvPr/>
            </p:nvSpPr>
            <p:spPr>
              <a:xfrm>
                <a:off x="3133250" y="4113525"/>
                <a:ext cx="16025" cy="16025"/>
              </a:xfrm>
              <a:custGeom>
                <a:avLst/>
                <a:gdLst/>
                <a:ahLst/>
                <a:cxnLst/>
                <a:rect l="l" t="t" r="r" b="b"/>
                <a:pathLst>
                  <a:path w="641"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 name="Google Shape;588;p2"/>
              <p:cNvSpPr/>
              <p:nvPr/>
            </p:nvSpPr>
            <p:spPr>
              <a:xfrm>
                <a:off x="3133250" y="4181525"/>
                <a:ext cx="16025" cy="16025"/>
              </a:xfrm>
              <a:custGeom>
                <a:avLst/>
                <a:gdLst/>
                <a:ahLst/>
                <a:cxnLst/>
                <a:rect l="l" t="t" r="r" b="b"/>
                <a:pathLst>
                  <a:path w="641"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 name="Google Shape;589;p2"/>
              <p:cNvSpPr/>
              <p:nvPr/>
            </p:nvSpPr>
            <p:spPr>
              <a:xfrm>
                <a:off x="3133250" y="4147550"/>
                <a:ext cx="16025" cy="16025"/>
              </a:xfrm>
              <a:custGeom>
                <a:avLst/>
                <a:gdLst/>
                <a:ahLst/>
                <a:cxnLst/>
                <a:rect l="l" t="t" r="r" b="b"/>
                <a:pathLst>
                  <a:path w="641"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0" name="Google Shape;590;p2"/>
              <p:cNvSpPr/>
              <p:nvPr/>
            </p:nvSpPr>
            <p:spPr>
              <a:xfrm>
                <a:off x="3367450" y="4419550"/>
                <a:ext cx="16025" cy="16025"/>
              </a:xfrm>
              <a:custGeom>
                <a:avLst/>
                <a:gdLst/>
                <a:ahLst/>
                <a:cxnLst/>
                <a:rect l="l" t="t" r="r" b="b"/>
                <a:pathLst>
                  <a:path w="641" h="641" extrusionOk="0">
                    <a:moveTo>
                      <a:pt x="320" y="1"/>
                    </a:moveTo>
                    <a:cubicBezTo>
                      <a:pt x="143" y="1"/>
                      <a:pt x="0" y="144"/>
                      <a:pt x="0" y="320"/>
                    </a:cubicBezTo>
                    <a:cubicBezTo>
                      <a:pt x="0" y="498"/>
                      <a:pt x="143"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1" name="Google Shape;591;p2"/>
              <p:cNvSpPr/>
              <p:nvPr/>
            </p:nvSpPr>
            <p:spPr>
              <a:xfrm>
                <a:off x="3328375"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2" name="Google Shape;592;p2"/>
              <p:cNvSpPr/>
              <p:nvPr/>
            </p:nvSpPr>
            <p:spPr>
              <a:xfrm>
                <a:off x="3328375"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3" name="Google Shape;593;p2"/>
              <p:cNvSpPr/>
              <p:nvPr/>
            </p:nvSpPr>
            <p:spPr>
              <a:xfrm>
                <a:off x="3328375"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4" name="Google Shape;594;p2"/>
              <p:cNvSpPr/>
              <p:nvPr/>
            </p:nvSpPr>
            <p:spPr>
              <a:xfrm>
                <a:off x="3328375"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5" name="Google Shape;595;p2"/>
              <p:cNvSpPr/>
              <p:nvPr/>
            </p:nvSpPr>
            <p:spPr>
              <a:xfrm>
                <a:off x="3328375"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6" name="Google Shape;596;p2"/>
              <p:cNvSpPr/>
              <p:nvPr/>
            </p:nvSpPr>
            <p:spPr>
              <a:xfrm>
                <a:off x="3328375"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7" name="Google Shape;597;p2"/>
              <p:cNvSpPr/>
              <p:nvPr/>
            </p:nvSpPr>
            <p:spPr>
              <a:xfrm>
                <a:off x="3328375"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8" name="Google Shape;598;p2"/>
              <p:cNvSpPr/>
              <p:nvPr/>
            </p:nvSpPr>
            <p:spPr>
              <a:xfrm>
                <a:off x="3328375"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9" name="Google Shape;599;p2"/>
              <p:cNvSpPr/>
              <p:nvPr/>
            </p:nvSpPr>
            <p:spPr>
              <a:xfrm>
                <a:off x="3289350"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0" name="Google Shape;600;p2"/>
              <p:cNvSpPr/>
              <p:nvPr/>
            </p:nvSpPr>
            <p:spPr>
              <a:xfrm>
                <a:off x="3289350" y="4487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1" name="Google Shape;601;p2"/>
              <p:cNvSpPr/>
              <p:nvPr/>
            </p:nvSpPr>
            <p:spPr>
              <a:xfrm>
                <a:off x="3289350"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2" name="Google Shape;602;p2"/>
              <p:cNvSpPr/>
              <p:nvPr/>
            </p:nvSpPr>
            <p:spPr>
              <a:xfrm>
                <a:off x="3289350"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3" name="Google Shape;603;p2"/>
              <p:cNvSpPr/>
              <p:nvPr/>
            </p:nvSpPr>
            <p:spPr>
              <a:xfrm>
                <a:off x="3289350"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4" name="Google Shape;604;p2"/>
              <p:cNvSpPr/>
              <p:nvPr/>
            </p:nvSpPr>
            <p:spPr>
              <a:xfrm>
                <a:off x="3328375" y="4079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5" name="Google Shape;605;p2"/>
              <p:cNvSpPr/>
              <p:nvPr/>
            </p:nvSpPr>
            <p:spPr>
              <a:xfrm>
                <a:off x="3328375" y="4113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6" name="Google Shape;606;p2"/>
              <p:cNvSpPr/>
              <p:nvPr/>
            </p:nvSpPr>
            <p:spPr>
              <a:xfrm>
                <a:off x="3328375" y="4047150"/>
                <a:ext cx="14125" cy="14425"/>
              </a:xfrm>
              <a:custGeom>
                <a:avLst/>
                <a:gdLst/>
                <a:ahLst/>
                <a:cxnLst/>
                <a:rect l="l" t="t" r="r" b="b"/>
                <a:pathLst>
                  <a:path w="565" h="577" extrusionOk="0">
                    <a:moveTo>
                      <a:pt x="129" y="0"/>
                    </a:moveTo>
                    <a:cubicBezTo>
                      <a:pt x="52" y="58"/>
                      <a:pt x="1" y="151"/>
                      <a:pt x="1" y="257"/>
                    </a:cubicBezTo>
                    <a:cubicBezTo>
                      <a:pt x="1" y="433"/>
                      <a:pt x="144" y="576"/>
                      <a:pt x="322" y="576"/>
                    </a:cubicBezTo>
                    <a:cubicBezTo>
                      <a:pt x="420" y="576"/>
                      <a:pt x="506" y="531"/>
                      <a:pt x="564" y="462"/>
                    </a:cubicBezTo>
                    <a:cubicBezTo>
                      <a:pt x="423" y="305"/>
                      <a:pt x="278" y="151"/>
                      <a:pt x="129"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7" name="Google Shape;607;p2"/>
              <p:cNvSpPr/>
              <p:nvPr/>
            </p:nvSpPr>
            <p:spPr>
              <a:xfrm>
                <a:off x="3328375"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8" name="Google Shape;608;p2"/>
              <p:cNvSpPr/>
              <p:nvPr/>
            </p:nvSpPr>
            <p:spPr>
              <a:xfrm>
                <a:off x="3367450" y="4385500"/>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9" name="Google Shape;609;p2"/>
              <p:cNvSpPr/>
              <p:nvPr/>
            </p:nvSpPr>
            <p:spPr>
              <a:xfrm>
                <a:off x="3406475" y="4182050"/>
                <a:ext cx="9525" cy="15500"/>
              </a:xfrm>
              <a:custGeom>
                <a:avLst/>
                <a:gdLst/>
                <a:ahLst/>
                <a:cxnLst/>
                <a:rect l="l" t="t" r="r" b="b"/>
                <a:pathLst>
                  <a:path w="381" h="620" extrusionOk="0">
                    <a:moveTo>
                      <a:pt x="213" y="0"/>
                    </a:moveTo>
                    <a:cubicBezTo>
                      <a:pt x="89" y="44"/>
                      <a:pt x="0" y="160"/>
                      <a:pt x="0" y="300"/>
                    </a:cubicBezTo>
                    <a:cubicBezTo>
                      <a:pt x="0" y="476"/>
                      <a:pt x="143" y="620"/>
                      <a:pt x="320" y="620"/>
                    </a:cubicBezTo>
                    <a:cubicBezTo>
                      <a:pt x="341" y="620"/>
                      <a:pt x="360" y="618"/>
                      <a:pt x="380" y="614"/>
                    </a:cubicBezTo>
                    <a:cubicBezTo>
                      <a:pt x="330" y="407"/>
                      <a:pt x="275" y="202"/>
                      <a:pt x="213"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0" name="Google Shape;610;p2"/>
              <p:cNvSpPr/>
              <p:nvPr/>
            </p:nvSpPr>
            <p:spPr>
              <a:xfrm>
                <a:off x="3367450" y="4351475"/>
                <a:ext cx="16025" cy="16050"/>
              </a:xfrm>
              <a:custGeom>
                <a:avLst/>
                <a:gdLst/>
                <a:ahLst/>
                <a:cxnLst/>
                <a:rect l="l" t="t" r="r" b="b"/>
                <a:pathLst>
                  <a:path w="641" h="642" extrusionOk="0">
                    <a:moveTo>
                      <a:pt x="320" y="1"/>
                    </a:moveTo>
                    <a:cubicBezTo>
                      <a:pt x="143" y="1"/>
                      <a:pt x="0" y="145"/>
                      <a:pt x="0" y="322"/>
                    </a:cubicBezTo>
                    <a:cubicBezTo>
                      <a:pt x="0" y="498"/>
                      <a:pt x="143"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1" name="Google Shape;611;p2"/>
              <p:cNvSpPr/>
              <p:nvPr/>
            </p:nvSpPr>
            <p:spPr>
              <a:xfrm>
                <a:off x="3094125" y="4045500"/>
                <a:ext cx="16175" cy="16025"/>
              </a:xfrm>
              <a:custGeom>
                <a:avLst/>
                <a:gdLst/>
                <a:ahLst/>
                <a:cxnLst/>
                <a:rect l="l" t="t" r="r" b="b"/>
                <a:pathLst>
                  <a:path w="647" h="641" extrusionOk="0">
                    <a:moveTo>
                      <a:pt x="324" y="0"/>
                    </a:moveTo>
                    <a:cubicBezTo>
                      <a:pt x="322" y="0"/>
                      <a:pt x="320" y="0"/>
                      <a:pt x="318" y="0"/>
                    </a:cubicBezTo>
                    <a:cubicBezTo>
                      <a:pt x="140" y="3"/>
                      <a:pt x="0" y="149"/>
                      <a:pt x="3" y="327"/>
                    </a:cubicBezTo>
                    <a:cubicBezTo>
                      <a:pt x="8" y="502"/>
                      <a:pt x="151" y="641"/>
                      <a:pt x="324" y="641"/>
                    </a:cubicBezTo>
                    <a:cubicBezTo>
                      <a:pt x="326" y="641"/>
                      <a:pt x="328" y="641"/>
                      <a:pt x="330" y="641"/>
                    </a:cubicBezTo>
                    <a:cubicBezTo>
                      <a:pt x="506" y="638"/>
                      <a:pt x="646" y="491"/>
                      <a:pt x="643" y="314"/>
                    </a:cubicBezTo>
                    <a:cubicBezTo>
                      <a:pt x="640" y="139"/>
                      <a:pt x="497" y="0"/>
                      <a:pt x="324"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2" name="Google Shape;612;p2"/>
              <p:cNvSpPr/>
              <p:nvPr/>
            </p:nvSpPr>
            <p:spPr>
              <a:xfrm>
                <a:off x="3406475" y="4215525"/>
                <a:ext cx="15275" cy="16050"/>
              </a:xfrm>
              <a:custGeom>
                <a:avLst/>
                <a:gdLst/>
                <a:ahLst/>
                <a:cxnLst/>
                <a:rect l="l" t="t" r="r" b="b"/>
                <a:pathLst>
                  <a:path w="611" h="642" extrusionOk="0">
                    <a:moveTo>
                      <a:pt x="320" y="1"/>
                    </a:moveTo>
                    <a:cubicBezTo>
                      <a:pt x="143" y="1"/>
                      <a:pt x="0" y="144"/>
                      <a:pt x="0" y="320"/>
                    </a:cubicBezTo>
                    <a:cubicBezTo>
                      <a:pt x="0" y="498"/>
                      <a:pt x="143" y="641"/>
                      <a:pt x="320" y="641"/>
                    </a:cubicBezTo>
                    <a:cubicBezTo>
                      <a:pt x="451" y="641"/>
                      <a:pt x="561" y="563"/>
                      <a:pt x="611" y="453"/>
                    </a:cubicBezTo>
                    <a:cubicBezTo>
                      <a:pt x="594" y="335"/>
                      <a:pt x="574" y="219"/>
                      <a:pt x="553" y="103"/>
                    </a:cubicBezTo>
                    <a:cubicBezTo>
                      <a:pt x="496" y="40"/>
                      <a:pt x="413"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3" name="Google Shape;613;p2"/>
              <p:cNvSpPr/>
              <p:nvPr/>
            </p:nvSpPr>
            <p:spPr>
              <a:xfrm>
                <a:off x="3406475"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4" name="Google Shape;614;p2"/>
              <p:cNvSpPr/>
              <p:nvPr/>
            </p:nvSpPr>
            <p:spPr>
              <a:xfrm>
                <a:off x="3406475"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5" name="Google Shape;615;p2"/>
              <p:cNvSpPr/>
              <p:nvPr/>
            </p:nvSpPr>
            <p:spPr>
              <a:xfrm>
                <a:off x="3367450" y="4147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6" name="Google Shape;616;p2"/>
              <p:cNvSpPr/>
              <p:nvPr/>
            </p:nvSpPr>
            <p:spPr>
              <a:xfrm>
                <a:off x="3367450" y="4181525"/>
                <a:ext cx="16025" cy="16025"/>
              </a:xfrm>
              <a:custGeom>
                <a:avLst/>
                <a:gdLst/>
                <a:ahLst/>
                <a:cxnLst/>
                <a:rect l="l" t="t" r="r" b="b"/>
                <a:pathLst>
                  <a:path w="641" h="641" extrusionOk="0">
                    <a:moveTo>
                      <a:pt x="320" y="0"/>
                    </a:moveTo>
                    <a:cubicBezTo>
                      <a:pt x="143" y="0"/>
                      <a:pt x="0" y="143"/>
                      <a:pt x="0" y="321"/>
                    </a:cubicBezTo>
                    <a:cubicBezTo>
                      <a:pt x="0" y="497"/>
                      <a:pt x="143"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7" name="Google Shape;617;p2"/>
              <p:cNvSpPr/>
              <p:nvPr/>
            </p:nvSpPr>
            <p:spPr>
              <a:xfrm>
                <a:off x="3328375"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8" name="Google Shape;618;p2"/>
              <p:cNvSpPr/>
              <p:nvPr/>
            </p:nvSpPr>
            <p:spPr>
              <a:xfrm>
                <a:off x="3367450" y="4317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9" name="Google Shape;619;p2"/>
              <p:cNvSpPr/>
              <p:nvPr/>
            </p:nvSpPr>
            <p:spPr>
              <a:xfrm>
                <a:off x="3367450" y="4113525"/>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0" name="Google Shape;620;p2"/>
              <p:cNvSpPr/>
              <p:nvPr/>
            </p:nvSpPr>
            <p:spPr>
              <a:xfrm>
                <a:off x="3367450" y="4215525"/>
                <a:ext cx="16025" cy="16050"/>
              </a:xfrm>
              <a:custGeom>
                <a:avLst/>
                <a:gdLst/>
                <a:ahLst/>
                <a:cxnLst/>
                <a:rect l="l" t="t" r="r" b="b"/>
                <a:pathLst>
                  <a:path w="641" h="642" extrusionOk="0">
                    <a:moveTo>
                      <a:pt x="320" y="1"/>
                    </a:moveTo>
                    <a:cubicBezTo>
                      <a:pt x="143" y="1"/>
                      <a:pt x="0" y="144"/>
                      <a:pt x="0" y="320"/>
                    </a:cubicBezTo>
                    <a:cubicBezTo>
                      <a:pt x="0" y="498"/>
                      <a:pt x="143"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1" name="Google Shape;621;p2"/>
              <p:cNvSpPr/>
              <p:nvPr/>
            </p:nvSpPr>
            <p:spPr>
              <a:xfrm>
                <a:off x="3367450"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2" name="Google Shape;622;p2"/>
              <p:cNvSpPr/>
              <p:nvPr/>
            </p:nvSpPr>
            <p:spPr>
              <a:xfrm>
                <a:off x="3367450"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3" name="Google Shape;623;p2"/>
              <p:cNvSpPr/>
              <p:nvPr/>
            </p:nvSpPr>
            <p:spPr>
              <a:xfrm>
                <a:off x="3289350"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4" name="Google Shape;624;p2"/>
              <p:cNvSpPr/>
              <p:nvPr/>
            </p:nvSpPr>
            <p:spPr>
              <a:xfrm>
                <a:off x="3250325" y="4181525"/>
                <a:ext cx="16050" cy="16025"/>
              </a:xfrm>
              <a:custGeom>
                <a:avLst/>
                <a:gdLst/>
                <a:ahLst/>
                <a:cxnLst/>
                <a:rect l="l" t="t" r="r" b="b"/>
                <a:pathLst>
                  <a:path w="642"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5" name="Google Shape;625;p2"/>
              <p:cNvSpPr/>
              <p:nvPr/>
            </p:nvSpPr>
            <p:spPr>
              <a:xfrm>
                <a:off x="3250325" y="4079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6" name="Google Shape;626;p2"/>
              <p:cNvSpPr/>
              <p:nvPr/>
            </p:nvSpPr>
            <p:spPr>
              <a:xfrm>
                <a:off x="3250325" y="4113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7" name="Google Shape;627;p2"/>
              <p:cNvSpPr/>
              <p:nvPr/>
            </p:nvSpPr>
            <p:spPr>
              <a:xfrm>
                <a:off x="3250325" y="4147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8" name="Google Shape;628;p2"/>
              <p:cNvSpPr/>
              <p:nvPr/>
            </p:nvSpPr>
            <p:spPr>
              <a:xfrm>
                <a:off x="3250325" y="4283525"/>
                <a:ext cx="16050" cy="16025"/>
              </a:xfrm>
              <a:custGeom>
                <a:avLst/>
                <a:gdLst/>
                <a:ahLst/>
                <a:cxnLst/>
                <a:rect l="l" t="t" r="r" b="b"/>
                <a:pathLst>
                  <a:path w="642"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9" name="Google Shape;629;p2"/>
              <p:cNvSpPr/>
              <p:nvPr/>
            </p:nvSpPr>
            <p:spPr>
              <a:xfrm>
                <a:off x="3250325" y="4317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0" name="Google Shape;630;p2"/>
              <p:cNvSpPr/>
              <p:nvPr/>
            </p:nvSpPr>
            <p:spPr>
              <a:xfrm>
                <a:off x="3250325" y="4249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1" name="Google Shape;631;p2"/>
              <p:cNvSpPr/>
              <p:nvPr/>
            </p:nvSpPr>
            <p:spPr>
              <a:xfrm>
                <a:off x="3250325" y="4215525"/>
                <a:ext cx="16050" cy="16050"/>
              </a:xfrm>
              <a:custGeom>
                <a:avLst/>
                <a:gdLst/>
                <a:ahLst/>
                <a:cxnLst/>
                <a:rect l="l" t="t" r="r" b="b"/>
                <a:pathLst>
                  <a:path w="642"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2" name="Google Shape;632;p2"/>
              <p:cNvSpPr/>
              <p:nvPr/>
            </p:nvSpPr>
            <p:spPr>
              <a:xfrm>
                <a:off x="3211300" y="4487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3" name="Google Shape;633;p2"/>
              <p:cNvSpPr/>
              <p:nvPr/>
            </p:nvSpPr>
            <p:spPr>
              <a:xfrm>
                <a:off x="3211300" y="4555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4" name="Google Shape;634;p2"/>
              <p:cNvSpPr/>
              <p:nvPr/>
            </p:nvSpPr>
            <p:spPr>
              <a:xfrm>
                <a:off x="3211300" y="4453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5" name="Google Shape;635;p2"/>
              <p:cNvSpPr/>
              <p:nvPr/>
            </p:nvSpPr>
            <p:spPr>
              <a:xfrm>
                <a:off x="3211300" y="4521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6" name="Google Shape;636;p2"/>
              <p:cNvSpPr/>
              <p:nvPr/>
            </p:nvSpPr>
            <p:spPr>
              <a:xfrm>
                <a:off x="3250325" y="4011475"/>
                <a:ext cx="16050" cy="16025"/>
              </a:xfrm>
              <a:custGeom>
                <a:avLst/>
                <a:gdLst/>
                <a:ahLst/>
                <a:cxnLst/>
                <a:rect l="l" t="t" r="r" b="b"/>
                <a:pathLst>
                  <a:path w="642" h="641" extrusionOk="0">
                    <a:moveTo>
                      <a:pt x="320" y="1"/>
                    </a:moveTo>
                    <a:cubicBezTo>
                      <a:pt x="144" y="1"/>
                      <a:pt x="1" y="144"/>
                      <a:pt x="1" y="321"/>
                    </a:cubicBezTo>
                    <a:cubicBezTo>
                      <a:pt x="1" y="498"/>
                      <a:pt x="144" y="641"/>
                      <a:pt x="320" y="641"/>
                    </a:cubicBezTo>
                    <a:cubicBezTo>
                      <a:pt x="498" y="641"/>
                      <a:pt x="641" y="498"/>
                      <a:pt x="641" y="321"/>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7" name="Google Shape;637;p2"/>
              <p:cNvSpPr/>
              <p:nvPr/>
            </p:nvSpPr>
            <p:spPr>
              <a:xfrm>
                <a:off x="3250325" y="4045500"/>
                <a:ext cx="16050" cy="16025"/>
              </a:xfrm>
              <a:custGeom>
                <a:avLst/>
                <a:gdLst/>
                <a:ahLst/>
                <a:cxnLst/>
                <a:rect l="l" t="t" r="r" b="b"/>
                <a:pathLst>
                  <a:path w="642" h="641" extrusionOk="0">
                    <a:moveTo>
                      <a:pt x="320" y="0"/>
                    </a:moveTo>
                    <a:cubicBezTo>
                      <a:pt x="144" y="0"/>
                      <a:pt x="1" y="143"/>
                      <a:pt x="1" y="320"/>
                    </a:cubicBezTo>
                    <a:cubicBezTo>
                      <a:pt x="1" y="497"/>
                      <a:pt x="144" y="641"/>
                      <a:pt x="320" y="641"/>
                    </a:cubicBezTo>
                    <a:cubicBezTo>
                      <a:pt x="498" y="641"/>
                      <a:pt x="641" y="497"/>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8" name="Google Shape;638;p2"/>
              <p:cNvSpPr/>
              <p:nvPr/>
            </p:nvSpPr>
            <p:spPr>
              <a:xfrm>
                <a:off x="3289350"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9" name="Google Shape;639;p2"/>
              <p:cNvSpPr/>
              <p:nvPr/>
            </p:nvSpPr>
            <p:spPr>
              <a:xfrm>
                <a:off x="3289350"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0" name="Google Shape;640;p2"/>
              <p:cNvSpPr/>
              <p:nvPr/>
            </p:nvSpPr>
            <p:spPr>
              <a:xfrm>
                <a:off x="3289350" y="4113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1" name="Google Shape;641;p2"/>
              <p:cNvSpPr/>
              <p:nvPr/>
            </p:nvSpPr>
            <p:spPr>
              <a:xfrm>
                <a:off x="3289350"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2" name="Google Shape;642;p2"/>
              <p:cNvSpPr/>
              <p:nvPr/>
            </p:nvSpPr>
            <p:spPr>
              <a:xfrm>
                <a:off x="3211300" y="4419550"/>
                <a:ext cx="16050" cy="16025"/>
              </a:xfrm>
              <a:custGeom>
                <a:avLst/>
                <a:gdLst/>
                <a:ahLst/>
                <a:cxnLst/>
                <a:rect l="l" t="t" r="r" b="b"/>
                <a:pathLst>
                  <a:path w="642"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3" name="Google Shape;643;p2"/>
              <p:cNvSpPr/>
              <p:nvPr/>
            </p:nvSpPr>
            <p:spPr>
              <a:xfrm>
                <a:off x="3250325" y="4351475"/>
                <a:ext cx="16050" cy="16050"/>
              </a:xfrm>
              <a:custGeom>
                <a:avLst/>
                <a:gdLst/>
                <a:ahLst/>
                <a:cxnLst/>
                <a:rect l="l" t="t" r="r" b="b"/>
                <a:pathLst>
                  <a:path w="642"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4" name="Google Shape;644;p2"/>
              <p:cNvSpPr/>
              <p:nvPr/>
            </p:nvSpPr>
            <p:spPr>
              <a:xfrm>
                <a:off x="3289350"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5" name="Google Shape;645;p2"/>
              <p:cNvSpPr/>
              <p:nvPr/>
            </p:nvSpPr>
            <p:spPr>
              <a:xfrm>
                <a:off x="3289350"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6" name="Google Shape;646;p2"/>
              <p:cNvSpPr/>
              <p:nvPr/>
            </p:nvSpPr>
            <p:spPr>
              <a:xfrm>
                <a:off x="3289350" y="4079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7" name="Google Shape;647;p2"/>
              <p:cNvSpPr/>
              <p:nvPr/>
            </p:nvSpPr>
            <p:spPr>
              <a:xfrm>
                <a:off x="3250325" y="4419550"/>
                <a:ext cx="16050" cy="16025"/>
              </a:xfrm>
              <a:custGeom>
                <a:avLst/>
                <a:gdLst/>
                <a:ahLst/>
                <a:cxnLst/>
                <a:rect l="l" t="t" r="r" b="b"/>
                <a:pathLst>
                  <a:path w="642"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8" name="Google Shape;648;p2"/>
              <p:cNvSpPr/>
              <p:nvPr/>
            </p:nvSpPr>
            <p:spPr>
              <a:xfrm>
                <a:off x="3250325" y="4385500"/>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9" name="Google Shape;649;p2"/>
              <p:cNvSpPr/>
              <p:nvPr/>
            </p:nvSpPr>
            <p:spPr>
              <a:xfrm>
                <a:off x="3250325" y="4453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0" name="Google Shape;650;p2"/>
              <p:cNvSpPr/>
              <p:nvPr/>
            </p:nvSpPr>
            <p:spPr>
              <a:xfrm>
                <a:off x="3289350" y="4013325"/>
                <a:ext cx="15275" cy="14175"/>
              </a:xfrm>
              <a:custGeom>
                <a:avLst/>
                <a:gdLst/>
                <a:ahLst/>
                <a:cxnLst/>
                <a:rect l="l" t="t" r="r" b="b"/>
                <a:pathLst>
                  <a:path w="611" h="567" extrusionOk="0">
                    <a:moveTo>
                      <a:pt x="118" y="0"/>
                    </a:moveTo>
                    <a:cubicBezTo>
                      <a:pt x="47" y="61"/>
                      <a:pt x="1" y="150"/>
                      <a:pt x="1" y="247"/>
                    </a:cubicBezTo>
                    <a:cubicBezTo>
                      <a:pt x="1" y="424"/>
                      <a:pt x="144" y="567"/>
                      <a:pt x="322" y="567"/>
                    </a:cubicBezTo>
                    <a:cubicBezTo>
                      <a:pt x="451" y="567"/>
                      <a:pt x="563" y="490"/>
                      <a:pt x="611" y="379"/>
                    </a:cubicBezTo>
                    <a:cubicBezTo>
                      <a:pt x="448" y="249"/>
                      <a:pt x="285" y="122"/>
                      <a:pt x="118"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1" name="Google Shape;651;p2"/>
              <p:cNvSpPr/>
              <p:nvPr/>
            </p:nvSpPr>
            <p:spPr>
              <a:xfrm>
                <a:off x="3289350" y="4045500"/>
                <a:ext cx="16050" cy="16025"/>
              </a:xfrm>
              <a:custGeom>
                <a:avLst/>
                <a:gdLst/>
                <a:ahLst/>
                <a:cxnLst/>
                <a:rect l="l" t="t" r="r" b="b"/>
                <a:pathLst>
                  <a:path w="642" h="641" extrusionOk="0">
                    <a:moveTo>
                      <a:pt x="322" y="0"/>
                    </a:moveTo>
                    <a:cubicBezTo>
                      <a:pt x="144" y="0"/>
                      <a:pt x="1" y="143"/>
                      <a:pt x="1" y="320"/>
                    </a:cubicBezTo>
                    <a:cubicBezTo>
                      <a:pt x="1" y="497"/>
                      <a:pt x="144" y="641"/>
                      <a:pt x="322" y="641"/>
                    </a:cubicBezTo>
                    <a:cubicBezTo>
                      <a:pt x="498" y="641"/>
                      <a:pt x="641" y="497"/>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2" name="Google Shape;652;p2"/>
              <p:cNvSpPr/>
              <p:nvPr/>
            </p:nvSpPr>
            <p:spPr>
              <a:xfrm>
                <a:off x="3250325" y="4521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3" name="Google Shape;653;p2"/>
              <p:cNvSpPr/>
              <p:nvPr/>
            </p:nvSpPr>
            <p:spPr>
              <a:xfrm>
                <a:off x="3250325" y="4487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4" name="Google Shape;654;p2"/>
              <p:cNvSpPr/>
              <p:nvPr/>
            </p:nvSpPr>
            <p:spPr>
              <a:xfrm>
                <a:off x="2899050" y="4453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5" name="Google Shape;655;p2"/>
              <p:cNvSpPr/>
              <p:nvPr/>
            </p:nvSpPr>
            <p:spPr>
              <a:xfrm>
                <a:off x="2899050" y="4079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6" name="Google Shape;656;p2"/>
              <p:cNvSpPr/>
              <p:nvPr/>
            </p:nvSpPr>
            <p:spPr>
              <a:xfrm>
                <a:off x="2862000" y="4047150"/>
                <a:ext cx="14100" cy="14425"/>
              </a:xfrm>
              <a:custGeom>
                <a:avLst/>
                <a:gdLst/>
                <a:ahLst/>
                <a:cxnLst/>
                <a:rect l="l" t="t" r="r" b="b"/>
                <a:pathLst>
                  <a:path w="564" h="577" extrusionOk="0">
                    <a:moveTo>
                      <a:pt x="436" y="0"/>
                    </a:moveTo>
                    <a:cubicBezTo>
                      <a:pt x="287" y="151"/>
                      <a:pt x="142" y="303"/>
                      <a:pt x="0" y="462"/>
                    </a:cubicBezTo>
                    <a:cubicBezTo>
                      <a:pt x="57" y="531"/>
                      <a:pt x="143" y="576"/>
                      <a:pt x="243" y="576"/>
                    </a:cubicBezTo>
                    <a:cubicBezTo>
                      <a:pt x="421" y="576"/>
                      <a:pt x="564" y="433"/>
                      <a:pt x="564" y="257"/>
                    </a:cubicBezTo>
                    <a:cubicBezTo>
                      <a:pt x="564" y="151"/>
                      <a:pt x="513" y="58"/>
                      <a:pt x="43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7" name="Google Shape;657;p2"/>
              <p:cNvSpPr/>
              <p:nvPr/>
            </p:nvSpPr>
            <p:spPr>
              <a:xfrm>
                <a:off x="2899050" y="4045500"/>
                <a:ext cx="16050" cy="16025"/>
              </a:xfrm>
              <a:custGeom>
                <a:avLst/>
                <a:gdLst/>
                <a:ahLst/>
                <a:cxnLst/>
                <a:rect l="l" t="t" r="r" b="b"/>
                <a:pathLst>
                  <a:path w="642" h="641" extrusionOk="0">
                    <a:moveTo>
                      <a:pt x="320" y="0"/>
                    </a:moveTo>
                    <a:cubicBezTo>
                      <a:pt x="144" y="0"/>
                      <a:pt x="1" y="143"/>
                      <a:pt x="1" y="320"/>
                    </a:cubicBezTo>
                    <a:cubicBezTo>
                      <a:pt x="1" y="497"/>
                      <a:pt x="144" y="641"/>
                      <a:pt x="320" y="641"/>
                    </a:cubicBezTo>
                    <a:cubicBezTo>
                      <a:pt x="498" y="641"/>
                      <a:pt x="641" y="497"/>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8" name="Google Shape;658;p2"/>
              <p:cNvSpPr/>
              <p:nvPr/>
            </p:nvSpPr>
            <p:spPr>
              <a:xfrm>
                <a:off x="2899050" y="4147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9" name="Google Shape;659;p2"/>
              <p:cNvSpPr/>
              <p:nvPr/>
            </p:nvSpPr>
            <p:spPr>
              <a:xfrm>
                <a:off x="2899050" y="4113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0" name="Google Shape;660;p2"/>
              <p:cNvSpPr/>
              <p:nvPr/>
            </p:nvSpPr>
            <p:spPr>
              <a:xfrm>
                <a:off x="2899050" y="4181525"/>
                <a:ext cx="16050" cy="16025"/>
              </a:xfrm>
              <a:custGeom>
                <a:avLst/>
                <a:gdLst/>
                <a:ahLst/>
                <a:cxnLst/>
                <a:rect l="l" t="t" r="r" b="b"/>
                <a:pathLst>
                  <a:path w="642"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1" name="Google Shape;661;p2"/>
              <p:cNvSpPr/>
              <p:nvPr/>
            </p:nvSpPr>
            <p:spPr>
              <a:xfrm>
                <a:off x="2899050" y="4249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2" name="Google Shape;662;p2"/>
              <p:cNvSpPr/>
              <p:nvPr/>
            </p:nvSpPr>
            <p:spPr>
              <a:xfrm>
                <a:off x="2899050" y="4215525"/>
                <a:ext cx="16050" cy="16050"/>
              </a:xfrm>
              <a:custGeom>
                <a:avLst/>
                <a:gdLst/>
                <a:ahLst/>
                <a:cxnLst/>
                <a:rect l="l" t="t" r="r" b="b"/>
                <a:pathLst>
                  <a:path w="642"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3" name="Google Shape;663;p2"/>
              <p:cNvSpPr/>
              <p:nvPr/>
            </p:nvSpPr>
            <p:spPr>
              <a:xfrm>
                <a:off x="2860075" y="4385500"/>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4" name="Google Shape;664;p2"/>
              <p:cNvSpPr/>
              <p:nvPr/>
            </p:nvSpPr>
            <p:spPr>
              <a:xfrm>
                <a:off x="2860075" y="4283525"/>
                <a:ext cx="16025" cy="16025"/>
              </a:xfrm>
              <a:custGeom>
                <a:avLst/>
                <a:gdLst/>
                <a:ahLst/>
                <a:cxnLst/>
                <a:rect l="l" t="t" r="r" b="b"/>
                <a:pathLst>
                  <a:path w="641" h="641" extrusionOk="0">
                    <a:moveTo>
                      <a:pt x="320" y="1"/>
                    </a:moveTo>
                    <a:cubicBezTo>
                      <a:pt x="144" y="1"/>
                      <a:pt x="0" y="144"/>
                      <a:pt x="0" y="320"/>
                    </a:cubicBezTo>
                    <a:cubicBezTo>
                      <a:pt x="0" y="496"/>
                      <a:pt x="144" y="641"/>
                      <a:pt x="320" y="641"/>
                    </a:cubicBezTo>
                    <a:cubicBezTo>
                      <a:pt x="498" y="641"/>
                      <a:pt x="641" y="496"/>
                      <a:pt x="641" y="320"/>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5" name="Google Shape;665;p2"/>
              <p:cNvSpPr/>
              <p:nvPr/>
            </p:nvSpPr>
            <p:spPr>
              <a:xfrm>
                <a:off x="2860075" y="4317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6" name="Google Shape;666;p2"/>
              <p:cNvSpPr/>
              <p:nvPr/>
            </p:nvSpPr>
            <p:spPr>
              <a:xfrm>
                <a:off x="2860075" y="4249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7" name="Google Shape;667;p2"/>
              <p:cNvSpPr/>
              <p:nvPr/>
            </p:nvSpPr>
            <p:spPr>
              <a:xfrm>
                <a:off x="2899050" y="4283525"/>
                <a:ext cx="16050" cy="16025"/>
              </a:xfrm>
              <a:custGeom>
                <a:avLst/>
                <a:gdLst/>
                <a:ahLst/>
                <a:cxnLst/>
                <a:rect l="l" t="t" r="r" b="b"/>
                <a:pathLst>
                  <a:path w="642"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8" name="Google Shape;668;p2"/>
              <p:cNvSpPr/>
              <p:nvPr/>
            </p:nvSpPr>
            <p:spPr>
              <a:xfrm>
                <a:off x="2860075" y="4453525"/>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9" name="Google Shape;669;p2"/>
              <p:cNvSpPr/>
              <p:nvPr/>
            </p:nvSpPr>
            <p:spPr>
              <a:xfrm>
                <a:off x="2860075" y="4419550"/>
                <a:ext cx="16025" cy="16025"/>
              </a:xfrm>
              <a:custGeom>
                <a:avLst/>
                <a:gdLst/>
                <a:ahLst/>
                <a:cxnLst/>
                <a:rect l="l" t="t" r="r" b="b"/>
                <a:pathLst>
                  <a:path w="641" h="641" extrusionOk="0">
                    <a:moveTo>
                      <a:pt x="320" y="1"/>
                    </a:moveTo>
                    <a:cubicBezTo>
                      <a:pt x="144" y="1"/>
                      <a:pt x="0" y="144"/>
                      <a:pt x="0" y="320"/>
                    </a:cubicBezTo>
                    <a:cubicBezTo>
                      <a:pt x="0" y="498"/>
                      <a:pt x="144" y="641"/>
                      <a:pt x="320" y="641"/>
                    </a:cubicBezTo>
                    <a:cubicBezTo>
                      <a:pt x="498" y="641"/>
                      <a:pt x="641" y="498"/>
                      <a:pt x="641" y="320"/>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0" name="Google Shape;670;p2"/>
              <p:cNvSpPr/>
              <p:nvPr/>
            </p:nvSpPr>
            <p:spPr>
              <a:xfrm>
                <a:off x="2860075" y="4351475"/>
                <a:ext cx="16025" cy="16050"/>
              </a:xfrm>
              <a:custGeom>
                <a:avLst/>
                <a:gdLst/>
                <a:ahLst/>
                <a:cxnLst/>
                <a:rect l="l" t="t" r="r" b="b"/>
                <a:pathLst>
                  <a:path w="641" h="642" extrusionOk="0">
                    <a:moveTo>
                      <a:pt x="320" y="1"/>
                    </a:moveTo>
                    <a:cubicBezTo>
                      <a:pt x="144" y="1"/>
                      <a:pt x="0" y="145"/>
                      <a:pt x="0" y="322"/>
                    </a:cubicBezTo>
                    <a:cubicBezTo>
                      <a:pt x="0" y="498"/>
                      <a:pt x="144" y="641"/>
                      <a:pt x="320" y="641"/>
                    </a:cubicBezTo>
                    <a:cubicBezTo>
                      <a:pt x="498" y="641"/>
                      <a:pt x="641" y="498"/>
                      <a:pt x="641" y="322"/>
                    </a:cubicBezTo>
                    <a:cubicBezTo>
                      <a:pt x="641" y="147"/>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1" name="Google Shape;671;p2"/>
              <p:cNvSpPr/>
              <p:nvPr/>
            </p:nvSpPr>
            <p:spPr>
              <a:xfrm>
                <a:off x="2938075" y="4113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2" name="Google Shape;672;p2"/>
              <p:cNvSpPr/>
              <p:nvPr/>
            </p:nvSpPr>
            <p:spPr>
              <a:xfrm>
                <a:off x="2938075"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3" name="Google Shape;673;p2"/>
              <p:cNvSpPr/>
              <p:nvPr/>
            </p:nvSpPr>
            <p:spPr>
              <a:xfrm>
                <a:off x="2938075" y="4045500"/>
                <a:ext cx="16050" cy="16025"/>
              </a:xfrm>
              <a:custGeom>
                <a:avLst/>
                <a:gdLst/>
                <a:ahLst/>
                <a:cxnLst/>
                <a:rect l="l" t="t" r="r" b="b"/>
                <a:pathLst>
                  <a:path w="642" h="641" extrusionOk="0">
                    <a:moveTo>
                      <a:pt x="322" y="0"/>
                    </a:moveTo>
                    <a:cubicBezTo>
                      <a:pt x="144" y="0"/>
                      <a:pt x="1" y="143"/>
                      <a:pt x="1" y="320"/>
                    </a:cubicBezTo>
                    <a:cubicBezTo>
                      <a:pt x="1" y="497"/>
                      <a:pt x="144" y="641"/>
                      <a:pt x="322" y="641"/>
                    </a:cubicBezTo>
                    <a:cubicBezTo>
                      <a:pt x="498" y="641"/>
                      <a:pt x="641" y="497"/>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4" name="Google Shape;674;p2"/>
              <p:cNvSpPr/>
              <p:nvPr/>
            </p:nvSpPr>
            <p:spPr>
              <a:xfrm>
                <a:off x="2938075" y="4079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5" name="Google Shape;675;p2"/>
              <p:cNvSpPr/>
              <p:nvPr/>
            </p:nvSpPr>
            <p:spPr>
              <a:xfrm>
                <a:off x="2938075"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6" name="Google Shape;676;p2"/>
              <p:cNvSpPr/>
              <p:nvPr/>
            </p:nvSpPr>
            <p:spPr>
              <a:xfrm>
                <a:off x="2938075"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7" name="Google Shape;677;p2"/>
              <p:cNvSpPr/>
              <p:nvPr/>
            </p:nvSpPr>
            <p:spPr>
              <a:xfrm>
                <a:off x="2938075"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8" name="Google Shape;678;p2"/>
              <p:cNvSpPr/>
              <p:nvPr/>
            </p:nvSpPr>
            <p:spPr>
              <a:xfrm>
                <a:off x="2899050" y="4351475"/>
                <a:ext cx="16050" cy="16050"/>
              </a:xfrm>
              <a:custGeom>
                <a:avLst/>
                <a:gdLst/>
                <a:ahLst/>
                <a:cxnLst/>
                <a:rect l="l" t="t" r="r" b="b"/>
                <a:pathLst>
                  <a:path w="642"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9" name="Google Shape;679;p2"/>
              <p:cNvSpPr/>
              <p:nvPr/>
            </p:nvSpPr>
            <p:spPr>
              <a:xfrm>
                <a:off x="2899050" y="4419550"/>
                <a:ext cx="16050" cy="16025"/>
              </a:xfrm>
              <a:custGeom>
                <a:avLst/>
                <a:gdLst/>
                <a:ahLst/>
                <a:cxnLst/>
                <a:rect l="l" t="t" r="r" b="b"/>
                <a:pathLst>
                  <a:path w="642"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0" name="Google Shape;680;p2"/>
              <p:cNvSpPr/>
              <p:nvPr/>
            </p:nvSpPr>
            <p:spPr>
              <a:xfrm>
                <a:off x="2899050" y="4385500"/>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1" name="Google Shape;681;p2"/>
              <p:cNvSpPr/>
              <p:nvPr/>
            </p:nvSpPr>
            <p:spPr>
              <a:xfrm>
                <a:off x="2938075" y="4011475"/>
                <a:ext cx="16050" cy="16025"/>
              </a:xfrm>
              <a:custGeom>
                <a:avLst/>
                <a:gdLst/>
                <a:ahLst/>
                <a:cxnLst/>
                <a:rect l="l" t="t" r="r" b="b"/>
                <a:pathLst>
                  <a:path w="642" h="641" extrusionOk="0">
                    <a:moveTo>
                      <a:pt x="322" y="1"/>
                    </a:moveTo>
                    <a:cubicBezTo>
                      <a:pt x="144" y="1"/>
                      <a:pt x="1" y="144"/>
                      <a:pt x="1" y="321"/>
                    </a:cubicBezTo>
                    <a:cubicBezTo>
                      <a:pt x="1" y="498"/>
                      <a:pt x="144" y="641"/>
                      <a:pt x="322" y="641"/>
                    </a:cubicBezTo>
                    <a:cubicBezTo>
                      <a:pt x="498" y="641"/>
                      <a:pt x="641" y="498"/>
                      <a:pt x="641" y="321"/>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2" name="Google Shape;682;p2"/>
              <p:cNvSpPr/>
              <p:nvPr/>
            </p:nvSpPr>
            <p:spPr>
              <a:xfrm>
                <a:off x="2899050" y="4317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3" name="Google Shape;683;p2"/>
              <p:cNvSpPr/>
              <p:nvPr/>
            </p:nvSpPr>
            <p:spPr>
              <a:xfrm>
                <a:off x="2899050" y="4487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4" name="Google Shape;684;p2"/>
              <p:cNvSpPr/>
              <p:nvPr/>
            </p:nvSpPr>
            <p:spPr>
              <a:xfrm>
                <a:off x="2860075" y="4215525"/>
                <a:ext cx="16025" cy="16050"/>
              </a:xfrm>
              <a:custGeom>
                <a:avLst/>
                <a:gdLst/>
                <a:ahLst/>
                <a:cxnLst/>
                <a:rect l="l" t="t" r="r" b="b"/>
                <a:pathLst>
                  <a:path w="641" h="642" extrusionOk="0">
                    <a:moveTo>
                      <a:pt x="320" y="1"/>
                    </a:moveTo>
                    <a:cubicBezTo>
                      <a:pt x="144" y="1"/>
                      <a:pt x="0" y="144"/>
                      <a:pt x="0" y="320"/>
                    </a:cubicBezTo>
                    <a:cubicBezTo>
                      <a:pt x="0" y="498"/>
                      <a:pt x="144" y="641"/>
                      <a:pt x="320" y="641"/>
                    </a:cubicBezTo>
                    <a:cubicBezTo>
                      <a:pt x="498" y="641"/>
                      <a:pt x="641" y="498"/>
                      <a:pt x="641" y="320"/>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5" name="Google Shape;685;p2"/>
              <p:cNvSpPr/>
              <p:nvPr/>
            </p:nvSpPr>
            <p:spPr>
              <a:xfrm>
                <a:off x="2899825" y="4013325"/>
                <a:ext cx="15275" cy="14175"/>
              </a:xfrm>
              <a:custGeom>
                <a:avLst/>
                <a:gdLst/>
                <a:ahLst/>
                <a:cxnLst/>
                <a:rect l="l" t="t" r="r" b="b"/>
                <a:pathLst>
                  <a:path w="611" h="567" extrusionOk="0">
                    <a:moveTo>
                      <a:pt x="493" y="0"/>
                    </a:moveTo>
                    <a:cubicBezTo>
                      <a:pt x="325" y="122"/>
                      <a:pt x="161" y="249"/>
                      <a:pt x="0" y="379"/>
                    </a:cubicBezTo>
                    <a:cubicBezTo>
                      <a:pt x="51" y="490"/>
                      <a:pt x="161" y="567"/>
                      <a:pt x="289" y="567"/>
                    </a:cubicBezTo>
                    <a:cubicBezTo>
                      <a:pt x="467" y="567"/>
                      <a:pt x="610" y="424"/>
                      <a:pt x="610" y="247"/>
                    </a:cubicBezTo>
                    <a:cubicBezTo>
                      <a:pt x="610" y="148"/>
                      <a:pt x="564" y="59"/>
                      <a:pt x="493"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6" name="Google Shape;686;p2"/>
              <p:cNvSpPr/>
              <p:nvPr/>
            </p:nvSpPr>
            <p:spPr>
              <a:xfrm>
                <a:off x="2782725" y="4317500"/>
                <a:ext cx="15300" cy="16050"/>
              </a:xfrm>
              <a:custGeom>
                <a:avLst/>
                <a:gdLst/>
                <a:ahLst/>
                <a:cxnLst/>
                <a:rect l="l" t="t" r="r" b="b"/>
                <a:pathLst>
                  <a:path w="612" h="642" extrusionOk="0">
                    <a:moveTo>
                      <a:pt x="292" y="1"/>
                    </a:moveTo>
                    <a:cubicBezTo>
                      <a:pt x="162" y="1"/>
                      <a:pt x="51" y="77"/>
                      <a:pt x="1" y="189"/>
                    </a:cubicBezTo>
                    <a:cubicBezTo>
                      <a:pt x="19" y="307"/>
                      <a:pt x="37" y="423"/>
                      <a:pt x="58" y="537"/>
                    </a:cubicBezTo>
                    <a:cubicBezTo>
                      <a:pt x="114" y="602"/>
                      <a:pt x="197" y="641"/>
                      <a:pt x="292" y="641"/>
                    </a:cubicBezTo>
                    <a:cubicBezTo>
                      <a:pt x="468" y="641"/>
                      <a:pt x="611" y="498"/>
                      <a:pt x="611" y="322"/>
                    </a:cubicBezTo>
                    <a:cubicBezTo>
                      <a:pt x="611" y="144"/>
                      <a:pt x="468" y="1"/>
                      <a:pt x="29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7" name="Google Shape;687;p2"/>
              <p:cNvSpPr/>
              <p:nvPr/>
            </p:nvSpPr>
            <p:spPr>
              <a:xfrm>
                <a:off x="2899825" y="4521525"/>
                <a:ext cx="15275" cy="14225"/>
              </a:xfrm>
              <a:custGeom>
                <a:avLst/>
                <a:gdLst/>
                <a:ahLst/>
                <a:cxnLst/>
                <a:rect l="l" t="t" r="r" b="b"/>
                <a:pathLst>
                  <a:path w="611" h="569" extrusionOk="0">
                    <a:moveTo>
                      <a:pt x="289" y="0"/>
                    </a:moveTo>
                    <a:cubicBezTo>
                      <a:pt x="160" y="0"/>
                      <a:pt x="48" y="79"/>
                      <a:pt x="0" y="189"/>
                    </a:cubicBezTo>
                    <a:cubicBezTo>
                      <a:pt x="161" y="318"/>
                      <a:pt x="325" y="445"/>
                      <a:pt x="493" y="568"/>
                    </a:cubicBezTo>
                    <a:cubicBezTo>
                      <a:pt x="565" y="507"/>
                      <a:pt x="610" y="421"/>
                      <a:pt x="610" y="321"/>
                    </a:cubicBezTo>
                    <a:cubicBezTo>
                      <a:pt x="610" y="144"/>
                      <a:pt x="467" y="0"/>
                      <a:pt x="289"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8" name="Google Shape;688;p2"/>
              <p:cNvSpPr/>
              <p:nvPr/>
            </p:nvSpPr>
            <p:spPr>
              <a:xfrm>
                <a:off x="2862000" y="4487550"/>
                <a:ext cx="14100" cy="14400"/>
              </a:xfrm>
              <a:custGeom>
                <a:avLst/>
                <a:gdLst/>
                <a:ahLst/>
                <a:cxnLst/>
                <a:rect l="l" t="t" r="r" b="b"/>
                <a:pathLst>
                  <a:path w="564" h="576" extrusionOk="0">
                    <a:moveTo>
                      <a:pt x="243" y="0"/>
                    </a:moveTo>
                    <a:cubicBezTo>
                      <a:pt x="145" y="0"/>
                      <a:pt x="59" y="45"/>
                      <a:pt x="0" y="115"/>
                    </a:cubicBezTo>
                    <a:cubicBezTo>
                      <a:pt x="142" y="271"/>
                      <a:pt x="287" y="425"/>
                      <a:pt x="436" y="576"/>
                    </a:cubicBezTo>
                    <a:cubicBezTo>
                      <a:pt x="511" y="516"/>
                      <a:pt x="564" y="424"/>
                      <a:pt x="564" y="320"/>
                    </a:cubicBezTo>
                    <a:cubicBezTo>
                      <a:pt x="564" y="143"/>
                      <a:pt x="421" y="0"/>
                      <a:pt x="243"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9" name="Google Shape;689;p2"/>
              <p:cNvSpPr/>
              <p:nvPr/>
            </p:nvSpPr>
            <p:spPr>
              <a:xfrm>
                <a:off x="2938075"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0" name="Google Shape;690;p2"/>
              <p:cNvSpPr/>
              <p:nvPr/>
            </p:nvSpPr>
            <p:spPr>
              <a:xfrm>
                <a:off x="2788500" y="4351475"/>
                <a:ext cx="9525" cy="15550"/>
              </a:xfrm>
              <a:custGeom>
                <a:avLst/>
                <a:gdLst/>
                <a:ahLst/>
                <a:cxnLst/>
                <a:rect l="l" t="t" r="r" b="b"/>
                <a:pathLst>
                  <a:path w="381" h="622" extrusionOk="0">
                    <a:moveTo>
                      <a:pt x="61" y="1"/>
                    </a:moveTo>
                    <a:cubicBezTo>
                      <a:pt x="40" y="1"/>
                      <a:pt x="22" y="4"/>
                      <a:pt x="0" y="7"/>
                    </a:cubicBezTo>
                    <a:cubicBezTo>
                      <a:pt x="52" y="215"/>
                      <a:pt x="106" y="420"/>
                      <a:pt x="168" y="622"/>
                    </a:cubicBezTo>
                    <a:cubicBezTo>
                      <a:pt x="293" y="578"/>
                      <a:pt x="380" y="462"/>
                      <a:pt x="380" y="322"/>
                    </a:cubicBezTo>
                    <a:cubicBezTo>
                      <a:pt x="380" y="145"/>
                      <a:pt x="237" y="1"/>
                      <a:pt x="6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1" name="Google Shape;691;p2"/>
              <p:cNvSpPr/>
              <p:nvPr/>
            </p:nvSpPr>
            <p:spPr>
              <a:xfrm>
                <a:off x="2781975" y="4283525"/>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2" name="Google Shape;692;p2"/>
              <p:cNvSpPr/>
              <p:nvPr/>
            </p:nvSpPr>
            <p:spPr>
              <a:xfrm>
                <a:off x="2781975"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3" name="Google Shape;693;p2"/>
              <p:cNvSpPr/>
              <p:nvPr/>
            </p:nvSpPr>
            <p:spPr>
              <a:xfrm>
                <a:off x="3055950" y="4589525"/>
                <a:ext cx="15125" cy="6575"/>
              </a:xfrm>
              <a:custGeom>
                <a:avLst/>
                <a:gdLst/>
                <a:ahLst/>
                <a:cxnLst/>
                <a:rect l="l" t="t" r="r" b="b"/>
                <a:pathLst>
                  <a:path w="605" h="263" extrusionOk="0">
                    <a:moveTo>
                      <a:pt x="290" y="0"/>
                    </a:moveTo>
                    <a:cubicBezTo>
                      <a:pt x="160" y="0"/>
                      <a:pt x="49" y="78"/>
                      <a:pt x="1" y="188"/>
                    </a:cubicBezTo>
                    <a:cubicBezTo>
                      <a:pt x="200" y="217"/>
                      <a:pt x="401" y="241"/>
                      <a:pt x="605" y="262"/>
                    </a:cubicBezTo>
                    <a:cubicBezTo>
                      <a:pt x="576" y="113"/>
                      <a:pt x="447" y="0"/>
                      <a:pt x="29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4" name="Google Shape;694;p2"/>
              <p:cNvSpPr/>
              <p:nvPr/>
            </p:nvSpPr>
            <p:spPr>
              <a:xfrm>
                <a:off x="3094225" y="4589525"/>
                <a:ext cx="16025" cy="8050"/>
              </a:xfrm>
              <a:custGeom>
                <a:avLst/>
                <a:gdLst/>
                <a:ahLst/>
                <a:cxnLst/>
                <a:rect l="l" t="t" r="r" b="b"/>
                <a:pathLst>
                  <a:path w="641" h="322" extrusionOk="0">
                    <a:moveTo>
                      <a:pt x="321" y="0"/>
                    </a:moveTo>
                    <a:cubicBezTo>
                      <a:pt x="145" y="0"/>
                      <a:pt x="2" y="142"/>
                      <a:pt x="1" y="317"/>
                    </a:cubicBezTo>
                    <a:cubicBezTo>
                      <a:pt x="106" y="320"/>
                      <a:pt x="213" y="321"/>
                      <a:pt x="321" y="321"/>
                    </a:cubicBezTo>
                    <a:cubicBezTo>
                      <a:pt x="428" y="321"/>
                      <a:pt x="534" y="320"/>
                      <a:pt x="641" y="317"/>
                    </a:cubicBezTo>
                    <a:cubicBezTo>
                      <a:pt x="639" y="142"/>
                      <a:pt x="496"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5" name="Google Shape;695;p2"/>
              <p:cNvSpPr/>
              <p:nvPr/>
            </p:nvSpPr>
            <p:spPr>
              <a:xfrm>
                <a:off x="3406475" y="4317500"/>
                <a:ext cx="15275" cy="16050"/>
              </a:xfrm>
              <a:custGeom>
                <a:avLst/>
                <a:gdLst/>
                <a:ahLst/>
                <a:cxnLst/>
                <a:rect l="l" t="t" r="r" b="b"/>
                <a:pathLst>
                  <a:path w="611" h="642" extrusionOk="0">
                    <a:moveTo>
                      <a:pt x="320" y="1"/>
                    </a:moveTo>
                    <a:cubicBezTo>
                      <a:pt x="143" y="1"/>
                      <a:pt x="0" y="144"/>
                      <a:pt x="0" y="322"/>
                    </a:cubicBezTo>
                    <a:cubicBezTo>
                      <a:pt x="0" y="498"/>
                      <a:pt x="143" y="641"/>
                      <a:pt x="320" y="641"/>
                    </a:cubicBezTo>
                    <a:cubicBezTo>
                      <a:pt x="413" y="641"/>
                      <a:pt x="496" y="602"/>
                      <a:pt x="553" y="537"/>
                    </a:cubicBezTo>
                    <a:cubicBezTo>
                      <a:pt x="574" y="421"/>
                      <a:pt x="594" y="307"/>
                      <a:pt x="611" y="189"/>
                    </a:cubicBezTo>
                    <a:cubicBezTo>
                      <a:pt x="559" y="77"/>
                      <a:pt x="451"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6" name="Google Shape;696;p2"/>
              <p:cNvSpPr/>
              <p:nvPr/>
            </p:nvSpPr>
            <p:spPr>
              <a:xfrm>
                <a:off x="3328375" y="4487550"/>
                <a:ext cx="14125" cy="14400"/>
              </a:xfrm>
              <a:custGeom>
                <a:avLst/>
                <a:gdLst/>
                <a:ahLst/>
                <a:cxnLst/>
                <a:rect l="l" t="t" r="r" b="b"/>
                <a:pathLst>
                  <a:path w="565" h="576" extrusionOk="0">
                    <a:moveTo>
                      <a:pt x="322" y="0"/>
                    </a:moveTo>
                    <a:cubicBezTo>
                      <a:pt x="144" y="0"/>
                      <a:pt x="1" y="143"/>
                      <a:pt x="1" y="320"/>
                    </a:cubicBezTo>
                    <a:cubicBezTo>
                      <a:pt x="1" y="425"/>
                      <a:pt x="52" y="519"/>
                      <a:pt x="129" y="576"/>
                    </a:cubicBezTo>
                    <a:cubicBezTo>
                      <a:pt x="278" y="425"/>
                      <a:pt x="423" y="273"/>
                      <a:pt x="564" y="115"/>
                    </a:cubicBezTo>
                    <a:cubicBezTo>
                      <a:pt x="506" y="45"/>
                      <a:pt x="420"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7" name="Google Shape;697;p2"/>
              <p:cNvSpPr/>
              <p:nvPr/>
            </p:nvSpPr>
            <p:spPr>
              <a:xfrm>
                <a:off x="3406475" y="4351475"/>
                <a:ext cx="9525" cy="15550"/>
              </a:xfrm>
              <a:custGeom>
                <a:avLst/>
                <a:gdLst/>
                <a:ahLst/>
                <a:cxnLst/>
                <a:rect l="l" t="t" r="r" b="b"/>
                <a:pathLst>
                  <a:path w="381" h="622" extrusionOk="0">
                    <a:moveTo>
                      <a:pt x="320" y="1"/>
                    </a:moveTo>
                    <a:cubicBezTo>
                      <a:pt x="143" y="1"/>
                      <a:pt x="0" y="147"/>
                      <a:pt x="0" y="322"/>
                    </a:cubicBezTo>
                    <a:cubicBezTo>
                      <a:pt x="0" y="460"/>
                      <a:pt x="89" y="578"/>
                      <a:pt x="213" y="622"/>
                    </a:cubicBezTo>
                    <a:cubicBezTo>
                      <a:pt x="273" y="418"/>
                      <a:pt x="330" y="212"/>
                      <a:pt x="380" y="7"/>
                    </a:cubicBezTo>
                    <a:cubicBezTo>
                      <a:pt x="362" y="4"/>
                      <a:pt x="341"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8" name="Google Shape;698;p2"/>
              <p:cNvSpPr/>
              <p:nvPr/>
            </p:nvSpPr>
            <p:spPr>
              <a:xfrm>
                <a:off x="3133400" y="4589525"/>
                <a:ext cx="15125" cy="6525"/>
              </a:xfrm>
              <a:custGeom>
                <a:avLst/>
                <a:gdLst/>
                <a:ahLst/>
                <a:cxnLst/>
                <a:rect l="l" t="t" r="r" b="b"/>
                <a:pathLst>
                  <a:path w="605" h="261" extrusionOk="0">
                    <a:moveTo>
                      <a:pt x="316" y="0"/>
                    </a:moveTo>
                    <a:cubicBezTo>
                      <a:pt x="159" y="0"/>
                      <a:pt x="29" y="112"/>
                      <a:pt x="1" y="261"/>
                    </a:cubicBezTo>
                    <a:cubicBezTo>
                      <a:pt x="204" y="241"/>
                      <a:pt x="406" y="217"/>
                      <a:pt x="605" y="187"/>
                    </a:cubicBezTo>
                    <a:cubicBezTo>
                      <a:pt x="555" y="78"/>
                      <a:pt x="444" y="0"/>
                      <a:pt x="31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9" name="Google Shape;699;p2"/>
              <p:cNvSpPr/>
              <p:nvPr/>
            </p:nvSpPr>
            <p:spPr>
              <a:xfrm>
                <a:off x="2860075" y="4181525"/>
                <a:ext cx="16025" cy="16025"/>
              </a:xfrm>
              <a:custGeom>
                <a:avLst/>
                <a:gdLst/>
                <a:ahLst/>
                <a:cxnLst/>
                <a:rect l="l" t="t" r="r" b="b"/>
                <a:pathLst>
                  <a:path w="641" h="641" extrusionOk="0">
                    <a:moveTo>
                      <a:pt x="320" y="0"/>
                    </a:moveTo>
                    <a:cubicBezTo>
                      <a:pt x="144" y="0"/>
                      <a:pt x="0" y="143"/>
                      <a:pt x="0" y="321"/>
                    </a:cubicBezTo>
                    <a:cubicBezTo>
                      <a:pt x="0" y="497"/>
                      <a:pt x="144" y="641"/>
                      <a:pt x="320" y="641"/>
                    </a:cubicBezTo>
                    <a:cubicBezTo>
                      <a:pt x="498" y="641"/>
                      <a:pt x="641" y="497"/>
                      <a:pt x="641" y="321"/>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0" name="Google Shape;700;p2"/>
              <p:cNvSpPr/>
              <p:nvPr/>
            </p:nvSpPr>
            <p:spPr>
              <a:xfrm>
                <a:off x="3289350" y="4521525"/>
                <a:ext cx="15275" cy="14225"/>
              </a:xfrm>
              <a:custGeom>
                <a:avLst/>
                <a:gdLst/>
                <a:ahLst/>
                <a:cxnLst/>
                <a:rect l="l" t="t" r="r" b="b"/>
                <a:pathLst>
                  <a:path w="611" h="569" extrusionOk="0">
                    <a:moveTo>
                      <a:pt x="322" y="0"/>
                    </a:moveTo>
                    <a:cubicBezTo>
                      <a:pt x="144" y="0"/>
                      <a:pt x="1" y="144"/>
                      <a:pt x="1" y="321"/>
                    </a:cubicBezTo>
                    <a:cubicBezTo>
                      <a:pt x="1" y="421"/>
                      <a:pt x="47" y="507"/>
                      <a:pt x="118" y="568"/>
                    </a:cubicBezTo>
                    <a:cubicBezTo>
                      <a:pt x="285" y="445"/>
                      <a:pt x="450" y="318"/>
                      <a:pt x="611" y="189"/>
                    </a:cubicBezTo>
                    <a:cubicBezTo>
                      <a:pt x="563" y="79"/>
                      <a:pt x="451"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1" name="Google Shape;701;p2"/>
              <p:cNvSpPr/>
              <p:nvPr/>
            </p:nvSpPr>
            <p:spPr>
              <a:xfrm>
                <a:off x="2821050" y="4419550"/>
                <a:ext cx="16025" cy="16025"/>
              </a:xfrm>
              <a:custGeom>
                <a:avLst/>
                <a:gdLst/>
                <a:ahLst/>
                <a:cxnLst/>
                <a:rect l="l" t="t" r="r" b="b"/>
                <a:pathLst>
                  <a:path w="641" h="641" extrusionOk="0">
                    <a:moveTo>
                      <a:pt x="320" y="1"/>
                    </a:moveTo>
                    <a:cubicBezTo>
                      <a:pt x="143" y="1"/>
                      <a:pt x="0" y="144"/>
                      <a:pt x="0" y="320"/>
                    </a:cubicBezTo>
                    <a:cubicBezTo>
                      <a:pt x="0" y="498"/>
                      <a:pt x="143" y="641"/>
                      <a:pt x="320" y="641"/>
                    </a:cubicBezTo>
                    <a:cubicBezTo>
                      <a:pt x="496"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2" name="Google Shape;702;p2"/>
              <p:cNvSpPr/>
              <p:nvPr/>
            </p:nvSpPr>
            <p:spPr>
              <a:xfrm>
                <a:off x="2821050" y="4351475"/>
                <a:ext cx="16025" cy="16050"/>
              </a:xfrm>
              <a:custGeom>
                <a:avLst/>
                <a:gdLst/>
                <a:ahLst/>
                <a:cxnLst/>
                <a:rect l="l" t="t" r="r" b="b"/>
                <a:pathLst>
                  <a:path w="641" h="642" extrusionOk="0">
                    <a:moveTo>
                      <a:pt x="320" y="1"/>
                    </a:moveTo>
                    <a:cubicBezTo>
                      <a:pt x="143" y="1"/>
                      <a:pt x="0" y="145"/>
                      <a:pt x="0" y="322"/>
                    </a:cubicBezTo>
                    <a:cubicBezTo>
                      <a:pt x="0" y="498"/>
                      <a:pt x="143" y="641"/>
                      <a:pt x="320" y="641"/>
                    </a:cubicBezTo>
                    <a:cubicBezTo>
                      <a:pt x="496"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3" name="Google Shape;703;p2"/>
              <p:cNvSpPr/>
              <p:nvPr/>
            </p:nvSpPr>
            <p:spPr>
              <a:xfrm>
                <a:off x="2821050" y="4385500"/>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4" name="Google Shape;704;p2"/>
              <p:cNvSpPr/>
              <p:nvPr/>
            </p:nvSpPr>
            <p:spPr>
              <a:xfrm>
                <a:off x="2860075" y="4113525"/>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5" name="Google Shape;705;p2"/>
              <p:cNvSpPr/>
              <p:nvPr/>
            </p:nvSpPr>
            <p:spPr>
              <a:xfrm>
                <a:off x="2860075" y="4079550"/>
                <a:ext cx="16025" cy="16025"/>
              </a:xfrm>
              <a:custGeom>
                <a:avLst/>
                <a:gdLst/>
                <a:ahLst/>
                <a:cxnLst/>
                <a:rect l="l" t="t" r="r" b="b"/>
                <a:pathLst>
                  <a:path w="641" h="641" extrusionOk="0">
                    <a:moveTo>
                      <a:pt x="320" y="0"/>
                    </a:moveTo>
                    <a:cubicBezTo>
                      <a:pt x="144" y="0"/>
                      <a:pt x="0" y="143"/>
                      <a:pt x="0" y="320"/>
                    </a:cubicBezTo>
                    <a:cubicBezTo>
                      <a:pt x="0" y="498"/>
                      <a:pt x="144" y="641"/>
                      <a:pt x="320" y="641"/>
                    </a:cubicBezTo>
                    <a:cubicBezTo>
                      <a:pt x="498" y="641"/>
                      <a:pt x="641" y="498"/>
                      <a:pt x="641" y="320"/>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6" name="Google Shape;706;p2"/>
              <p:cNvSpPr/>
              <p:nvPr/>
            </p:nvSpPr>
            <p:spPr>
              <a:xfrm>
                <a:off x="2860075" y="4147550"/>
                <a:ext cx="16025" cy="16025"/>
              </a:xfrm>
              <a:custGeom>
                <a:avLst/>
                <a:gdLst/>
                <a:ahLst/>
                <a:cxnLst/>
                <a:rect l="l" t="t" r="r" b="b"/>
                <a:pathLst>
                  <a:path w="641" h="641" extrusionOk="0">
                    <a:moveTo>
                      <a:pt x="320" y="0"/>
                    </a:moveTo>
                    <a:cubicBezTo>
                      <a:pt x="144" y="0"/>
                      <a:pt x="0" y="143"/>
                      <a:pt x="0" y="319"/>
                    </a:cubicBezTo>
                    <a:cubicBezTo>
                      <a:pt x="0" y="497"/>
                      <a:pt x="144" y="640"/>
                      <a:pt x="320" y="640"/>
                    </a:cubicBezTo>
                    <a:cubicBezTo>
                      <a:pt x="498" y="640"/>
                      <a:pt x="641" y="497"/>
                      <a:pt x="641" y="319"/>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7" name="Google Shape;707;p2"/>
              <p:cNvSpPr/>
              <p:nvPr/>
            </p:nvSpPr>
            <p:spPr>
              <a:xfrm>
                <a:off x="2821050" y="4317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8" name="Google Shape;708;p2"/>
              <p:cNvSpPr/>
              <p:nvPr/>
            </p:nvSpPr>
            <p:spPr>
              <a:xfrm>
                <a:off x="2821050" y="4181525"/>
                <a:ext cx="16025" cy="16025"/>
              </a:xfrm>
              <a:custGeom>
                <a:avLst/>
                <a:gdLst/>
                <a:ahLst/>
                <a:cxnLst/>
                <a:rect l="l" t="t" r="r" b="b"/>
                <a:pathLst>
                  <a:path w="641" h="641" extrusionOk="0">
                    <a:moveTo>
                      <a:pt x="320" y="0"/>
                    </a:moveTo>
                    <a:cubicBezTo>
                      <a:pt x="143" y="0"/>
                      <a:pt x="0" y="143"/>
                      <a:pt x="0" y="321"/>
                    </a:cubicBezTo>
                    <a:cubicBezTo>
                      <a:pt x="0" y="497"/>
                      <a:pt x="143" y="641"/>
                      <a:pt x="320" y="641"/>
                    </a:cubicBezTo>
                    <a:cubicBezTo>
                      <a:pt x="496"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9" name="Google Shape;709;p2"/>
              <p:cNvSpPr/>
              <p:nvPr/>
            </p:nvSpPr>
            <p:spPr>
              <a:xfrm>
                <a:off x="2821050" y="4113525"/>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0" name="Google Shape;710;p2"/>
              <p:cNvSpPr/>
              <p:nvPr/>
            </p:nvSpPr>
            <p:spPr>
              <a:xfrm>
                <a:off x="2821050" y="4147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6"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1" name="Google Shape;711;p2"/>
              <p:cNvSpPr/>
              <p:nvPr/>
            </p:nvSpPr>
            <p:spPr>
              <a:xfrm>
                <a:off x="2788500" y="4182050"/>
                <a:ext cx="9525" cy="15500"/>
              </a:xfrm>
              <a:custGeom>
                <a:avLst/>
                <a:gdLst/>
                <a:ahLst/>
                <a:cxnLst/>
                <a:rect l="l" t="t" r="r" b="b"/>
                <a:pathLst>
                  <a:path w="381" h="620" extrusionOk="0">
                    <a:moveTo>
                      <a:pt x="168" y="0"/>
                    </a:moveTo>
                    <a:cubicBezTo>
                      <a:pt x="107" y="204"/>
                      <a:pt x="52" y="407"/>
                      <a:pt x="0" y="614"/>
                    </a:cubicBezTo>
                    <a:cubicBezTo>
                      <a:pt x="19" y="618"/>
                      <a:pt x="40" y="620"/>
                      <a:pt x="61" y="620"/>
                    </a:cubicBezTo>
                    <a:cubicBezTo>
                      <a:pt x="237" y="620"/>
                      <a:pt x="380" y="476"/>
                      <a:pt x="380" y="300"/>
                    </a:cubicBezTo>
                    <a:cubicBezTo>
                      <a:pt x="380" y="160"/>
                      <a:pt x="293" y="44"/>
                      <a:pt x="168"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2" name="Google Shape;712;p2"/>
              <p:cNvSpPr/>
              <p:nvPr/>
            </p:nvSpPr>
            <p:spPr>
              <a:xfrm>
                <a:off x="2821050"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6"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3" name="Google Shape;713;p2"/>
              <p:cNvSpPr/>
              <p:nvPr/>
            </p:nvSpPr>
            <p:spPr>
              <a:xfrm>
                <a:off x="2782725" y="4215525"/>
                <a:ext cx="15300" cy="16050"/>
              </a:xfrm>
              <a:custGeom>
                <a:avLst/>
                <a:gdLst/>
                <a:ahLst/>
                <a:cxnLst/>
                <a:rect l="l" t="t" r="r" b="b"/>
                <a:pathLst>
                  <a:path w="612" h="642" extrusionOk="0">
                    <a:moveTo>
                      <a:pt x="292" y="1"/>
                    </a:moveTo>
                    <a:cubicBezTo>
                      <a:pt x="200" y="1"/>
                      <a:pt x="117" y="40"/>
                      <a:pt x="58" y="103"/>
                    </a:cubicBezTo>
                    <a:cubicBezTo>
                      <a:pt x="37" y="221"/>
                      <a:pt x="19" y="335"/>
                      <a:pt x="1" y="453"/>
                    </a:cubicBezTo>
                    <a:cubicBezTo>
                      <a:pt x="51" y="563"/>
                      <a:pt x="162" y="641"/>
                      <a:pt x="292" y="641"/>
                    </a:cubicBezTo>
                    <a:cubicBezTo>
                      <a:pt x="468" y="641"/>
                      <a:pt x="611" y="498"/>
                      <a:pt x="611" y="320"/>
                    </a:cubicBezTo>
                    <a:cubicBezTo>
                      <a:pt x="611" y="144"/>
                      <a:pt x="468" y="1"/>
                      <a:pt x="29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4" name="Google Shape;714;p2"/>
              <p:cNvSpPr/>
              <p:nvPr/>
            </p:nvSpPr>
            <p:spPr>
              <a:xfrm>
                <a:off x="2821050"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5" name="Google Shape;715;p2"/>
              <p:cNvSpPr/>
              <p:nvPr/>
            </p:nvSpPr>
            <p:spPr>
              <a:xfrm>
                <a:off x="2821050" y="4215525"/>
                <a:ext cx="16025" cy="16050"/>
              </a:xfrm>
              <a:custGeom>
                <a:avLst/>
                <a:gdLst/>
                <a:ahLst/>
                <a:cxnLst/>
                <a:rect l="l" t="t" r="r" b="b"/>
                <a:pathLst>
                  <a:path w="641" h="642" extrusionOk="0">
                    <a:moveTo>
                      <a:pt x="320" y="1"/>
                    </a:moveTo>
                    <a:cubicBezTo>
                      <a:pt x="143" y="1"/>
                      <a:pt x="0" y="144"/>
                      <a:pt x="0" y="320"/>
                    </a:cubicBezTo>
                    <a:cubicBezTo>
                      <a:pt x="0" y="498"/>
                      <a:pt x="143" y="641"/>
                      <a:pt x="320" y="641"/>
                    </a:cubicBezTo>
                    <a:cubicBezTo>
                      <a:pt x="496"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6" name="Google Shape;716;p2"/>
              <p:cNvSpPr/>
              <p:nvPr/>
            </p:nvSpPr>
            <p:spPr>
              <a:xfrm>
                <a:off x="3016175" y="4011475"/>
                <a:ext cx="16025" cy="16025"/>
              </a:xfrm>
              <a:custGeom>
                <a:avLst/>
                <a:gdLst/>
                <a:ahLst/>
                <a:cxnLst/>
                <a:rect l="l" t="t" r="r" b="b"/>
                <a:pathLst>
                  <a:path w="641" h="641" extrusionOk="0">
                    <a:moveTo>
                      <a:pt x="320" y="1"/>
                    </a:moveTo>
                    <a:cubicBezTo>
                      <a:pt x="144" y="1"/>
                      <a:pt x="0" y="144"/>
                      <a:pt x="0" y="321"/>
                    </a:cubicBezTo>
                    <a:cubicBezTo>
                      <a:pt x="0" y="498"/>
                      <a:pt x="144" y="641"/>
                      <a:pt x="320" y="641"/>
                    </a:cubicBezTo>
                    <a:cubicBezTo>
                      <a:pt x="498" y="641"/>
                      <a:pt x="641" y="498"/>
                      <a:pt x="641" y="321"/>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7" name="Google Shape;717;p2"/>
              <p:cNvSpPr/>
              <p:nvPr/>
            </p:nvSpPr>
            <p:spPr>
              <a:xfrm>
                <a:off x="3055950" y="3953025"/>
                <a:ext cx="15125" cy="6500"/>
              </a:xfrm>
              <a:custGeom>
                <a:avLst/>
                <a:gdLst/>
                <a:ahLst/>
                <a:cxnLst/>
                <a:rect l="l" t="t" r="r" b="b"/>
                <a:pathLst>
                  <a:path w="605" h="260" extrusionOk="0">
                    <a:moveTo>
                      <a:pt x="605" y="0"/>
                    </a:moveTo>
                    <a:lnTo>
                      <a:pt x="605" y="0"/>
                    </a:lnTo>
                    <a:cubicBezTo>
                      <a:pt x="401" y="18"/>
                      <a:pt x="200" y="44"/>
                      <a:pt x="1" y="74"/>
                    </a:cubicBezTo>
                    <a:cubicBezTo>
                      <a:pt x="49" y="182"/>
                      <a:pt x="160" y="259"/>
                      <a:pt x="290" y="259"/>
                    </a:cubicBezTo>
                    <a:cubicBezTo>
                      <a:pt x="447" y="259"/>
                      <a:pt x="576" y="149"/>
                      <a:pt x="605"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8" name="Google Shape;718;p2"/>
              <p:cNvSpPr/>
              <p:nvPr/>
            </p:nvSpPr>
            <p:spPr>
              <a:xfrm>
                <a:off x="3054925" y="3977350"/>
                <a:ext cx="16300" cy="16000"/>
              </a:xfrm>
              <a:custGeom>
                <a:avLst/>
                <a:gdLst/>
                <a:ahLst/>
                <a:cxnLst/>
                <a:rect l="l" t="t" r="r" b="b"/>
                <a:pathLst>
                  <a:path w="652" h="640" extrusionOk="0">
                    <a:moveTo>
                      <a:pt x="327" y="0"/>
                    </a:moveTo>
                    <a:cubicBezTo>
                      <a:pt x="323" y="0"/>
                      <a:pt x="320" y="0"/>
                      <a:pt x="316" y="0"/>
                    </a:cubicBezTo>
                    <a:cubicBezTo>
                      <a:pt x="138" y="5"/>
                      <a:pt x="1" y="154"/>
                      <a:pt x="5" y="330"/>
                    </a:cubicBezTo>
                    <a:cubicBezTo>
                      <a:pt x="11" y="503"/>
                      <a:pt x="154" y="639"/>
                      <a:pt x="326" y="639"/>
                    </a:cubicBezTo>
                    <a:cubicBezTo>
                      <a:pt x="330" y="639"/>
                      <a:pt x="333" y="639"/>
                      <a:pt x="337" y="639"/>
                    </a:cubicBezTo>
                    <a:cubicBezTo>
                      <a:pt x="513" y="633"/>
                      <a:pt x="652" y="486"/>
                      <a:pt x="646" y="309"/>
                    </a:cubicBezTo>
                    <a:cubicBezTo>
                      <a:pt x="640" y="137"/>
                      <a:pt x="498" y="0"/>
                      <a:pt x="327"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9" name="Google Shape;719;p2"/>
              <p:cNvSpPr/>
              <p:nvPr/>
            </p:nvSpPr>
            <p:spPr>
              <a:xfrm>
                <a:off x="3016175" y="4521525"/>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0" name="Google Shape;720;p2"/>
              <p:cNvSpPr/>
              <p:nvPr/>
            </p:nvSpPr>
            <p:spPr>
              <a:xfrm>
                <a:off x="3054925" y="4113375"/>
                <a:ext cx="16300" cy="16000"/>
              </a:xfrm>
              <a:custGeom>
                <a:avLst/>
                <a:gdLst/>
                <a:ahLst/>
                <a:cxnLst/>
                <a:rect l="l" t="t" r="r" b="b"/>
                <a:pathLst>
                  <a:path w="652" h="640" extrusionOk="0">
                    <a:moveTo>
                      <a:pt x="327" y="0"/>
                    </a:moveTo>
                    <a:cubicBezTo>
                      <a:pt x="323" y="0"/>
                      <a:pt x="320" y="0"/>
                      <a:pt x="316" y="0"/>
                    </a:cubicBezTo>
                    <a:cubicBezTo>
                      <a:pt x="138" y="6"/>
                      <a:pt x="1" y="154"/>
                      <a:pt x="5" y="330"/>
                    </a:cubicBezTo>
                    <a:cubicBezTo>
                      <a:pt x="11" y="503"/>
                      <a:pt x="154" y="639"/>
                      <a:pt x="326" y="639"/>
                    </a:cubicBezTo>
                    <a:cubicBezTo>
                      <a:pt x="330" y="639"/>
                      <a:pt x="333" y="639"/>
                      <a:pt x="337" y="639"/>
                    </a:cubicBezTo>
                    <a:cubicBezTo>
                      <a:pt x="513" y="633"/>
                      <a:pt x="652" y="486"/>
                      <a:pt x="646" y="309"/>
                    </a:cubicBezTo>
                    <a:cubicBezTo>
                      <a:pt x="640" y="137"/>
                      <a:pt x="498" y="0"/>
                      <a:pt x="327"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1" name="Google Shape;721;p2"/>
              <p:cNvSpPr/>
              <p:nvPr/>
            </p:nvSpPr>
            <p:spPr>
              <a:xfrm>
                <a:off x="3054925" y="4079350"/>
                <a:ext cx="16300" cy="16050"/>
              </a:xfrm>
              <a:custGeom>
                <a:avLst/>
                <a:gdLst/>
                <a:ahLst/>
                <a:cxnLst/>
                <a:rect l="l" t="t" r="r" b="b"/>
                <a:pathLst>
                  <a:path w="652" h="642" extrusionOk="0">
                    <a:moveTo>
                      <a:pt x="327" y="1"/>
                    </a:moveTo>
                    <a:cubicBezTo>
                      <a:pt x="323" y="1"/>
                      <a:pt x="320" y="1"/>
                      <a:pt x="316" y="1"/>
                    </a:cubicBezTo>
                    <a:cubicBezTo>
                      <a:pt x="138" y="7"/>
                      <a:pt x="1" y="154"/>
                      <a:pt x="5" y="332"/>
                    </a:cubicBezTo>
                    <a:cubicBezTo>
                      <a:pt x="11" y="505"/>
                      <a:pt x="154" y="641"/>
                      <a:pt x="326" y="641"/>
                    </a:cubicBezTo>
                    <a:cubicBezTo>
                      <a:pt x="330" y="641"/>
                      <a:pt x="333" y="641"/>
                      <a:pt x="337" y="641"/>
                    </a:cubicBezTo>
                    <a:cubicBezTo>
                      <a:pt x="513" y="635"/>
                      <a:pt x="652" y="487"/>
                      <a:pt x="646" y="311"/>
                    </a:cubicBezTo>
                    <a:cubicBezTo>
                      <a:pt x="640" y="137"/>
                      <a:pt x="498" y="1"/>
                      <a:pt x="327"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2" name="Google Shape;722;p2"/>
              <p:cNvSpPr/>
              <p:nvPr/>
            </p:nvSpPr>
            <p:spPr>
              <a:xfrm>
                <a:off x="3054900" y="4011325"/>
                <a:ext cx="16325" cy="16050"/>
              </a:xfrm>
              <a:custGeom>
                <a:avLst/>
                <a:gdLst/>
                <a:ahLst/>
                <a:cxnLst/>
                <a:rect l="l" t="t" r="r" b="b"/>
                <a:pathLst>
                  <a:path w="653" h="642" extrusionOk="0">
                    <a:moveTo>
                      <a:pt x="328" y="0"/>
                    </a:moveTo>
                    <a:cubicBezTo>
                      <a:pt x="324" y="0"/>
                      <a:pt x="321" y="0"/>
                      <a:pt x="317" y="1"/>
                    </a:cubicBezTo>
                    <a:cubicBezTo>
                      <a:pt x="139" y="7"/>
                      <a:pt x="0" y="154"/>
                      <a:pt x="6" y="331"/>
                    </a:cubicBezTo>
                    <a:cubicBezTo>
                      <a:pt x="12" y="505"/>
                      <a:pt x="155" y="641"/>
                      <a:pt x="327" y="641"/>
                    </a:cubicBezTo>
                    <a:cubicBezTo>
                      <a:pt x="331" y="641"/>
                      <a:pt x="334" y="641"/>
                      <a:pt x="338" y="641"/>
                    </a:cubicBezTo>
                    <a:cubicBezTo>
                      <a:pt x="514" y="635"/>
                      <a:pt x="653" y="487"/>
                      <a:pt x="647" y="309"/>
                    </a:cubicBezTo>
                    <a:cubicBezTo>
                      <a:pt x="641" y="137"/>
                      <a:pt x="499" y="0"/>
                      <a:pt x="328"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3" name="Google Shape;723;p2"/>
              <p:cNvSpPr/>
              <p:nvPr/>
            </p:nvSpPr>
            <p:spPr>
              <a:xfrm>
                <a:off x="2938075"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4" name="Google Shape;724;p2"/>
              <p:cNvSpPr/>
              <p:nvPr/>
            </p:nvSpPr>
            <p:spPr>
              <a:xfrm>
                <a:off x="3054925" y="4045375"/>
                <a:ext cx="16300" cy="16000"/>
              </a:xfrm>
              <a:custGeom>
                <a:avLst/>
                <a:gdLst/>
                <a:ahLst/>
                <a:cxnLst/>
                <a:rect l="l" t="t" r="r" b="b"/>
                <a:pathLst>
                  <a:path w="652" h="640" extrusionOk="0">
                    <a:moveTo>
                      <a:pt x="327" y="0"/>
                    </a:moveTo>
                    <a:cubicBezTo>
                      <a:pt x="323" y="0"/>
                      <a:pt x="320" y="1"/>
                      <a:pt x="316" y="1"/>
                    </a:cubicBezTo>
                    <a:cubicBezTo>
                      <a:pt x="138" y="7"/>
                      <a:pt x="1" y="154"/>
                      <a:pt x="5" y="331"/>
                    </a:cubicBezTo>
                    <a:cubicBezTo>
                      <a:pt x="11" y="503"/>
                      <a:pt x="154" y="640"/>
                      <a:pt x="326" y="640"/>
                    </a:cubicBezTo>
                    <a:cubicBezTo>
                      <a:pt x="330" y="640"/>
                      <a:pt x="333" y="640"/>
                      <a:pt x="337" y="640"/>
                    </a:cubicBezTo>
                    <a:cubicBezTo>
                      <a:pt x="513" y="635"/>
                      <a:pt x="652" y="486"/>
                      <a:pt x="646" y="310"/>
                    </a:cubicBezTo>
                    <a:cubicBezTo>
                      <a:pt x="640" y="137"/>
                      <a:pt x="498" y="0"/>
                      <a:pt x="327"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5" name="Google Shape;725;p2"/>
              <p:cNvSpPr/>
              <p:nvPr/>
            </p:nvSpPr>
            <p:spPr>
              <a:xfrm>
                <a:off x="3016175" y="4215525"/>
                <a:ext cx="16025" cy="16050"/>
              </a:xfrm>
              <a:custGeom>
                <a:avLst/>
                <a:gdLst/>
                <a:ahLst/>
                <a:cxnLst/>
                <a:rect l="l" t="t" r="r" b="b"/>
                <a:pathLst>
                  <a:path w="641" h="642" extrusionOk="0">
                    <a:moveTo>
                      <a:pt x="320" y="1"/>
                    </a:moveTo>
                    <a:cubicBezTo>
                      <a:pt x="144" y="1"/>
                      <a:pt x="0" y="144"/>
                      <a:pt x="0" y="320"/>
                    </a:cubicBezTo>
                    <a:cubicBezTo>
                      <a:pt x="0"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6" name="Google Shape;726;p2"/>
              <p:cNvSpPr/>
              <p:nvPr/>
            </p:nvSpPr>
            <p:spPr>
              <a:xfrm>
                <a:off x="3016175" y="4317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7" name="Google Shape;727;p2"/>
              <p:cNvSpPr/>
              <p:nvPr/>
            </p:nvSpPr>
            <p:spPr>
              <a:xfrm>
                <a:off x="3016175" y="4283525"/>
                <a:ext cx="16025" cy="16025"/>
              </a:xfrm>
              <a:custGeom>
                <a:avLst/>
                <a:gdLst/>
                <a:ahLst/>
                <a:cxnLst/>
                <a:rect l="l" t="t" r="r" b="b"/>
                <a:pathLst>
                  <a:path w="641" h="641" extrusionOk="0">
                    <a:moveTo>
                      <a:pt x="320" y="1"/>
                    </a:moveTo>
                    <a:cubicBezTo>
                      <a:pt x="144" y="1"/>
                      <a:pt x="0" y="144"/>
                      <a:pt x="0" y="320"/>
                    </a:cubicBezTo>
                    <a:cubicBezTo>
                      <a:pt x="0"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8" name="Google Shape;728;p2"/>
              <p:cNvSpPr/>
              <p:nvPr/>
            </p:nvSpPr>
            <p:spPr>
              <a:xfrm>
                <a:off x="3016175" y="4249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9" name="Google Shape;729;p2"/>
              <p:cNvSpPr/>
              <p:nvPr/>
            </p:nvSpPr>
            <p:spPr>
              <a:xfrm>
                <a:off x="3016175" y="4351475"/>
                <a:ext cx="16025" cy="16050"/>
              </a:xfrm>
              <a:custGeom>
                <a:avLst/>
                <a:gdLst/>
                <a:ahLst/>
                <a:cxnLst/>
                <a:rect l="l" t="t" r="r" b="b"/>
                <a:pathLst>
                  <a:path w="641" h="642" extrusionOk="0">
                    <a:moveTo>
                      <a:pt x="320" y="1"/>
                    </a:moveTo>
                    <a:cubicBezTo>
                      <a:pt x="144" y="1"/>
                      <a:pt x="0" y="145"/>
                      <a:pt x="0" y="322"/>
                    </a:cubicBezTo>
                    <a:cubicBezTo>
                      <a:pt x="0"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0" name="Google Shape;730;p2"/>
              <p:cNvSpPr/>
              <p:nvPr/>
            </p:nvSpPr>
            <p:spPr>
              <a:xfrm>
                <a:off x="3016175" y="4419550"/>
                <a:ext cx="16025" cy="16025"/>
              </a:xfrm>
              <a:custGeom>
                <a:avLst/>
                <a:gdLst/>
                <a:ahLst/>
                <a:cxnLst/>
                <a:rect l="l" t="t" r="r" b="b"/>
                <a:pathLst>
                  <a:path w="641" h="641" extrusionOk="0">
                    <a:moveTo>
                      <a:pt x="320" y="1"/>
                    </a:moveTo>
                    <a:cubicBezTo>
                      <a:pt x="144" y="1"/>
                      <a:pt x="0" y="144"/>
                      <a:pt x="0" y="320"/>
                    </a:cubicBezTo>
                    <a:cubicBezTo>
                      <a:pt x="0"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1" name="Google Shape;731;p2"/>
              <p:cNvSpPr/>
              <p:nvPr/>
            </p:nvSpPr>
            <p:spPr>
              <a:xfrm>
                <a:off x="3016175" y="4385500"/>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2" name="Google Shape;732;p2"/>
              <p:cNvSpPr/>
              <p:nvPr/>
            </p:nvSpPr>
            <p:spPr>
              <a:xfrm>
                <a:off x="3016175" y="4453525"/>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3" name="Google Shape;733;p2"/>
              <p:cNvSpPr/>
              <p:nvPr/>
            </p:nvSpPr>
            <p:spPr>
              <a:xfrm>
                <a:off x="3016175" y="4555550"/>
                <a:ext cx="16025" cy="16025"/>
              </a:xfrm>
              <a:custGeom>
                <a:avLst/>
                <a:gdLst/>
                <a:ahLst/>
                <a:cxnLst/>
                <a:rect l="l" t="t" r="r" b="b"/>
                <a:pathLst>
                  <a:path w="641" h="641" extrusionOk="0">
                    <a:moveTo>
                      <a:pt x="320" y="0"/>
                    </a:moveTo>
                    <a:cubicBezTo>
                      <a:pt x="144" y="0"/>
                      <a:pt x="0" y="143"/>
                      <a:pt x="0" y="319"/>
                    </a:cubicBezTo>
                    <a:cubicBezTo>
                      <a:pt x="0"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4" name="Google Shape;734;p2"/>
              <p:cNvSpPr/>
              <p:nvPr/>
            </p:nvSpPr>
            <p:spPr>
              <a:xfrm>
                <a:off x="3055200" y="4487550"/>
                <a:ext cx="16025" cy="16025"/>
              </a:xfrm>
              <a:custGeom>
                <a:avLst/>
                <a:gdLst/>
                <a:ahLst/>
                <a:cxnLst/>
                <a:rect l="l" t="t" r="r" b="b"/>
                <a:pathLst>
                  <a:path w="641"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5" name="Google Shape;735;p2"/>
              <p:cNvSpPr/>
              <p:nvPr/>
            </p:nvSpPr>
            <p:spPr>
              <a:xfrm>
                <a:off x="3055200" y="4419550"/>
                <a:ext cx="16025" cy="16025"/>
              </a:xfrm>
              <a:custGeom>
                <a:avLst/>
                <a:gdLst/>
                <a:ahLst/>
                <a:cxnLst/>
                <a:rect l="l" t="t" r="r" b="b"/>
                <a:pathLst>
                  <a:path w="641"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6" name="Google Shape;736;p2"/>
              <p:cNvSpPr/>
              <p:nvPr/>
            </p:nvSpPr>
            <p:spPr>
              <a:xfrm>
                <a:off x="3055200" y="4555550"/>
                <a:ext cx="16025" cy="16025"/>
              </a:xfrm>
              <a:custGeom>
                <a:avLst/>
                <a:gdLst/>
                <a:ahLst/>
                <a:cxnLst/>
                <a:rect l="l" t="t" r="r" b="b"/>
                <a:pathLst>
                  <a:path w="641"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7" name="Google Shape;737;p2"/>
              <p:cNvSpPr/>
              <p:nvPr/>
            </p:nvSpPr>
            <p:spPr>
              <a:xfrm>
                <a:off x="3055200" y="4147550"/>
                <a:ext cx="16025" cy="16025"/>
              </a:xfrm>
              <a:custGeom>
                <a:avLst/>
                <a:gdLst/>
                <a:ahLst/>
                <a:cxnLst/>
                <a:rect l="l" t="t" r="r" b="b"/>
                <a:pathLst>
                  <a:path w="641"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8" name="Google Shape;738;p2"/>
              <p:cNvSpPr/>
              <p:nvPr/>
            </p:nvSpPr>
            <p:spPr>
              <a:xfrm>
                <a:off x="3094125" y="3977450"/>
                <a:ext cx="16175" cy="16050"/>
              </a:xfrm>
              <a:custGeom>
                <a:avLst/>
                <a:gdLst/>
                <a:ahLst/>
                <a:cxnLst/>
                <a:rect l="l" t="t" r="r" b="b"/>
                <a:pathLst>
                  <a:path w="647" h="642" extrusionOk="0">
                    <a:moveTo>
                      <a:pt x="324" y="1"/>
                    </a:moveTo>
                    <a:cubicBezTo>
                      <a:pt x="322" y="1"/>
                      <a:pt x="320" y="1"/>
                      <a:pt x="318" y="1"/>
                    </a:cubicBezTo>
                    <a:cubicBezTo>
                      <a:pt x="140" y="4"/>
                      <a:pt x="0" y="150"/>
                      <a:pt x="3" y="326"/>
                    </a:cubicBezTo>
                    <a:cubicBezTo>
                      <a:pt x="8" y="502"/>
                      <a:pt x="151" y="641"/>
                      <a:pt x="324" y="641"/>
                    </a:cubicBezTo>
                    <a:cubicBezTo>
                      <a:pt x="326" y="641"/>
                      <a:pt x="328" y="641"/>
                      <a:pt x="330" y="641"/>
                    </a:cubicBezTo>
                    <a:cubicBezTo>
                      <a:pt x="506" y="637"/>
                      <a:pt x="646" y="491"/>
                      <a:pt x="643" y="314"/>
                    </a:cubicBezTo>
                    <a:cubicBezTo>
                      <a:pt x="640" y="140"/>
                      <a:pt x="497" y="1"/>
                      <a:pt x="324"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9" name="Google Shape;739;p2"/>
              <p:cNvSpPr/>
              <p:nvPr/>
            </p:nvSpPr>
            <p:spPr>
              <a:xfrm>
                <a:off x="3094225" y="3951500"/>
                <a:ext cx="16025" cy="8025"/>
              </a:xfrm>
              <a:custGeom>
                <a:avLst/>
                <a:gdLst/>
                <a:ahLst/>
                <a:cxnLst/>
                <a:rect l="l" t="t" r="r" b="b"/>
                <a:pathLst>
                  <a:path w="641" h="321" extrusionOk="0">
                    <a:moveTo>
                      <a:pt x="321" y="1"/>
                    </a:moveTo>
                    <a:cubicBezTo>
                      <a:pt x="213" y="1"/>
                      <a:pt x="106" y="2"/>
                      <a:pt x="1" y="4"/>
                    </a:cubicBezTo>
                    <a:cubicBezTo>
                      <a:pt x="2" y="180"/>
                      <a:pt x="145" y="320"/>
                      <a:pt x="321" y="320"/>
                    </a:cubicBezTo>
                    <a:cubicBezTo>
                      <a:pt x="496" y="320"/>
                      <a:pt x="639" y="180"/>
                      <a:pt x="641" y="4"/>
                    </a:cubicBezTo>
                    <a:cubicBezTo>
                      <a:pt x="535" y="2"/>
                      <a:pt x="42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0" name="Google Shape;740;p2"/>
              <p:cNvSpPr/>
              <p:nvPr/>
            </p:nvSpPr>
            <p:spPr>
              <a:xfrm>
                <a:off x="3055200" y="4521525"/>
                <a:ext cx="16025" cy="16025"/>
              </a:xfrm>
              <a:custGeom>
                <a:avLst/>
                <a:gdLst/>
                <a:ahLst/>
                <a:cxnLst/>
                <a:rect l="l" t="t" r="r" b="b"/>
                <a:pathLst>
                  <a:path w="641"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1" name="Google Shape;741;p2"/>
              <p:cNvSpPr/>
              <p:nvPr/>
            </p:nvSpPr>
            <p:spPr>
              <a:xfrm>
                <a:off x="3055200" y="4453525"/>
                <a:ext cx="16025" cy="16050"/>
              </a:xfrm>
              <a:custGeom>
                <a:avLst/>
                <a:gdLst/>
                <a:ahLst/>
                <a:cxnLst/>
                <a:rect l="l" t="t" r="r" b="b"/>
                <a:pathLst>
                  <a:path w="641"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2" name="Google Shape;742;p2"/>
              <p:cNvSpPr/>
              <p:nvPr/>
            </p:nvSpPr>
            <p:spPr>
              <a:xfrm>
                <a:off x="3055200" y="4385500"/>
                <a:ext cx="16025" cy="16025"/>
              </a:xfrm>
              <a:custGeom>
                <a:avLst/>
                <a:gdLst/>
                <a:ahLst/>
                <a:cxnLst/>
                <a:rect l="l" t="t" r="r" b="b"/>
                <a:pathLst>
                  <a:path w="641"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3" name="Google Shape;743;p2"/>
              <p:cNvSpPr/>
              <p:nvPr/>
            </p:nvSpPr>
            <p:spPr>
              <a:xfrm>
                <a:off x="3055200" y="4215525"/>
                <a:ext cx="16025" cy="16050"/>
              </a:xfrm>
              <a:custGeom>
                <a:avLst/>
                <a:gdLst/>
                <a:ahLst/>
                <a:cxnLst/>
                <a:rect l="l" t="t" r="r" b="b"/>
                <a:pathLst>
                  <a:path w="641"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4" name="Google Shape;744;p2"/>
              <p:cNvSpPr/>
              <p:nvPr/>
            </p:nvSpPr>
            <p:spPr>
              <a:xfrm>
                <a:off x="3055200" y="4181525"/>
                <a:ext cx="16025" cy="16025"/>
              </a:xfrm>
              <a:custGeom>
                <a:avLst/>
                <a:gdLst/>
                <a:ahLst/>
                <a:cxnLst/>
                <a:rect l="l" t="t" r="r" b="b"/>
                <a:pathLst>
                  <a:path w="641"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5" name="Google Shape;745;p2"/>
              <p:cNvSpPr/>
              <p:nvPr/>
            </p:nvSpPr>
            <p:spPr>
              <a:xfrm>
                <a:off x="3055200" y="4249500"/>
                <a:ext cx="16025" cy="16050"/>
              </a:xfrm>
              <a:custGeom>
                <a:avLst/>
                <a:gdLst/>
                <a:ahLst/>
                <a:cxnLst/>
                <a:rect l="l" t="t" r="r" b="b"/>
                <a:pathLst>
                  <a:path w="641"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6" name="Google Shape;746;p2"/>
              <p:cNvSpPr/>
              <p:nvPr/>
            </p:nvSpPr>
            <p:spPr>
              <a:xfrm>
                <a:off x="3055200" y="4283525"/>
                <a:ext cx="16025" cy="16025"/>
              </a:xfrm>
              <a:custGeom>
                <a:avLst/>
                <a:gdLst/>
                <a:ahLst/>
                <a:cxnLst/>
                <a:rect l="l" t="t" r="r" b="b"/>
                <a:pathLst>
                  <a:path w="641"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7" name="Google Shape;747;p2"/>
              <p:cNvSpPr/>
              <p:nvPr/>
            </p:nvSpPr>
            <p:spPr>
              <a:xfrm>
                <a:off x="3055200" y="4351475"/>
                <a:ext cx="16025" cy="16050"/>
              </a:xfrm>
              <a:custGeom>
                <a:avLst/>
                <a:gdLst/>
                <a:ahLst/>
                <a:cxnLst/>
                <a:rect l="l" t="t" r="r" b="b"/>
                <a:pathLst>
                  <a:path w="641"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8" name="Google Shape;748;p2"/>
              <p:cNvSpPr/>
              <p:nvPr/>
            </p:nvSpPr>
            <p:spPr>
              <a:xfrm>
                <a:off x="3055200" y="4317500"/>
                <a:ext cx="16025" cy="16050"/>
              </a:xfrm>
              <a:custGeom>
                <a:avLst/>
                <a:gdLst/>
                <a:ahLst/>
                <a:cxnLst/>
                <a:rect l="l" t="t" r="r" b="b"/>
                <a:pathLst>
                  <a:path w="641"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9" name="Google Shape;749;p2"/>
              <p:cNvSpPr/>
              <p:nvPr/>
            </p:nvSpPr>
            <p:spPr>
              <a:xfrm>
                <a:off x="3016175" y="4487550"/>
                <a:ext cx="16025" cy="16025"/>
              </a:xfrm>
              <a:custGeom>
                <a:avLst/>
                <a:gdLst/>
                <a:ahLst/>
                <a:cxnLst/>
                <a:rect l="l" t="t" r="r" b="b"/>
                <a:pathLst>
                  <a:path w="641" h="641" extrusionOk="0">
                    <a:moveTo>
                      <a:pt x="320" y="0"/>
                    </a:moveTo>
                    <a:cubicBezTo>
                      <a:pt x="144" y="0"/>
                      <a:pt x="0" y="143"/>
                      <a:pt x="0" y="320"/>
                    </a:cubicBezTo>
                    <a:cubicBezTo>
                      <a:pt x="0"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0" name="Google Shape;750;p2"/>
              <p:cNvSpPr/>
              <p:nvPr/>
            </p:nvSpPr>
            <p:spPr>
              <a:xfrm>
                <a:off x="2977100" y="4079550"/>
                <a:ext cx="16050" cy="16025"/>
              </a:xfrm>
              <a:custGeom>
                <a:avLst/>
                <a:gdLst/>
                <a:ahLst/>
                <a:cxnLst/>
                <a:rect l="l" t="t" r="r" b="b"/>
                <a:pathLst>
                  <a:path w="642" h="641" extrusionOk="0">
                    <a:moveTo>
                      <a:pt x="322" y="0"/>
                    </a:moveTo>
                    <a:cubicBezTo>
                      <a:pt x="144" y="0"/>
                      <a:pt x="1" y="143"/>
                      <a:pt x="1" y="320"/>
                    </a:cubicBezTo>
                    <a:cubicBezTo>
                      <a:pt x="1" y="496"/>
                      <a:pt x="144" y="641"/>
                      <a:pt x="322" y="641"/>
                    </a:cubicBezTo>
                    <a:cubicBezTo>
                      <a:pt x="498" y="641"/>
                      <a:pt x="641" y="496"/>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1" name="Google Shape;751;p2"/>
              <p:cNvSpPr/>
              <p:nvPr/>
            </p:nvSpPr>
            <p:spPr>
              <a:xfrm>
                <a:off x="2977100" y="4011475"/>
                <a:ext cx="16050" cy="16025"/>
              </a:xfrm>
              <a:custGeom>
                <a:avLst/>
                <a:gdLst/>
                <a:ahLst/>
                <a:cxnLst/>
                <a:rect l="l" t="t" r="r" b="b"/>
                <a:pathLst>
                  <a:path w="642" h="641" extrusionOk="0">
                    <a:moveTo>
                      <a:pt x="322" y="1"/>
                    </a:moveTo>
                    <a:cubicBezTo>
                      <a:pt x="144" y="1"/>
                      <a:pt x="1" y="144"/>
                      <a:pt x="1" y="321"/>
                    </a:cubicBezTo>
                    <a:cubicBezTo>
                      <a:pt x="1" y="498"/>
                      <a:pt x="144" y="641"/>
                      <a:pt x="322" y="641"/>
                    </a:cubicBezTo>
                    <a:cubicBezTo>
                      <a:pt x="498" y="641"/>
                      <a:pt x="641" y="498"/>
                      <a:pt x="641" y="321"/>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2" name="Google Shape;752;p2"/>
              <p:cNvSpPr/>
              <p:nvPr/>
            </p:nvSpPr>
            <p:spPr>
              <a:xfrm>
                <a:off x="2977100" y="4045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3" name="Google Shape;753;p2"/>
              <p:cNvSpPr/>
              <p:nvPr/>
            </p:nvSpPr>
            <p:spPr>
              <a:xfrm>
                <a:off x="2977100" y="4113525"/>
                <a:ext cx="16050" cy="16025"/>
              </a:xfrm>
              <a:custGeom>
                <a:avLst/>
                <a:gdLst/>
                <a:ahLst/>
                <a:cxnLst/>
                <a:rect l="l" t="t" r="r" b="b"/>
                <a:pathLst>
                  <a:path w="642"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4" name="Google Shape;754;p2"/>
              <p:cNvSpPr/>
              <p:nvPr/>
            </p:nvSpPr>
            <p:spPr>
              <a:xfrm>
                <a:off x="2977100"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5" name="Google Shape;755;p2"/>
              <p:cNvSpPr/>
              <p:nvPr/>
            </p:nvSpPr>
            <p:spPr>
              <a:xfrm>
                <a:off x="2977100"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6" name="Google Shape;756;p2"/>
              <p:cNvSpPr/>
              <p:nvPr/>
            </p:nvSpPr>
            <p:spPr>
              <a:xfrm>
                <a:off x="2977100"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7" name="Google Shape;757;p2"/>
              <p:cNvSpPr/>
              <p:nvPr/>
            </p:nvSpPr>
            <p:spPr>
              <a:xfrm>
                <a:off x="2977100"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8" name="Google Shape;758;p2"/>
              <p:cNvSpPr/>
              <p:nvPr/>
            </p:nvSpPr>
            <p:spPr>
              <a:xfrm>
                <a:off x="2938075"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9" name="Google Shape;759;p2"/>
              <p:cNvSpPr/>
              <p:nvPr/>
            </p:nvSpPr>
            <p:spPr>
              <a:xfrm>
                <a:off x="2938075"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0" name="Google Shape;760;p2"/>
              <p:cNvSpPr/>
              <p:nvPr/>
            </p:nvSpPr>
            <p:spPr>
              <a:xfrm>
                <a:off x="2977100" y="3977500"/>
                <a:ext cx="16050" cy="16025"/>
              </a:xfrm>
              <a:custGeom>
                <a:avLst/>
                <a:gdLst/>
                <a:ahLst/>
                <a:cxnLst/>
                <a:rect l="l" t="t" r="r" b="b"/>
                <a:pathLst>
                  <a:path w="642"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1" name="Google Shape;761;p2"/>
              <p:cNvSpPr/>
              <p:nvPr/>
            </p:nvSpPr>
            <p:spPr>
              <a:xfrm>
                <a:off x="2938075"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2" name="Google Shape;762;p2"/>
              <p:cNvSpPr/>
              <p:nvPr/>
            </p:nvSpPr>
            <p:spPr>
              <a:xfrm>
                <a:off x="2938075"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3" name="Google Shape;763;p2"/>
              <p:cNvSpPr/>
              <p:nvPr/>
            </p:nvSpPr>
            <p:spPr>
              <a:xfrm>
                <a:off x="2938075" y="4487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4" name="Google Shape;764;p2"/>
              <p:cNvSpPr/>
              <p:nvPr/>
            </p:nvSpPr>
            <p:spPr>
              <a:xfrm>
                <a:off x="2938075" y="4521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5" name="Google Shape;765;p2"/>
              <p:cNvSpPr/>
              <p:nvPr/>
            </p:nvSpPr>
            <p:spPr>
              <a:xfrm>
                <a:off x="2977100"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6" name="Google Shape;766;p2"/>
              <p:cNvSpPr/>
              <p:nvPr/>
            </p:nvSpPr>
            <p:spPr>
              <a:xfrm>
                <a:off x="3094125" y="4011425"/>
                <a:ext cx="16175" cy="16050"/>
              </a:xfrm>
              <a:custGeom>
                <a:avLst/>
                <a:gdLst/>
                <a:ahLst/>
                <a:cxnLst/>
                <a:rect l="l" t="t" r="r" b="b"/>
                <a:pathLst>
                  <a:path w="647" h="642" extrusionOk="0">
                    <a:moveTo>
                      <a:pt x="324" y="1"/>
                    </a:moveTo>
                    <a:cubicBezTo>
                      <a:pt x="322" y="1"/>
                      <a:pt x="320" y="1"/>
                      <a:pt x="318" y="1"/>
                    </a:cubicBezTo>
                    <a:cubicBezTo>
                      <a:pt x="140" y="6"/>
                      <a:pt x="0" y="152"/>
                      <a:pt x="3" y="328"/>
                    </a:cubicBezTo>
                    <a:cubicBezTo>
                      <a:pt x="7" y="502"/>
                      <a:pt x="148" y="642"/>
                      <a:pt x="322" y="642"/>
                    </a:cubicBezTo>
                    <a:cubicBezTo>
                      <a:pt x="324" y="642"/>
                      <a:pt x="327" y="641"/>
                      <a:pt x="330" y="641"/>
                    </a:cubicBezTo>
                    <a:cubicBezTo>
                      <a:pt x="506" y="638"/>
                      <a:pt x="646" y="492"/>
                      <a:pt x="643" y="316"/>
                    </a:cubicBezTo>
                    <a:cubicBezTo>
                      <a:pt x="640" y="140"/>
                      <a:pt x="497" y="1"/>
                      <a:pt x="324"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7" name="Google Shape;767;p2"/>
              <p:cNvSpPr/>
              <p:nvPr/>
            </p:nvSpPr>
            <p:spPr>
              <a:xfrm>
                <a:off x="3016175" y="3977500"/>
                <a:ext cx="16025" cy="16025"/>
              </a:xfrm>
              <a:custGeom>
                <a:avLst/>
                <a:gdLst/>
                <a:ahLst/>
                <a:cxnLst/>
                <a:rect l="l" t="t" r="r" b="b"/>
                <a:pathLst>
                  <a:path w="641" h="641" extrusionOk="0">
                    <a:moveTo>
                      <a:pt x="320" y="0"/>
                    </a:moveTo>
                    <a:cubicBezTo>
                      <a:pt x="144" y="0"/>
                      <a:pt x="0" y="144"/>
                      <a:pt x="0" y="320"/>
                    </a:cubicBezTo>
                    <a:cubicBezTo>
                      <a:pt x="0" y="498"/>
                      <a:pt x="144" y="641"/>
                      <a:pt x="320" y="641"/>
                    </a:cubicBezTo>
                    <a:cubicBezTo>
                      <a:pt x="498" y="641"/>
                      <a:pt x="641" y="498"/>
                      <a:pt x="641" y="320"/>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8" name="Google Shape;768;p2"/>
              <p:cNvSpPr/>
              <p:nvPr/>
            </p:nvSpPr>
            <p:spPr>
              <a:xfrm>
                <a:off x="2977100"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9" name="Google Shape;769;p2"/>
              <p:cNvSpPr/>
              <p:nvPr/>
            </p:nvSpPr>
            <p:spPr>
              <a:xfrm>
                <a:off x="3016175" y="4113525"/>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0" name="Google Shape;770;p2"/>
              <p:cNvSpPr/>
              <p:nvPr/>
            </p:nvSpPr>
            <p:spPr>
              <a:xfrm>
                <a:off x="3016175" y="4147550"/>
                <a:ext cx="16025" cy="16025"/>
              </a:xfrm>
              <a:custGeom>
                <a:avLst/>
                <a:gdLst/>
                <a:ahLst/>
                <a:cxnLst/>
                <a:rect l="l" t="t" r="r" b="b"/>
                <a:pathLst>
                  <a:path w="641" h="641" extrusionOk="0">
                    <a:moveTo>
                      <a:pt x="320" y="0"/>
                    </a:moveTo>
                    <a:cubicBezTo>
                      <a:pt x="144" y="0"/>
                      <a:pt x="0" y="143"/>
                      <a:pt x="0" y="319"/>
                    </a:cubicBezTo>
                    <a:cubicBezTo>
                      <a:pt x="0"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1" name="Google Shape;771;p2"/>
              <p:cNvSpPr/>
              <p:nvPr/>
            </p:nvSpPr>
            <p:spPr>
              <a:xfrm>
                <a:off x="2977100" y="4521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2" name="Google Shape;772;p2"/>
              <p:cNvSpPr/>
              <p:nvPr/>
            </p:nvSpPr>
            <p:spPr>
              <a:xfrm>
                <a:off x="3016175" y="4079550"/>
                <a:ext cx="16025" cy="16025"/>
              </a:xfrm>
              <a:custGeom>
                <a:avLst/>
                <a:gdLst/>
                <a:ahLst/>
                <a:cxnLst/>
                <a:rect l="l" t="t" r="r" b="b"/>
                <a:pathLst>
                  <a:path w="641" h="641" extrusionOk="0">
                    <a:moveTo>
                      <a:pt x="320" y="0"/>
                    </a:moveTo>
                    <a:cubicBezTo>
                      <a:pt x="144" y="0"/>
                      <a:pt x="0" y="143"/>
                      <a:pt x="0" y="320"/>
                    </a:cubicBezTo>
                    <a:cubicBezTo>
                      <a:pt x="0"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3" name="Google Shape;773;p2"/>
              <p:cNvSpPr/>
              <p:nvPr/>
            </p:nvSpPr>
            <p:spPr>
              <a:xfrm>
                <a:off x="3016175" y="4045500"/>
                <a:ext cx="16025" cy="16025"/>
              </a:xfrm>
              <a:custGeom>
                <a:avLst/>
                <a:gdLst/>
                <a:ahLst/>
                <a:cxnLst/>
                <a:rect l="l" t="t" r="r" b="b"/>
                <a:pathLst>
                  <a:path w="641" h="641" extrusionOk="0">
                    <a:moveTo>
                      <a:pt x="320" y="0"/>
                    </a:moveTo>
                    <a:cubicBezTo>
                      <a:pt x="144" y="0"/>
                      <a:pt x="0" y="143"/>
                      <a:pt x="0" y="320"/>
                    </a:cubicBezTo>
                    <a:cubicBezTo>
                      <a:pt x="0" y="497"/>
                      <a:pt x="144" y="641"/>
                      <a:pt x="320" y="641"/>
                    </a:cubicBezTo>
                    <a:cubicBezTo>
                      <a:pt x="498" y="641"/>
                      <a:pt x="641" y="497"/>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4" name="Google Shape;774;p2"/>
              <p:cNvSpPr/>
              <p:nvPr/>
            </p:nvSpPr>
            <p:spPr>
              <a:xfrm>
                <a:off x="2977100" y="4555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5" name="Google Shape;775;p2"/>
              <p:cNvSpPr/>
              <p:nvPr/>
            </p:nvSpPr>
            <p:spPr>
              <a:xfrm>
                <a:off x="2977100"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6" name="Google Shape;776;p2"/>
              <p:cNvSpPr/>
              <p:nvPr/>
            </p:nvSpPr>
            <p:spPr>
              <a:xfrm>
                <a:off x="2977100"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7" name="Google Shape;777;p2"/>
              <p:cNvSpPr/>
              <p:nvPr/>
            </p:nvSpPr>
            <p:spPr>
              <a:xfrm>
                <a:off x="2977100"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8" name="Google Shape;778;p2"/>
              <p:cNvSpPr/>
              <p:nvPr/>
            </p:nvSpPr>
            <p:spPr>
              <a:xfrm>
                <a:off x="2977100" y="4487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9" name="Google Shape;779;p2"/>
              <p:cNvSpPr/>
              <p:nvPr/>
            </p:nvSpPr>
            <p:spPr>
              <a:xfrm>
                <a:off x="3016175" y="4181525"/>
                <a:ext cx="16025" cy="16025"/>
              </a:xfrm>
              <a:custGeom>
                <a:avLst/>
                <a:gdLst/>
                <a:ahLst/>
                <a:cxnLst/>
                <a:rect l="l" t="t" r="r" b="b"/>
                <a:pathLst>
                  <a:path w="641" h="641" extrusionOk="0">
                    <a:moveTo>
                      <a:pt x="320" y="0"/>
                    </a:moveTo>
                    <a:cubicBezTo>
                      <a:pt x="144" y="0"/>
                      <a:pt x="0" y="143"/>
                      <a:pt x="0" y="321"/>
                    </a:cubicBezTo>
                    <a:cubicBezTo>
                      <a:pt x="0"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0" name="Google Shape;780;p2"/>
              <p:cNvSpPr/>
              <p:nvPr/>
            </p:nvSpPr>
            <p:spPr>
              <a:xfrm>
                <a:off x="2977100"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81" name="Google Shape;781;p2"/>
            <p:cNvGrpSpPr/>
            <p:nvPr/>
          </p:nvGrpSpPr>
          <p:grpSpPr>
            <a:xfrm>
              <a:off x="2672770" y="3466944"/>
              <a:ext cx="885398" cy="893069"/>
              <a:chOff x="2781975" y="3951500"/>
              <a:chExt cx="640525" cy="646075"/>
            </a:xfrm>
          </p:grpSpPr>
          <p:sp>
            <p:nvSpPr>
              <p:cNvPr id="782" name="Google Shape;782;p2"/>
              <p:cNvSpPr/>
              <p:nvPr/>
            </p:nvSpPr>
            <p:spPr>
              <a:xfrm>
                <a:off x="3172325"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6" y="641"/>
                      <a:pt x="641" y="496"/>
                      <a:pt x="641" y="320"/>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3" name="Google Shape;783;p2"/>
              <p:cNvSpPr/>
              <p:nvPr/>
            </p:nvSpPr>
            <p:spPr>
              <a:xfrm>
                <a:off x="3172325" y="4215525"/>
                <a:ext cx="16025" cy="16050"/>
              </a:xfrm>
              <a:custGeom>
                <a:avLst/>
                <a:gdLst/>
                <a:ahLst/>
                <a:cxnLst/>
                <a:rect l="l" t="t" r="r" b="b"/>
                <a:pathLst>
                  <a:path w="641" h="642" extrusionOk="0">
                    <a:moveTo>
                      <a:pt x="320" y="1"/>
                    </a:moveTo>
                    <a:cubicBezTo>
                      <a:pt x="143" y="1"/>
                      <a:pt x="0" y="144"/>
                      <a:pt x="0" y="320"/>
                    </a:cubicBezTo>
                    <a:cubicBezTo>
                      <a:pt x="0" y="498"/>
                      <a:pt x="143" y="641"/>
                      <a:pt x="320" y="641"/>
                    </a:cubicBezTo>
                    <a:cubicBezTo>
                      <a:pt x="496" y="641"/>
                      <a:pt x="641" y="498"/>
                      <a:pt x="641" y="320"/>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4" name="Google Shape;784;p2"/>
              <p:cNvSpPr/>
              <p:nvPr/>
            </p:nvSpPr>
            <p:spPr>
              <a:xfrm>
                <a:off x="3133250" y="4555550"/>
                <a:ext cx="16025" cy="16025"/>
              </a:xfrm>
              <a:custGeom>
                <a:avLst/>
                <a:gdLst/>
                <a:ahLst/>
                <a:cxnLst/>
                <a:rect l="l" t="t" r="r" b="b"/>
                <a:pathLst>
                  <a:path w="641"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 name="Google Shape;785;p2"/>
              <p:cNvSpPr/>
              <p:nvPr/>
            </p:nvSpPr>
            <p:spPr>
              <a:xfrm>
                <a:off x="3172325" y="4385500"/>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 name="Google Shape;786;p2"/>
              <p:cNvSpPr/>
              <p:nvPr/>
            </p:nvSpPr>
            <p:spPr>
              <a:xfrm>
                <a:off x="3172325" y="4419550"/>
                <a:ext cx="16025" cy="16025"/>
              </a:xfrm>
              <a:custGeom>
                <a:avLst/>
                <a:gdLst/>
                <a:ahLst/>
                <a:cxnLst/>
                <a:rect l="l" t="t" r="r" b="b"/>
                <a:pathLst>
                  <a:path w="641" h="641" extrusionOk="0">
                    <a:moveTo>
                      <a:pt x="320" y="1"/>
                    </a:moveTo>
                    <a:cubicBezTo>
                      <a:pt x="143" y="1"/>
                      <a:pt x="0" y="144"/>
                      <a:pt x="0" y="320"/>
                    </a:cubicBezTo>
                    <a:cubicBezTo>
                      <a:pt x="0" y="498"/>
                      <a:pt x="143" y="641"/>
                      <a:pt x="320" y="641"/>
                    </a:cubicBezTo>
                    <a:cubicBezTo>
                      <a:pt x="496" y="641"/>
                      <a:pt x="641" y="498"/>
                      <a:pt x="641" y="320"/>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 name="Google Shape;787;p2"/>
              <p:cNvSpPr/>
              <p:nvPr/>
            </p:nvSpPr>
            <p:spPr>
              <a:xfrm>
                <a:off x="3172325" y="4351475"/>
                <a:ext cx="16025" cy="16050"/>
              </a:xfrm>
              <a:custGeom>
                <a:avLst/>
                <a:gdLst/>
                <a:ahLst/>
                <a:cxnLst/>
                <a:rect l="l" t="t" r="r" b="b"/>
                <a:pathLst>
                  <a:path w="641" h="642" extrusionOk="0">
                    <a:moveTo>
                      <a:pt x="320" y="1"/>
                    </a:moveTo>
                    <a:cubicBezTo>
                      <a:pt x="143" y="1"/>
                      <a:pt x="0" y="145"/>
                      <a:pt x="0" y="322"/>
                    </a:cubicBezTo>
                    <a:cubicBezTo>
                      <a:pt x="0" y="498"/>
                      <a:pt x="143" y="641"/>
                      <a:pt x="320" y="641"/>
                    </a:cubicBezTo>
                    <a:cubicBezTo>
                      <a:pt x="496" y="641"/>
                      <a:pt x="641" y="498"/>
                      <a:pt x="641" y="322"/>
                    </a:cubicBezTo>
                    <a:cubicBezTo>
                      <a:pt x="641" y="147"/>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8" name="Google Shape;788;p2"/>
              <p:cNvSpPr/>
              <p:nvPr/>
            </p:nvSpPr>
            <p:spPr>
              <a:xfrm>
                <a:off x="3172325" y="4317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9" name="Google Shape;789;p2"/>
              <p:cNvSpPr/>
              <p:nvPr/>
            </p:nvSpPr>
            <p:spPr>
              <a:xfrm>
                <a:off x="3172325" y="4181525"/>
                <a:ext cx="16025" cy="16025"/>
              </a:xfrm>
              <a:custGeom>
                <a:avLst/>
                <a:gdLst/>
                <a:ahLst/>
                <a:cxnLst/>
                <a:rect l="l" t="t" r="r" b="b"/>
                <a:pathLst>
                  <a:path w="641" h="641" extrusionOk="0">
                    <a:moveTo>
                      <a:pt x="320" y="0"/>
                    </a:moveTo>
                    <a:cubicBezTo>
                      <a:pt x="143" y="0"/>
                      <a:pt x="0" y="143"/>
                      <a:pt x="0" y="321"/>
                    </a:cubicBezTo>
                    <a:cubicBezTo>
                      <a:pt x="0" y="497"/>
                      <a:pt x="143" y="641"/>
                      <a:pt x="320" y="641"/>
                    </a:cubicBezTo>
                    <a:cubicBezTo>
                      <a:pt x="496" y="641"/>
                      <a:pt x="641" y="497"/>
                      <a:pt x="641" y="321"/>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 name="Google Shape;790;p2"/>
              <p:cNvSpPr/>
              <p:nvPr/>
            </p:nvSpPr>
            <p:spPr>
              <a:xfrm>
                <a:off x="3172025" y="4045375"/>
                <a:ext cx="16325" cy="16000"/>
              </a:xfrm>
              <a:custGeom>
                <a:avLst/>
                <a:gdLst/>
                <a:ahLst/>
                <a:cxnLst/>
                <a:rect l="l" t="t" r="r" b="b"/>
                <a:pathLst>
                  <a:path w="653" h="640" extrusionOk="0">
                    <a:moveTo>
                      <a:pt x="326" y="0"/>
                    </a:moveTo>
                    <a:cubicBezTo>
                      <a:pt x="322" y="0"/>
                      <a:pt x="319" y="1"/>
                      <a:pt x="315" y="1"/>
                    </a:cubicBezTo>
                    <a:cubicBezTo>
                      <a:pt x="139" y="7"/>
                      <a:pt x="0" y="154"/>
                      <a:pt x="6" y="331"/>
                    </a:cubicBezTo>
                    <a:cubicBezTo>
                      <a:pt x="12" y="503"/>
                      <a:pt x="154" y="640"/>
                      <a:pt x="325" y="640"/>
                    </a:cubicBezTo>
                    <a:cubicBezTo>
                      <a:pt x="329" y="640"/>
                      <a:pt x="332" y="640"/>
                      <a:pt x="336" y="640"/>
                    </a:cubicBezTo>
                    <a:cubicBezTo>
                      <a:pt x="514" y="635"/>
                      <a:pt x="653" y="486"/>
                      <a:pt x="646" y="310"/>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1" name="Google Shape;791;p2"/>
              <p:cNvSpPr/>
              <p:nvPr/>
            </p:nvSpPr>
            <p:spPr>
              <a:xfrm>
                <a:off x="3172025" y="4011325"/>
                <a:ext cx="16325" cy="16050"/>
              </a:xfrm>
              <a:custGeom>
                <a:avLst/>
                <a:gdLst/>
                <a:ahLst/>
                <a:cxnLst/>
                <a:rect l="l" t="t" r="r" b="b"/>
                <a:pathLst>
                  <a:path w="653" h="642" extrusionOk="0">
                    <a:moveTo>
                      <a:pt x="326" y="0"/>
                    </a:moveTo>
                    <a:cubicBezTo>
                      <a:pt x="322" y="0"/>
                      <a:pt x="319" y="0"/>
                      <a:pt x="315" y="1"/>
                    </a:cubicBezTo>
                    <a:cubicBezTo>
                      <a:pt x="139" y="7"/>
                      <a:pt x="0" y="154"/>
                      <a:pt x="6" y="331"/>
                    </a:cubicBezTo>
                    <a:cubicBezTo>
                      <a:pt x="12" y="505"/>
                      <a:pt x="154" y="641"/>
                      <a:pt x="325" y="641"/>
                    </a:cubicBezTo>
                    <a:cubicBezTo>
                      <a:pt x="329" y="641"/>
                      <a:pt x="332" y="641"/>
                      <a:pt x="336" y="641"/>
                    </a:cubicBezTo>
                    <a:cubicBezTo>
                      <a:pt x="514" y="635"/>
                      <a:pt x="653" y="487"/>
                      <a:pt x="646" y="309"/>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2" name="Google Shape;792;p2"/>
              <p:cNvSpPr/>
              <p:nvPr/>
            </p:nvSpPr>
            <p:spPr>
              <a:xfrm>
                <a:off x="3172025" y="3977350"/>
                <a:ext cx="16325" cy="16000"/>
              </a:xfrm>
              <a:custGeom>
                <a:avLst/>
                <a:gdLst/>
                <a:ahLst/>
                <a:cxnLst/>
                <a:rect l="l" t="t" r="r" b="b"/>
                <a:pathLst>
                  <a:path w="653" h="640" extrusionOk="0">
                    <a:moveTo>
                      <a:pt x="326" y="0"/>
                    </a:moveTo>
                    <a:cubicBezTo>
                      <a:pt x="322" y="0"/>
                      <a:pt x="319" y="0"/>
                      <a:pt x="315" y="0"/>
                    </a:cubicBezTo>
                    <a:cubicBezTo>
                      <a:pt x="139" y="5"/>
                      <a:pt x="0" y="154"/>
                      <a:pt x="6" y="330"/>
                    </a:cubicBezTo>
                    <a:cubicBezTo>
                      <a:pt x="12" y="503"/>
                      <a:pt x="154" y="639"/>
                      <a:pt x="325" y="639"/>
                    </a:cubicBezTo>
                    <a:cubicBezTo>
                      <a:pt x="329" y="639"/>
                      <a:pt x="332" y="639"/>
                      <a:pt x="336" y="639"/>
                    </a:cubicBezTo>
                    <a:cubicBezTo>
                      <a:pt x="514" y="633"/>
                      <a:pt x="653" y="486"/>
                      <a:pt x="646" y="309"/>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3" name="Google Shape;793;p2"/>
              <p:cNvSpPr/>
              <p:nvPr/>
            </p:nvSpPr>
            <p:spPr>
              <a:xfrm>
                <a:off x="3133250" y="4521525"/>
                <a:ext cx="16025" cy="16025"/>
              </a:xfrm>
              <a:custGeom>
                <a:avLst/>
                <a:gdLst/>
                <a:ahLst/>
                <a:cxnLst/>
                <a:rect l="l" t="t" r="r" b="b"/>
                <a:pathLst>
                  <a:path w="641"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4" name="Google Shape;794;p2"/>
              <p:cNvSpPr/>
              <p:nvPr/>
            </p:nvSpPr>
            <p:spPr>
              <a:xfrm>
                <a:off x="3172025" y="4113375"/>
                <a:ext cx="16325" cy="16000"/>
              </a:xfrm>
              <a:custGeom>
                <a:avLst/>
                <a:gdLst/>
                <a:ahLst/>
                <a:cxnLst/>
                <a:rect l="l" t="t" r="r" b="b"/>
                <a:pathLst>
                  <a:path w="653" h="640" extrusionOk="0">
                    <a:moveTo>
                      <a:pt x="326" y="0"/>
                    </a:moveTo>
                    <a:cubicBezTo>
                      <a:pt x="322" y="0"/>
                      <a:pt x="319" y="0"/>
                      <a:pt x="315" y="0"/>
                    </a:cubicBezTo>
                    <a:cubicBezTo>
                      <a:pt x="139" y="6"/>
                      <a:pt x="0" y="154"/>
                      <a:pt x="6" y="330"/>
                    </a:cubicBezTo>
                    <a:cubicBezTo>
                      <a:pt x="12" y="503"/>
                      <a:pt x="154" y="639"/>
                      <a:pt x="325" y="639"/>
                    </a:cubicBezTo>
                    <a:cubicBezTo>
                      <a:pt x="329" y="639"/>
                      <a:pt x="332" y="639"/>
                      <a:pt x="336" y="639"/>
                    </a:cubicBezTo>
                    <a:cubicBezTo>
                      <a:pt x="514" y="633"/>
                      <a:pt x="653" y="486"/>
                      <a:pt x="646" y="309"/>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5" name="Google Shape;795;p2"/>
              <p:cNvSpPr/>
              <p:nvPr/>
            </p:nvSpPr>
            <p:spPr>
              <a:xfrm>
                <a:off x="3172025" y="4079350"/>
                <a:ext cx="16325" cy="16050"/>
              </a:xfrm>
              <a:custGeom>
                <a:avLst/>
                <a:gdLst/>
                <a:ahLst/>
                <a:cxnLst/>
                <a:rect l="l" t="t" r="r" b="b"/>
                <a:pathLst>
                  <a:path w="653" h="642" extrusionOk="0">
                    <a:moveTo>
                      <a:pt x="326" y="1"/>
                    </a:moveTo>
                    <a:cubicBezTo>
                      <a:pt x="322" y="1"/>
                      <a:pt x="319" y="1"/>
                      <a:pt x="315" y="1"/>
                    </a:cubicBezTo>
                    <a:cubicBezTo>
                      <a:pt x="139" y="7"/>
                      <a:pt x="0" y="154"/>
                      <a:pt x="6" y="332"/>
                    </a:cubicBezTo>
                    <a:cubicBezTo>
                      <a:pt x="12" y="505"/>
                      <a:pt x="154" y="641"/>
                      <a:pt x="325" y="641"/>
                    </a:cubicBezTo>
                    <a:cubicBezTo>
                      <a:pt x="329" y="641"/>
                      <a:pt x="332" y="641"/>
                      <a:pt x="336" y="641"/>
                    </a:cubicBezTo>
                    <a:cubicBezTo>
                      <a:pt x="514" y="635"/>
                      <a:pt x="653" y="487"/>
                      <a:pt x="646" y="310"/>
                    </a:cubicBezTo>
                    <a:cubicBezTo>
                      <a:pt x="641" y="137"/>
                      <a:pt x="499" y="1"/>
                      <a:pt x="326"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6" name="Google Shape;796;p2"/>
              <p:cNvSpPr/>
              <p:nvPr/>
            </p:nvSpPr>
            <p:spPr>
              <a:xfrm>
                <a:off x="3172325" y="4147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6" y="640"/>
                      <a:pt x="641" y="497"/>
                      <a:pt x="641" y="319"/>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7" name="Google Shape;797;p2"/>
              <p:cNvSpPr/>
              <p:nvPr/>
            </p:nvSpPr>
            <p:spPr>
              <a:xfrm>
                <a:off x="3172325" y="4453525"/>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8" name="Google Shape;798;p2"/>
              <p:cNvSpPr/>
              <p:nvPr/>
            </p:nvSpPr>
            <p:spPr>
              <a:xfrm>
                <a:off x="3172325"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9" name="Google Shape;799;p2"/>
              <p:cNvSpPr/>
              <p:nvPr/>
            </p:nvSpPr>
            <p:spPr>
              <a:xfrm>
                <a:off x="3211300" y="4147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0" name="Google Shape;800;p2"/>
              <p:cNvSpPr/>
              <p:nvPr/>
            </p:nvSpPr>
            <p:spPr>
              <a:xfrm>
                <a:off x="3211300" y="4181525"/>
                <a:ext cx="16050" cy="16025"/>
              </a:xfrm>
              <a:custGeom>
                <a:avLst/>
                <a:gdLst/>
                <a:ahLst/>
                <a:cxnLst/>
                <a:rect l="l" t="t" r="r" b="b"/>
                <a:pathLst>
                  <a:path w="642"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1" name="Google Shape;801;p2"/>
              <p:cNvSpPr/>
              <p:nvPr/>
            </p:nvSpPr>
            <p:spPr>
              <a:xfrm>
                <a:off x="3211300" y="4249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2" name="Google Shape;802;p2"/>
              <p:cNvSpPr/>
              <p:nvPr/>
            </p:nvSpPr>
            <p:spPr>
              <a:xfrm>
                <a:off x="3211300" y="4215525"/>
                <a:ext cx="16050" cy="16050"/>
              </a:xfrm>
              <a:custGeom>
                <a:avLst/>
                <a:gdLst/>
                <a:ahLst/>
                <a:cxnLst/>
                <a:rect l="l" t="t" r="r" b="b"/>
                <a:pathLst>
                  <a:path w="642"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3" name="Google Shape;803;p2"/>
              <p:cNvSpPr/>
              <p:nvPr/>
            </p:nvSpPr>
            <p:spPr>
              <a:xfrm>
                <a:off x="3211300" y="4283525"/>
                <a:ext cx="16050" cy="16025"/>
              </a:xfrm>
              <a:custGeom>
                <a:avLst/>
                <a:gdLst/>
                <a:ahLst/>
                <a:cxnLst/>
                <a:rect l="l" t="t" r="r" b="b"/>
                <a:pathLst>
                  <a:path w="642"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4" name="Google Shape;804;p2"/>
              <p:cNvSpPr/>
              <p:nvPr/>
            </p:nvSpPr>
            <p:spPr>
              <a:xfrm>
                <a:off x="3172325" y="4487550"/>
                <a:ext cx="16025" cy="16025"/>
              </a:xfrm>
              <a:custGeom>
                <a:avLst/>
                <a:gdLst/>
                <a:ahLst/>
                <a:cxnLst/>
                <a:rect l="l" t="t" r="r" b="b"/>
                <a:pathLst>
                  <a:path w="641" h="641" extrusionOk="0">
                    <a:moveTo>
                      <a:pt x="320" y="0"/>
                    </a:moveTo>
                    <a:cubicBezTo>
                      <a:pt x="143" y="0"/>
                      <a:pt x="0" y="143"/>
                      <a:pt x="0" y="320"/>
                    </a:cubicBezTo>
                    <a:cubicBezTo>
                      <a:pt x="0" y="498"/>
                      <a:pt x="143" y="641"/>
                      <a:pt x="320" y="641"/>
                    </a:cubicBezTo>
                    <a:cubicBezTo>
                      <a:pt x="496" y="641"/>
                      <a:pt x="641" y="498"/>
                      <a:pt x="641" y="320"/>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5" name="Google Shape;805;p2"/>
              <p:cNvSpPr/>
              <p:nvPr/>
            </p:nvSpPr>
            <p:spPr>
              <a:xfrm>
                <a:off x="3211300" y="4317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6" name="Google Shape;806;p2"/>
              <p:cNvSpPr/>
              <p:nvPr/>
            </p:nvSpPr>
            <p:spPr>
              <a:xfrm>
                <a:off x="3211300" y="4351475"/>
                <a:ext cx="16050" cy="16050"/>
              </a:xfrm>
              <a:custGeom>
                <a:avLst/>
                <a:gdLst/>
                <a:ahLst/>
                <a:cxnLst/>
                <a:rect l="l" t="t" r="r" b="b"/>
                <a:pathLst>
                  <a:path w="642"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7" name="Google Shape;807;p2"/>
              <p:cNvSpPr/>
              <p:nvPr/>
            </p:nvSpPr>
            <p:spPr>
              <a:xfrm>
                <a:off x="3172325" y="4521525"/>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8" name="Google Shape;808;p2"/>
              <p:cNvSpPr/>
              <p:nvPr/>
            </p:nvSpPr>
            <p:spPr>
              <a:xfrm>
                <a:off x="3211300" y="4113525"/>
                <a:ext cx="16050" cy="16025"/>
              </a:xfrm>
              <a:custGeom>
                <a:avLst/>
                <a:gdLst/>
                <a:ahLst/>
                <a:cxnLst/>
                <a:rect l="l" t="t" r="r" b="b"/>
                <a:pathLst>
                  <a:path w="642" h="641" extrusionOk="0">
                    <a:moveTo>
                      <a:pt x="320" y="0"/>
                    </a:moveTo>
                    <a:cubicBezTo>
                      <a:pt x="144" y="0"/>
                      <a:pt x="1" y="144"/>
                      <a:pt x="1" y="320"/>
                    </a:cubicBezTo>
                    <a:cubicBezTo>
                      <a:pt x="1" y="498"/>
                      <a:pt x="144" y="641"/>
                      <a:pt x="320" y="641"/>
                    </a:cubicBezTo>
                    <a:cubicBezTo>
                      <a:pt x="496" y="641"/>
                      <a:pt x="641" y="498"/>
                      <a:pt x="641" y="320"/>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9" name="Google Shape;809;p2"/>
              <p:cNvSpPr/>
              <p:nvPr/>
            </p:nvSpPr>
            <p:spPr>
              <a:xfrm>
                <a:off x="3211300" y="3977500"/>
                <a:ext cx="16050" cy="16025"/>
              </a:xfrm>
              <a:custGeom>
                <a:avLst/>
                <a:gdLst/>
                <a:ahLst/>
                <a:cxnLst/>
                <a:rect l="l" t="t" r="r" b="b"/>
                <a:pathLst>
                  <a:path w="642" h="641" extrusionOk="0">
                    <a:moveTo>
                      <a:pt x="320" y="0"/>
                    </a:moveTo>
                    <a:cubicBezTo>
                      <a:pt x="144" y="0"/>
                      <a:pt x="1" y="144"/>
                      <a:pt x="1" y="320"/>
                    </a:cubicBezTo>
                    <a:cubicBezTo>
                      <a:pt x="1" y="498"/>
                      <a:pt x="144" y="641"/>
                      <a:pt x="320" y="641"/>
                    </a:cubicBezTo>
                    <a:cubicBezTo>
                      <a:pt x="496" y="641"/>
                      <a:pt x="641" y="498"/>
                      <a:pt x="641" y="320"/>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0" name="Google Shape;810;p2"/>
              <p:cNvSpPr/>
              <p:nvPr/>
            </p:nvSpPr>
            <p:spPr>
              <a:xfrm>
                <a:off x="3172325" y="4555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6" y="640"/>
                      <a:pt x="641" y="497"/>
                      <a:pt x="641" y="319"/>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1" name="Google Shape;811;p2"/>
              <p:cNvSpPr/>
              <p:nvPr/>
            </p:nvSpPr>
            <p:spPr>
              <a:xfrm>
                <a:off x="3211300" y="4079550"/>
                <a:ext cx="16050" cy="16025"/>
              </a:xfrm>
              <a:custGeom>
                <a:avLst/>
                <a:gdLst/>
                <a:ahLst/>
                <a:cxnLst/>
                <a:rect l="l" t="t" r="r" b="b"/>
                <a:pathLst>
                  <a:path w="642" h="641" extrusionOk="0">
                    <a:moveTo>
                      <a:pt x="320" y="0"/>
                    </a:moveTo>
                    <a:cubicBezTo>
                      <a:pt x="144" y="0"/>
                      <a:pt x="1" y="143"/>
                      <a:pt x="1" y="320"/>
                    </a:cubicBezTo>
                    <a:cubicBezTo>
                      <a:pt x="1" y="496"/>
                      <a:pt x="144" y="641"/>
                      <a:pt x="320" y="641"/>
                    </a:cubicBezTo>
                    <a:cubicBezTo>
                      <a:pt x="496" y="641"/>
                      <a:pt x="641" y="496"/>
                      <a:pt x="641" y="320"/>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2" name="Google Shape;812;p2"/>
              <p:cNvSpPr/>
              <p:nvPr/>
            </p:nvSpPr>
            <p:spPr>
              <a:xfrm>
                <a:off x="3211300" y="4045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6"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3" name="Google Shape;813;p2"/>
              <p:cNvSpPr/>
              <p:nvPr/>
            </p:nvSpPr>
            <p:spPr>
              <a:xfrm>
                <a:off x="3211300" y="4011475"/>
                <a:ext cx="16050" cy="16025"/>
              </a:xfrm>
              <a:custGeom>
                <a:avLst/>
                <a:gdLst/>
                <a:ahLst/>
                <a:cxnLst/>
                <a:rect l="l" t="t" r="r" b="b"/>
                <a:pathLst>
                  <a:path w="642" h="641" extrusionOk="0">
                    <a:moveTo>
                      <a:pt x="320" y="1"/>
                    </a:moveTo>
                    <a:cubicBezTo>
                      <a:pt x="144" y="1"/>
                      <a:pt x="1" y="144"/>
                      <a:pt x="1" y="321"/>
                    </a:cubicBezTo>
                    <a:cubicBezTo>
                      <a:pt x="1" y="498"/>
                      <a:pt x="144" y="641"/>
                      <a:pt x="320" y="641"/>
                    </a:cubicBezTo>
                    <a:cubicBezTo>
                      <a:pt x="496" y="641"/>
                      <a:pt x="641" y="498"/>
                      <a:pt x="641" y="321"/>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4" name="Google Shape;814;p2"/>
              <p:cNvSpPr/>
              <p:nvPr/>
            </p:nvSpPr>
            <p:spPr>
              <a:xfrm>
                <a:off x="3133250" y="4011475"/>
                <a:ext cx="16025" cy="16025"/>
              </a:xfrm>
              <a:custGeom>
                <a:avLst/>
                <a:gdLst/>
                <a:ahLst/>
                <a:cxnLst/>
                <a:rect l="l" t="t" r="r" b="b"/>
                <a:pathLst>
                  <a:path w="641" h="641" extrusionOk="0">
                    <a:moveTo>
                      <a:pt x="322" y="1"/>
                    </a:moveTo>
                    <a:cubicBezTo>
                      <a:pt x="144" y="1"/>
                      <a:pt x="1" y="144"/>
                      <a:pt x="1" y="321"/>
                    </a:cubicBezTo>
                    <a:cubicBezTo>
                      <a:pt x="1" y="498"/>
                      <a:pt x="144" y="641"/>
                      <a:pt x="322" y="641"/>
                    </a:cubicBezTo>
                    <a:cubicBezTo>
                      <a:pt x="498" y="641"/>
                      <a:pt x="641" y="498"/>
                      <a:pt x="641" y="321"/>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5" name="Google Shape;815;p2"/>
              <p:cNvSpPr/>
              <p:nvPr/>
            </p:nvSpPr>
            <p:spPr>
              <a:xfrm>
                <a:off x="3094225" y="4419550"/>
                <a:ext cx="16025" cy="16025"/>
              </a:xfrm>
              <a:custGeom>
                <a:avLst/>
                <a:gdLst/>
                <a:ahLst/>
                <a:cxnLst/>
                <a:rect l="l" t="t" r="r" b="b"/>
                <a:pathLst>
                  <a:path w="641" h="641" extrusionOk="0">
                    <a:moveTo>
                      <a:pt x="321" y="1"/>
                    </a:moveTo>
                    <a:cubicBezTo>
                      <a:pt x="144" y="1"/>
                      <a:pt x="1" y="144"/>
                      <a:pt x="1" y="320"/>
                    </a:cubicBezTo>
                    <a:cubicBezTo>
                      <a:pt x="1" y="498"/>
                      <a:pt x="144" y="641"/>
                      <a:pt x="321" y="641"/>
                    </a:cubicBezTo>
                    <a:cubicBezTo>
                      <a:pt x="498" y="641"/>
                      <a:pt x="641" y="498"/>
                      <a:pt x="641" y="320"/>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6" name="Google Shape;816;p2"/>
              <p:cNvSpPr/>
              <p:nvPr/>
            </p:nvSpPr>
            <p:spPr>
              <a:xfrm>
                <a:off x="3094225" y="4453525"/>
                <a:ext cx="16025" cy="16050"/>
              </a:xfrm>
              <a:custGeom>
                <a:avLst/>
                <a:gdLst/>
                <a:ahLst/>
                <a:cxnLst/>
                <a:rect l="l" t="t" r="r" b="b"/>
                <a:pathLst>
                  <a:path w="641" h="642" extrusionOk="0">
                    <a:moveTo>
                      <a:pt x="321" y="1"/>
                    </a:moveTo>
                    <a:cubicBezTo>
                      <a:pt x="144" y="1"/>
                      <a:pt x="1" y="144"/>
                      <a:pt x="1" y="322"/>
                    </a:cubicBezTo>
                    <a:cubicBezTo>
                      <a:pt x="1" y="498"/>
                      <a:pt x="144" y="641"/>
                      <a:pt x="321" y="641"/>
                    </a:cubicBezTo>
                    <a:cubicBezTo>
                      <a:pt x="498" y="641"/>
                      <a:pt x="641" y="498"/>
                      <a:pt x="641" y="322"/>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7" name="Google Shape;817;p2"/>
              <p:cNvSpPr/>
              <p:nvPr/>
            </p:nvSpPr>
            <p:spPr>
              <a:xfrm>
                <a:off x="3094225" y="4385500"/>
                <a:ext cx="16025" cy="16025"/>
              </a:xfrm>
              <a:custGeom>
                <a:avLst/>
                <a:gdLst/>
                <a:ahLst/>
                <a:cxnLst/>
                <a:rect l="l" t="t" r="r" b="b"/>
                <a:pathLst>
                  <a:path w="641" h="641" extrusionOk="0">
                    <a:moveTo>
                      <a:pt x="321" y="0"/>
                    </a:moveTo>
                    <a:cubicBezTo>
                      <a:pt x="144" y="0"/>
                      <a:pt x="1" y="144"/>
                      <a:pt x="1" y="321"/>
                    </a:cubicBezTo>
                    <a:cubicBezTo>
                      <a:pt x="1" y="498"/>
                      <a:pt x="144" y="641"/>
                      <a:pt x="321" y="641"/>
                    </a:cubicBezTo>
                    <a:cubicBezTo>
                      <a:pt x="498" y="641"/>
                      <a:pt x="641" y="498"/>
                      <a:pt x="641" y="321"/>
                    </a:cubicBezTo>
                    <a:cubicBezTo>
                      <a:pt x="641" y="144"/>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8" name="Google Shape;818;p2"/>
              <p:cNvSpPr/>
              <p:nvPr/>
            </p:nvSpPr>
            <p:spPr>
              <a:xfrm>
                <a:off x="3094225" y="4351475"/>
                <a:ext cx="16025" cy="16050"/>
              </a:xfrm>
              <a:custGeom>
                <a:avLst/>
                <a:gdLst/>
                <a:ahLst/>
                <a:cxnLst/>
                <a:rect l="l" t="t" r="r" b="b"/>
                <a:pathLst>
                  <a:path w="641" h="642" extrusionOk="0">
                    <a:moveTo>
                      <a:pt x="321" y="1"/>
                    </a:moveTo>
                    <a:cubicBezTo>
                      <a:pt x="144" y="1"/>
                      <a:pt x="1" y="145"/>
                      <a:pt x="1" y="322"/>
                    </a:cubicBezTo>
                    <a:cubicBezTo>
                      <a:pt x="1" y="498"/>
                      <a:pt x="144" y="641"/>
                      <a:pt x="321" y="641"/>
                    </a:cubicBezTo>
                    <a:cubicBezTo>
                      <a:pt x="498" y="641"/>
                      <a:pt x="641" y="498"/>
                      <a:pt x="641" y="322"/>
                    </a:cubicBezTo>
                    <a:cubicBezTo>
                      <a:pt x="641" y="147"/>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9" name="Google Shape;819;p2"/>
              <p:cNvSpPr/>
              <p:nvPr/>
            </p:nvSpPr>
            <p:spPr>
              <a:xfrm>
                <a:off x="3094225" y="4317500"/>
                <a:ext cx="16025" cy="16050"/>
              </a:xfrm>
              <a:custGeom>
                <a:avLst/>
                <a:gdLst/>
                <a:ahLst/>
                <a:cxnLst/>
                <a:rect l="l" t="t" r="r" b="b"/>
                <a:pathLst>
                  <a:path w="641" h="642" extrusionOk="0">
                    <a:moveTo>
                      <a:pt x="321" y="1"/>
                    </a:moveTo>
                    <a:cubicBezTo>
                      <a:pt x="144" y="1"/>
                      <a:pt x="1" y="144"/>
                      <a:pt x="1" y="322"/>
                    </a:cubicBezTo>
                    <a:cubicBezTo>
                      <a:pt x="1" y="498"/>
                      <a:pt x="144" y="641"/>
                      <a:pt x="321" y="641"/>
                    </a:cubicBezTo>
                    <a:cubicBezTo>
                      <a:pt x="498" y="641"/>
                      <a:pt x="641" y="498"/>
                      <a:pt x="641" y="322"/>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0" name="Google Shape;820;p2"/>
              <p:cNvSpPr/>
              <p:nvPr/>
            </p:nvSpPr>
            <p:spPr>
              <a:xfrm>
                <a:off x="3094225" y="4521525"/>
                <a:ext cx="16025" cy="16025"/>
              </a:xfrm>
              <a:custGeom>
                <a:avLst/>
                <a:gdLst/>
                <a:ahLst/>
                <a:cxnLst/>
                <a:rect l="l" t="t" r="r" b="b"/>
                <a:pathLst>
                  <a:path w="641" h="641" extrusionOk="0">
                    <a:moveTo>
                      <a:pt x="321" y="0"/>
                    </a:moveTo>
                    <a:cubicBezTo>
                      <a:pt x="144" y="0"/>
                      <a:pt x="1" y="144"/>
                      <a:pt x="1" y="321"/>
                    </a:cubicBezTo>
                    <a:cubicBezTo>
                      <a:pt x="1" y="498"/>
                      <a:pt x="144" y="641"/>
                      <a:pt x="321" y="641"/>
                    </a:cubicBezTo>
                    <a:cubicBezTo>
                      <a:pt x="498" y="641"/>
                      <a:pt x="641" y="498"/>
                      <a:pt x="641" y="321"/>
                    </a:cubicBezTo>
                    <a:cubicBezTo>
                      <a:pt x="641" y="144"/>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1" name="Google Shape;821;p2"/>
              <p:cNvSpPr/>
              <p:nvPr/>
            </p:nvSpPr>
            <p:spPr>
              <a:xfrm>
                <a:off x="3094225" y="4555550"/>
                <a:ext cx="16025" cy="16025"/>
              </a:xfrm>
              <a:custGeom>
                <a:avLst/>
                <a:gdLst/>
                <a:ahLst/>
                <a:cxnLst/>
                <a:rect l="l" t="t" r="r" b="b"/>
                <a:pathLst>
                  <a:path w="641" h="641" extrusionOk="0">
                    <a:moveTo>
                      <a:pt x="321" y="0"/>
                    </a:moveTo>
                    <a:cubicBezTo>
                      <a:pt x="144" y="0"/>
                      <a:pt x="1" y="143"/>
                      <a:pt x="1" y="319"/>
                    </a:cubicBezTo>
                    <a:cubicBezTo>
                      <a:pt x="1" y="497"/>
                      <a:pt x="144" y="640"/>
                      <a:pt x="321" y="640"/>
                    </a:cubicBezTo>
                    <a:cubicBezTo>
                      <a:pt x="498" y="640"/>
                      <a:pt x="641" y="497"/>
                      <a:pt x="641" y="319"/>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2" name="Google Shape;822;p2"/>
              <p:cNvSpPr/>
              <p:nvPr/>
            </p:nvSpPr>
            <p:spPr>
              <a:xfrm>
                <a:off x="3094225" y="4487550"/>
                <a:ext cx="16025" cy="16025"/>
              </a:xfrm>
              <a:custGeom>
                <a:avLst/>
                <a:gdLst/>
                <a:ahLst/>
                <a:cxnLst/>
                <a:rect l="l" t="t" r="r" b="b"/>
                <a:pathLst>
                  <a:path w="641" h="641" extrusionOk="0">
                    <a:moveTo>
                      <a:pt x="321" y="0"/>
                    </a:moveTo>
                    <a:cubicBezTo>
                      <a:pt x="144" y="0"/>
                      <a:pt x="1" y="143"/>
                      <a:pt x="1" y="320"/>
                    </a:cubicBezTo>
                    <a:cubicBezTo>
                      <a:pt x="1" y="498"/>
                      <a:pt x="144" y="641"/>
                      <a:pt x="321" y="641"/>
                    </a:cubicBezTo>
                    <a:cubicBezTo>
                      <a:pt x="498" y="641"/>
                      <a:pt x="641" y="498"/>
                      <a:pt x="641" y="320"/>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3" name="Google Shape;823;p2"/>
              <p:cNvSpPr/>
              <p:nvPr/>
            </p:nvSpPr>
            <p:spPr>
              <a:xfrm>
                <a:off x="3133400" y="3952975"/>
                <a:ext cx="15125" cy="6550"/>
              </a:xfrm>
              <a:custGeom>
                <a:avLst/>
                <a:gdLst/>
                <a:ahLst/>
                <a:cxnLst/>
                <a:rect l="l" t="t" r="r" b="b"/>
                <a:pathLst>
                  <a:path w="605" h="262" extrusionOk="0">
                    <a:moveTo>
                      <a:pt x="1" y="1"/>
                    </a:moveTo>
                    <a:lnTo>
                      <a:pt x="1" y="1"/>
                    </a:lnTo>
                    <a:cubicBezTo>
                      <a:pt x="29" y="151"/>
                      <a:pt x="159" y="261"/>
                      <a:pt x="316" y="261"/>
                    </a:cubicBezTo>
                    <a:cubicBezTo>
                      <a:pt x="445" y="261"/>
                      <a:pt x="557" y="184"/>
                      <a:pt x="605" y="73"/>
                    </a:cubicBezTo>
                    <a:cubicBezTo>
                      <a:pt x="406" y="46"/>
                      <a:pt x="204" y="20"/>
                      <a:pt x="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4" name="Google Shape;824;p2"/>
              <p:cNvSpPr/>
              <p:nvPr/>
            </p:nvSpPr>
            <p:spPr>
              <a:xfrm>
                <a:off x="3094125" y="4113475"/>
                <a:ext cx="16175" cy="16050"/>
              </a:xfrm>
              <a:custGeom>
                <a:avLst/>
                <a:gdLst/>
                <a:ahLst/>
                <a:cxnLst/>
                <a:rect l="l" t="t" r="r" b="b"/>
                <a:pathLst>
                  <a:path w="647" h="642" extrusionOk="0">
                    <a:moveTo>
                      <a:pt x="324" y="1"/>
                    </a:moveTo>
                    <a:cubicBezTo>
                      <a:pt x="322" y="1"/>
                      <a:pt x="320" y="1"/>
                      <a:pt x="318" y="1"/>
                    </a:cubicBezTo>
                    <a:cubicBezTo>
                      <a:pt x="140" y="4"/>
                      <a:pt x="0" y="150"/>
                      <a:pt x="3" y="328"/>
                    </a:cubicBezTo>
                    <a:cubicBezTo>
                      <a:pt x="8" y="502"/>
                      <a:pt x="151" y="641"/>
                      <a:pt x="324" y="641"/>
                    </a:cubicBezTo>
                    <a:cubicBezTo>
                      <a:pt x="326" y="641"/>
                      <a:pt x="328" y="641"/>
                      <a:pt x="330" y="641"/>
                    </a:cubicBezTo>
                    <a:cubicBezTo>
                      <a:pt x="506" y="638"/>
                      <a:pt x="646" y="492"/>
                      <a:pt x="643" y="314"/>
                    </a:cubicBezTo>
                    <a:cubicBezTo>
                      <a:pt x="640" y="140"/>
                      <a:pt x="497" y="1"/>
                      <a:pt x="324"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5" name="Google Shape;825;p2"/>
              <p:cNvSpPr/>
              <p:nvPr/>
            </p:nvSpPr>
            <p:spPr>
              <a:xfrm>
                <a:off x="3094125" y="4079500"/>
                <a:ext cx="16175" cy="16000"/>
              </a:xfrm>
              <a:custGeom>
                <a:avLst/>
                <a:gdLst/>
                <a:ahLst/>
                <a:cxnLst/>
                <a:rect l="l" t="t" r="r" b="b"/>
                <a:pathLst>
                  <a:path w="647" h="640" extrusionOk="0">
                    <a:moveTo>
                      <a:pt x="326" y="1"/>
                    </a:moveTo>
                    <a:cubicBezTo>
                      <a:pt x="323" y="1"/>
                      <a:pt x="321" y="1"/>
                      <a:pt x="318" y="1"/>
                    </a:cubicBezTo>
                    <a:cubicBezTo>
                      <a:pt x="140" y="4"/>
                      <a:pt x="0" y="150"/>
                      <a:pt x="3" y="326"/>
                    </a:cubicBezTo>
                    <a:cubicBezTo>
                      <a:pt x="7" y="500"/>
                      <a:pt x="149" y="640"/>
                      <a:pt x="322" y="640"/>
                    </a:cubicBezTo>
                    <a:cubicBezTo>
                      <a:pt x="325" y="640"/>
                      <a:pt x="327" y="640"/>
                      <a:pt x="330" y="640"/>
                    </a:cubicBezTo>
                    <a:cubicBezTo>
                      <a:pt x="506" y="637"/>
                      <a:pt x="646" y="490"/>
                      <a:pt x="643" y="314"/>
                    </a:cubicBezTo>
                    <a:cubicBezTo>
                      <a:pt x="640" y="141"/>
                      <a:pt x="499" y="1"/>
                      <a:pt x="326"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6" name="Google Shape;826;p2"/>
              <p:cNvSpPr/>
              <p:nvPr/>
            </p:nvSpPr>
            <p:spPr>
              <a:xfrm>
                <a:off x="3094225" y="4147550"/>
                <a:ext cx="16025" cy="16025"/>
              </a:xfrm>
              <a:custGeom>
                <a:avLst/>
                <a:gdLst/>
                <a:ahLst/>
                <a:cxnLst/>
                <a:rect l="l" t="t" r="r" b="b"/>
                <a:pathLst>
                  <a:path w="641" h="641" extrusionOk="0">
                    <a:moveTo>
                      <a:pt x="321" y="0"/>
                    </a:moveTo>
                    <a:cubicBezTo>
                      <a:pt x="144" y="0"/>
                      <a:pt x="1" y="143"/>
                      <a:pt x="1" y="319"/>
                    </a:cubicBezTo>
                    <a:cubicBezTo>
                      <a:pt x="1" y="497"/>
                      <a:pt x="144" y="640"/>
                      <a:pt x="321" y="640"/>
                    </a:cubicBezTo>
                    <a:cubicBezTo>
                      <a:pt x="498" y="640"/>
                      <a:pt x="641" y="497"/>
                      <a:pt x="641" y="319"/>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7" name="Google Shape;827;p2"/>
              <p:cNvSpPr/>
              <p:nvPr/>
            </p:nvSpPr>
            <p:spPr>
              <a:xfrm>
                <a:off x="3094225" y="4215525"/>
                <a:ext cx="16025" cy="16050"/>
              </a:xfrm>
              <a:custGeom>
                <a:avLst/>
                <a:gdLst/>
                <a:ahLst/>
                <a:cxnLst/>
                <a:rect l="l" t="t" r="r" b="b"/>
                <a:pathLst>
                  <a:path w="641" h="642" extrusionOk="0">
                    <a:moveTo>
                      <a:pt x="321" y="1"/>
                    </a:moveTo>
                    <a:cubicBezTo>
                      <a:pt x="144" y="1"/>
                      <a:pt x="1" y="144"/>
                      <a:pt x="1" y="320"/>
                    </a:cubicBezTo>
                    <a:cubicBezTo>
                      <a:pt x="1" y="498"/>
                      <a:pt x="144" y="641"/>
                      <a:pt x="321" y="641"/>
                    </a:cubicBezTo>
                    <a:cubicBezTo>
                      <a:pt x="498" y="641"/>
                      <a:pt x="641" y="498"/>
                      <a:pt x="641" y="320"/>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8" name="Google Shape;828;p2"/>
              <p:cNvSpPr/>
              <p:nvPr/>
            </p:nvSpPr>
            <p:spPr>
              <a:xfrm>
                <a:off x="3094225" y="4249500"/>
                <a:ext cx="16025" cy="16050"/>
              </a:xfrm>
              <a:custGeom>
                <a:avLst/>
                <a:gdLst/>
                <a:ahLst/>
                <a:cxnLst/>
                <a:rect l="l" t="t" r="r" b="b"/>
                <a:pathLst>
                  <a:path w="641" h="642" extrusionOk="0">
                    <a:moveTo>
                      <a:pt x="321" y="1"/>
                    </a:moveTo>
                    <a:cubicBezTo>
                      <a:pt x="144" y="1"/>
                      <a:pt x="1" y="144"/>
                      <a:pt x="1" y="322"/>
                    </a:cubicBezTo>
                    <a:cubicBezTo>
                      <a:pt x="1" y="498"/>
                      <a:pt x="144" y="641"/>
                      <a:pt x="321" y="641"/>
                    </a:cubicBezTo>
                    <a:cubicBezTo>
                      <a:pt x="498" y="641"/>
                      <a:pt x="641" y="498"/>
                      <a:pt x="641" y="322"/>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9" name="Google Shape;829;p2"/>
              <p:cNvSpPr/>
              <p:nvPr/>
            </p:nvSpPr>
            <p:spPr>
              <a:xfrm>
                <a:off x="3133250" y="4487550"/>
                <a:ext cx="16025" cy="16025"/>
              </a:xfrm>
              <a:custGeom>
                <a:avLst/>
                <a:gdLst/>
                <a:ahLst/>
                <a:cxnLst/>
                <a:rect l="l" t="t" r="r" b="b"/>
                <a:pathLst>
                  <a:path w="641"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0" name="Google Shape;830;p2"/>
              <p:cNvSpPr/>
              <p:nvPr/>
            </p:nvSpPr>
            <p:spPr>
              <a:xfrm>
                <a:off x="3094225" y="4283525"/>
                <a:ext cx="16025" cy="16025"/>
              </a:xfrm>
              <a:custGeom>
                <a:avLst/>
                <a:gdLst/>
                <a:ahLst/>
                <a:cxnLst/>
                <a:rect l="l" t="t" r="r" b="b"/>
                <a:pathLst>
                  <a:path w="641" h="641" extrusionOk="0">
                    <a:moveTo>
                      <a:pt x="321" y="1"/>
                    </a:moveTo>
                    <a:cubicBezTo>
                      <a:pt x="144" y="1"/>
                      <a:pt x="1" y="144"/>
                      <a:pt x="1" y="320"/>
                    </a:cubicBezTo>
                    <a:cubicBezTo>
                      <a:pt x="1" y="496"/>
                      <a:pt x="144" y="641"/>
                      <a:pt x="321" y="641"/>
                    </a:cubicBezTo>
                    <a:cubicBezTo>
                      <a:pt x="498" y="641"/>
                      <a:pt x="641" y="496"/>
                      <a:pt x="641" y="320"/>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1" name="Google Shape;831;p2"/>
              <p:cNvSpPr/>
              <p:nvPr/>
            </p:nvSpPr>
            <p:spPr>
              <a:xfrm>
                <a:off x="3094225" y="4181525"/>
                <a:ext cx="16025" cy="16025"/>
              </a:xfrm>
              <a:custGeom>
                <a:avLst/>
                <a:gdLst/>
                <a:ahLst/>
                <a:cxnLst/>
                <a:rect l="l" t="t" r="r" b="b"/>
                <a:pathLst>
                  <a:path w="641" h="641" extrusionOk="0">
                    <a:moveTo>
                      <a:pt x="321" y="0"/>
                    </a:moveTo>
                    <a:cubicBezTo>
                      <a:pt x="144" y="0"/>
                      <a:pt x="1" y="143"/>
                      <a:pt x="1" y="321"/>
                    </a:cubicBezTo>
                    <a:cubicBezTo>
                      <a:pt x="1" y="497"/>
                      <a:pt x="144" y="641"/>
                      <a:pt x="321" y="641"/>
                    </a:cubicBezTo>
                    <a:cubicBezTo>
                      <a:pt x="498" y="641"/>
                      <a:pt x="641" y="497"/>
                      <a:pt x="641" y="321"/>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2" name="Google Shape;832;p2"/>
              <p:cNvSpPr/>
              <p:nvPr/>
            </p:nvSpPr>
            <p:spPr>
              <a:xfrm>
                <a:off x="3133250" y="4317500"/>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3" name="Google Shape;833;p2"/>
              <p:cNvSpPr/>
              <p:nvPr/>
            </p:nvSpPr>
            <p:spPr>
              <a:xfrm>
                <a:off x="3133250" y="4351475"/>
                <a:ext cx="16025" cy="16050"/>
              </a:xfrm>
              <a:custGeom>
                <a:avLst/>
                <a:gdLst/>
                <a:ahLst/>
                <a:cxnLst/>
                <a:rect l="l" t="t" r="r" b="b"/>
                <a:pathLst>
                  <a:path w="641"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4" name="Google Shape;834;p2"/>
              <p:cNvSpPr/>
              <p:nvPr/>
            </p:nvSpPr>
            <p:spPr>
              <a:xfrm>
                <a:off x="3133250" y="4283525"/>
                <a:ext cx="16025" cy="16025"/>
              </a:xfrm>
              <a:custGeom>
                <a:avLst/>
                <a:gdLst/>
                <a:ahLst/>
                <a:cxnLst/>
                <a:rect l="l" t="t" r="r" b="b"/>
                <a:pathLst>
                  <a:path w="641"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5" name="Google Shape;835;p2"/>
              <p:cNvSpPr/>
              <p:nvPr/>
            </p:nvSpPr>
            <p:spPr>
              <a:xfrm>
                <a:off x="3133250" y="4385500"/>
                <a:ext cx="16025" cy="16025"/>
              </a:xfrm>
              <a:custGeom>
                <a:avLst/>
                <a:gdLst/>
                <a:ahLst/>
                <a:cxnLst/>
                <a:rect l="l" t="t" r="r" b="b"/>
                <a:pathLst>
                  <a:path w="641"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6" name="Google Shape;836;p2"/>
              <p:cNvSpPr/>
              <p:nvPr/>
            </p:nvSpPr>
            <p:spPr>
              <a:xfrm>
                <a:off x="3133250" y="4453525"/>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7" name="Google Shape;837;p2"/>
              <p:cNvSpPr/>
              <p:nvPr/>
            </p:nvSpPr>
            <p:spPr>
              <a:xfrm>
                <a:off x="3133250" y="4419550"/>
                <a:ext cx="16025" cy="16025"/>
              </a:xfrm>
              <a:custGeom>
                <a:avLst/>
                <a:gdLst/>
                <a:ahLst/>
                <a:cxnLst/>
                <a:rect l="l" t="t" r="r" b="b"/>
                <a:pathLst>
                  <a:path w="641"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8" name="Google Shape;838;p2"/>
              <p:cNvSpPr/>
              <p:nvPr/>
            </p:nvSpPr>
            <p:spPr>
              <a:xfrm>
                <a:off x="3133250" y="4249500"/>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9" name="Google Shape;839;p2"/>
              <p:cNvSpPr/>
              <p:nvPr/>
            </p:nvSpPr>
            <p:spPr>
              <a:xfrm>
                <a:off x="3133250" y="4045525"/>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0" name="Google Shape;840;p2"/>
              <p:cNvSpPr/>
              <p:nvPr/>
            </p:nvSpPr>
            <p:spPr>
              <a:xfrm>
                <a:off x="3133250" y="3977500"/>
                <a:ext cx="16025" cy="16025"/>
              </a:xfrm>
              <a:custGeom>
                <a:avLst/>
                <a:gdLst/>
                <a:ahLst/>
                <a:cxnLst/>
                <a:rect l="l" t="t" r="r" b="b"/>
                <a:pathLst>
                  <a:path w="641"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1" name="Google Shape;841;p2"/>
              <p:cNvSpPr/>
              <p:nvPr/>
            </p:nvSpPr>
            <p:spPr>
              <a:xfrm>
                <a:off x="3133250" y="4079550"/>
                <a:ext cx="16025" cy="16025"/>
              </a:xfrm>
              <a:custGeom>
                <a:avLst/>
                <a:gdLst/>
                <a:ahLst/>
                <a:cxnLst/>
                <a:rect l="l" t="t" r="r" b="b"/>
                <a:pathLst>
                  <a:path w="641" h="641" extrusionOk="0">
                    <a:moveTo>
                      <a:pt x="322" y="0"/>
                    </a:moveTo>
                    <a:cubicBezTo>
                      <a:pt x="144" y="0"/>
                      <a:pt x="1" y="143"/>
                      <a:pt x="1" y="320"/>
                    </a:cubicBezTo>
                    <a:cubicBezTo>
                      <a:pt x="1" y="496"/>
                      <a:pt x="144" y="641"/>
                      <a:pt x="322" y="641"/>
                    </a:cubicBezTo>
                    <a:cubicBezTo>
                      <a:pt x="498" y="641"/>
                      <a:pt x="641" y="496"/>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2" name="Google Shape;842;p2"/>
              <p:cNvSpPr/>
              <p:nvPr/>
            </p:nvSpPr>
            <p:spPr>
              <a:xfrm>
                <a:off x="3211300" y="4385500"/>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3" name="Google Shape;843;p2"/>
              <p:cNvSpPr/>
              <p:nvPr/>
            </p:nvSpPr>
            <p:spPr>
              <a:xfrm>
                <a:off x="3133250" y="4215525"/>
                <a:ext cx="16025" cy="16050"/>
              </a:xfrm>
              <a:custGeom>
                <a:avLst/>
                <a:gdLst/>
                <a:ahLst/>
                <a:cxnLst/>
                <a:rect l="l" t="t" r="r" b="b"/>
                <a:pathLst>
                  <a:path w="641"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4" name="Google Shape;844;p2"/>
              <p:cNvSpPr/>
              <p:nvPr/>
            </p:nvSpPr>
            <p:spPr>
              <a:xfrm>
                <a:off x="3133250" y="4113525"/>
                <a:ext cx="16025" cy="16025"/>
              </a:xfrm>
              <a:custGeom>
                <a:avLst/>
                <a:gdLst/>
                <a:ahLst/>
                <a:cxnLst/>
                <a:rect l="l" t="t" r="r" b="b"/>
                <a:pathLst>
                  <a:path w="641"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5" name="Google Shape;845;p2"/>
              <p:cNvSpPr/>
              <p:nvPr/>
            </p:nvSpPr>
            <p:spPr>
              <a:xfrm>
                <a:off x="3133250" y="4181525"/>
                <a:ext cx="16025" cy="16025"/>
              </a:xfrm>
              <a:custGeom>
                <a:avLst/>
                <a:gdLst/>
                <a:ahLst/>
                <a:cxnLst/>
                <a:rect l="l" t="t" r="r" b="b"/>
                <a:pathLst>
                  <a:path w="641"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6" name="Google Shape;846;p2"/>
              <p:cNvSpPr/>
              <p:nvPr/>
            </p:nvSpPr>
            <p:spPr>
              <a:xfrm>
                <a:off x="3133250" y="4147550"/>
                <a:ext cx="16025" cy="16025"/>
              </a:xfrm>
              <a:custGeom>
                <a:avLst/>
                <a:gdLst/>
                <a:ahLst/>
                <a:cxnLst/>
                <a:rect l="l" t="t" r="r" b="b"/>
                <a:pathLst>
                  <a:path w="641"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7" name="Google Shape;847;p2"/>
              <p:cNvSpPr/>
              <p:nvPr/>
            </p:nvSpPr>
            <p:spPr>
              <a:xfrm>
                <a:off x="3367450" y="4419550"/>
                <a:ext cx="16025" cy="16025"/>
              </a:xfrm>
              <a:custGeom>
                <a:avLst/>
                <a:gdLst/>
                <a:ahLst/>
                <a:cxnLst/>
                <a:rect l="l" t="t" r="r" b="b"/>
                <a:pathLst>
                  <a:path w="641" h="641" extrusionOk="0">
                    <a:moveTo>
                      <a:pt x="320" y="1"/>
                    </a:moveTo>
                    <a:cubicBezTo>
                      <a:pt x="143" y="1"/>
                      <a:pt x="0" y="144"/>
                      <a:pt x="0" y="320"/>
                    </a:cubicBezTo>
                    <a:cubicBezTo>
                      <a:pt x="0" y="498"/>
                      <a:pt x="143"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8" name="Google Shape;848;p2"/>
              <p:cNvSpPr/>
              <p:nvPr/>
            </p:nvSpPr>
            <p:spPr>
              <a:xfrm>
                <a:off x="3328375"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9" name="Google Shape;849;p2"/>
              <p:cNvSpPr/>
              <p:nvPr/>
            </p:nvSpPr>
            <p:spPr>
              <a:xfrm>
                <a:off x="3328375"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0" name="Google Shape;850;p2"/>
              <p:cNvSpPr/>
              <p:nvPr/>
            </p:nvSpPr>
            <p:spPr>
              <a:xfrm>
                <a:off x="3328375"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1" name="Google Shape;851;p2"/>
              <p:cNvSpPr/>
              <p:nvPr/>
            </p:nvSpPr>
            <p:spPr>
              <a:xfrm>
                <a:off x="3328375"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2" name="Google Shape;852;p2"/>
              <p:cNvSpPr/>
              <p:nvPr/>
            </p:nvSpPr>
            <p:spPr>
              <a:xfrm>
                <a:off x="3328375"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3" name="Google Shape;853;p2"/>
              <p:cNvSpPr/>
              <p:nvPr/>
            </p:nvSpPr>
            <p:spPr>
              <a:xfrm>
                <a:off x="3328375"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4" name="Google Shape;854;p2"/>
              <p:cNvSpPr/>
              <p:nvPr/>
            </p:nvSpPr>
            <p:spPr>
              <a:xfrm>
                <a:off x="3328375"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5" name="Google Shape;855;p2"/>
              <p:cNvSpPr/>
              <p:nvPr/>
            </p:nvSpPr>
            <p:spPr>
              <a:xfrm>
                <a:off x="3328375"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6" name="Google Shape;856;p2"/>
              <p:cNvSpPr/>
              <p:nvPr/>
            </p:nvSpPr>
            <p:spPr>
              <a:xfrm>
                <a:off x="3289350"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7" name="Google Shape;857;p2"/>
              <p:cNvSpPr/>
              <p:nvPr/>
            </p:nvSpPr>
            <p:spPr>
              <a:xfrm>
                <a:off x="3289350" y="4487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8" name="Google Shape;858;p2"/>
              <p:cNvSpPr/>
              <p:nvPr/>
            </p:nvSpPr>
            <p:spPr>
              <a:xfrm>
                <a:off x="3289350"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9" name="Google Shape;859;p2"/>
              <p:cNvSpPr/>
              <p:nvPr/>
            </p:nvSpPr>
            <p:spPr>
              <a:xfrm>
                <a:off x="3289350"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0" name="Google Shape;860;p2"/>
              <p:cNvSpPr/>
              <p:nvPr/>
            </p:nvSpPr>
            <p:spPr>
              <a:xfrm>
                <a:off x="3289350"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1" name="Google Shape;861;p2"/>
              <p:cNvSpPr/>
              <p:nvPr/>
            </p:nvSpPr>
            <p:spPr>
              <a:xfrm>
                <a:off x="3328375" y="4079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2" name="Google Shape;862;p2"/>
              <p:cNvSpPr/>
              <p:nvPr/>
            </p:nvSpPr>
            <p:spPr>
              <a:xfrm>
                <a:off x="3328375" y="4113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3" name="Google Shape;863;p2"/>
              <p:cNvSpPr/>
              <p:nvPr/>
            </p:nvSpPr>
            <p:spPr>
              <a:xfrm>
                <a:off x="3328375" y="4047150"/>
                <a:ext cx="14125" cy="14425"/>
              </a:xfrm>
              <a:custGeom>
                <a:avLst/>
                <a:gdLst/>
                <a:ahLst/>
                <a:cxnLst/>
                <a:rect l="l" t="t" r="r" b="b"/>
                <a:pathLst>
                  <a:path w="565" h="577" extrusionOk="0">
                    <a:moveTo>
                      <a:pt x="129" y="0"/>
                    </a:moveTo>
                    <a:cubicBezTo>
                      <a:pt x="52" y="58"/>
                      <a:pt x="1" y="151"/>
                      <a:pt x="1" y="257"/>
                    </a:cubicBezTo>
                    <a:cubicBezTo>
                      <a:pt x="1" y="433"/>
                      <a:pt x="144" y="576"/>
                      <a:pt x="322" y="576"/>
                    </a:cubicBezTo>
                    <a:cubicBezTo>
                      <a:pt x="420" y="576"/>
                      <a:pt x="506" y="531"/>
                      <a:pt x="564" y="462"/>
                    </a:cubicBezTo>
                    <a:cubicBezTo>
                      <a:pt x="423" y="305"/>
                      <a:pt x="278" y="151"/>
                      <a:pt x="129"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4" name="Google Shape;864;p2"/>
              <p:cNvSpPr/>
              <p:nvPr/>
            </p:nvSpPr>
            <p:spPr>
              <a:xfrm>
                <a:off x="3328375"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5" name="Google Shape;865;p2"/>
              <p:cNvSpPr/>
              <p:nvPr/>
            </p:nvSpPr>
            <p:spPr>
              <a:xfrm>
                <a:off x="3367450" y="4385500"/>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6" name="Google Shape;866;p2"/>
              <p:cNvSpPr/>
              <p:nvPr/>
            </p:nvSpPr>
            <p:spPr>
              <a:xfrm>
                <a:off x="3406475" y="4182050"/>
                <a:ext cx="9525" cy="15500"/>
              </a:xfrm>
              <a:custGeom>
                <a:avLst/>
                <a:gdLst/>
                <a:ahLst/>
                <a:cxnLst/>
                <a:rect l="l" t="t" r="r" b="b"/>
                <a:pathLst>
                  <a:path w="381" h="620" extrusionOk="0">
                    <a:moveTo>
                      <a:pt x="213" y="0"/>
                    </a:moveTo>
                    <a:cubicBezTo>
                      <a:pt x="89" y="44"/>
                      <a:pt x="0" y="160"/>
                      <a:pt x="0" y="300"/>
                    </a:cubicBezTo>
                    <a:cubicBezTo>
                      <a:pt x="0" y="476"/>
                      <a:pt x="143" y="620"/>
                      <a:pt x="320" y="620"/>
                    </a:cubicBezTo>
                    <a:cubicBezTo>
                      <a:pt x="341" y="620"/>
                      <a:pt x="360" y="618"/>
                      <a:pt x="380" y="614"/>
                    </a:cubicBezTo>
                    <a:cubicBezTo>
                      <a:pt x="330" y="407"/>
                      <a:pt x="275" y="202"/>
                      <a:pt x="213"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7" name="Google Shape;867;p2"/>
              <p:cNvSpPr/>
              <p:nvPr/>
            </p:nvSpPr>
            <p:spPr>
              <a:xfrm>
                <a:off x="3367450" y="4351475"/>
                <a:ext cx="16025" cy="16050"/>
              </a:xfrm>
              <a:custGeom>
                <a:avLst/>
                <a:gdLst/>
                <a:ahLst/>
                <a:cxnLst/>
                <a:rect l="l" t="t" r="r" b="b"/>
                <a:pathLst>
                  <a:path w="641" h="642" extrusionOk="0">
                    <a:moveTo>
                      <a:pt x="320" y="1"/>
                    </a:moveTo>
                    <a:cubicBezTo>
                      <a:pt x="143" y="1"/>
                      <a:pt x="0" y="145"/>
                      <a:pt x="0" y="322"/>
                    </a:cubicBezTo>
                    <a:cubicBezTo>
                      <a:pt x="0" y="498"/>
                      <a:pt x="143"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8" name="Google Shape;868;p2"/>
              <p:cNvSpPr/>
              <p:nvPr/>
            </p:nvSpPr>
            <p:spPr>
              <a:xfrm>
                <a:off x="3094125" y="4045500"/>
                <a:ext cx="16175" cy="16025"/>
              </a:xfrm>
              <a:custGeom>
                <a:avLst/>
                <a:gdLst/>
                <a:ahLst/>
                <a:cxnLst/>
                <a:rect l="l" t="t" r="r" b="b"/>
                <a:pathLst>
                  <a:path w="647" h="641" extrusionOk="0">
                    <a:moveTo>
                      <a:pt x="324" y="0"/>
                    </a:moveTo>
                    <a:cubicBezTo>
                      <a:pt x="322" y="0"/>
                      <a:pt x="320" y="0"/>
                      <a:pt x="318" y="0"/>
                    </a:cubicBezTo>
                    <a:cubicBezTo>
                      <a:pt x="140" y="3"/>
                      <a:pt x="0" y="149"/>
                      <a:pt x="3" y="327"/>
                    </a:cubicBezTo>
                    <a:cubicBezTo>
                      <a:pt x="8" y="502"/>
                      <a:pt x="151" y="641"/>
                      <a:pt x="324" y="641"/>
                    </a:cubicBezTo>
                    <a:cubicBezTo>
                      <a:pt x="326" y="641"/>
                      <a:pt x="328" y="641"/>
                      <a:pt x="330" y="641"/>
                    </a:cubicBezTo>
                    <a:cubicBezTo>
                      <a:pt x="506" y="638"/>
                      <a:pt x="646" y="491"/>
                      <a:pt x="643" y="314"/>
                    </a:cubicBezTo>
                    <a:cubicBezTo>
                      <a:pt x="640" y="139"/>
                      <a:pt x="497" y="0"/>
                      <a:pt x="324"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9" name="Google Shape;869;p2"/>
              <p:cNvSpPr/>
              <p:nvPr/>
            </p:nvSpPr>
            <p:spPr>
              <a:xfrm>
                <a:off x="3406475" y="4215525"/>
                <a:ext cx="15275" cy="16050"/>
              </a:xfrm>
              <a:custGeom>
                <a:avLst/>
                <a:gdLst/>
                <a:ahLst/>
                <a:cxnLst/>
                <a:rect l="l" t="t" r="r" b="b"/>
                <a:pathLst>
                  <a:path w="611" h="642" extrusionOk="0">
                    <a:moveTo>
                      <a:pt x="320" y="1"/>
                    </a:moveTo>
                    <a:cubicBezTo>
                      <a:pt x="143" y="1"/>
                      <a:pt x="0" y="144"/>
                      <a:pt x="0" y="320"/>
                    </a:cubicBezTo>
                    <a:cubicBezTo>
                      <a:pt x="0" y="498"/>
                      <a:pt x="143" y="641"/>
                      <a:pt x="320" y="641"/>
                    </a:cubicBezTo>
                    <a:cubicBezTo>
                      <a:pt x="451" y="641"/>
                      <a:pt x="561" y="563"/>
                      <a:pt x="611" y="453"/>
                    </a:cubicBezTo>
                    <a:cubicBezTo>
                      <a:pt x="594" y="335"/>
                      <a:pt x="574" y="219"/>
                      <a:pt x="553" y="103"/>
                    </a:cubicBezTo>
                    <a:cubicBezTo>
                      <a:pt x="496" y="40"/>
                      <a:pt x="413"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0" name="Google Shape;870;p2"/>
              <p:cNvSpPr/>
              <p:nvPr/>
            </p:nvSpPr>
            <p:spPr>
              <a:xfrm>
                <a:off x="3406475"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1" name="Google Shape;871;p2"/>
              <p:cNvSpPr/>
              <p:nvPr/>
            </p:nvSpPr>
            <p:spPr>
              <a:xfrm>
                <a:off x="3406475"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2" name="Google Shape;872;p2"/>
              <p:cNvSpPr/>
              <p:nvPr/>
            </p:nvSpPr>
            <p:spPr>
              <a:xfrm>
                <a:off x="3367450" y="4147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3" name="Google Shape;873;p2"/>
              <p:cNvSpPr/>
              <p:nvPr/>
            </p:nvSpPr>
            <p:spPr>
              <a:xfrm>
                <a:off x="3367450" y="4181525"/>
                <a:ext cx="16025" cy="16025"/>
              </a:xfrm>
              <a:custGeom>
                <a:avLst/>
                <a:gdLst/>
                <a:ahLst/>
                <a:cxnLst/>
                <a:rect l="l" t="t" r="r" b="b"/>
                <a:pathLst>
                  <a:path w="641" h="641" extrusionOk="0">
                    <a:moveTo>
                      <a:pt x="320" y="0"/>
                    </a:moveTo>
                    <a:cubicBezTo>
                      <a:pt x="143" y="0"/>
                      <a:pt x="0" y="143"/>
                      <a:pt x="0" y="321"/>
                    </a:cubicBezTo>
                    <a:cubicBezTo>
                      <a:pt x="0" y="497"/>
                      <a:pt x="143"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4" name="Google Shape;874;p2"/>
              <p:cNvSpPr/>
              <p:nvPr/>
            </p:nvSpPr>
            <p:spPr>
              <a:xfrm>
                <a:off x="3328375"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5" name="Google Shape;875;p2"/>
              <p:cNvSpPr/>
              <p:nvPr/>
            </p:nvSpPr>
            <p:spPr>
              <a:xfrm>
                <a:off x="3367450" y="4317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6" name="Google Shape;876;p2"/>
              <p:cNvSpPr/>
              <p:nvPr/>
            </p:nvSpPr>
            <p:spPr>
              <a:xfrm>
                <a:off x="3367450" y="4113525"/>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7" name="Google Shape;877;p2"/>
              <p:cNvSpPr/>
              <p:nvPr/>
            </p:nvSpPr>
            <p:spPr>
              <a:xfrm>
                <a:off x="3367450" y="4215525"/>
                <a:ext cx="16025" cy="16050"/>
              </a:xfrm>
              <a:custGeom>
                <a:avLst/>
                <a:gdLst/>
                <a:ahLst/>
                <a:cxnLst/>
                <a:rect l="l" t="t" r="r" b="b"/>
                <a:pathLst>
                  <a:path w="641" h="642" extrusionOk="0">
                    <a:moveTo>
                      <a:pt x="320" y="1"/>
                    </a:moveTo>
                    <a:cubicBezTo>
                      <a:pt x="143" y="1"/>
                      <a:pt x="0" y="144"/>
                      <a:pt x="0" y="320"/>
                    </a:cubicBezTo>
                    <a:cubicBezTo>
                      <a:pt x="0" y="498"/>
                      <a:pt x="143"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8" name="Google Shape;878;p2"/>
              <p:cNvSpPr/>
              <p:nvPr/>
            </p:nvSpPr>
            <p:spPr>
              <a:xfrm>
                <a:off x="3367450"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9" name="Google Shape;879;p2"/>
              <p:cNvSpPr/>
              <p:nvPr/>
            </p:nvSpPr>
            <p:spPr>
              <a:xfrm>
                <a:off x="3367450"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0" name="Google Shape;880;p2"/>
              <p:cNvSpPr/>
              <p:nvPr/>
            </p:nvSpPr>
            <p:spPr>
              <a:xfrm>
                <a:off x="3289350"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1" name="Google Shape;881;p2"/>
              <p:cNvSpPr/>
              <p:nvPr/>
            </p:nvSpPr>
            <p:spPr>
              <a:xfrm>
                <a:off x="3250325" y="4181525"/>
                <a:ext cx="16050" cy="16025"/>
              </a:xfrm>
              <a:custGeom>
                <a:avLst/>
                <a:gdLst/>
                <a:ahLst/>
                <a:cxnLst/>
                <a:rect l="l" t="t" r="r" b="b"/>
                <a:pathLst>
                  <a:path w="642"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2" name="Google Shape;882;p2"/>
              <p:cNvSpPr/>
              <p:nvPr/>
            </p:nvSpPr>
            <p:spPr>
              <a:xfrm>
                <a:off x="3250325" y="4079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3" name="Google Shape;883;p2"/>
              <p:cNvSpPr/>
              <p:nvPr/>
            </p:nvSpPr>
            <p:spPr>
              <a:xfrm>
                <a:off x="3250325" y="4113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4" name="Google Shape;884;p2"/>
              <p:cNvSpPr/>
              <p:nvPr/>
            </p:nvSpPr>
            <p:spPr>
              <a:xfrm>
                <a:off x="3250325" y="4147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5" name="Google Shape;885;p2"/>
              <p:cNvSpPr/>
              <p:nvPr/>
            </p:nvSpPr>
            <p:spPr>
              <a:xfrm>
                <a:off x="3250325" y="4283525"/>
                <a:ext cx="16050" cy="16025"/>
              </a:xfrm>
              <a:custGeom>
                <a:avLst/>
                <a:gdLst/>
                <a:ahLst/>
                <a:cxnLst/>
                <a:rect l="l" t="t" r="r" b="b"/>
                <a:pathLst>
                  <a:path w="642"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6" name="Google Shape;886;p2"/>
              <p:cNvSpPr/>
              <p:nvPr/>
            </p:nvSpPr>
            <p:spPr>
              <a:xfrm>
                <a:off x="3250325" y="4317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7" name="Google Shape;887;p2"/>
              <p:cNvSpPr/>
              <p:nvPr/>
            </p:nvSpPr>
            <p:spPr>
              <a:xfrm>
                <a:off x="3250325" y="4249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8" name="Google Shape;888;p2"/>
              <p:cNvSpPr/>
              <p:nvPr/>
            </p:nvSpPr>
            <p:spPr>
              <a:xfrm>
                <a:off x="3250325" y="4215525"/>
                <a:ext cx="16050" cy="16050"/>
              </a:xfrm>
              <a:custGeom>
                <a:avLst/>
                <a:gdLst/>
                <a:ahLst/>
                <a:cxnLst/>
                <a:rect l="l" t="t" r="r" b="b"/>
                <a:pathLst>
                  <a:path w="642"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9" name="Google Shape;889;p2"/>
              <p:cNvSpPr/>
              <p:nvPr/>
            </p:nvSpPr>
            <p:spPr>
              <a:xfrm>
                <a:off x="3211300" y="4487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0" name="Google Shape;890;p2"/>
              <p:cNvSpPr/>
              <p:nvPr/>
            </p:nvSpPr>
            <p:spPr>
              <a:xfrm>
                <a:off x="3211300" y="4555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1" name="Google Shape;891;p2"/>
              <p:cNvSpPr/>
              <p:nvPr/>
            </p:nvSpPr>
            <p:spPr>
              <a:xfrm>
                <a:off x="3211300" y="4453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2" name="Google Shape;892;p2"/>
              <p:cNvSpPr/>
              <p:nvPr/>
            </p:nvSpPr>
            <p:spPr>
              <a:xfrm>
                <a:off x="3211300" y="4521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3" name="Google Shape;893;p2"/>
              <p:cNvSpPr/>
              <p:nvPr/>
            </p:nvSpPr>
            <p:spPr>
              <a:xfrm>
                <a:off x="3250325" y="4011475"/>
                <a:ext cx="16050" cy="16025"/>
              </a:xfrm>
              <a:custGeom>
                <a:avLst/>
                <a:gdLst/>
                <a:ahLst/>
                <a:cxnLst/>
                <a:rect l="l" t="t" r="r" b="b"/>
                <a:pathLst>
                  <a:path w="642" h="641" extrusionOk="0">
                    <a:moveTo>
                      <a:pt x="320" y="1"/>
                    </a:moveTo>
                    <a:cubicBezTo>
                      <a:pt x="144" y="1"/>
                      <a:pt x="1" y="144"/>
                      <a:pt x="1" y="321"/>
                    </a:cubicBezTo>
                    <a:cubicBezTo>
                      <a:pt x="1" y="498"/>
                      <a:pt x="144" y="641"/>
                      <a:pt x="320" y="641"/>
                    </a:cubicBezTo>
                    <a:cubicBezTo>
                      <a:pt x="498" y="641"/>
                      <a:pt x="641" y="498"/>
                      <a:pt x="641" y="321"/>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4" name="Google Shape;894;p2"/>
              <p:cNvSpPr/>
              <p:nvPr/>
            </p:nvSpPr>
            <p:spPr>
              <a:xfrm>
                <a:off x="3250325" y="4045500"/>
                <a:ext cx="16050" cy="16025"/>
              </a:xfrm>
              <a:custGeom>
                <a:avLst/>
                <a:gdLst/>
                <a:ahLst/>
                <a:cxnLst/>
                <a:rect l="l" t="t" r="r" b="b"/>
                <a:pathLst>
                  <a:path w="642" h="641" extrusionOk="0">
                    <a:moveTo>
                      <a:pt x="320" y="0"/>
                    </a:moveTo>
                    <a:cubicBezTo>
                      <a:pt x="144" y="0"/>
                      <a:pt x="1" y="143"/>
                      <a:pt x="1" y="320"/>
                    </a:cubicBezTo>
                    <a:cubicBezTo>
                      <a:pt x="1" y="497"/>
                      <a:pt x="144" y="641"/>
                      <a:pt x="320" y="641"/>
                    </a:cubicBezTo>
                    <a:cubicBezTo>
                      <a:pt x="498" y="641"/>
                      <a:pt x="641" y="497"/>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5" name="Google Shape;895;p2"/>
              <p:cNvSpPr/>
              <p:nvPr/>
            </p:nvSpPr>
            <p:spPr>
              <a:xfrm>
                <a:off x="3289350"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6" name="Google Shape;896;p2"/>
              <p:cNvSpPr/>
              <p:nvPr/>
            </p:nvSpPr>
            <p:spPr>
              <a:xfrm>
                <a:off x="3289350"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7" name="Google Shape;897;p2"/>
              <p:cNvSpPr/>
              <p:nvPr/>
            </p:nvSpPr>
            <p:spPr>
              <a:xfrm>
                <a:off x="3289350" y="4113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8" name="Google Shape;898;p2"/>
              <p:cNvSpPr/>
              <p:nvPr/>
            </p:nvSpPr>
            <p:spPr>
              <a:xfrm>
                <a:off x="3289350"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9" name="Google Shape;899;p2"/>
              <p:cNvSpPr/>
              <p:nvPr/>
            </p:nvSpPr>
            <p:spPr>
              <a:xfrm>
                <a:off x="3211300" y="4419550"/>
                <a:ext cx="16050" cy="16025"/>
              </a:xfrm>
              <a:custGeom>
                <a:avLst/>
                <a:gdLst/>
                <a:ahLst/>
                <a:cxnLst/>
                <a:rect l="l" t="t" r="r" b="b"/>
                <a:pathLst>
                  <a:path w="642"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0" name="Google Shape;900;p2"/>
              <p:cNvSpPr/>
              <p:nvPr/>
            </p:nvSpPr>
            <p:spPr>
              <a:xfrm>
                <a:off x="3250325" y="4351475"/>
                <a:ext cx="16050" cy="16050"/>
              </a:xfrm>
              <a:custGeom>
                <a:avLst/>
                <a:gdLst/>
                <a:ahLst/>
                <a:cxnLst/>
                <a:rect l="l" t="t" r="r" b="b"/>
                <a:pathLst>
                  <a:path w="642"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1" name="Google Shape;901;p2"/>
              <p:cNvSpPr/>
              <p:nvPr/>
            </p:nvSpPr>
            <p:spPr>
              <a:xfrm>
                <a:off x="3289350"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2" name="Google Shape;902;p2"/>
              <p:cNvSpPr/>
              <p:nvPr/>
            </p:nvSpPr>
            <p:spPr>
              <a:xfrm>
                <a:off x="3289350"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3" name="Google Shape;903;p2"/>
              <p:cNvSpPr/>
              <p:nvPr/>
            </p:nvSpPr>
            <p:spPr>
              <a:xfrm>
                <a:off x="3289350" y="4079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4" name="Google Shape;904;p2"/>
              <p:cNvSpPr/>
              <p:nvPr/>
            </p:nvSpPr>
            <p:spPr>
              <a:xfrm>
                <a:off x="3250325" y="4419550"/>
                <a:ext cx="16050" cy="16025"/>
              </a:xfrm>
              <a:custGeom>
                <a:avLst/>
                <a:gdLst/>
                <a:ahLst/>
                <a:cxnLst/>
                <a:rect l="l" t="t" r="r" b="b"/>
                <a:pathLst>
                  <a:path w="642"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5" name="Google Shape;905;p2"/>
              <p:cNvSpPr/>
              <p:nvPr/>
            </p:nvSpPr>
            <p:spPr>
              <a:xfrm>
                <a:off x="3250325" y="4385500"/>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6" name="Google Shape;906;p2"/>
              <p:cNvSpPr/>
              <p:nvPr/>
            </p:nvSpPr>
            <p:spPr>
              <a:xfrm>
                <a:off x="3250325" y="4453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7" name="Google Shape;907;p2"/>
              <p:cNvSpPr/>
              <p:nvPr/>
            </p:nvSpPr>
            <p:spPr>
              <a:xfrm>
                <a:off x="3289350" y="4013325"/>
                <a:ext cx="15275" cy="14175"/>
              </a:xfrm>
              <a:custGeom>
                <a:avLst/>
                <a:gdLst/>
                <a:ahLst/>
                <a:cxnLst/>
                <a:rect l="l" t="t" r="r" b="b"/>
                <a:pathLst>
                  <a:path w="611" h="567" extrusionOk="0">
                    <a:moveTo>
                      <a:pt x="118" y="0"/>
                    </a:moveTo>
                    <a:cubicBezTo>
                      <a:pt x="47" y="61"/>
                      <a:pt x="1" y="150"/>
                      <a:pt x="1" y="247"/>
                    </a:cubicBezTo>
                    <a:cubicBezTo>
                      <a:pt x="1" y="424"/>
                      <a:pt x="144" y="567"/>
                      <a:pt x="322" y="567"/>
                    </a:cubicBezTo>
                    <a:cubicBezTo>
                      <a:pt x="451" y="567"/>
                      <a:pt x="563" y="490"/>
                      <a:pt x="611" y="379"/>
                    </a:cubicBezTo>
                    <a:cubicBezTo>
                      <a:pt x="448" y="249"/>
                      <a:pt x="285" y="122"/>
                      <a:pt x="118"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8" name="Google Shape;908;p2"/>
              <p:cNvSpPr/>
              <p:nvPr/>
            </p:nvSpPr>
            <p:spPr>
              <a:xfrm>
                <a:off x="3289350" y="4045500"/>
                <a:ext cx="16050" cy="16025"/>
              </a:xfrm>
              <a:custGeom>
                <a:avLst/>
                <a:gdLst/>
                <a:ahLst/>
                <a:cxnLst/>
                <a:rect l="l" t="t" r="r" b="b"/>
                <a:pathLst>
                  <a:path w="642" h="641" extrusionOk="0">
                    <a:moveTo>
                      <a:pt x="322" y="0"/>
                    </a:moveTo>
                    <a:cubicBezTo>
                      <a:pt x="144" y="0"/>
                      <a:pt x="1" y="143"/>
                      <a:pt x="1" y="320"/>
                    </a:cubicBezTo>
                    <a:cubicBezTo>
                      <a:pt x="1" y="497"/>
                      <a:pt x="144" y="641"/>
                      <a:pt x="322" y="641"/>
                    </a:cubicBezTo>
                    <a:cubicBezTo>
                      <a:pt x="498" y="641"/>
                      <a:pt x="641" y="497"/>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9" name="Google Shape;909;p2"/>
              <p:cNvSpPr/>
              <p:nvPr/>
            </p:nvSpPr>
            <p:spPr>
              <a:xfrm>
                <a:off x="3250325" y="4521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0" name="Google Shape;910;p2"/>
              <p:cNvSpPr/>
              <p:nvPr/>
            </p:nvSpPr>
            <p:spPr>
              <a:xfrm>
                <a:off x="3250325" y="4487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1" name="Google Shape;911;p2"/>
              <p:cNvSpPr/>
              <p:nvPr/>
            </p:nvSpPr>
            <p:spPr>
              <a:xfrm>
                <a:off x="2899050" y="4453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2" name="Google Shape;912;p2"/>
              <p:cNvSpPr/>
              <p:nvPr/>
            </p:nvSpPr>
            <p:spPr>
              <a:xfrm>
                <a:off x="2899050" y="4079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3" name="Google Shape;913;p2"/>
              <p:cNvSpPr/>
              <p:nvPr/>
            </p:nvSpPr>
            <p:spPr>
              <a:xfrm>
                <a:off x="2862000" y="4047150"/>
                <a:ext cx="14100" cy="14425"/>
              </a:xfrm>
              <a:custGeom>
                <a:avLst/>
                <a:gdLst/>
                <a:ahLst/>
                <a:cxnLst/>
                <a:rect l="l" t="t" r="r" b="b"/>
                <a:pathLst>
                  <a:path w="564" h="577" extrusionOk="0">
                    <a:moveTo>
                      <a:pt x="436" y="0"/>
                    </a:moveTo>
                    <a:cubicBezTo>
                      <a:pt x="287" y="151"/>
                      <a:pt x="142" y="303"/>
                      <a:pt x="0" y="462"/>
                    </a:cubicBezTo>
                    <a:cubicBezTo>
                      <a:pt x="57" y="531"/>
                      <a:pt x="143" y="576"/>
                      <a:pt x="243" y="576"/>
                    </a:cubicBezTo>
                    <a:cubicBezTo>
                      <a:pt x="421" y="576"/>
                      <a:pt x="564" y="433"/>
                      <a:pt x="564" y="257"/>
                    </a:cubicBezTo>
                    <a:cubicBezTo>
                      <a:pt x="564" y="151"/>
                      <a:pt x="513" y="58"/>
                      <a:pt x="43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4" name="Google Shape;914;p2"/>
              <p:cNvSpPr/>
              <p:nvPr/>
            </p:nvSpPr>
            <p:spPr>
              <a:xfrm>
                <a:off x="2899050" y="4045500"/>
                <a:ext cx="16050" cy="16025"/>
              </a:xfrm>
              <a:custGeom>
                <a:avLst/>
                <a:gdLst/>
                <a:ahLst/>
                <a:cxnLst/>
                <a:rect l="l" t="t" r="r" b="b"/>
                <a:pathLst>
                  <a:path w="642" h="641" extrusionOk="0">
                    <a:moveTo>
                      <a:pt x="320" y="0"/>
                    </a:moveTo>
                    <a:cubicBezTo>
                      <a:pt x="144" y="0"/>
                      <a:pt x="1" y="143"/>
                      <a:pt x="1" y="320"/>
                    </a:cubicBezTo>
                    <a:cubicBezTo>
                      <a:pt x="1" y="497"/>
                      <a:pt x="144" y="641"/>
                      <a:pt x="320" y="641"/>
                    </a:cubicBezTo>
                    <a:cubicBezTo>
                      <a:pt x="498" y="641"/>
                      <a:pt x="641" y="497"/>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5" name="Google Shape;915;p2"/>
              <p:cNvSpPr/>
              <p:nvPr/>
            </p:nvSpPr>
            <p:spPr>
              <a:xfrm>
                <a:off x="2899050" y="4147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6" name="Google Shape;916;p2"/>
              <p:cNvSpPr/>
              <p:nvPr/>
            </p:nvSpPr>
            <p:spPr>
              <a:xfrm>
                <a:off x="2899050" y="4113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7" name="Google Shape;917;p2"/>
              <p:cNvSpPr/>
              <p:nvPr/>
            </p:nvSpPr>
            <p:spPr>
              <a:xfrm>
                <a:off x="2899050" y="4181525"/>
                <a:ext cx="16050" cy="16025"/>
              </a:xfrm>
              <a:custGeom>
                <a:avLst/>
                <a:gdLst/>
                <a:ahLst/>
                <a:cxnLst/>
                <a:rect l="l" t="t" r="r" b="b"/>
                <a:pathLst>
                  <a:path w="642"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8" name="Google Shape;918;p2"/>
              <p:cNvSpPr/>
              <p:nvPr/>
            </p:nvSpPr>
            <p:spPr>
              <a:xfrm>
                <a:off x="2899050" y="4249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9" name="Google Shape;919;p2"/>
              <p:cNvSpPr/>
              <p:nvPr/>
            </p:nvSpPr>
            <p:spPr>
              <a:xfrm>
                <a:off x="2899050" y="4215525"/>
                <a:ext cx="16050" cy="16050"/>
              </a:xfrm>
              <a:custGeom>
                <a:avLst/>
                <a:gdLst/>
                <a:ahLst/>
                <a:cxnLst/>
                <a:rect l="l" t="t" r="r" b="b"/>
                <a:pathLst>
                  <a:path w="642"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0" name="Google Shape;920;p2"/>
              <p:cNvSpPr/>
              <p:nvPr/>
            </p:nvSpPr>
            <p:spPr>
              <a:xfrm>
                <a:off x="2860075" y="4385500"/>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1" name="Google Shape;921;p2"/>
              <p:cNvSpPr/>
              <p:nvPr/>
            </p:nvSpPr>
            <p:spPr>
              <a:xfrm>
                <a:off x="2860075" y="4283525"/>
                <a:ext cx="16025" cy="16025"/>
              </a:xfrm>
              <a:custGeom>
                <a:avLst/>
                <a:gdLst/>
                <a:ahLst/>
                <a:cxnLst/>
                <a:rect l="l" t="t" r="r" b="b"/>
                <a:pathLst>
                  <a:path w="641" h="641" extrusionOk="0">
                    <a:moveTo>
                      <a:pt x="320" y="1"/>
                    </a:moveTo>
                    <a:cubicBezTo>
                      <a:pt x="144" y="1"/>
                      <a:pt x="0" y="144"/>
                      <a:pt x="0" y="320"/>
                    </a:cubicBezTo>
                    <a:cubicBezTo>
                      <a:pt x="0" y="496"/>
                      <a:pt x="144" y="641"/>
                      <a:pt x="320" y="641"/>
                    </a:cubicBezTo>
                    <a:cubicBezTo>
                      <a:pt x="498" y="641"/>
                      <a:pt x="641" y="496"/>
                      <a:pt x="641" y="320"/>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2" name="Google Shape;922;p2"/>
              <p:cNvSpPr/>
              <p:nvPr/>
            </p:nvSpPr>
            <p:spPr>
              <a:xfrm>
                <a:off x="2860075" y="4317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3" name="Google Shape;923;p2"/>
              <p:cNvSpPr/>
              <p:nvPr/>
            </p:nvSpPr>
            <p:spPr>
              <a:xfrm>
                <a:off x="2860075" y="4249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4" name="Google Shape;924;p2"/>
              <p:cNvSpPr/>
              <p:nvPr/>
            </p:nvSpPr>
            <p:spPr>
              <a:xfrm>
                <a:off x="2899050" y="4283525"/>
                <a:ext cx="16050" cy="16025"/>
              </a:xfrm>
              <a:custGeom>
                <a:avLst/>
                <a:gdLst/>
                <a:ahLst/>
                <a:cxnLst/>
                <a:rect l="l" t="t" r="r" b="b"/>
                <a:pathLst>
                  <a:path w="642"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5" name="Google Shape;925;p2"/>
              <p:cNvSpPr/>
              <p:nvPr/>
            </p:nvSpPr>
            <p:spPr>
              <a:xfrm>
                <a:off x="2860075" y="4453525"/>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6" name="Google Shape;926;p2"/>
              <p:cNvSpPr/>
              <p:nvPr/>
            </p:nvSpPr>
            <p:spPr>
              <a:xfrm>
                <a:off x="2860075" y="4419550"/>
                <a:ext cx="16025" cy="16025"/>
              </a:xfrm>
              <a:custGeom>
                <a:avLst/>
                <a:gdLst/>
                <a:ahLst/>
                <a:cxnLst/>
                <a:rect l="l" t="t" r="r" b="b"/>
                <a:pathLst>
                  <a:path w="641" h="641" extrusionOk="0">
                    <a:moveTo>
                      <a:pt x="320" y="1"/>
                    </a:moveTo>
                    <a:cubicBezTo>
                      <a:pt x="144" y="1"/>
                      <a:pt x="0" y="144"/>
                      <a:pt x="0" y="320"/>
                    </a:cubicBezTo>
                    <a:cubicBezTo>
                      <a:pt x="0" y="498"/>
                      <a:pt x="144" y="641"/>
                      <a:pt x="320" y="641"/>
                    </a:cubicBezTo>
                    <a:cubicBezTo>
                      <a:pt x="498" y="641"/>
                      <a:pt x="641" y="498"/>
                      <a:pt x="641" y="320"/>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7" name="Google Shape;927;p2"/>
              <p:cNvSpPr/>
              <p:nvPr/>
            </p:nvSpPr>
            <p:spPr>
              <a:xfrm>
                <a:off x="2860075" y="4351475"/>
                <a:ext cx="16025" cy="16050"/>
              </a:xfrm>
              <a:custGeom>
                <a:avLst/>
                <a:gdLst/>
                <a:ahLst/>
                <a:cxnLst/>
                <a:rect l="l" t="t" r="r" b="b"/>
                <a:pathLst>
                  <a:path w="641" h="642" extrusionOk="0">
                    <a:moveTo>
                      <a:pt x="320" y="1"/>
                    </a:moveTo>
                    <a:cubicBezTo>
                      <a:pt x="144" y="1"/>
                      <a:pt x="0" y="145"/>
                      <a:pt x="0" y="322"/>
                    </a:cubicBezTo>
                    <a:cubicBezTo>
                      <a:pt x="0" y="498"/>
                      <a:pt x="144" y="641"/>
                      <a:pt x="320" y="641"/>
                    </a:cubicBezTo>
                    <a:cubicBezTo>
                      <a:pt x="498" y="641"/>
                      <a:pt x="641" y="498"/>
                      <a:pt x="641" y="322"/>
                    </a:cubicBezTo>
                    <a:cubicBezTo>
                      <a:pt x="641" y="147"/>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8" name="Google Shape;928;p2"/>
              <p:cNvSpPr/>
              <p:nvPr/>
            </p:nvSpPr>
            <p:spPr>
              <a:xfrm>
                <a:off x="2938075" y="4113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9" name="Google Shape;929;p2"/>
              <p:cNvSpPr/>
              <p:nvPr/>
            </p:nvSpPr>
            <p:spPr>
              <a:xfrm>
                <a:off x="2938075"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0" name="Google Shape;930;p2"/>
              <p:cNvSpPr/>
              <p:nvPr/>
            </p:nvSpPr>
            <p:spPr>
              <a:xfrm>
                <a:off x="2938075" y="4045500"/>
                <a:ext cx="16050" cy="16025"/>
              </a:xfrm>
              <a:custGeom>
                <a:avLst/>
                <a:gdLst/>
                <a:ahLst/>
                <a:cxnLst/>
                <a:rect l="l" t="t" r="r" b="b"/>
                <a:pathLst>
                  <a:path w="642" h="641" extrusionOk="0">
                    <a:moveTo>
                      <a:pt x="322" y="0"/>
                    </a:moveTo>
                    <a:cubicBezTo>
                      <a:pt x="144" y="0"/>
                      <a:pt x="1" y="143"/>
                      <a:pt x="1" y="320"/>
                    </a:cubicBezTo>
                    <a:cubicBezTo>
                      <a:pt x="1" y="497"/>
                      <a:pt x="144" y="641"/>
                      <a:pt x="322" y="641"/>
                    </a:cubicBezTo>
                    <a:cubicBezTo>
                      <a:pt x="498" y="641"/>
                      <a:pt x="641" y="497"/>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1" name="Google Shape;931;p2"/>
              <p:cNvSpPr/>
              <p:nvPr/>
            </p:nvSpPr>
            <p:spPr>
              <a:xfrm>
                <a:off x="2938075" y="4079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2" name="Google Shape;932;p2"/>
              <p:cNvSpPr/>
              <p:nvPr/>
            </p:nvSpPr>
            <p:spPr>
              <a:xfrm>
                <a:off x="2938075"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3" name="Google Shape;933;p2"/>
              <p:cNvSpPr/>
              <p:nvPr/>
            </p:nvSpPr>
            <p:spPr>
              <a:xfrm>
                <a:off x="2938075"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4" name="Google Shape;934;p2"/>
              <p:cNvSpPr/>
              <p:nvPr/>
            </p:nvSpPr>
            <p:spPr>
              <a:xfrm>
                <a:off x="2938075"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5" name="Google Shape;935;p2"/>
              <p:cNvSpPr/>
              <p:nvPr/>
            </p:nvSpPr>
            <p:spPr>
              <a:xfrm>
                <a:off x="2899050" y="4351475"/>
                <a:ext cx="16050" cy="16050"/>
              </a:xfrm>
              <a:custGeom>
                <a:avLst/>
                <a:gdLst/>
                <a:ahLst/>
                <a:cxnLst/>
                <a:rect l="l" t="t" r="r" b="b"/>
                <a:pathLst>
                  <a:path w="642"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6" name="Google Shape;936;p2"/>
              <p:cNvSpPr/>
              <p:nvPr/>
            </p:nvSpPr>
            <p:spPr>
              <a:xfrm>
                <a:off x="2899050" y="4419550"/>
                <a:ext cx="16050" cy="16025"/>
              </a:xfrm>
              <a:custGeom>
                <a:avLst/>
                <a:gdLst/>
                <a:ahLst/>
                <a:cxnLst/>
                <a:rect l="l" t="t" r="r" b="b"/>
                <a:pathLst>
                  <a:path w="642"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7" name="Google Shape;937;p2"/>
              <p:cNvSpPr/>
              <p:nvPr/>
            </p:nvSpPr>
            <p:spPr>
              <a:xfrm>
                <a:off x="2899050" y="4385500"/>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8" name="Google Shape;938;p2"/>
              <p:cNvSpPr/>
              <p:nvPr/>
            </p:nvSpPr>
            <p:spPr>
              <a:xfrm>
                <a:off x="2938075" y="4011475"/>
                <a:ext cx="16050" cy="16025"/>
              </a:xfrm>
              <a:custGeom>
                <a:avLst/>
                <a:gdLst/>
                <a:ahLst/>
                <a:cxnLst/>
                <a:rect l="l" t="t" r="r" b="b"/>
                <a:pathLst>
                  <a:path w="642" h="641" extrusionOk="0">
                    <a:moveTo>
                      <a:pt x="322" y="1"/>
                    </a:moveTo>
                    <a:cubicBezTo>
                      <a:pt x="144" y="1"/>
                      <a:pt x="1" y="144"/>
                      <a:pt x="1" y="321"/>
                    </a:cubicBezTo>
                    <a:cubicBezTo>
                      <a:pt x="1" y="498"/>
                      <a:pt x="144" y="641"/>
                      <a:pt x="322" y="641"/>
                    </a:cubicBezTo>
                    <a:cubicBezTo>
                      <a:pt x="498" y="641"/>
                      <a:pt x="641" y="498"/>
                      <a:pt x="641" y="321"/>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9" name="Google Shape;939;p2"/>
              <p:cNvSpPr/>
              <p:nvPr/>
            </p:nvSpPr>
            <p:spPr>
              <a:xfrm>
                <a:off x="2899050" y="4317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0" name="Google Shape;940;p2"/>
              <p:cNvSpPr/>
              <p:nvPr/>
            </p:nvSpPr>
            <p:spPr>
              <a:xfrm>
                <a:off x="2899050" y="4487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1" name="Google Shape;941;p2"/>
              <p:cNvSpPr/>
              <p:nvPr/>
            </p:nvSpPr>
            <p:spPr>
              <a:xfrm>
                <a:off x="2860075" y="4215525"/>
                <a:ext cx="16025" cy="16050"/>
              </a:xfrm>
              <a:custGeom>
                <a:avLst/>
                <a:gdLst/>
                <a:ahLst/>
                <a:cxnLst/>
                <a:rect l="l" t="t" r="r" b="b"/>
                <a:pathLst>
                  <a:path w="641" h="642" extrusionOk="0">
                    <a:moveTo>
                      <a:pt x="320" y="1"/>
                    </a:moveTo>
                    <a:cubicBezTo>
                      <a:pt x="144" y="1"/>
                      <a:pt x="0" y="144"/>
                      <a:pt x="0" y="320"/>
                    </a:cubicBezTo>
                    <a:cubicBezTo>
                      <a:pt x="0" y="498"/>
                      <a:pt x="144" y="641"/>
                      <a:pt x="320" y="641"/>
                    </a:cubicBezTo>
                    <a:cubicBezTo>
                      <a:pt x="498" y="641"/>
                      <a:pt x="641" y="498"/>
                      <a:pt x="641" y="320"/>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2" name="Google Shape;942;p2"/>
              <p:cNvSpPr/>
              <p:nvPr/>
            </p:nvSpPr>
            <p:spPr>
              <a:xfrm>
                <a:off x="2899825" y="4013325"/>
                <a:ext cx="15275" cy="14175"/>
              </a:xfrm>
              <a:custGeom>
                <a:avLst/>
                <a:gdLst/>
                <a:ahLst/>
                <a:cxnLst/>
                <a:rect l="l" t="t" r="r" b="b"/>
                <a:pathLst>
                  <a:path w="611" h="567" extrusionOk="0">
                    <a:moveTo>
                      <a:pt x="493" y="0"/>
                    </a:moveTo>
                    <a:cubicBezTo>
                      <a:pt x="325" y="122"/>
                      <a:pt x="161" y="249"/>
                      <a:pt x="0" y="379"/>
                    </a:cubicBezTo>
                    <a:cubicBezTo>
                      <a:pt x="51" y="490"/>
                      <a:pt x="161" y="567"/>
                      <a:pt x="289" y="567"/>
                    </a:cubicBezTo>
                    <a:cubicBezTo>
                      <a:pt x="467" y="567"/>
                      <a:pt x="610" y="424"/>
                      <a:pt x="610" y="247"/>
                    </a:cubicBezTo>
                    <a:cubicBezTo>
                      <a:pt x="610" y="148"/>
                      <a:pt x="564" y="59"/>
                      <a:pt x="493"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3" name="Google Shape;943;p2"/>
              <p:cNvSpPr/>
              <p:nvPr/>
            </p:nvSpPr>
            <p:spPr>
              <a:xfrm>
                <a:off x="2782725" y="4317500"/>
                <a:ext cx="15300" cy="16050"/>
              </a:xfrm>
              <a:custGeom>
                <a:avLst/>
                <a:gdLst/>
                <a:ahLst/>
                <a:cxnLst/>
                <a:rect l="l" t="t" r="r" b="b"/>
                <a:pathLst>
                  <a:path w="612" h="642" extrusionOk="0">
                    <a:moveTo>
                      <a:pt x="292" y="1"/>
                    </a:moveTo>
                    <a:cubicBezTo>
                      <a:pt x="162" y="1"/>
                      <a:pt x="51" y="77"/>
                      <a:pt x="1" y="189"/>
                    </a:cubicBezTo>
                    <a:cubicBezTo>
                      <a:pt x="19" y="307"/>
                      <a:pt x="37" y="423"/>
                      <a:pt x="58" y="537"/>
                    </a:cubicBezTo>
                    <a:cubicBezTo>
                      <a:pt x="114" y="602"/>
                      <a:pt x="197" y="641"/>
                      <a:pt x="292" y="641"/>
                    </a:cubicBezTo>
                    <a:cubicBezTo>
                      <a:pt x="468" y="641"/>
                      <a:pt x="611" y="498"/>
                      <a:pt x="611" y="322"/>
                    </a:cubicBezTo>
                    <a:cubicBezTo>
                      <a:pt x="611" y="144"/>
                      <a:pt x="468" y="1"/>
                      <a:pt x="29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4" name="Google Shape;944;p2"/>
              <p:cNvSpPr/>
              <p:nvPr/>
            </p:nvSpPr>
            <p:spPr>
              <a:xfrm>
                <a:off x="2899825" y="4521525"/>
                <a:ext cx="15275" cy="14225"/>
              </a:xfrm>
              <a:custGeom>
                <a:avLst/>
                <a:gdLst/>
                <a:ahLst/>
                <a:cxnLst/>
                <a:rect l="l" t="t" r="r" b="b"/>
                <a:pathLst>
                  <a:path w="611" h="569" extrusionOk="0">
                    <a:moveTo>
                      <a:pt x="289" y="0"/>
                    </a:moveTo>
                    <a:cubicBezTo>
                      <a:pt x="160" y="0"/>
                      <a:pt x="48" y="79"/>
                      <a:pt x="0" y="189"/>
                    </a:cubicBezTo>
                    <a:cubicBezTo>
                      <a:pt x="161" y="318"/>
                      <a:pt x="325" y="445"/>
                      <a:pt x="493" y="568"/>
                    </a:cubicBezTo>
                    <a:cubicBezTo>
                      <a:pt x="565" y="507"/>
                      <a:pt x="610" y="421"/>
                      <a:pt x="610" y="321"/>
                    </a:cubicBezTo>
                    <a:cubicBezTo>
                      <a:pt x="610" y="144"/>
                      <a:pt x="467" y="0"/>
                      <a:pt x="289"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5" name="Google Shape;945;p2"/>
              <p:cNvSpPr/>
              <p:nvPr/>
            </p:nvSpPr>
            <p:spPr>
              <a:xfrm>
                <a:off x="2862000" y="4487550"/>
                <a:ext cx="14100" cy="14400"/>
              </a:xfrm>
              <a:custGeom>
                <a:avLst/>
                <a:gdLst/>
                <a:ahLst/>
                <a:cxnLst/>
                <a:rect l="l" t="t" r="r" b="b"/>
                <a:pathLst>
                  <a:path w="564" h="576" extrusionOk="0">
                    <a:moveTo>
                      <a:pt x="243" y="0"/>
                    </a:moveTo>
                    <a:cubicBezTo>
                      <a:pt x="145" y="0"/>
                      <a:pt x="59" y="45"/>
                      <a:pt x="0" y="115"/>
                    </a:cubicBezTo>
                    <a:cubicBezTo>
                      <a:pt x="142" y="271"/>
                      <a:pt x="287" y="425"/>
                      <a:pt x="436" y="576"/>
                    </a:cubicBezTo>
                    <a:cubicBezTo>
                      <a:pt x="511" y="516"/>
                      <a:pt x="564" y="424"/>
                      <a:pt x="564" y="320"/>
                    </a:cubicBezTo>
                    <a:cubicBezTo>
                      <a:pt x="564" y="143"/>
                      <a:pt x="421" y="0"/>
                      <a:pt x="243"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6" name="Google Shape;946;p2"/>
              <p:cNvSpPr/>
              <p:nvPr/>
            </p:nvSpPr>
            <p:spPr>
              <a:xfrm>
                <a:off x="2938075"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7" name="Google Shape;947;p2"/>
              <p:cNvSpPr/>
              <p:nvPr/>
            </p:nvSpPr>
            <p:spPr>
              <a:xfrm>
                <a:off x="2788500" y="4351475"/>
                <a:ext cx="9525" cy="15550"/>
              </a:xfrm>
              <a:custGeom>
                <a:avLst/>
                <a:gdLst/>
                <a:ahLst/>
                <a:cxnLst/>
                <a:rect l="l" t="t" r="r" b="b"/>
                <a:pathLst>
                  <a:path w="381" h="622" extrusionOk="0">
                    <a:moveTo>
                      <a:pt x="61" y="1"/>
                    </a:moveTo>
                    <a:cubicBezTo>
                      <a:pt x="40" y="1"/>
                      <a:pt x="22" y="4"/>
                      <a:pt x="0" y="7"/>
                    </a:cubicBezTo>
                    <a:cubicBezTo>
                      <a:pt x="52" y="215"/>
                      <a:pt x="106" y="420"/>
                      <a:pt x="168" y="622"/>
                    </a:cubicBezTo>
                    <a:cubicBezTo>
                      <a:pt x="293" y="578"/>
                      <a:pt x="380" y="462"/>
                      <a:pt x="380" y="322"/>
                    </a:cubicBezTo>
                    <a:cubicBezTo>
                      <a:pt x="380" y="145"/>
                      <a:pt x="237" y="1"/>
                      <a:pt x="6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8" name="Google Shape;948;p2"/>
              <p:cNvSpPr/>
              <p:nvPr/>
            </p:nvSpPr>
            <p:spPr>
              <a:xfrm>
                <a:off x="2781975" y="4283525"/>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9" name="Google Shape;949;p2"/>
              <p:cNvSpPr/>
              <p:nvPr/>
            </p:nvSpPr>
            <p:spPr>
              <a:xfrm>
                <a:off x="2781975"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0" name="Google Shape;950;p2"/>
              <p:cNvSpPr/>
              <p:nvPr/>
            </p:nvSpPr>
            <p:spPr>
              <a:xfrm>
                <a:off x="3055950" y="4589525"/>
                <a:ext cx="15125" cy="6575"/>
              </a:xfrm>
              <a:custGeom>
                <a:avLst/>
                <a:gdLst/>
                <a:ahLst/>
                <a:cxnLst/>
                <a:rect l="l" t="t" r="r" b="b"/>
                <a:pathLst>
                  <a:path w="605" h="263" extrusionOk="0">
                    <a:moveTo>
                      <a:pt x="290" y="0"/>
                    </a:moveTo>
                    <a:cubicBezTo>
                      <a:pt x="160" y="0"/>
                      <a:pt x="49" y="78"/>
                      <a:pt x="1" y="188"/>
                    </a:cubicBezTo>
                    <a:cubicBezTo>
                      <a:pt x="200" y="217"/>
                      <a:pt x="401" y="241"/>
                      <a:pt x="605" y="262"/>
                    </a:cubicBezTo>
                    <a:cubicBezTo>
                      <a:pt x="576" y="113"/>
                      <a:pt x="447" y="0"/>
                      <a:pt x="29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1" name="Google Shape;951;p2"/>
              <p:cNvSpPr/>
              <p:nvPr/>
            </p:nvSpPr>
            <p:spPr>
              <a:xfrm>
                <a:off x="3094225" y="4589525"/>
                <a:ext cx="16025" cy="8050"/>
              </a:xfrm>
              <a:custGeom>
                <a:avLst/>
                <a:gdLst/>
                <a:ahLst/>
                <a:cxnLst/>
                <a:rect l="l" t="t" r="r" b="b"/>
                <a:pathLst>
                  <a:path w="641" h="322" extrusionOk="0">
                    <a:moveTo>
                      <a:pt x="321" y="0"/>
                    </a:moveTo>
                    <a:cubicBezTo>
                      <a:pt x="145" y="0"/>
                      <a:pt x="2" y="142"/>
                      <a:pt x="1" y="317"/>
                    </a:cubicBezTo>
                    <a:cubicBezTo>
                      <a:pt x="106" y="320"/>
                      <a:pt x="213" y="321"/>
                      <a:pt x="321" y="321"/>
                    </a:cubicBezTo>
                    <a:cubicBezTo>
                      <a:pt x="428" y="321"/>
                      <a:pt x="534" y="320"/>
                      <a:pt x="641" y="317"/>
                    </a:cubicBezTo>
                    <a:cubicBezTo>
                      <a:pt x="639" y="142"/>
                      <a:pt x="496"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2" name="Google Shape;952;p2"/>
              <p:cNvSpPr/>
              <p:nvPr/>
            </p:nvSpPr>
            <p:spPr>
              <a:xfrm>
                <a:off x="3406475" y="4317500"/>
                <a:ext cx="15275" cy="16050"/>
              </a:xfrm>
              <a:custGeom>
                <a:avLst/>
                <a:gdLst/>
                <a:ahLst/>
                <a:cxnLst/>
                <a:rect l="l" t="t" r="r" b="b"/>
                <a:pathLst>
                  <a:path w="611" h="642" extrusionOk="0">
                    <a:moveTo>
                      <a:pt x="320" y="1"/>
                    </a:moveTo>
                    <a:cubicBezTo>
                      <a:pt x="143" y="1"/>
                      <a:pt x="0" y="144"/>
                      <a:pt x="0" y="322"/>
                    </a:cubicBezTo>
                    <a:cubicBezTo>
                      <a:pt x="0" y="498"/>
                      <a:pt x="143" y="641"/>
                      <a:pt x="320" y="641"/>
                    </a:cubicBezTo>
                    <a:cubicBezTo>
                      <a:pt x="413" y="641"/>
                      <a:pt x="496" y="602"/>
                      <a:pt x="553" y="537"/>
                    </a:cubicBezTo>
                    <a:cubicBezTo>
                      <a:pt x="574" y="421"/>
                      <a:pt x="594" y="307"/>
                      <a:pt x="611" y="189"/>
                    </a:cubicBezTo>
                    <a:cubicBezTo>
                      <a:pt x="559" y="77"/>
                      <a:pt x="451"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3" name="Google Shape;953;p2"/>
              <p:cNvSpPr/>
              <p:nvPr/>
            </p:nvSpPr>
            <p:spPr>
              <a:xfrm>
                <a:off x="3328375" y="4487550"/>
                <a:ext cx="14125" cy="14400"/>
              </a:xfrm>
              <a:custGeom>
                <a:avLst/>
                <a:gdLst/>
                <a:ahLst/>
                <a:cxnLst/>
                <a:rect l="l" t="t" r="r" b="b"/>
                <a:pathLst>
                  <a:path w="565" h="576" extrusionOk="0">
                    <a:moveTo>
                      <a:pt x="322" y="0"/>
                    </a:moveTo>
                    <a:cubicBezTo>
                      <a:pt x="144" y="0"/>
                      <a:pt x="1" y="143"/>
                      <a:pt x="1" y="320"/>
                    </a:cubicBezTo>
                    <a:cubicBezTo>
                      <a:pt x="1" y="425"/>
                      <a:pt x="52" y="519"/>
                      <a:pt x="129" y="576"/>
                    </a:cubicBezTo>
                    <a:cubicBezTo>
                      <a:pt x="278" y="425"/>
                      <a:pt x="423" y="273"/>
                      <a:pt x="564" y="115"/>
                    </a:cubicBezTo>
                    <a:cubicBezTo>
                      <a:pt x="506" y="45"/>
                      <a:pt x="420"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4" name="Google Shape;954;p2"/>
              <p:cNvSpPr/>
              <p:nvPr/>
            </p:nvSpPr>
            <p:spPr>
              <a:xfrm>
                <a:off x="3406475" y="4351475"/>
                <a:ext cx="9525" cy="15550"/>
              </a:xfrm>
              <a:custGeom>
                <a:avLst/>
                <a:gdLst/>
                <a:ahLst/>
                <a:cxnLst/>
                <a:rect l="l" t="t" r="r" b="b"/>
                <a:pathLst>
                  <a:path w="381" h="622" extrusionOk="0">
                    <a:moveTo>
                      <a:pt x="320" y="1"/>
                    </a:moveTo>
                    <a:cubicBezTo>
                      <a:pt x="143" y="1"/>
                      <a:pt x="0" y="147"/>
                      <a:pt x="0" y="322"/>
                    </a:cubicBezTo>
                    <a:cubicBezTo>
                      <a:pt x="0" y="460"/>
                      <a:pt x="89" y="578"/>
                      <a:pt x="213" y="622"/>
                    </a:cubicBezTo>
                    <a:cubicBezTo>
                      <a:pt x="273" y="418"/>
                      <a:pt x="330" y="212"/>
                      <a:pt x="380" y="7"/>
                    </a:cubicBezTo>
                    <a:cubicBezTo>
                      <a:pt x="362" y="4"/>
                      <a:pt x="341"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5" name="Google Shape;955;p2"/>
              <p:cNvSpPr/>
              <p:nvPr/>
            </p:nvSpPr>
            <p:spPr>
              <a:xfrm>
                <a:off x="3133400" y="4589525"/>
                <a:ext cx="15125" cy="6525"/>
              </a:xfrm>
              <a:custGeom>
                <a:avLst/>
                <a:gdLst/>
                <a:ahLst/>
                <a:cxnLst/>
                <a:rect l="l" t="t" r="r" b="b"/>
                <a:pathLst>
                  <a:path w="605" h="261" extrusionOk="0">
                    <a:moveTo>
                      <a:pt x="316" y="0"/>
                    </a:moveTo>
                    <a:cubicBezTo>
                      <a:pt x="159" y="0"/>
                      <a:pt x="29" y="112"/>
                      <a:pt x="1" y="261"/>
                    </a:cubicBezTo>
                    <a:cubicBezTo>
                      <a:pt x="204" y="241"/>
                      <a:pt x="406" y="217"/>
                      <a:pt x="605" y="187"/>
                    </a:cubicBezTo>
                    <a:cubicBezTo>
                      <a:pt x="555" y="78"/>
                      <a:pt x="444" y="0"/>
                      <a:pt x="31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6" name="Google Shape;956;p2"/>
              <p:cNvSpPr/>
              <p:nvPr/>
            </p:nvSpPr>
            <p:spPr>
              <a:xfrm>
                <a:off x="2860075" y="4181525"/>
                <a:ext cx="16025" cy="16025"/>
              </a:xfrm>
              <a:custGeom>
                <a:avLst/>
                <a:gdLst/>
                <a:ahLst/>
                <a:cxnLst/>
                <a:rect l="l" t="t" r="r" b="b"/>
                <a:pathLst>
                  <a:path w="641" h="641" extrusionOk="0">
                    <a:moveTo>
                      <a:pt x="320" y="0"/>
                    </a:moveTo>
                    <a:cubicBezTo>
                      <a:pt x="144" y="0"/>
                      <a:pt x="0" y="143"/>
                      <a:pt x="0" y="321"/>
                    </a:cubicBezTo>
                    <a:cubicBezTo>
                      <a:pt x="0" y="497"/>
                      <a:pt x="144" y="641"/>
                      <a:pt x="320" y="641"/>
                    </a:cubicBezTo>
                    <a:cubicBezTo>
                      <a:pt x="498" y="641"/>
                      <a:pt x="641" y="497"/>
                      <a:pt x="641" y="321"/>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7" name="Google Shape;957;p2"/>
              <p:cNvSpPr/>
              <p:nvPr/>
            </p:nvSpPr>
            <p:spPr>
              <a:xfrm>
                <a:off x="3289350" y="4521525"/>
                <a:ext cx="15275" cy="14225"/>
              </a:xfrm>
              <a:custGeom>
                <a:avLst/>
                <a:gdLst/>
                <a:ahLst/>
                <a:cxnLst/>
                <a:rect l="l" t="t" r="r" b="b"/>
                <a:pathLst>
                  <a:path w="611" h="569" extrusionOk="0">
                    <a:moveTo>
                      <a:pt x="322" y="0"/>
                    </a:moveTo>
                    <a:cubicBezTo>
                      <a:pt x="144" y="0"/>
                      <a:pt x="1" y="144"/>
                      <a:pt x="1" y="321"/>
                    </a:cubicBezTo>
                    <a:cubicBezTo>
                      <a:pt x="1" y="421"/>
                      <a:pt x="47" y="507"/>
                      <a:pt x="118" y="568"/>
                    </a:cubicBezTo>
                    <a:cubicBezTo>
                      <a:pt x="285" y="445"/>
                      <a:pt x="450" y="318"/>
                      <a:pt x="611" y="189"/>
                    </a:cubicBezTo>
                    <a:cubicBezTo>
                      <a:pt x="563" y="79"/>
                      <a:pt x="451"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8" name="Google Shape;958;p2"/>
              <p:cNvSpPr/>
              <p:nvPr/>
            </p:nvSpPr>
            <p:spPr>
              <a:xfrm>
                <a:off x="2821050" y="4419550"/>
                <a:ext cx="16025" cy="16025"/>
              </a:xfrm>
              <a:custGeom>
                <a:avLst/>
                <a:gdLst/>
                <a:ahLst/>
                <a:cxnLst/>
                <a:rect l="l" t="t" r="r" b="b"/>
                <a:pathLst>
                  <a:path w="641" h="641" extrusionOk="0">
                    <a:moveTo>
                      <a:pt x="320" y="1"/>
                    </a:moveTo>
                    <a:cubicBezTo>
                      <a:pt x="143" y="1"/>
                      <a:pt x="0" y="144"/>
                      <a:pt x="0" y="320"/>
                    </a:cubicBezTo>
                    <a:cubicBezTo>
                      <a:pt x="0" y="498"/>
                      <a:pt x="143" y="641"/>
                      <a:pt x="320" y="641"/>
                    </a:cubicBezTo>
                    <a:cubicBezTo>
                      <a:pt x="496"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9" name="Google Shape;959;p2"/>
              <p:cNvSpPr/>
              <p:nvPr/>
            </p:nvSpPr>
            <p:spPr>
              <a:xfrm>
                <a:off x="2821050" y="4351475"/>
                <a:ext cx="16025" cy="16050"/>
              </a:xfrm>
              <a:custGeom>
                <a:avLst/>
                <a:gdLst/>
                <a:ahLst/>
                <a:cxnLst/>
                <a:rect l="l" t="t" r="r" b="b"/>
                <a:pathLst>
                  <a:path w="641" h="642" extrusionOk="0">
                    <a:moveTo>
                      <a:pt x="320" y="1"/>
                    </a:moveTo>
                    <a:cubicBezTo>
                      <a:pt x="143" y="1"/>
                      <a:pt x="0" y="145"/>
                      <a:pt x="0" y="322"/>
                    </a:cubicBezTo>
                    <a:cubicBezTo>
                      <a:pt x="0" y="498"/>
                      <a:pt x="143" y="641"/>
                      <a:pt x="320" y="641"/>
                    </a:cubicBezTo>
                    <a:cubicBezTo>
                      <a:pt x="496"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0" name="Google Shape;960;p2"/>
              <p:cNvSpPr/>
              <p:nvPr/>
            </p:nvSpPr>
            <p:spPr>
              <a:xfrm>
                <a:off x="2821050" y="4385500"/>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1" name="Google Shape;961;p2"/>
              <p:cNvSpPr/>
              <p:nvPr/>
            </p:nvSpPr>
            <p:spPr>
              <a:xfrm>
                <a:off x="2860075" y="4113525"/>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2" name="Google Shape;962;p2"/>
              <p:cNvSpPr/>
              <p:nvPr/>
            </p:nvSpPr>
            <p:spPr>
              <a:xfrm>
                <a:off x="2860075" y="4079550"/>
                <a:ext cx="16025" cy="16025"/>
              </a:xfrm>
              <a:custGeom>
                <a:avLst/>
                <a:gdLst/>
                <a:ahLst/>
                <a:cxnLst/>
                <a:rect l="l" t="t" r="r" b="b"/>
                <a:pathLst>
                  <a:path w="641" h="641" extrusionOk="0">
                    <a:moveTo>
                      <a:pt x="320" y="0"/>
                    </a:moveTo>
                    <a:cubicBezTo>
                      <a:pt x="144" y="0"/>
                      <a:pt x="0" y="143"/>
                      <a:pt x="0" y="320"/>
                    </a:cubicBezTo>
                    <a:cubicBezTo>
                      <a:pt x="0" y="498"/>
                      <a:pt x="144" y="641"/>
                      <a:pt x="320" y="641"/>
                    </a:cubicBezTo>
                    <a:cubicBezTo>
                      <a:pt x="498" y="641"/>
                      <a:pt x="641" y="498"/>
                      <a:pt x="641" y="320"/>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3" name="Google Shape;963;p2"/>
              <p:cNvSpPr/>
              <p:nvPr/>
            </p:nvSpPr>
            <p:spPr>
              <a:xfrm>
                <a:off x="2860075" y="4147550"/>
                <a:ext cx="16025" cy="16025"/>
              </a:xfrm>
              <a:custGeom>
                <a:avLst/>
                <a:gdLst/>
                <a:ahLst/>
                <a:cxnLst/>
                <a:rect l="l" t="t" r="r" b="b"/>
                <a:pathLst>
                  <a:path w="641" h="641" extrusionOk="0">
                    <a:moveTo>
                      <a:pt x="320" y="0"/>
                    </a:moveTo>
                    <a:cubicBezTo>
                      <a:pt x="144" y="0"/>
                      <a:pt x="0" y="143"/>
                      <a:pt x="0" y="319"/>
                    </a:cubicBezTo>
                    <a:cubicBezTo>
                      <a:pt x="0" y="497"/>
                      <a:pt x="144" y="640"/>
                      <a:pt x="320" y="640"/>
                    </a:cubicBezTo>
                    <a:cubicBezTo>
                      <a:pt x="498" y="640"/>
                      <a:pt x="641" y="497"/>
                      <a:pt x="641" y="319"/>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4" name="Google Shape;964;p2"/>
              <p:cNvSpPr/>
              <p:nvPr/>
            </p:nvSpPr>
            <p:spPr>
              <a:xfrm>
                <a:off x="2821050" y="4317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5" name="Google Shape;965;p2"/>
              <p:cNvSpPr/>
              <p:nvPr/>
            </p:nvSpPr>
            <p:spPr>
              <a:xfrm>
                <a:off x="2821050" y="4181525"/>
                <a:ext cx="16025" cy="16025"/>
              </a:xfrm>
              <a:custGeom>
                <a:avLst/>
                <a:gdLst/>
                <a:ahLst/>
                <a:cxnLst/>
                <a:rect l="l" t="t" r="r" b="b"/>
                <a:pathLst>
                  <a:path w="641" h="641" extrusionOk="0">
                    <a:moveTo>
                      <a:pt x="320" y="0"/>
                    </a:moveTo>
                    <a:cubicBezTo>
                      <a:pt x="143" y="0"/>
                      <a:pt x="0" y="143"/>
                      <a:pt x="0" y="321"/>
                    </a:cubicBezTo>
                    <a:cubicBezTo>
                      <a:pt x="0" y="497"/>
                      <a:pt x="143" y="641"/>
                      <a:pt x="320" y="641"/>
                    </a:cubicBezTo>
                    <a:cubicBezTo>
                      <a:pt x="496"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6" name="Google Shape;966;p2"/>
              <p:cNvSpPr/>
              <p:nvPr/>
            </p:nvSpPr>
            <p:spPr>
              <a:xfrm>
                <a:off x="2821050" y="4113525"/>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7" name="Google Shape;967;p2"/>
              <p:cNvSpPr/>
              <p:nvPr/>
            </p:nvSpPr>
            <p:spPr>
              <a:xfrm>
                <a:off x="2821050" y="4147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6"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8" name="Google Shape;968;p2"/>
              <p:cNvSpPr/>
              <p:nvPr/>
            </p:nvSpPr>
            <p:spPr>
              <a:xfrm>
                <a:off x="2788500" y="4182050"/>
                <a:ext cx="9525" cy="15500"/>
              </a:xfrm>
              <a:custGeom>
                <a:avLst/>
                <a:gdLst/>
                <a:ahLst/>
                <a:cxnLst/>
                <a:rect l="l" t="t" r="r" b="b"/>
                <a:pathLst>
                  <a:path w="381" h="620" extrusionOk="0">
                    <a:moveTo>
                      <a:pt x="168" y="0"/>
                    </a:moveTo>
                    <a:cubicBezTo>
                      <a:pt x="107" y="204"/>
                      <a:pt x="52" y="407"/>
                      <a:pt x="0" y="614"/>
                    </a:cubicBezTo>
                    <a:cubicBezTo>
                      <a:pt x="19" y="618"/>
                      <a:pt x="40" y="620"/>
                      <a:pt x="61" y="620"/>
                    </a:cubicBezTo>
                    <a:cubicBezTo>
                      <a:pt x="237" y="620"/>
                      <a:pt x="380" y="476"/>
                      <a:pt x="380" y="300"/>
                    </a:cubicBezTo>
                    <a:cubicBezTo>
                      <a:pt x="380" y="160"/>
                      <a:pt x="293" y="44"/>
                      <a:pt x="168"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9" name="Google Shape;969;p2"/>
              <p:cNvSpPr/>
              <p:nvPr/>
            </p:nvSpPr>
            <p:spPr>
              <a:xfrm>
                <a:off x="2821050"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6"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0" name="Google Shape;970;p2"/>
              <p:cNvSpPr/>
              <p:nvPr/>
            </p:nvSpPr>
            <p:spPr>
              <a:xfrm>
                <a:off x="2782725" y="4215525"/>
                <a:ext cx="15300" cy="16050"/>
              </a:xfrm>
              <a:custGeom>
                <a:avLst/>
                <a:gdLst/>
                <a:ahLst/>
                <a:cxnLst/>
                <a:rect l="l" t="t" r="r" b="b"/>
                <a:pathLst>
                  <a:path w="612" h="642" extrusionOk="0">
                    <a:moveTo>
                      <a:pt x="292" y="1"/>
                    </a:moveTo>
                    <a:cubicBezTo>
                      <a:pt x="200" y="1"/>
                      <a:pt x="117" y="40"/>
                      <a:pt x="58" y="103"/>
                    </a:cubicBezTo>
                    <a:cubicBezTo>
                      <a:pt x="37" y="221"/>
                      <a:pt x="19" y="335"/>
                      <a:pt x="1" y="453"/>
                    </a:cubicBezTo>
                    <a:cubicBezTo>
                      <a:pt x="51" y="563"/>
                      <a:pt x="162" y="641"/>
                      <a:pt x="292" y="641"/>
                    </a:cubicBezTo>
                    <a:cubicBezTo>
                      <a:pt x="468" y="641"/>
                      <a:pt x="611" y="498"/>
                      <a:pt x="611" y="320"/>
                    </a:cubicBezTo>
                    <a:cubicBezTo>
                      <a:pt x="611" y="144"/>
                      <a:pt x="468" y="1"/>
                      <a:pt x="29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1" name="Google Shape;971;p2"/>
              <p:cNvSpPr/>
              <p:nvPr/>
            </p:nvSpPr>
            <p:spPr>
              <a:xfrm>
                <a:off x="2821050"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2" name="Google Shape;972;p2"/>
              <p:cNvSpPr/>
              <p:nvPr/>
            </p:nvSpPr>
            <p:spPr>
              <a:xfrm>
                <a:off x="2821050" y="4215525"/>
                <a:ext cx="16025" cy="16050"/>
              </a:xfrm>
              <a:custGeom>
                <a:avLst/>
                <a:gdLst/>
                <a:ahLst/>
                <a:cxnLst/>
                <a:rect l="l" t="t" r="r" b="b"/>
                <a:pathLst>
                  <a:path w="641" h="642" extrusionOk="0">
                    <a:moveTo>
                      <a:pt x="320" y="1"/>
                    </a:moveTo>
                    <a:cubicBezTo>
                      <a:pt x="143" y="1"/>
                      <a:pt x="0" y="144"/>
                      <a:pt x="0" y="320"/>
                    </a:cubicBezTo>
                    <a:cubicBezTo>
                      <a:pt x="0" y="498"/>
                      <a:pt x="143" y="641"/>
                      <a:pt x="320" y="641"/>
                    </a:cubicBezTo>
                    <a:cubicBezTo>
                      <a:pt x="496"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3" name="Google Shape;973;p2"/>
              <p:cNvSpPr/>
              <p:nvPr/>
            </p:nvSpPr>
            <p:spPr>
              <a:xfrm>
                <a:off x="3016175" y="4011475"/>
                <a:ext cx="16025" cy="16025"/>
              </a:xfrm>
              <a:custGeom>
                <a:avLst/>
                <a:gdLst/>
                <a:ahLst/>
                <a:cxnLst/>
                <a:rect l="l" t="t" r="r" b="b"/>
                <a:pathLst>
                  <a:path w="641" h="641" extrusionOk="0">
                    <a:moveTo>
                      <a:pt x="320" y="1"/>
                    </a:moveTo>
                    <a:cubicBezTo>
                      <a:pt x="144" y="1"/>
                      <a:pt x="0" y="144"/>
                      <a:pt x="0" y="321"/>
                    </a:cubicBezTo>
                    <a:cubicBezTo>
                      <a:pt x="0" y="498"/>
                      <a:pt x="144" y="641"/>
                      <a:pt x="320" y="641"/>
                    </a:cubicBezTo>
                    <a:cubicBezTo>
                      <a:pt x="498" y="641"/>
                      <a:pt x="641" y="498"/>
                      <a:pt x="641" y="321"/>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4" name="Google Shape;974;p2"/>
              <p:cNvSpPr/>
              <p:nvPr/>
            </p:nvSpPr>
            <p:spPr>
              <a:xfrm>
                <a:off x="3055950" y="3953025"/>
                <a:ext cx="15125" cy="6500"/>
              </a:xfrm>
              <a:custGeom>
                <a:avLst/>
                <a:gdLst/>
                <a:ahLst/>
                <a:cxnLst/>
                <a:rect l="l" t="t" r="r" b="b"/>
                <a:pathLst>
                  <a:path w="605" h="260" extrusionOk="0">
                    <a:moveTo>
                      <a:pt x="605" y="0"/>
                    </a:moveTo>
                    <a:lnTo>
                      <a:pt x="605" y="0"/>
                    </a:lnTo>
                    <a:cubicBezTo>
                      <a:pt x="401" y="18"/>
                      <a:pt x="200" y="44"/>
                      <a:pt x="1" y="74"/>
                    </a:cubicBezTo>
                    <a:cubicBezTo>
                      <a:pt x="49" y="182"/>
                      <a:pt x="160" y="259"/>
                      <a:pt x="290" y="259"/>
                    </a:cubicBezTo>
                    <a:cubicBezTo>
                      <a:pt x="447" y="259"/>
                      <a:pt x="576" y="149"/>
                      <a:pt x="605"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5" name="Google Shape;975;p2"/>
              <p:cNvSpPr/>
              <p:nvPr/>
            </p:nvSpPr>
            <p:spPr>
              <a:xfrm>
                <a:off x="3054925" y="3977350"/>
                <a:ext cx="16300" cy="16000"/>
              </a:xfrm>
              <a:custGeom>
                <a:avLst/>
                <a:gdLst/>
                <a:ahLst/>
                <a:cxnLst/>
                <a:rect l="l" t="t" r="r" b="b"/>
                <a:pathLst>
                  <a:path w="652" h="640" extrusionOk="0">
                    <a:moveTo>
                      <a:pt x="327" y="0"/>
                    </a:moveTo>
                    <a:cubicBezTo>
                      <a:pt x="323" y="0"/>
                      <a:pt x="320" y="0"/>
                      <a:pt x="316" y="0"/>
                    </a:cubicBezTo>
                    <a:cubicBezTo>
                      <a:pt x="138" y="5"/>
                      <a:pt x="1" y="154"/>
                      <a:pt x="5" y="330"/>
                    </a:cubicBezTo>
                    <a:cubicBezTo>
                      <a:pt x="11" y="503"/>
                      <a:pt x="154" y="639"/>
                      <a:pt x="326" y="639"/>
                    </a:cubicBezTo>
                    <a:cubicBezTo>
                      <a:pt x="330" y="639"/>
                      <a:pt x="333" y="639"/>
                      <a:pt x="337" y="639"/>
                    </a:cubicBezTo>
                    <a:cubicBezTo>
                      <a:pt x="513" y="633"/>
                      <a:pt x="652" y="486"/>
                      <a:pt x="646" y="309"/>
                    </a:cubicBezTo>
                    <a:cubicBezTo>
                      <a:pt x="640" y="137"/>
                      <a:pt x="498" y="0"/>
                      <a:pt x="327"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6" name="Google Shape;976;p2"/>
              <p:cNvSpPr/>
              <p:nvPr/>
            </p:nvSpPr>
            <p:spPr>
              <a:xfrm>
                <a:off x="3016175" y="4521525"/>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7" name="Google Shape;977;p2"/>
              <p:cNvSpPr/>
              <p:nvPr/>
            </p:nvSpPr>
            <p:spPr>
              <a:xfrm>
                <a:off x="3054925" y="4113375"/>
                <a:ext cx="16300" cy="16000"/>
              </a:xfrm>
              <a:custGeom>
                <a:avLst/>
                <a:gdLst/>
                <a:ahLst/>
                <a:cxnLst/>
                <a:rect l="l" t="t" r="r" b="b"/>
                <a:pathLst>
                  <a:path w="652" h="640" extrusionOk="0">
                    <a:moveTo>
                      <a:pt x="327" y="0"/>
                    </a:moveTo>
                    <a:cubicBezTo>
                      <a:pt x="323" y="0"/>
                      <a:pt x="320" y="0"/>
                      <a:pt x="316" y="0"/>
                    </a:cubicBezTo>
                    <a:cubicBezTo>
                      <a:pt x="138" y="6"/>
                      <a:pt x="1" y="154"/>
                      <a:pt x="5" y="330"/>
                    </a:cubicBezTo>
                    <a:cubicBezTo>
                      <a:pt x="11" y="503"/>
                      <a:pt x="154" y="639"/>
                      <a:pt x="326" y="639"/>
                    </a:cubicBezTo>
                    <a:cubicBezTo>
                      <a:pt x="330" y="639"/>
                      <a:pt x="333" y="639"/>
                      <a:pt x="337" y="639"/>
                    </a:cubicBezTo>
                    <a:cubicBezTo>
                      <a:pt x="513" y="633"/>
                      <a:pt x="652" y="486"/>
                      <a:pt x="646" y="309"/>
                    </a:cubicBezTo>
                    <a:cubicBezTo>
                      <a:pt x="640" y="137"/>
                      <a:pt x="498" y="0"/>
                      <a:pt x="327"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8" name="Google Shape;978;p2"/>
              <p:cNvSpPr/>
              <p:nvPr/>
            </p:nvSpPr>
            <p:spPr>
              <a:xfrm>
                <a:off x="3054925" y="4079350"/>
                <a:ext cx="16300" cy="16050"/>
              </a:xfrm>
              <a:custGeom>
                <a:avLst/>
                <a:gdLst/>
                <a:ahLst/>
                <a:cxnLst/>
                <a:rect l="l" t="t" r="r" b="b"/>
                <a:pathLst>
                  <a:path w="652" h="642" extrusionOk="0">
                    <a:moveTo>
                      <a:pt x="327" y="1"/>
                    </a:moveTo>
                    <a:cubicBezTo>
                      <a:pt x="323" y="1"/>
                      <a:pt x="320" y="1"/>
                      <a:pt x="316" y="1"/>
                    </a:cubicBezTo>
                    <a:cubicBezTo>
                      <a:pt x="138" y="7"/>
                      <a:pt x="1" y="154"/>
                      <a:pt x="5" y="332"/>
                    </a:cubicBezTo>
                    <a:cubicBezTo>
                      <a:pt x="11" y="505"/>
                      <a:pt x="154" y="641"/>
                      <a:pt x="326" y="641"/>
                    </a:cubicBezTo>
                    <a:cubicBezTo>
                      <a:pt x="330" y="641"/>
                      <a:pt x="333" y="641"/>
                      <a:pt x="337" y="641"/>
                    </a:cubicBezTo>
                    <a:cubicBezTo>
                      <a:pt x="513" y="635"/>
                      <a:pt x="652" y="487"/>
                      <a:pt x="646" y="311"/>
                    </a:cubicBezTo>
                    <a:cubicBezTo>
                      <a:pt x="640" y="137"/>
                      <a:pt x="498" y="1"/>
                      <a:pt x="327"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9" name="Google Shape;979;p2"/>
              <p:cNvSpPr/>
              <p:nvPr/>
            </p:nvSpPr>
            <p:spPr>
              <a:xfrm>
                <a:off x="3054900" y="4011325"/>
                <a:ext cx="16325" cy="16050"/>
              </a:xfrm>
              <a:custGeom>
                <a:avLst/>
                <a:gdLst/>
                <a:ahLst/>
                <a:cxnLst/>
                <a:rect l="l" t="t" r="r" b="b"/>
                <a:pathLst>
                  <a:path w="653" h="642" extrusionOk="0">
                    <a:moveTo>
                      <a:pt x="328" y="0"/>
                    </a:moveTo>
                    <a:cubicBezTo>
                      <a:pt x="324" y="0"/>
                      <a:pt x="321" y="0"/>
                      <a:pt x="317" y="1"/>
                    </a:cubicBezTo>
                    <a:cubicBezTo>
                      <a:pt x="139" y="7"/>
                      <a:pt x="0" y="154"/>
                      <a:pt x="6" y="331"/>
                    </a:cubicBezTo>
                    <a:cubicBezTo>
                      <a:pt x="12" y="505"/>
                      <a:pt x="155" y="641"/>
                      <a:pt x="327" y="641"/>
                    </a:cubicBezTo>
                    <a:cubicBezTo>
                      <a:pt x="331" y="641"/>
                      <a:pt x="334" y="641"/>
                      <a:pt x="338" y="641"/>
                    </a:cubicBezTo>
                    <a:cubicBezTo>
                      <a:pt x="514" y="635"/>
                      <a:pt x="653" y="487"/>
                      <a:pt x="647" y="309"/>
                    </a:cubicBezTo>
                    <a:cubicBezTo>
                      <a:pt x="641" y="137"/>
                      <a:pt x="499" y="0"/>
                      <a:pt x="328"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0" name="Google Shape;980;p2"/>
              <p:cNvSpPr/>
              <p:nvPr/>
            </p:nvSpPr>
            <p:spPr>
              <a:xfrm>
                <a:off x="2938075"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1" name="Google Shape;981;p2"/>
              <p:cNvSpPr/>
              <p:nvPr/>
            </p:nvSpPr>
            <p:spPr>
              <a:xfrm>
                <a:off x="3054925" y="4045375"/>
                <a:ext cx="16300" cy="16000"/>
              </a:xfrm>
              <a:custGeom>
                <a:avLst/>
                <a:gdLst/>
                <a:ahLst/>
                <a:cxnLst/>
                <a:rect l="l" t="t" r="r" b="b"/>
                <a:pathLst>
                  <a:path w="652" h="640" extrusionOk="0">
                    <a:moveTo>
                      <a:pt x="327" y="0"/>
                    </a:moveTo>
                    <a:cubicBezTo>
                      <a:pt x="323" y="0"/>
                      <a:pt x="320" y="1"/>
                      <a:pt x="316" y="1"/>
                    </a:cubicBezTo>
                    <a:cubicBezTo>
                      <a:pt x="138" y="7"/>
                      <a:pt x="1" y="154"/>
                      <a:pt x="5" y="331"/>
                    </a:cubicBezTo>
                    <a:cubicBezTo>
                      <a:pt x="11" y="503"/>
                      <a:pt x="154" y="640"/>
                      <a:pt x="326" y="640"/>
                    </a:cubicBezTo>
                    <a:cubicBezTo>
                      <a:pt x="330" y="640"/>
                      <a:pt x="333" y="640"/>
                      <a:pt x="337" y="640"/>
                    </a:cubicBezTo>
                    <a:cubicBezTo>
                      <a:pt x="513" y="635"/>
                      <a:pt x="652" y="486"/>
                      <a:pt x="646" y="310"/>
                    </a:cubicBezTo>
                    <a:cubicBezTo>
                      <a:pt x="640" y="137"/>
                      <a:pt x="498" y="0"/>
                      <a:pt x="327"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2" name="Google Shape;982;p2"/>
              <p:cNvSpPr/>
              <p:nvPr/>
            </p:nvSpPr>
            <p:spPr>
              <a:xfrm>
                <a:off x="3016175" y="4215525"/>
                <a:ext cx="16025" cy="16050"/>
              </a:xfrm>
              <a:custGeom>
                <a:avLst/>
                <a:gdLst/>
                <a:ahLst/>
                <a:cxnLst/>
                <a:rect l="l" t="t" r="r" b="b"/>
                <a:pathLst>
                  <a:path w="641" h="642" extrusionOk="0">
                    <a:moveTo>
                      <a:pt x="320" y="1"/>
                    </a:moveTo>
                    <a:cubicBezTo>
                      <a:pt x="144" y="1"/>
                      <a:pt x="0" y="144"/>
                      <a:pt x="0" y="320"/>
                    </a:cubicBezTo>
                    <a:cubicBezTo>
                      <a:pt x="0"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3" name="Google Shape;983;p2"/>
              <p:cNvSpPr/>
              <p:nvPr/>
            </p:nvSpPr>
            <p:spPr>
              <a:xfrm>
                <a:off x="3016175" y="4317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4" name="Google Shape;984;p2"/>
              <p:cNvSpPr/>
              <p:nvPr/>
            </p:nvSpPr>
            <p:spPr>
              <a:xfrm>
                <a:off x="3016175" y="4283525"/>
                <a:ext cx="16025" cy="16025"/>
              </a:xfrm>
              <a:custGeom>
                <a:avLst/>
                <a:gdLst/>
                <a:ahLst/>
                <a:cxnLst/>
                <a:rect l="l" t="t" r="r" b="b"/>
                <a:pathLst>
                  <a:path w="641" h="641" extrusionOk="0">
                    <a:moveTo>
                      <a:pt x="320" y="1"/>
                    </a:moveTo>
                    <a:cubicBezTo>
                      <a:pt x="144" y="1"/>
                      <a:pt x="0" y="144"/>
                      <a:pt x="0" y="320"/>
                    </a:cubicBezTo>
                    <a:cubicBezTo>
                      <a:pt x="0"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5" name="Google Shape;985;p2"/>
              <p:cNvSpPr/>
              <p:nvPr/>
            </p:nvSpPr>
            <p:spPr>
              <a:xfrm>
                <a:off x="3016175" y="4249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6" name="Google Shape;986;p2"/>
              <p:cNvSpPr/>
              <p:nvPr/>
            </p:nvSpPr>
            <p:spPr>
              <a:xfrm>
                <a:off x="3016175" y="4351475"/>
                <a:ext cx="16025" cy="16050"/>
              </a:xfrm>
              <a:custGeom>
                <a:avLst/>
                <a:gdLst/>
                <a:ahLst/>
                <a:cxnLst/>
                <a:rect l="l" t="t" r="r" b="b"/>
                <a:pathLst>
                  <a:path w="641" h="642" extrusionOk="0">
                    <a:moveTo>
                      <a:pt x="320" y="1"/>
                    </a:moveTo>
                    <a:cubicBezTo>
                      <a:pt x="144" y="1"/>
                      <a:pt x="0" y="145"/>
                      <a:pt x="0" y="322"/>
                    </a:cubicBezTo>
                    <a:cubicBezTo>
                      <a:pt x="0"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7" name="Google Shape;987;p2"/>
              <p:cNvSpPr/>
              <p:nvPr/>
            </p:nvSpPr>
            <p:spPr>
              <a:xfrm>
                <a:off x="3016175" y="4419550"/>
                <a:ext cx="16025" cy="16025"/>
              </a:xfrm>
              <a:custGeom>
                <a:avLst/>
                <a:gdLst/>
                <a:ahLst/>
                <a:cxnLst/>
                <a:rect l="l" t="t" r="r" b="b"/>
                <a:pathLst>
                  <a:path w="641" h="641" extrusionOk="0">
                    <a:moveTo>
                      <a:pt x="320" y="1"/>
                    </a:moveTo>
                    <a:cubicBezTo>
                      <a:pt x="144" y="1"/>
                      <a:pt x="0" y="144"/>
                      <a:pt x="0" y="320"/>
                    </a:cubicBezTo>
                    <a:cubicBezTo>
                      <a:pt x="0"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8" name="Google Shape;988;p2"/>
              <p:cNvSpPr/>
              <p:nvPr/>
            </p:nvSpPr>
            <p:spPr>
              <a:xfrm>
                <a:off x="3016175" y="4385500"/>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9" name="Google Shape;989;p2"/>
              <p:cNvSpPr/>
              <p:nvPr/>
            </p:nvSpPr>
            <p:spPr>
              <a:xfrm>
                <a:off x="3016175" y="4453525"/>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0" name="Google Shape;990;p2"/>
              <p:cNvSpPr/>
              <p:nvPr/>
            </p:nvSpPr>
            <p:spPr>
              <a:xfrm>
                <a:off x="3016175" y="4555550"/>
                <a:ext cx="16025" cy="16025"/>
              </a:xfrm>
              <a:custGeom>
                <a:avLst/>
                <a:gdLst/>
                <a:ahLst/>
                <a:cxnLst/>
                <a:rect l="l" t="t" r="r" b="b"/>
                <a:pathLst>
                  <a:path w="641" h="641" extrusionOk="0">
                    <a:moveTo>
                      <a:pt x="320" y="0"/>
                    </a:moveTo>
                    <a:cubicBezTo>
                      <a:pt x="144" y="0"/>
                      <a:pt x="0" y="143"/>
                      <a:pt x="0" y="319"/>
                    </a:cubicBezTo>
                    <a:cubicBezTo>
                      <a:pt x="0"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1" name="Google Shape;991;p2"/>
              <p:cNvSpPr/>
              <p:nvPr/>
            </p:nvSpPr>
            <p:spPr>
              <a:xfrm>
                <a:off x="3055200" y="4487550"/>
                <a:ext cx="16025" cy="16025"/>
              </a:xfrm>
              <a:custGeom>
                <a:avLst/>
                <a:gdLst/>
                <a:ahLst/>
                <a:cxnLst/>
                <a:rect l="l" t="t" r="r" b="b"/>
                <a:pathLst>
                  <a:path w="641"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2" name="Google Shape;992;p2"/>
              <p:cNvSpPr/>
              <p:nvPr/>
            </p:nvSpPr>
            <p:spPr>
              <a:xfrm>
                <a:off x="3055200" y="4419550"/>
                <a:ext cx="16025" cy="16025"/>
              </a:xfrm>
              <a:custGeom>
                <a:avLst/>
                <a:gdLst/>
                <a:ahLst/>
                <a:cxnLst/>
                <a:rect l="l" t="t" r="r" b="b"/>
                <a:pathLst>
                  <a:path w="641"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3" name="Google Shape;993;p2"/>
              <p:cNvSpPr/>
              <p:nvPr/>
            </p:nvSpPr>
            <p:spPr>
              <a:xfrm>
                <a:off x="3055200" y="4555550"/>
                <a:ext cx="16025" cy="16025"/>
              </a:xfrm>
              <a:custGeom>
                <a:avLst/>
                <a:gdLst/>
                <a:ahLst/>
                <a:cxnLst/>
                <a:rect l="l" t="t" r="r" b="b"/>
                <a:pathLst>
                  <a:path w="641"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4" name="Google Shape;994;p2"/>
              <p:cNvSpPr/>
              <p:nvPr/>
            </p:nvSpPr>
            <p:spPr>
              <a:xfrm>
                <a:off x="3055200" y="4147550"/>
                <a:ext cx="16025" cy="16025"/>
              </a:xfrm>
              <a:custGeom>
                <a:avLst/>
                <a:gdLst/>
                <a:ahLst/>
                <a:cxnLst/>
                <a:rect l="l" t="t" r="r" b="b"/>
                <a:pathLst>
                  <a:path w="641"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5" name="Google Shape;995;p2"/>
              <p:cNvSpPr/>
              <p:nvPr/>
            </p:nvSpPr>
            <p:spPr>
              <a:xfrm>
                <a:off x="3094125" y="3977450"/>
                <a:ext cx="16175" cy="16050"/>
              </a:xfrm>
              <a:custGeom>
                <a:avLst/>
                <a:gdLst/>
                <a:ahLst/>
                <a:cxnLst/>
                <a:rect l="l" t="t" r="r" b="b"/>
                <a:pathLst>
                  <a:path w="647" h="642" extrusionOk="0">
                    <a:moveTo>
                      <a:pt x="324" y="1"/>
                    </a:moveTo>
                    <a:cubicBezTo>
                      <a:pt x="322" y="1"/>
                      <a:pt x="320" y="1"/>
                      <a:pt x="318" y="1"/>
                    </a:cubicBezTo>
                    <a:cubicBezTo>
                      <a:pt x="140" y="4"/>
                      <a:pt x="0" y="150"/>
                      <a:pt x="3" y="326"/>
                    </a:cubicBezTo>
                    <a:cubicBezTo>
                      <a:pt x="8" y="502"/>
                      <a:pt x="151" y="641"/>
                      <a:pt x="324" y="641"/>
                    </a:cubicBezTo>
                    <a:cubicBezTo>
                      <a:pt x="326" y="641"/>
                      <a:pt x="328" y="641"/>
                      <a:pt x="330" y="641"/>
                    </a:cubicBezTo>
                    <a:cubicBezTo>
                      <a:pt x="506" y="637"/>
                      <a:pt x="646" y="491"/>
                      <a:pt x="643" y="314"/>
                    </a:cubicBezTo>
                    <a:cubicBezTo>
                      <a:pt x="640" y="140"/>
                      <a:pt x="497" y="1"/>
                      <a:pt x="324"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6" name="Google Shape;996;p2"/>
              <p:cNvSpPr/>
              <p:nvPr/>
            </p:nvSpPr>
            <p:spPr>
              <a:xfrm>
                <a:off x="3094225" y="3951500"/>
                <a:ext cx="16025" cy="8025"/>
              </a:xfrm>
              <a:custGeom>
                <a:avLst/>
                <a:gdLst/>
                <a:ahLst/>
                <a:cxnLst/>
                <a:rect l="l" t="t" r="r" b="b"/>
                <a:pathLst>
                  <a:path w="641" h="321" extrusionOk="0">
                    <a:moveTo>
                      <a:pt x="321" y="1"/>
                    </a:moveTo>
                    <a:cubicBezTo>
                      <a:pt x="213" y="1"/>
                      <a:pt x="106" y="2"/>
                      <a:pt x="1" y="4"/>
                    </a:cubicBezTo>
                    <a:cubicBezTo>
                      <a:pt x="2" y="180"/>
                      <a:pt x="145" y="320"/>
                      <a:pt x="321" y="320"/>
                    </a:cubicBezTo>
                    <a:cubicBezTo>
                      <a:pt x="496" y="320"/>
                      <a:pt x="639" y="180"/>
                      <a:pt x="641" y="4"/>
                    </a:cubicBezTo>
                    <a:cubicBezTo>
                      <a:pt x="535" y="2"/>
                      <a:pt x="42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7" name="Google Shape;997;p2"/>
              <p:cNvSpPr/>
              <p:nvPr/>
            </p:nvSpPr>
            <p:spPr>
              <a:xfrm>
                <a:off x="3055200" y="4521525"/>
                <a:ext cx="16025" cy="16025"/>
              </a:xfrm>
              <a:custGeom>
                <a:avLst/>
                <a:gdLst/>
                <a:ahLst/>
                <a:cxnLst/>
                <a:rect l="l" t="t" r="r" b="b"/>
                <a:pathLst>
                  <a:path w="641"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8" name="Google Shape;998;p2"/>
              <p:cNvSpPr/>
              <p:nvPr/>
            </p:nvSpPr>
            <p:spPr>
              <a:xfrm>
                <a:off x="3055200" y="4453525"/>
                <a:ext cx="16025" cy="16050"/>
              </a:xfrm>
              <a:custGeom>
                <a:avLst/>
                <a:gdLst/>
                <a:ahLst/>
                <a:cxnLst/>
                <a:rect l="l" t="t" r="r" b="b"/>
                <a:pathLst>
                  <a:path w="641"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9" name="Google Shape;999;p2"/>
              <p:cNvSpPr/>
              <p:nvPr/>
            </p:nvSpPr>
            <p:spPr>
              <a:xfrm>
                <a:off x="3055200" y="4385500"/>
                <a:ext cx="16025" cy="16025"/>
              </a:xfrm>
              <a:custGeom>
                <a:avLst/>
                <a:gdLst/>
                <a:ahLst/>
                <a:cxnLst/>
                <a:rect l="l" t="t" r="r" b="b"/>
                <a:pathLst>
                  <a:path w="641"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0" name="Google Shape;1000;p2"/>
              <p:cNvSpPr/>
              <p:nvPr/>
            </p:nvSpPr>
            <p:spPr>
              <a:xfrm>
                <a:off x="3055200" y="4215525"/>
                <a:ext cx="16025" cy="16050"/>
              </a:xfrm>
              <a:custGeom>
                <a:avLst/>
                <a:gdLst/>
                <a:ahLst/>
                <a:cxnLst/>
                <a:rect l="l" t="t" r="r" b="b"/>
                <a:pathLst>
                  <a:path w="641"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1" name="Google Shape;1001;p2"/>
              <p:cNvSpPr/>
              <p:nvPr/>
            </p:nvSpPr>
            <p:spPr>
              <a:xfrm>
                <a:off x="3055200" y="4181525"/>
                <a:ext cx="16025" cy="16025"/>
              </a:xfrm>
              <a:custGeom>
                <a:avLst/>
                <a:gdLst/>
                <a:ahLst/>
                <a:cxnLst/>
                <a:rect l="l" t="t" r="r" b="b"/>
                <a:pathLst>
                  <a:path w="641"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2" name="Google Shape;1002;p2"/>
              <p:cNvSpPr/>
              <p:nvPr/>
            </p:nvSpPr>
            <p:spPr>
              <a:xfrm>
                <a:off x="3055200" y="4249500"/>
                <a:ext cx="16025" cy="16050"/>
              </a:xfrm>
              <a:custGeom>
                <a:avLst/>
                <a:gdLst/>
                <a:ahLst/>
                <a:cxnLst/>
                <a:rect l="l" t="t" r="r" b="b"/>
                <a:pathLst>
                  <a:path w="641"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3" name="Google Shape;1003;p2"/>
              <p:cNvSpPr/>
              <p:nvPr/>
            </p:nvSpPr>
            <p:spPr>
              <a:xfrm>
                <a:off x="3055200" y="4283525"/>
                <a:ext cx="16025" cy="16025"/>
              </a:xfrm>
              <a:custGeom>
                <a:avLst/>
                <a:gdLst/>
                <a:ahLst/>
                <a:cxnLst/>
                <a:rect l="l" t="t" r="r" b="b"/>
                <a:pathLst>
                  <a:path w="641"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4" name="Google Shape;1004;p2"/>
              <p:cNvSpPr/>
              <p:nvPr/>
            </p:nvSpPr>
            <p:spPr>
              <a:xfrm>
                <a:off x="3055200" y="4351475"/>
                <a:ext cx="16025" cy="16050"/>
              </a:xfrm>
              <a:custGeom>
                <a:avLst/>
                <a:gdLst/>
                <a:ahLst/>
                <a:cxnLst/>
                <a:rect l="l" t="t" r="r" b="b"/>
                <a:pathLst>
                  <a:path w="641"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5" name="Google Shape;1005;p2"/>
              <p:cNvSpPr/>
              <p:nvPr/>
            </p:nvSpPr>
            <p:spPr>
              <a:xfrm>
                <a:off x="3055200" y="4317500"/>
                <a:ext cx="16025" cy="16050"/>
              </a:xfrm>
              <a:custGeom>
                <a:avLst/>
                <a:gdLst/>
                <a:ahLst/>
                <a:cxnLst/>
                <a:rect l="l" t="t" r="r" b="b"/>
                <a:pathLst>
                  <a:path w="641"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6" name="Google Shape;1006;p2"/>
              <p:cNvSpPr/>
              <p:nvPr/>
            </p:nvSpPr>
            <p:spPr>
              <a:xfrm>
                <a:off x="3016175" y="4487550"/>
                <a:ext cx="16025" cy="16025"/>
              </a:xfrm>
              <a:custGeom>
                <a:avLst/>
                <a:gdLst/>
                <a:ahLst/>
                <a:cxnLst/>
                <a:rect l="l" t="t" r="r" b="b"/>
                <a:pathLst>
                  <a:path w="641" h="641" extrusionOk="0">
                    <a:moveTo>
                      <a:pt x="320" y="0"/>
                    </a:moveTo>
                    <a:cubicBezTo>
                      <a:pt x="144" y="0"/>
                      <a:pt x="0" y="143"/>
                      <a:pt x="0" y="320"/>
                    </a:cubicBezTo>
                    <a:cubicBezTo>
                      <a:pt x="0"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7" name="Google Shape;1007;p2"/>
              <p:cNvSpPr/>
              <p:nvPr/>
            </p:nvSpPr>
            <p:spPr>
              <a:xfrm>
                <a:off x="2977100" y="4079550"/>
                <a:ext cx="16050" cy="16025"/>
              </a:xfrm>
              <a:custGeom>
                <a:avLst/>
                <a:gdLst/>
                <a:ahLst/>
                <a:cxnLst/>
                <a:rect l="l" t="t" r="r" b="b"/>
                <a:pathLst>
                  <a:path w="642" h="641" extrusionOk="0">
                    <a:moveTo>
                      <a:pt x="322" y="0"/>
                    </a:moveTo>
                    <a:cubicBezTo>
                      <a:pt x="144" y="0"/>
                      <a:pt x="1" y="143"/>
                      <a:pt x="1" y="320"/>
                    </a:cubicBezTo>
                    <a:cubicBezTo>
                      <a:pt x="1" y="496"/>
                      <a:pt x="144" y="641"/>
                      <a:pt x="322" y="641"/>
                    </a:cubicBezTo>
                    <a:cubicBezTo>
                      <a:pt x="498" y="641"/>
                      <a:pt x="641" y="496"/>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8" name="Google Shape;1008;p2"/>
              <p:cNvSpPr/>
              <p:nvPr/>
            </p:nvSpPr>
            <p:spPr>
              <a:xfrm>
                <a:off x="2977100" y="4011475"/>
                <a:ext cx="16050" cy="16025"/>
              </a:xfrm>
              <a:custGeom>
                <a:avLst/>
                <a:gdLst/>
                <a:ahLst/>
                <a:cxnLst/>
                <a:rect l="l" t="t" r="r" b="b"/>
                <a:pathLst>
                  <a:path w="642" h="641" extrusionOk="0">
                    <a:moveTo>
                      <a:pt x="322" y="1"/>
                    </a:moveTo>
                    <a:cubicBezTo>
                      <a:pt x="144" y="1"/>
                      <a:pt x="1" y="144"/>
                      <a:pt x="1" y="321"/>
                    </a:cubicBezTo>
                    <a:cubicBezTo>
                      <a:pt x="1" y="498"/>
                      <a:pt x="144" y="641"/>
                      <a:pt x="322" y="641"/>
                    </a:cubicBezTo>
                    <a:cubicBezTo>
                      <a:pt x="498" y="641"/>
                      <a:pt x="641" y="498"/>
                      <a:pt x="641" y="321"/>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9" name="Google Shape;1009;p2"/>
              <p:cNvSpPr/>
              <p:nvPr/>
            </p:nvSpPr>
            <p:spPr>
              <a:xfrm>
                <a:off x="2977100" y="4045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0" name="Google Shape;1010;p2"/>
              <p:cNvSpPr/>
              <p:nvPr/>
            </p:nvSpPr>
            <p:spPr>
              <a:xfrm>
                <a:off x="2977100" y="4113525"/>
                <a:ext cx="16050" cy="16025"/>
              </a:xfrm>
              <a:custGeom>
                <a:avLst/>
                <a:gdLst/>
                <a:ahLst/>
                <a:cxnLst/>
                <a:rect l="l" t="t" r="r" b="b"/>
                <a:pathLst>
                  <a:path w="642"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1" name="Google Shape;1011;p2"/>
              <p:cNvSpPr/>
              <p:nvPr/>
            </p:nvSpPr>
            <p:spPr>
              <a:xfrm>
                <a:off x="2977100"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2" name="Google Shape;1012;p2"/>
              <p:cNvSpPr/>
              <p:nvPr/>
            </p:nvSpPr>
            <p:spPr>
              <a:xfrm>
                <a:off x="2977100"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3" name="Google Shape;1013;p2"/>
              <p:cNvSpPr/>
              <p:nvPr/>
            </p:nvSpPr>
            <p:spPr>
              <a:xfrm>
                <a:off x="2977100"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4" name="Google Shape;1014;p2"/>
              <p:cNvSpPr/>
              <p:nvPr/>
            </p:nvSpPr>
            <p:spPr>
              <a:xfrm>
                <a:off x="2977100"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5" name="Google Shape;1015;p2"/>
              <p:cNvSpPr/>
              <p:nvPr/>
            </p:nvSpPr>
            <p:spPr>
              <a:xfrm>
                <a:off x="2938075"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6" name="Google Shape;1016;p2"/>
              <p:cNvSpPr/>
              <p:nvPr/>
            </p:nvSpPr>
            <p:spPr>
              <a:xfrm>
                <a:off x="2938075"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7" name="Google Shape;1017;p2"/>
              <p:cNvSpPr/>
              <p:nvPr/>
            </p:nvSpPr>
            <p:spPr>
              <a:xfrm>
                <a:off x="2977100" y="3977500"/>
                <a:ext cx="16050" cy="16025"/>
              </a:xfrm>
              <a:custGeom>
                <a:avLst/>
                <a:gdLst/>
                <a:ahLst/>
                <a:cxnLst/>
                <a:rect l="l" t="t" r="r" b="b"/>
                <a:pathLst>
                  <a:path w="642"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8" name="Google Shape;1018;p2"/>
              <p:cNvSpPr/>
              <p:nvPr/>
            </p:nvSpPr>
            <p:spPr>
              <a:xfrm>
                <a:off x="2938075"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9" name="Google Shape;1019;p2"/>
              <p:cNvSpPr/>
              <p:nvPr/>
            </p:nvSpPr>
            <p:spPr>
              <a:xfrm>
                <a:off x="2938075"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0" name="Google Shape;1020;p2"/>
              <p:cNvSpPr/>
              <p:nvPr/>
            </p:nvSpPr>
            <p:spPr>
              <a:xfrm>
                <a:off x="2938075" y="4487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1" name="Google Shape;1021;p2"/>
              <p:cNvSpPr/>
              <p:nvPr/>
            </p:nvSpPr>
            <p:spPr>
              <a:xfrm>
                <a:off x="2938075" y="4521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2" name="Google Shape;1022;p2"/>
              <p:cNvSpPr/>
              <p:nvPr/>
            </p:nvSpPr>
            <p:spPr>
              <a:xfrm>
                <a:off x="2977100"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3" name="Google Shape;1023;p2"/>
              <p:cNvSpPr/>
              <p:nvPr/>
            </p:nvSpPr>
            <p:spPr>
              <a:xfrm>
                <a:off x="3094125" y="4011425"/>
                <a:ext cx="16175" cy="16050"/>
              </a:xfrm>
              <a:custGeom>
                <a:avLst/>
                <a:gdLst/>
                <a:ahLst/>
                <a:cxnLst/>
                <a:rect l="l" t="t" r="r" b="b"/>
                <a:pathLst>
                  <a:path w="647" h="642" extrusionOk="0">
                    <a:moveTo>
                      <a:pt x="324" y="1"/>
                    </a:moveTo>
                    <a:cubicBezTo>
                      <a:pt x="322" y="1"/>
                      <a:pt x="320" y="1"/>
                      <a:pt x="318" y="1"/>
                    </a:cubicBezTo>
                    <a:cubicBezTo>
                      <a:pt x="140" y="6"/>
                      <a:pt x="0" y="152"/>
                      <a:pt x="3" y="328"/>
                    </a:cubicBezTo>
                    <a:cubicBezTo>
                      <a:pt x="7" y="502"/>
                      <a:pt x="148" y="642"/>
                      <a:pt x="322" y="642"/>
                    </a:cubicBezTo>
                    <a:cubicBezTo>
                      <a:pt x="324" y="642"/>
                      <a:pt x="327" y="641"/>
                      <a:pt x="330" y="641"/>
                    </a:cubicBezTo>
                    <a:cubicBezTo>
                      <a:pt x="506" y="638"/>
                      <a:pt x="646" y="492"/>
                      <a:pt x="643" y="316"/>
                    </a:cubicBezTo>
                    <a:cubicBezTo>
                      <a:pt x="640" y="140"/>
                      <a:pt x="497" y="1"/>
                      <a:pt x="324"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4" name="Google Shape;1024;p2"/>
              <p:cNvSpPr/>
              <p:nvPr/>
            </p:nvSpPr>
            <p:spPr>
              <a:xfrm>
                <a:off x="3016175" y="3977500"/>
                <a:ext cx="16025" cy="16025"/>
              </a:xfrm>
              <a:custGeom>
                <a:avLst/>
                <a:gdLst/>
                <a:ahLst/>
                <a:cxnLst/>
                <a:rect l="l" t="t" r="r" b="b"/>
                <a:pathLst>
                  <a:path w="641" h="641" extrusionOk="0">
                    <a:moveTo>
                      <a:pt x="320" y="0"/>
                    </a:moveTo>
                    <a:cubicBezTo>
                      <a:pt x="144" y="0"/>
                      <a:pt x="0" y="144"/>
                      <a:pt x="0" y="320"/>
                    </a:cubicBezTo>
                    <a:cubicBezTo>
                      <a:pt x="0" y="498"/>
                      <a:pt x="144" y="641"/>
                      <a:pt x="320" y="641"/>
                    </a:cubicBezTo>
                    <a:cubicBezTo>
                      <a:pt x="498" y="641"/>
                      <a:pt x="641" y="498"/>
                      <a:pt x="641" y="320"/>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5" name="Google Shape;1025;p2"/>
              <p:cNvSpPr/>
              <p:nvPr/>
            </p:nvSpPr>
            <p:spPr>
              <a:xfrm>
                <a:off x="2977100"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6" name="Google Shape;1026;p2"/>
              <p:cNvSpPr/>
              <p:nvPr/>
            </p:nvSpPr>
            <p:spPr>
              <a:xfrm>
                <a:off x="3016175" y="4113525"/>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7" name="Google Shape;1027;p2"/>
              <p:cNvSpPr/>
              <p:nvPr/>
            </p:nvSpPr>
            <p:spPr>
              <a:xfrm>
                <a:off x="3016175" y="4147550"/>
                <a:ext cx="16025" cy="16025"/>
              </a:xfrm>
              <a:custGeom>
                <a:avLst/>
                <a:gdLst/>
                <a:ahLst/>
                <a:cxnLst/>
                <a:rect l="l" t="t" r="r" b="b"/>
                <a:pathLst>
                  <a:path w="641" h="641" extrusionOk="0">
                    <a:moveTo>
                      <a:pt x="320" y="0"/>
                    </a:moveTo>
                    <a:cubicBezTo>
                      <a:pt x="144" y="0"/>
                      <a:pt x="0" y="143"/>
                      <a:pt x="0" y="319"/>
                    </a:cubicBezTo>
                    <a:cubicBezTo>
                      <a:pt x="0"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8" name="Google Shape;1028;p2"/>
              <p:cNvSpPr/>
              <p:nvPr/>
            </p:nvSpPr>
            <p:spPr>
              <a:xfrm>
                <a:off x="2977100" y="4521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9" name="Google Shape;1029;p2"/>
              <p:cNvSpPr/>
              <p:nvPr/>
            </p:nvSpPr>
            <p:spPr>
              <a:xfrm>
                <a:off x="3016175" y="4079550"/>
                <a:ext cx="16025" cy="16025"/>
              </a:xfrm>
              <a:custGeom>
                <a:avLst/>
                <a:gdLst/>
                <a:ahLst/>
                <a:cxnLst/>
                <a:rect l="l" t="t" r="r" b="b"/>
                <a:pathLst>
                  <a:path w="641" h="641" extrusionOk="0">
                    <a:moveTo>
                      <a:pt x="320" y="0"/>
                    </a:moveTo>
                    <a:cubicBezTo>
                      <a:pt x="144" y="0"/>
                      <a:pt x="0" y="143"/>
                      <a:pt x="0" y="320"/>
                    </a:cubicBezTo>
                    <a:cubicBezTo>
                      <a:pt x="0"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0" name="Google Shape;1030;p2"/>
              <p:cNvSpPr/>
              <p:nvPr/>
            </p:nvSpPr>
            <p:spPr>
              <a:xfrm>
                <a:off x="3016175" y="4045500"/>
                <a:ext cx="16025" cy="16025"/>
              </a:xfrm>
              <a:custGeom>
                <a:avLst/>
                <a:gdLst/>
                <a:ahLst/>
                <a:cxnLst/>
                <a:rect l="l" t="t" r="r" b="b"/>
                <a:pathLst>
                  <a:path w="641" h="641" extrusionOk="0">
                    <a:moveTo>
                      <a:pt x="320" y="0"/>
                    </a:moveTo>
                    <a:cubicBezTo>
                      <a:pt x="144" y="0"/>
                      <a:pt x="0" y="143"/>
                      <a:pt x="0" y="320"/>
                    </a:cubicBezTo>
                    <a:cubicBezTo>
                      <a:pt x="0" y="497"/>
                      <a:pt x="144" y="641"/>
                      <a:pt x="320" y="641"/>
                    </a:cubicBezTo>
                    <a:cubicBezTo>
                      <a:pt x="498" y="641"/>
                      <a:pt x="641" y="497"/>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1" name="Google Shape;1031;p2"/>
              <p:cNvSpPr/>
              <p:nvPr/>
            </p:nvSpPr>
            <p:spPr>
              <a:xfrm>
                <a:off x="2977100" y="4555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2" name="Google Shape;1032;p2"/>
              <p:cNvSpPr/>
              <p:nvPr/>
            </p:nvSpPr>
            <p:spPr>
              <a:xfrm>
                <a:off x="2977100"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3" name="Google Shape;1033;p2"/>
              <p:cNvSpPr/>
              <p:nvPr/>
            </p:nvSpPr>
            <p:spPr>
              <a:xfrm>
                <a:off x="2977100"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4" name="Google Shape;1034;p2"/>
              <p:cNvSpPr/>
              <p:nvPr/>
            </p:nvSpPr>
            <p:spPr>
              <a:xfrm>
                <a:off x="2977100"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5" name="Google Shape;1035;p2"/>
              <p:cNvSpPr/>
              <p:nvPr/>
            </p:nvSpPr>
            <p:spPr>
              <a:xfrm>
                <a:off x="2977100" y="4487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6" name="Google Shape;1036;p2"/>
              <p:cNvSpPr/>
              <p:nvPr/>
            </p:nvSpPr>
            <p:spPr>
              <a:xfrm>
                <a:off x="3016175" y="4181525"/>
                <a:ext cx="16025" cy="16025"/>
              </a:xfrm>
              <a:custGeom>
                <a:avLst/>
                <a:gdLst/>
                <a:ahLst/>
                <a:cxnLst/>
                <a:rect l="l" t="t" r="r" b="b"/>
                <a:pathLst>
                  <a:path w="641" h="641" extrusionOk="0">
                    <a:moveTo>
                      <a:pt x="320" y="0"/>
                    </a:moveTo>
                    <a:cubicBezTo>
                      <a:pt x="144" y="0"/>
                      <a:pt x="0" y="143"/>
                      <a:pt x="0" y="321"/>
                    </a:cubicBezTo>
                    <a:cubicBezTo>
                      <a:pt x="0"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7" name="Google Shape;1037;p2"/>
              <p:cNvSpPr/>
              <p:nvPr/>
            </p:nvSpPr>
            <p:spPr>
              <a:xfrm>
                <a:off x="2977100"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38" name="Google Shape;1038;p2"/>
            <p:cNvGrpSpPr/>
            <p:nvPr/>
          </p:nvGrpSpPr>
          <p:grpSpPr>
            <a:xfrm>
              <a:off x="2540241" y="539995"/>
              <a:ext cx="4063478" cy="4063513"/>
              <a:chOff x="3218850" y="1285900"/>
              <a:chExt cx="2939650" cy="2939675"/>
            </a:xfrm>
          </p:grpSpPr>
          <p:sp>
            <p:nvSpPr>
              <p:cNvPr id="1039" name="Google Shape;1039;p2"/>
              <p:cNvSpPr/>
              <p:nvPr/>
            </p:nvSpPr>
            <p:spPr>
              <a:xfrm>
                <a:off x="4095250" y="1285900"/>
                <a:ext cx="1186825" cy="2939675"/>
              </a:xfrm>
              <a:custGeom>
                <a:avLst/>
                <a:gdLst/>
                <a:ahLst/>
                <a:cxnLst/>
                <a:rect l="l" t="t" r="r" b="b"/>
                <a:pathLst>
                  <a:path w="47473" h="117587" fill="none" extrusionOk="0">
                    <a:moveTo>
                      <a:pt x="47472" y="58793"/>
                    </a:moveTo>
                    <a:cubicBezTo>
                      <a:pt x="47472" y="74386"/>
                      <a:pt x="44971" y="89340"/>
                      <a:pt x="40520" y="100366"/>
                    </a:cubicBezTo>
                    <a:cubicBezTo>
                      <a:pt x="36069" y="111392"/>
                      <a:pt x="30031" y="117587"/>
                      <a:pt x="23736" y="117587"/>
                    </a:cubicBezTo>
                    <a:cubicBezTo>
                      <a:pt x="17440" y="117587"/>
                      <a:pt x="11404" y="111392"/>
                      <a:pt x="6953" y="100366"/>
                    </a:cubicBezTo>
                    <a:cubicBezTo>
                      <a:pt x="2501" y="89340"/>
                      <a:pt x="1" y="74386"/>
                      <a:pt x="1" y="58793"/>
                    </a:cubicBezTo>
                    <a:cubicBezTo>
                      <a:pt x="1" y="43201"/>
                      <a:pt x="2501" y="28246"/>
                      <a:pt x="6953" y="17221"/>
                    </a:cubicBezTo>
                    <a:cubicBezTo>
                      <a:pt x="11404" y="6195"/>
                      <a:pt x="17440" y="0"/>
                      <a:pt x="23736" y="0"/>
                    </a:cubicBezTo>
                    <a:cubicBezTo>
                      <a:pt x="30031" y="0"/>
                      <a:pt x="36069" y="6195"/>
                      <a:pt x="40520" y="17221"/>
                    </a:cubicBezTo>
                    <a:cubicBezTo>
                      <a:pt x="44971" y="28246"/>
                      <a:pt x="47472" y="43201"/>
                      <a:pt x="47472" y="58793"/>
                    </a:cubicBezTo>
                    <a:close/>
                  </a:path>
                </a:pathLst>
              </a:custGeom>
              <a:noFill/>
              <a:ln w="18275" cap="rnd" cmpd="sng">
                <a:solidFill>
                  <a:srgbClr val="F3F3F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0" name="Google Shape;1040;p2"/>
              <p:cNvSpPr/>
              <p:nvPr/>
            </p:nvSpPr>
            <p:spPr>
              <a:xfrm>
                <a:off x="3218850" y="2162325"/>
                <a:ext cx="2939650" cy="1186800"/>
              </a:xfrm>
              <a:custGeom>
                <a:avLst/>
                <a:gdLst/>
                <a:ahLst/>
                <a:cxnLst/>
                <a:rect l="l" t="t" r="r" b="b"/>
                <a:pathLst>
                  <a:path w="117586" h="47472" fill="none" extrusionOk="0">
                    <a:moveTo>
                      <a:pt x="117585" y="23736"/>
                    </a:moveTo>
                    <a:cubicBezTo>
                      <a:pt x="117585" y="30032"/>
                      <a:pt x="111391" y="36069"/>
                      <a:pt x="100366" y="40520"/>
                    </a:cubicBezTo>
                    <a:cubicBezTo>
                      <a:pt x="89339" y="44972"/>
                      <a:pt x="74386" y="47471"/>
                      <a:pt x="58792" y="47471"/>
                    </a:cubicBezTo>
                    <a:cubicBezTo>
                      <a:pt x="43200" y="47471"/>
                      <a:pt x="28245" y="44972"/>
                      <a:pt x="17220" y="40520"/>
                    </a:cubicBezTo>
                    <a:cubicBezTo>
                      <a:pt x="6193" y="36069"/>
                      <a:pt x="0" y="30032"/>
                      <a:pt x="0" y="23736"/>
                    </a:cubicBezTo>
                    <a:cubicBezTo>
                      <a:pt x="0" y="17441"/>
                      <a:pt x="6193" y="11403"/>
                      <a:pt x="17220" y="6952"/>
                    </a:cubicBezTo>
                    <a:cubicBezTo>
                      <a:pt x="28245" y="2501"/>
                      <a:pt x="43200" y="0"/>
                      <a:pt x="58792" y="0"/>
                    </a:cubicBezTo>
                    <a:cubicBezTo>
                      <a:pt x="74386" y="0"/>
                      <a:pt x="89339" y="2501"/>
                      <a:pt x="100366" y="6952"/>
                    </a:cubicBezTo>
                    <a:cubicBezTo>
                      <a:pt x="111391" y="11403"/>
                      <a:pt x="117585" y="17441"/>
                      <a:pt x="117585" y="23736"/>
                    </a:cubicBezTo>
                    <a:close/>
                  </a:path>
                </a:pathLst>
              </a:custGeom>
              <a:noFill/>
              <a:ln w="18275" cap="rnd" cmpd="sng">
                <a:solidFill>
                  <a:srgbClr val="F3F3F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1" name="Google Shape;1041;p2"/>
              <p:cNvSpPr/>
              <p:nvPr/>
            </p:nvSpPr>
            <p:spPr>
              <a:xfrm>
                <a:off x="3572225" y="1566450"/>
                <a:ext cx="2232650" cy="2378525"/>
              </a:xfrm>
              <a:custGeom>
                <a:avLst/>
                <a:gdLst/>
                <a:ahLst/>
                <a:cxnLst/>
                <a:rect l="l" t="t" r="r" b="b"/>
                <a:pathLst>
                  <a:path w="89306" h="95141" fill="none" extrusionOk="0">
                    <a:moveTo>
                      <a:pt x="84409" y="4257"/>
                    </a:moveTo>
                    <a:cubicBezTo>
                      <a:pt x="89047" y="8514"/>
                      <a:pt x="89306" y="17160"/>
                      <a:pt x="85129" y="28294"/>
                    </a:cubicBezTo>
                    <a:cubicBezTo>
                      <a:pt x="80952" y="39426"/>
                      <a:pt x="72683" y="52134"/>
                      <a:pt x="62140" y="63620"/>
                    </a:cubicBezTo>
                    <a:cubicBezTo>
                      <a:pt x="51596" y="75108"/>
                      <a:pt x="39641" y="84433"/>
                      <a:pt x="28906" y="89546"/>
                    </a:cubicBezTo>
                    <a:cubicBezTo>
                      <a:pt x="18171" y="94658"/>
                      <a:pt x="9535" y="95141"/>
                      <a:pt x="4897" y="90884"/>
                    </a:cubicBezTo>
                    <a:cubicBezTo>
                      <a:pt x="259" y="86626"/>
                      <a:pt x="0" y="77981"/>
                      <a:pt x="4177" y="66848"/>
                    </a:cubicBezTo>
                    <a:cubicBezTo>
                      <a:pt x="8354" y="55716"/>
                      <a:pt x="16623" y="43007"/>
                      <a:pt x="27168" y="31521"/>
                    </a:cubicBezTo>
                    <a:cubicBezTo>
                      <a:pt x="37711" y="20033"/>
                      <a:pt x="49665" y="10708"/>
                      <a:pt x="60400" y="5595"/>
                    </a:cubicBezTo>
                    <a:cubicBezTo>
                      <a:pt x="71136" y="481"/>
                      <a:pt x="79771" y="1"/>
                      <a:pt x="84409" y="4257"/>
                    </a:cubicBezTo>
                    <a:close/>
                  </a:path>
                </a:pathLst>
              </a:custGeom>
              <a:noFill/>
              <a:ln w="18275" cap="rnd" cmpd="sng">
                <a:solidFill>
                  <a:srgbClr val="F3F3F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2" name="Google Shape;1042;p2"/>
              <p:cNvSpPr/>
              <p:nvPr/>
            </p:nvSpPr>
            <p:spPr>
              <a:xfrm>
                <a:off x="3537975" y="1605175"/>
                <a:ext cx="2301225" cy="2301200"/>
              </a:xfrm>
              <a:custGeom>
                <a:avLst/>
                <a:gdLst/>
                <a:ahLst/>
                <a:cxnLst/>
                <a:rect l="l" t="t" r="r" b="b"/>
                <a:pathLst>
                  <a:path w="92049" h="92048" fill="none" extrusionOk="0">
                    <a:moveTo>
                      <a:pt x="62808" y="29240"/>
                    </a:moveTo>
                    <a:cubicBezTo>
                      <a:pt x="73835" y="40267"/>
                      <a:pt x="82640" y="52609"/>
                      <a:pt x="87289" y="63552"/>
                    </a:cubicBezTo>
                    <a:cubicBezTo>
                      <a:pt x="91937" y="74496"/>
                      <a:pt x="92049" y="83145"/>
                      <a:pt x="87598" y="87596"/>
                    </a:cubicBezTo>
                    <a:cubicBezTo>
                      <a:pt x="83146" y="92047"/>
                      <a:pt x="74498" y="91937"/>
                      <a:pt x="63554" y="87287"/>
                    </a:cubicBezTo>
                    <a:cubicBezTo>
                      <a:pt x="52610" y="82639"/>
                      <a:pt x="40268" y="73833"/>
                      <a:pt x="29241" y="62808"/>
                    </a:cubicBezTo>
                    <a:cubicBezTo>
                      <a:pt x="18216" y="51781"/>
                      <a:pt x="9410" y="39439"/>
                      <a:pt x="4760" y="28496"/>
                    </a:cubicBezTo>
                    <a:cubicBezTo>
                      <a:pt x="112" y="17552"/>
                      <a:pt x="1" y="8903"/>
                      <a:pt x="4453" y="4452"/>
                    </a:cubicBezTo>
                    <a:cubicBezTo>
                      <a:pt x="8904" y="1"/>
                      <a:pt x="17553" y="111"/>
                      <a:pt x="28497" y="4761"/>
                    </a:cubicBezTo>
                    <a:cubicBezTo>
                      <a:pt x="39441" y="9409"/>
                      <a:pt x="51783" y="18215"/>
                      <a:pt x="62808" y="29240"/>
                    </a:cubicBezTo>
                    <a:close/>
                  </a:path>
                </a:pathLst>
              </a:custGeom>
              <a:noFill/>
              <a:ln w="18275" cap="rnd" cmpd="sng">
                <a:solidFill>
                  <a:srgbClr val="F3F3F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43" name="Google Shape;1043;p2"/>
            <p:cNvSpPr/>
            <p:nvPr/>
          </p:nvSpPr>
          <p:spPr>
            <a:xfrm>
              <a:off x="3038111" y="1075740"/>
              <a:ext cx="150809" cy="150774"/>
            </a:xfrm>
            <a:custGeom>
              <a:avLst/>
              <a:gdLst/>
              <a:ahLst/>
              <a:cxnLst/>
              <a:rect l="l" t="t" r="r" b="b"/>
              <a:pathLst>
                <a:path w="4364" h="4363" extrusionOk="0">
                  <a:moveTo>
                    <a:pt x="2183" y="1"/>
                  </a:moveTo>
                  <a:cubicBezTo>
                    <a:pt x="977" y="1"/>
                    <a:pt x="1" y="977"/>
                    <a:pt x="1" y="2181"/>
                  </a:cubicBezTo>
                  <a:cubicBezTo>
                    <a:pt x="1" y="3386"/>
                    <a:pt x="977" y="4363"/>
                    <a:pt x="2183" y="4363"/>
                  </a:cubicBezTo>
                  <a:cubicBezTo>
                    <a:pt x="3387" y="4363"/>
                    <a:pt x="4363" y="3386"/>
                    <a:pt x="4363" y="2181"/>
                  </a:cubicBezTo>
                  <a:cubicBezTo>
                    <a:pt x="4363" y="977"/>
                    <a:pt x="3387" y="1"/>
                    <a:pt x="218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4" name="Google Shape;1044;p2"/>
            <p:cNvSpPr/>
            <p:nvPr/>
          </p:nvSpPr>
          <p:spPr>
            <a:xfrm>
              <a:off x="4789381" y="3757437"/>
              <a:ext cx="150774" cy="150774"/>
            </a:xfrm>
            <a:custGeom>
              <a:avLst/>
              <a:gdLst/>
              <a:ahLst/>
              <a:cxnLst/>
              <a:rect l="l" t="t" r="r" b="b"/>
              <a:pathLst>
                <a:path w="4363" h="4363" extrusionOk="0">
                  <a:moveTo>
                    <a:pt x="2182" y="0"/>
                  </a:moveTo>
                  <a:cubicBezTo>
                    <a:pt x="978" y="0"/>
                    <a:pt x="0" y="977"/>
                    <a:pt x="0" y="2182"/>
                  </a:cubicBezTo>
                  <a:cubicBezTo>
                    <a:pt x="0" y="3386"/>
                    <a:pt x="978" y="4363"/>
                    <a:pt x="2182" y="4363"/>
                  </a:cubicBezTo>
                  <a:cubicBezTo>
                    <a:pt x="3386" y="4363"/>
                    <a:pt x="4362" y="3386"/>
                    <a:pt x="4362" y="2182"/>
                  </a:cubicBezTo>
                  <a:cubicBezTo>
                    <a:pt x="4362" y="977"/>
                    <a:pt x="3386" y="0"/>
                    <a:pt x="218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5" name="Google Shape;1045;p2"/>
            <p:cNvSpPr/>
            <p:nvPr/>
          </p:nvSpPr>
          <p:spPr>
            <a:xfrm>
              <a:off x="6000380" y="1383889"/>
              <a:ext cx="150774" cy="150774"/>
            </a:xfrm>
            <a:custGeom>
              <a:avLst/>
              <a:gdLst/>
              <a:ahLst/>
              <a:cxnLst/>
              <a:rect l="l" t="t" r="r" b="b"/>
              <a:pathLst>
                <a:path w="4363" h="4363" extrusionOk="0">
                  <a:moveTo>
                    <a:pt x="2181" y="1"/>
                  </a:moveTo>
                  <a:cubicBezTo>
                    <a:pt x="978" y="1"/>
                    <a:pt x="0" y="976"/>
                    <a:pt x="0" y="2181"/>
                  </a:cubicBezTo>
                  <a:cubicBezTo>
                    <a:pt x="0" y="3385"/>
                    <a:pt x="975" y="4363"/>
                    <a:pt x="2181" y="4363"/>
                  </a:cubicBezTo>
                  <a:cubicBezTo>
                    <a:pt x="3385" y="4363"/>
                    <a:pt x="4363" y="3386"/>
                    <a:pt x="4363" y="2181"/>
                  </a:cubicBezTo>
                  <a:cubicBezTo>
                    <a:pt x="4363" y="977"/>
                    <a:pt x="3385" y="1"/>
                    <a:pt x="218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6" name="Google Shape;1046;p2"/>
            <p:cNvSpPr/>
            <p:nvPr/>
          </p:nvSpPr>
          <p:spPr>
            <a:xfrm>
              <a:off x="4062153" y="4265017"/>
              <a:ext cx="150774" cy="150774"/>
            </a:xfrm>
            <a:custGeom>
              <a:avLst/>
              <a:gdLst/>
              <a:ahLst/>
              <a:cxnLst/>
              <a:rect l="l" t="t" r="r" b="b"/>
              <a:pathLst>
                <a:path w="4363" h="4363" extrusionOk="0">
                  <a:moveTo>
                    <a:pt x="2182" y="1"/>
                  </a:moveTo>
                  <a:cubicBezTo>
                    <a:pt x="977" y="1"/>
                    <a:pt x="0" y="977"/>
                    <a:pt x="0" y="2181"/>
                  </a:cubicBezTo>
                  <a:cubicBezTo>
                    <a:pt x="0" y="3386"/>
                    <a:pt x="977" y="4363"/>
                    <a:pt x="2182" y="4363"/>
                  </a:cubicBezTo>
                  <a:cubicBezTo>
                    <a:pt x="3386" y="4363"/>
                    <a:pt x="4363" y="3386"/>
                    <a:pt x="4363" y="2181"/>
                  </a:cubicBezTo>
                  <a:cubicBezTo>
                    <a:pt x="4363" y="977"/>
                    <a:pt x="3386" y="1"/>
                    <a:pt x="218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7" name="Google Shape;1047;p2"/>
            <p:cNvSpPr/>
            <p:nvPr/>
          </p:nvSpPr>
          <p:spPr>
            <a:xfrm>
              <a:off x="4210198" y="1239957"/>
              <a:ext cx="150774" cy="150809"/>
            </a:xfrm>
            <a:custGeom>
              <a:avLst/>
              <a:gdLst/>
              <a:ahLst/>
              <a:cxnLst/>
              <a:rect l="l" t="t" r="r" b="b"/>
              <a:pathLst>
                <a:path w="4363" h="4364" extrusionOk="0">
                  <a:moveTo>
                    <a:pt x="2180" y="1"/>
                  </a:moveTo>
                  <a:cubicBezTo>
                    <a:pt x="977" y="1"/>
                    <a:pt x="0" y="977"/>
                    <a:pt x="0" y="2181"/>
                  </a:cubicBezTo>
                  <a:cubicBezTo>
                    <a:pt x="0" y="3387"/>
                    <a:pt x="977" y="4363"/>
                    <a:pt x="2180" y="4363"/>
                  </a:cubicBezTo>
                  <a:cubicBezTo>
                    <a:pt x="3386" y="4363"/>
                    <a:pt x="4362" y="3387"/>
                    <a:pt x="4362" y="2181"/>
                  </a:cubicBezTo>
                  <a:cubicBezTo>
                    <a:pt x="4362" y="977"/>
                    <a:pt x="3386" y="1"/>
                    <a:pt x="2180" y="1"/>
                  </a:cubicBezTo>
                  <a:close/>
                </a:path>
              </a:pathLst>
            </a:custGeom>
            <a:solidFill>
              <a:srgbClr val="1E83C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 name="Google Shape;1048;p2"/>
            <p:cNvSpPr/>
            <p:nvPr/>
          </p:nvSpPr>
          <p:spPr>
            <a:xfrm>
              <a:off x="4712215" y="540064"/>
              <a:ext cx="154403" cy="150774"/>
            </a:xfrm>
            <a:custGeom>
              <a:avLst/>
              <a:gdLst/>
              <a:ahLst/>
              <a:cxnLst/>
              <a:rect l="l" t="t" r="r" b="b"/>
              <a:pathLst>
                <a:path w="4468" h="4363" extrusionOk="0">
                  <a:moveTo>
                    <a:pt x="2233" y="1"/>
                  </a:moveTo>
                  <a:cubicBezTo>
                    <a:pt x="1073" y="1"/>
                    <a:pt x="109" y="913"/>
                    <a:pt x="54" y="2084"/>
                  </a:cubicBezTo>
                  <a:cubicBezTo>
                    <a:pt x="0" y="3288"/>
                    <a:pt x="933" y="4306"/>
                    <a:pt x="2137" y="4360"/>
                  </a:cubicBezTo>
                  <a:cubicBezTo>
                    <a:pt x="2171" y="4362"/>
                    <a:pt x="2205" y="4363"/>
                    <a:pt x="2239" y="4363"/>
                  </a:cubicBezTo>
                  <a:cubicBezTo>
                    <a:pt x="3396" y="4363"/>
                    <a:pt x="4361" y="3449"/>
                    <a:pt x="4413" y="2280"/>
                  </a:cubicBezTo>
                  <a:cubicBezTo>
                    <a:pt x="4468" y="1076"/>
                    <a:pt x="3535" y="56"/>
                    <a:pt x="2333" y="3"/>
                  </a:cubicBezTo>
                  <a:cubicBezTo>
                    <a:pt x="2299" y="1"/>
                    <a:pt x="2266" y="1"/>
                    <a:pt x="223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 name="Google Shape;1049;p2"/>
            <p:cNvSpPr/>
            <p:nvPr/>
          </p:nvSpPr>
          <p:spPr>
            <a:xfrm>
              <a:off x="6035594" y="3662680"/>
              <a:ext cx="154403" cy="150774"/>
            </a:xfrm>
            <a:custGeom>
              <a:avLst/>
              <a:gdLst/>
              <a:ahLst/>
              <a:cxnLst/>
              <a:rect l="l" t="t" r="r" b="b"/>
              <a:pathLst>
                <a:path w="4468" h="4363" extrusionOk="0">
                  <a:moveTo>
                    <a:pt x="2230" y="1"/>
                  </a:moveTo>
                  <a:cubicBezTo>
                    <a:pt x="1071" y="1"/>
                    <a:pt x="108" y="914"/>
                    <a:pt x="54" y="2084"/>
                  </a:cubicBezTo>
                  <a:cubicBezTo>
                    <a:pt x="0" y="3288"/>
                    <a:pt x="933" y="4306"/>
                    <a:pt x="2137" y="4361"/>
                  </a:cubicBezTo>
                  <a:cubicBezTo>
                    <a:pt x="2170" y="4362"/>
                    <a:pt x="2203" y="4363"/>
                    <a:pt x="2236" y="4363"/>
                  </a:cubicBezTo>
                  <a:cubicBezTo>
                    <a:pt x="3395" y="4363"/>
                    <a:pt x="4361" y="3449"/>
                    <a:pt x="4413" y="2280"/>
                  </a:cubicBezTo>
                  <a:cubicBezTo>
                    <a:pt x="4468" y="1076"/>
                    <a:pt x="3535" y="57"/>
                    <a:pt x="2333" y="3"/>
                  </a:cubicBezTo>
                  <a:cubicBezTo>
                    <a:pt x="2298" y="1"/>
                    <a:pt x="2264" y="1"/>
                    <a:pt x="223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0" name="Google Shape;1050;p2"/>
            <p:cNvSpPr/>
            <p:nvPr/>
          </p:nvSpPr>
          <p:spPr>
            <a:xfrm>
              <a:off x="3020487" y="3836331"/>
              <a:ext cx="154403" cy="150809"/>
            </a:xfrm>
            <a:custGeom>
              <a:avLst/>
              <a:gdLst/>
              <a:ahLst/>
              <a:cxnLst/>
              <a:rect l="l" t="t" r="r" b="b"/>
              <a:pathLst>
                <a:path w="4468" h="4364" extrusionOk="0">
                  <a:moveTo>
                    <a:pt x="2230" y="1"/>
                  </a:moveTo>
                  <a:cubicBezTo>
                    <a:pt x="1071" y="1"/>
                    <a:pt x="109" y="914"/>
                    <a:pt x="56" y="2084"/>
                  </a:cubicBezTo>
                  <a:cubicBezTo>
                    <a:pt x="0" y="3288"/>
                    <a:pt x="933" y="4307"/>
                    <a:pt x="2137" y="4361"/>
                  </a:cubicBezTo>
                  <a:cubicBezTo>
                    <a:pt x="2170" y="4362"/>
                    <a:pt x="2204" y="4363"/>
                    <a:pt x="2237" y="4363"/>
                  </a:cubicBezTo>
                  <a:cubicBezTo>
                    <a:pt x="3397" y="4363"/>
                    <a:pt x="4361" y="3450"/>
                    <a:pt x="4413" y="2280"/>
                  </a:cubicBezTo>
                  <a:cubicBezTo>
                    <a:pt x="4468" y="1074"/>
                    <a:pt x="3537" y="56"/>
                    <a:pt x="2333" y="3"/>
                  </a:cubicBezTo>
                  <a:cubicBezTo>
                    <a:pt x="2298" y="2"/>
                    <a:pt x="2264" y="1"/>
                    <a:pt x="223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51" name="Google Shape;1051;p2"/>
          <p:cNvSpPr txBox="1">
            <a:spLocks noGrp="1"/>
          </p:cNvSpPr>
          <p:nvPr>
            <p:ph type="ctrTitle"/>
          </p:nvPr>
        </p:nvSpPr>
        <p:spPr>
          <a:xfrm>
            <a:off x="339125" y="1902300"/>
            <a:ext cx="8470500" cy="1255800"/>
          </a:xfrm>
          <a:prstGeom prst="rect">
            <a:avLst/>
          </a:prstGeom>
          <a:solidFill>
            <a:srgbClr val="FFFFFF"/>
          </a:solidFill>
          <a:ln w="19050" cap="flat" cmpd="sng">
            <a:solidFill>
              <a:schemeClr val="dk1"/>
            </a:solidFill>
            <a:prstDash val="solid"/>
            <a:round/>
            <a:headEnd type="none" w="sm" len="sm"/>
            <a:tailEnd type="none" w="sm" len="sm"/>
          </a:ln>
        </p:spPr>
        <p:txBody>
          <a:bodyPr spcFirstLastPara="1" wrap="square" lIns="91425" tIns="45700" rIns="91425" bIns="91425" anchor="ctr" anchorCtr="0">
            <a:noAutofit/>
          </a:bodyPr>
          <a:lstStyle>
            <a:lvl1pPr lvl="0" algn="ctr">
              <a:lnSpc>
                <a:spcPct val="90000"/>
              </a:lnSpc>
              <a:spcBef>
                <a:spcPts val="0"/>
              </a:spcBef>
              <a:spcAft>
                <a:spcPts val="0"/>
              </a:spcAft>
              <a:buClr>
                <a:srgbClr val="191919"/>
              </a:buClr>
              <a:buSzPts val="5200"/>
              <a:buNone/>
              <a:defRPr sz="3200">
                <a:solidFill>
                  <a:srgbClr val="191919"/>
                </a:solidFill>
              </a:defRPr>
            </a:lvl1pPr>
            <a:lvl2pPr lvl="1" algn="ctr">
              <a:spcBef>
                <a:spcPts val="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endParaRPr/>
          </a:p>
        </p:txBody>
      </p:sp>
      <p:sp>
        <p:nvSpPr>
          <p:cNvPr id="1052" name="Google Shape;1052;p2"/>
          <p:cNvSpPr txBox="1">
            <a:spLocks noGrp="1"/>
          </p:cNvSpPr>
          <p:nvPr>
            <p:ph type="subTitle" idx="1"/>
          </p:nvPr>
        </p:nvSpPr>
        <p:spPr>
          <a:xfrm>
            <a:off x="2471850" y="3158100"/>
            <a:ext cx="4200300" cy="409500"/>
          </a:xfrm>
          <a:prstGeom prst="rect">
            <a:avLst/>
          </a:prstGeom>
          <a:solidFill>
            <a:srgbClr val="FFFFFF"/>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lvl="0" algn="ctr">
              <a:lnSpc>
                <a:spcPct val="100000"/>
              </a:lnSpc>
              <a:spcBef>
                <a:spcPts val="0"/>
              </a:spcBef>
              <a:spcAft>
                <a:spcPts val="0"/>
              </a:spcAft>
              <a:buSzPts val="1400"/>
              <a:buNone/>
              <a:defRPr sz="1800"/>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ackground 1">
  <p:cSld name="BLANK_1_1_1_1_1_1_1_1">
    <p:bg>
      <p:bgPr>
        <a:solidFill>
          <a:schemeClr val="lt1"/>
        </a:solidFill>
        <a:effectLst/>
      </p:bgPr>
    </p:bg>
    <p:spTree>
      <p:nvGrpSpPr>
        <p:cNvPr id="1" name="Shape 14228"/>
        <p:cNvGrpSpPr/>
        <p:nvPr/>
      </p:nvGrpSpPr>
      <p:grpSpPr>
        <a:xfrm>
          <a:off x="0" y="0"/>
          <a:ext cx="0" cy="0"/>
          <a:chOff x="0" y="0"/>
          <a:chExt cx="0" cy="0"/>
        </a:xfrm>
      </p:grpSpPr>
      <p:grpSp>
        <p:nvGrpSpPr>
          <p:cNvPr id="14229" name="Google Shape;14229;p34"/>
          <p:cNvGrpSpPr/>
          <p:nvPr/>
        </p:nvGrpSpPr>
        <p:grpSpPr>
          <a:xfrm>
            <a:off x="70051" y="76201"/>
            <a:ext cx="640525" cy="646075"/>
            <a:chOff x="2781975" y="3951500"/>
            <a:chExt cx="640525" cy="646075"/>
          </a:xfrm>
        </p:grpSpPr>
        <p:sp>
          <p:nvSpPr>
            <p:cNvPr id="14230" name="Google Shape;14230;p34"/>
            <p:cNvSpPr/>
            <p:nvPr/>
          </p:nvSpPr>
          <p:spPr>
            <a:xfrm>
              <a:off x="3172325"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6" y="641"/>
                    <a:pt x="641" y="496"/>
                    <a:pt x="641" y="320"/>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31" name="Google Shape;14231;p34"/>
            <p:cNvSpPr/>
            <p:nvPr/>
          </p:nvSpPr>
          <p:spPr>
            <a:xfrm>
              <a:off x="3172325" y="4215525"/>
              <a:ext cx="16025" cy="16050"/>
            </a:xfrm>
            <a:custGeom>
              <a:avLst/>
              <a:gdLst/>
              <a:ahLst/>
              <a:cxnLst/>
              <a:rect l="l" t="t" r="r" b="b"/>
              <a:pathLst>
                <a:path w="641" h="642" extrusionOk="0">
                  <a:moveTo>
                    <a:pt x="320" y="1"/>
                  </a:moveTo>
                  <a:cubicBezTo>
                    <a:pt x="143" y="1"/>
                    <a:pt x="0" y="144"/>
                    <a:pt x="0" y="320"/>
                  </a:cubicBezTo>
                  <a:cubicBezTo>
                    <a:pt x="0" y="498"/>
                    <a:pt x="143" y="641"/>
                    <a:pt x="320" y="641"/>
                  </a:cubicBezTo>
                  <a:cubicBezTo>
                    <a:pt x="496" y="641"/>
                    <a:pt x="641" y="498"/>
                    <a:pt x="641" y="320"/>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32" name="Google Shape;14232;p34"/>
            <p:cNvSpPr/>
            <p:nvPr/>
          </p:nvSpPr>
          <p:spPr>
            <a:xfrm>
              <a:off x="3133250" y="4555550"/>
              <a:ext cx="16025" cy="16025"/>
            </a:xfrm>
            <a:custGeom>
              <a:avLst/>
              <a:gdLst/>
              <a:ahLst/>
              <a:cxnLst/>
              <a:rect l="l" t="t" r="r" b="b"/>
              <a:pathLst>
                <a:path w="641"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33" name="Google Shape;14233;p34"/>
            <p:cNvSpPr/>
            <p:nvPr/>
          </p:nvSpPr>
          <p:spPr>
            <a:xfrm>
              <a:off x="3172325" y="4385500"/>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34" name="Google Shape;14234;p34"/>
            <p:cNvSpPr/>
            <p:nvPr/>
          </p:nvSpPr>
          <p:spPr>
            <a:xfrm>
              <a:off x="3172325" y="4419550"/>
              <a:ext cx="16025" cy="16025"/>
            </a:xfrm>
            <a:custGeom>
              <a:avLst/>
              <a:gdLst/>
              <a:ahLst/>
              <a:cxnLst/>
              <a:rect l="l" t="t" r="r" b="b"/>
              <a:pathLst>
                <a:path w="641" h="641" extrusionOk="0">
                  <a:moveTo>
                    <a:pt x="320" y="1"/>
                  </a:moveTo>
                  <a:cubicBezTo>
                    <a:pt x="143" y="1"/>
                    <a:pt x="0" y="144"/>
                    <a:pt x="0" y="320"/>
                  </a:cubicBezTo>
                  <a:cubicBezTo>
                    <a:pt x="0" y="498"/>
                    <a:pt x="143" y="641"/>
                    <a:pt x="320" y="641"/>
                  </a:cubicBezTo>
                  <a:cubicBezTo>
                    <a:pt x="496" y="641"/>
                    <a:pt x="641" y="498"/>
                    <a:pt x="641" y="320"/>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35" name="Google Shape;14235;p34"/>
            <p:cNvSpPr/>
            <p:nvPr/>
          </p:nvSpPr>
          <p:spPr>
            <a:xfrm>
              <a:off x="3172325" y="4351475"/>
              <a:ext cx="16025" cy="16050"/>
            </a:xfrm>
            <a:custGeom>
              <a:avLst/>
              <a:gdLst/>
              <a:ahLst/>
              <a:cxnLst/>
              <a:rect l="l" t="t" r="r" b="b"/>
              <a:pathLst>
                <a:path w="641" h="642" extrusionOk="0">
                  <a:moveTo>
                    <a:pt x="320" y="1"/>
                  </a:moveTo>
                  <a:cubicBezTo>
                    <a:pt x="143" y="1"/>
                    <a:pt x="0" y="145"/>
                    <a:pt x="0" y="322"/>
                  </a:cubicBezTo>
                  <a:cubicBezTo>
                    <a:pt x="0" y="498"/>
                    <a:pt x="143" y="641"/>
                    <a:pt x="320" y="641"/>
                  </a:cubicBezTo>
                  <a:cubicBezTo>
                    <a:pt x="496" y="641"/>
                    <a:pt x="641" y="498"/>
                    <a:pt x="641" y="322"/>
                  </a:cubicBezTo>
                  <a:cubicBezTo>
                    <a:pt x="641" y="147"/>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36" name="Google Shape;14236;p34"/>
            <p:cNvSpPr/>
            <p:nvPr/>
          </p:nvSpPr>
          <p:spPr>
            <a:xfrm>
              <a:off x="3172325" y="4317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37" name="Google Shape;14237;p34"/>
            <p:cNvSpPr/>
            <p:nvPr/>
          </p:nvSpPr>
          <p:spPr>
            <a:xfrm>
              <a:off x="3172325" y="4181525"/>
              <a:ext cx="16025" cy="16025"/>
            </a:xfrm>
            <a:custGeom>
              <a:avLst/>
              <a:gdLst/>
              <a:ahLst/>
              <a:cxnLst/>
              <a:rect l="l" t="t" r="r" b="b"/>
              <a:pathLst>
                <a:path w="641" h="641" extrusionOk="0">
                  <a:moveTo>
                    <a:pt x="320" y="0"/>
                  </a:moveTo>
                  <a:cubicBezTo>
                    <a:pt x="143" y="0"/>
                    <a:pt x="0" y="143"/>
                    <a:pt x="0" y="321"/>
                  </a:cubicBezTo>
                  <a:cubicBezTo>
                    <a:pt x="0" y="497"/>
                    <a:pt x="143" y="641"/>
                    <a:pt x="320" y="641"/>
                  </a:cubicBezTo>
                  <a:cubicBezTo>
                    <a:pt x="496" y="641"/>
                    <a:pt x="641" y="497"/>
                    <a:pt x="641" y="321"/>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38" name="Google Shape;14238;p34"/>
            <p:cNvSpPr/>
            <p:nvPr/>
          </p:nvSpPr>
          <p:spPr>
            <a:xfrm>
              <a:off x="3172025" y="4045375"/>
              <a:ext cx="16325" cy="16000"/>
            </a:xfrm>
            <a:custGeom>
              <a:avLst/>
              <a:gdLst/>
              <a:ahLst/>
              <a:cxnLst/>
              <a:rect l="l" t="t" r="r" b="b"/>
              <a:pathLst>
                <a:path w="653" h="640" extrusionOk="0">
                  <a:moveTo>
                    <a:pt x="326" y="0"/>
                  </a:moveTo>
                  <a:cubicBezTo>
                    <a:pt x="322" y="0"/>
                    <a:pt x="319" y="1"/>
                    <a:pt x="315" y="1"/>
                  </a:cubicBezTo>
                  <a:cubicBezTo>
                    <a:pt x="139" y="7"/>
                    <a:pt x="0" y="154"/>
                    <a:pt x="6" y="331"/>
                  </a:cubicBezTo>
                  <a:cubicBezTo>
                    <a:pt x="12" y="503"/>
                    <a:pt x="154" y="640"/>
                    <a:pt x="325" y="640"/>
                  </a:cubicBezTo>
                  <a:cubicBezTo>
                    <a:pt x="329" y="640"/>
                    <a:pt x="332" y="640"/>
                    <a:pt x="336" y="640"/>
                  </a:cubicBezTo>
                  <a:cubicBezTo>
                    <a:pt x="514" y="635"/>
                    <a:pt x="653" y="486"/>
                    <a:pt x="646" y="310"/>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39" name="Google Shape;14239;p34"/>
            <p:cNvSpPr/>
            <p:nvPr/>
          </p:nvSpPr>
          <p:spPr>
            <a:xfrm>
              <a:off x="3172025" y="4011325"/>
              <a:ext cx="16325" cy="16050"/>
            </a:xfrm>
            <a:custGeom>
              <a:avLst/>
              <a:gdLst/>
              <a:ahLst/>
              <a:cxnLst/>
              <a:rect l="l" t="t" r="r" b="b"/>
              <a:pathLst>
                <a:path w="653" h="642" extrusionOk="0">
                  <a:moveTo>
                    <a:pt x="326" y="0"/>
                  </a:moveTo>
                  <a:cubicBezTo>
                    <a:pt x="322" y="0"/>
                    <a:pt x="319" y="0"/>
                    <a:pt x="315" y="1"/>
                  </a:cubicBezTo>
                  <a:cubicBezTo>
                    <a:pt x="139" y="7"/>
                    <a:pt x="0" y="154"/>
                    <a:pt x="6" y="331"/>
                  </a:cubicBezTo>
                  <a:cubicBezTo>
                    <a:pt x="12" y="505"/>
                    <a:pt x="154" y="641"/>
                    <a:pt x="325" y="641"/>
                  </a:cubicBezTo>
                  <a:cubicBezTo>
                    <a:pt x="329" y="641"/>
                    <a:pt x="332" y="641"/>
                    <a:pt x="336" y="641"/>
                  </a:cubicBezTo>
                  <a:cubicBezTo>
                    <a:pt x="514" y="635"/>
                    <a:pt x="653" y="487"/>
                    <a:pt x="646" y="309"/>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40" name="Google Shape;14240;p34"/>
            <p:cNvSpPr/>
            <p:nvPr/>
          </p:nvSpPr>
          <p:spPr>
            <a:xfrm>
              <a:off x="3172025" y="3977350"/>
              <a:ext cx="16325" cy="16000"/>
            </a:xfrm>
            <a:custGeom>
              <a:avLst/>
              <a:gdLst/>
              <a:ahLst/>
              <a:cxnLst/>
              <a:rect l="l" t="t" r="r" b="b"/>
              <a:pathLst>
                <a:path w="653" h="640" extrusionOk="0">
                  <a:moveTo>
                    <a:pt x="326" y="0"/>
                  </a:moveTo>
                  <a:cubicBezTo>
                    <a:pt x="322" y="0"/>
                    <a:pt x="319" y="0"/>
                    <a:pt x="315" y="0"/>
                  </a:cubicBezTo>
                  <a:cubicBezTo>
                    <a:pt x="139" y="5"/>
                    <a:pt x="0" y="154"/>
                    <a:pt x="6" y="330"/>
                  </a:cubicBezTo>
                  <a:cubicBezTo>
                    <a:pt x="12" y="503"/>
                    <a:pt x="154" y="639"/>
                    <a:pt x="325" y="639"/>
                  </a:cubicBezTo>
                  <a:cubicBezTo>
                    <a:pt x="329" y="639"/>
                    <a:pt x="332" y="639"/>
                    <a:pt x="336" y="639"/>
                  </a:cubicBezTo>
                  <a:cubicBezTo>
                    <a:pt x="514" y="633"/>
                    <a:pt x="653" y="486"/>
                    <a:pt x="646" y="309"/>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41" name="Google Shape;14241;p34"/>
            <p:cNvSpPr/>
            <p:nvPr/>
          </p:nvSpPr>
          <p:spPr>
            <a:xfrm>
              <a:off x="3133250" y="4521525"/>
              <a:ext cx="16025" cy="16025"/>
            </a:xfrm>
            <a:custGeom>
              <a:avLst/>
              <a:gdLst/>
              <a:ahLst/>
              <a:cxnLst/>
              <a:rect l="l" t="t" r="r" b="b"/>
              <a:pathLst>
                <a:path w="641"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42" name="Google Shape;14242;p34"/>
            <p:cNvSpPr/>
            <p:nvPr/>
          </p:nvSpPr>
          <p:spPr>
            <a:xfrm>
              <a:off x="3172025" y="4113375"/>
              <a:ext cx="16325" cy="16000"/>
            </a:xfrm>
            <a:custGeom>
              <a:avLst/>
              <a:gdLst/>
              <a:ahLst/>
              <a:cxnLst/>
              <a:rect l="l" t="t" r="r" b="b"/>
              <a:pathLst>
                <a:path w="653" h="640" extrusionOk="0">
                  <a:moveTo>
                    <a:pt x="326" y="0"/>
                  </a:moveTo>
                  <a:cubicBezTo>
                    <a:pt x="322" y="0"/>
                    <a:pt x="319" y="0"/>
                    <a:pt x="315" y="0"/>
                  </a:cubicBezTo>
                  <a:cubicBezTo>
                    <a:pt x="139" y="6"/>
                    <a:pt x="0" y="154"/>
                    <a:pt x="6" y="330"/>
                  </a:cubicBezTo>
                  <a:cubicBezTo>
                    <a:pt x="12" y="503"/>
                    <a:pt x="154" y="639"/>
                    <a:pt x="325" y="639"/>
                  </a:cubicBezTo>
                  <a:cubicBezTo>
                    <a:pt x="329" y="639"/>
                    <a:pt x="332" y="639"/>
                    <a:pt x="336" y="639"/>
                  </a:cubicBezTo>
                  <a:cubicBezTo>
                    <a:pt x="514" y="633"/>
                    <a:pt x="653" y="486"/>
                    <a:pt x="646" y="309"/>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43" name="Google Shape;14243;p34"/>
            <p:cNvSpPr/>
            <p:nvPr/>
          </p:nvSpPr>
          <p:spPr>
            <a:xfrm>
              <a:off x="3172025" y="4079350"/>
              <a:ext cx="16325" cy="16050"/>
            </a:xfrm>
            <a:custGeom>
              <a:avLst/>
              <a:gdLst/>
              <a:ahLst/>
              <a:cxnLst/>
              <a:rect l="l" t="t" r="r" b="b"/>
              <a:pathLst>
                <a:path w="653" h="642" extrusionOk="0">
                  <a:moveTo>
                    <a:pt x="326" y="1"/>
                  </a:moveTo>
                  <a:cubicBezTo>
                    <a:pt x="322" y="1"/>
                    <a:pt x="319" y="1"/>
                    <a:pt x="315" y="1"/>
                  </a:cubicBezTo>
                  <a:cubicBezTo>
                    <a:pt x="139" y="7"/>
                    <a:pt x="0" y="154"/>
                    <a:pt x="6" y="332"/>
                  </a:cubicBezTo>
                  <a:cubicBezTo>
                    <a:pt x="12" y="505"/>
                    <a:pt x="154" y="641"/>
                    <a:pt x="325" y="641"/>
                  </a:cubicBezTo>
                  <a:cubicBezTo>
                    <a:pt x="329" y="641"/>
                    <a:pt x="332" y="641"/>
                    <a:pt x="336" y="641"/>
                  </a:cubicBezTo>
                  <a:cubicBezTo>
                    <a:pt x="514" y="635"/>
                    <a:pt x="653" y="487"/>
                    <a:pt x="646" y="310"/>
                  </a:cubicBezTo>
                  <a:cubicBezTo>
                    <a:pt x="641" y="137"/>
                    <a:pt x="499" y="1"/>
                    <a:pt x="326"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44" name="Google Shape;14244;p34"/>
            <p:cNvSpPr/>
            <p:nvPr/>
          </p:nvSpPr>
          <p:spPr>
            <a:xfrm>
              <a:off x="3172325" y="4147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6" y="640"/>
                    <a:pt x="641" y="497"/>
                    <a:pt x="641" y="319"/>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45" name="Google Shape;14245;p34"/>
            <p:cNvSpPr/>
            <p:nvPr/>
          </p:nvSpPr>
          <p:spPr>
            <a:xfrm>
              <a:off x="3172325" y="4453525"/>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46" name="Google Shape;14246;p34"/>
            <p:cNvSpPr/>
            <p:nvPr/>
          </p:nvSpPr>
          <p:spPr>
            <a:xfrm>
              <a:off x="3172325"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47" name="Google Shape;14247;p34"/>
            <p:cNvSpPr/>
            <p:nvPr/>
          </p:nvSpPr>
          <p:spPr>
            <a:xfrm>
              <a:off x="3211300" y="4147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48" name="Google Shape;14248;p34"/>
            <p:cNvSpPr/>
            <p:nvPr/>
          </p:nvSpPr>
          <p:spPr>
            <a:xfrm>
              <a:off x="3211300" y="4181525"/>
              <a:ext cx="16050" cy="16025"/>
            </a:xfrm>
            <a:custGeom>
              <a:avLst/>
              <a:gdLst/>
              <a:ahLst/>
              <a:cxnLst/>
              <a:rect l="l" t="t" r="r" b="b"/>
              <a:pathLst>
                <a:path w="642"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49" name="Google Shape;14249;p34"/>
            <p:cNvSpPr/>
            <p:nvPr/>
          </p:nvSpPr>
          <p:spPr>
            <a:xfrm>
              <a:off x="3211300" y="4249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50" name="Google Shape;14250;p34"/>
            <p:cNvSpPr/>
            <p:nvPr/>
          </p:nvSpPr>
          <p:spPr>
            <a:xfrm>
              <a:off x="3211300" y="4215525"/>
              <a:ext cx="16050" cy="16050"/>
            </a:xfrm>
            <a:custGeom>
              <a:avLst/>
              <a:gdLst/>
              <a:ahLst/>
              <a:cxnLst/>
              <a:rect l="l" t="t" r="r" b="b"/>
              <a:pathLst>
                <a:path w="642"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51" name="Google Shape;14251;p34"/>
            <p:cNvSpPr/>
            <p:nvPr/>
          </p:nvSpPr>
          <p:spPr>
            <a:xfrm>
              <a:off x="3211300" y="4283525"/>
              <a:ext cx="16050" cy="16025"/>
            </a:xfrm>
            <a:custGeom>
              <a:avLst/>
              <a:gdLst/>
              <a:ahLst/>
              <a:cxnLst/>
              <a:rect l="l" t="t" r="r" b="b"/>
              <a:pathLst>
                <a:path w="642"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52" name="Google Shape;14252;p34"/>
            <p:cNvSpPr/>
            <p:nvPr/>
          </p:nvSpPr>
          <p:spPr>
            <a:xfrm>
              <a:off x="3172325" y="4487550"/>
              <a:ext cx="16025" cy="16025"/>
            </a:xfrm>
            <a:custGeom>
              <a:avLst/>
              <a:gdLst/>
              <a:ahLst/>
              <a:cxnLst/>
              <a:rect l="l" t="t" r="r" b="b"/>
              <a:pathLst>
                <a:path w="641" h="641" extrusionOk="0">
                  <a:moveTo>
                    <a:pt x="320" y="0"/>
                  </a:moveTo>
                  <a:cubicBezTo>
                    <a:pt x="143" y="0"/>
                    <a:pt x="0" y="143"/>
                    <a:pt x="0" y="320"/>
                  </a:cubicBezTo>
                  <a:cubicBezTo>
                    <a:pt x="0" y="498"/>
                    <a:pt x="143" y="641"/>
                    <a:pt x="320" y="641"/>
                  </a:cubicBezTo>
                  <a:cubicBezTo>
                    <a:pt x="496" y="641"/>
                    <a:pt x="641" y="498"/>
                    <a:pt x="641" y="320"/>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53" name="Google Shape;14253;p34"/>
            <p:cNvSpPr/>
            <p:nvPr/>
          </p:nvSpPr>
          <p:spPr>
            <a:xfrm>
              <a:off x="3211300" y="4317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54" name="Google Shape;14254;p34"/>
            <p:cNvSpPr/>
            <p:nvPr/>
          </p:nvSpPr>
          <p:spPr>
            <a:xfrm>
              <a:off x="3211300" y="4351475"/>
              <a:ext cx="16050" cy="16050"/>
            </a:xfrm>
            <a:custGeom>
              <a:avLst/>
              <a:gdLst/>
              <a:ahLst/>
              <a:cxnLst/>
              <a:rect l="l" t="t" r="r" b="b"/>
              <a:pathLst>
                <a:path w="642"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55" name="Google Shape;14255;p34"/>
            <p:cNvSpPr/>
            <p:nvPr/>
          </p:nvSpPr>
          <p:spPr>
            <a:xfrm>
              <a:off x="3172325" y="4521525"/>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56" name="Google Shape;14256;p34"/>
            <p:cNvSpPr/>
            <p:nvPr/>
          </p:nvSpPr>
          <p:spPr>
            <a:xfrm>
              <a:off x="3211300" y="4113525"/>
              <a:ext cx="16050" cy="16025"/>
            </a:xfrm>
            <a:custGeom>
              <a:avLst/>
              <a:gdLst/>
              <a:ahLst/>
              <a:cxnLst/>
              <a:rect l="l" t="t" r="r" b="b"/>
              <a:pathLst>
                <a:path w="642" h="641" extrusionOk="0">
                  <a:moveTo>
                    <a:pt x="320" y="0"/>
                  </a:moveTo>
                  <a:cubicBezTo>
                    <a:pt x="144" y="0"/>
                    <a:pt x="1" y="144"/>
                    <a:pt x="1" y="320"/>
                  </a:cubicBezTo>
                  <a:cubicBezTo>
                    <a:pt x="1" y="498"/>
                    <a:pt x="144" y="641"/>
                    <a:pt x="320" y="641"/>
                  </a:cubicBezTo>
                  <a:cubicBezTo>
                    <a:pt x="496" y="641"/>
                    <a:pt x="641" y="498"/>
                    <a:pt x="641" y="320"/>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57" name="Google Shape;14257;p34"/>
            <p:cNvSpPr/>
            <p:nvPr/>
          </p:nvSpPr>
          <p:spPr>
            <a:xfrm>
              <a:off x="3211300" y="3977500"/>
              <a:ext cx="16050" cy="16025"/>
            </a:xfrm>
            <a:custGeom>
              <a:avLst/>
              <a:gdLst/>
              <a:ahLst/>
              <a:cxnLst/>
              <a:rect l="l" t="t" r="r" b="b"/>
              <a:pathLst>
                <a:path w="642" h="641" extrusionOk="0">
                  <a:moveTo>
                    <a:pt x="320" y="0"/>
                  </a:moveTo>
                  <a:cubicBezTo>
                    <a:pt x="144" y="0"/>
                    <a:pt x="1" y="144"/>
                    <a:pt x="1" y="320"/>
                  </a:cubicBezTo>
                  <a:cubicBezTo>
                    <a:pt x="1" y="498"/>
                    <a:pt x="144" y="641"/>
                    <a:pt x="320" y="641"/>
                  </a:cubicBezTo>
                  <a:cubicBezTo>
                    <a:pt x="496" y="641"/>
                    <a:pt x="641" y="498"/>
                    <a:pt x="641" y="320"/>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58" name="Google Shape;14258;p34"/>
            <p:cNvSpPr/>
            <p:nvPr/>
          </p:nvSpPr>
          <p:spPr>
            <a:xfrm>
              <a:off x="3172325" y="4555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6" y="640"/>
                    <a:pt x="641" y="497"/>
                    <a:pt x="641" y="319"/>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59" name="Google Shape;14259;p34"/>
            <p:cNvSpPr/>
            <p:nvPr/>
          </p:nvSpPr>
          <p:spPr>
            <a:xfrm>
              <a:off x="3211300" y="4079550"/>
              <a:ext cx="16050" cy="16025"/>
            </a:xfrm>
            <a:custGeom>
              <a:avLst/>
              <a:gdLst/>
              <a:ahLst/>
              <a:cxnLst/>
              <a:rect l="l" t="t" r="r" b="b"/>
              <a:pathLst>
                <a:path w="642" h="641" extrusionOk="0">
                  <a:moveTo>
                    <a:pt x="320" y="0"/>
                  </a:moveTo>
                  <a:cubicBezTo>
                    <a:pt x="144" y="0"/>
                    <a:pt x="1" y="143"/>
                    <a:pt x="1" y="320"/>
                  </a:cubicBezTo>
                  <a:cubicBezTo>
                    <a:pt x="1" y="496"/>
                    <a:pt x="144" y="641"/>
                    <a:pt x="320" y="641"/>
                  </a:cubicBezTo>
                  <a:cubicBezTo>
                    <a:pt x="496" y="641"/>
                    <a:pt x="641" y="496"/>
                    <a:pt x="641" y="320"/>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60" name="Google Shape;14260;p34"/>
            <p:cNvSpPr/>
            <p:nvPr/>
          </p:nvSpPr>
          <p:spPr>
            <a:xfrm>
              <a:off x="3211300" y="4045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6"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61" name="Google Shape;14261;p34"/>
            <p:cNvSpPr/>
            <p:nvPr/>
          </p:nvSpPr>
          <p:spPr>
            <a:xfrm>
              <a:off x="3211300" y="4011475"/>
              <a:ext cx="16050" cy="16025"/>
            </a:xfrm>
            <a:custGeom>
              <a:avLst/>
              <a:gdLst/>
              <a:ahLst/>
              <a:cxnLst/>
              <a:rect l="l" t="t" r="r" b="b"/>
              <a:pathLst>
                <a:path w="642" h="641" extrusionOk="0">
                  <a:moveTo>
                    <a:pt x="320" y="1"/>
                  </a:moveTo>
                  <a:cubicBezTo>
                    <a:pt x="144" y="1"/>
                    <a:pt x="1" y="144"/>
                    <a:pt x="1" y="321"/>
                  </a:cubicBezTo>
                  <a:cubicBezTo>
                    <a:pt x="1" y="498"/>
                    <a:pt x="144" y="641"/>
                    <a:pt x="320" y="641"/>
                  </a:cubicBezTo>
                  <a:cubicBezTo>
                    <a:pt x="496" y="641"/>
                    <a:pt x="641" y="498"/>
                    <a:pt x="641" y="321"/>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62" name="Google Shape;14262;p34"/>
            <p:cNvSpPr/>
            <p:nvPr/>
          </p:nvSpPr>
          <p:spPr>
            <a:xfrm>
              <a:off x="3133250" y="4011475"/>
              <a:ext cx="16025" cy="16025"/>
            </a:xfrm>
            <a:custGeom>
              <a:avLst/>
              <a:gdLst/>
              <a:ahLst/>
              <a:cxnLst/>
              <a:rect l="l" t="t" r="r" b="b"/>
              <a:pathLst>
                <a:path w="641" h="641" extrusionOk="0">
                  <a:moveTo>
                    <a:pt x="322" y="1"/>
                  </a:moveTo>
                  <a:cubicBezTo>
                    <a:pt x="144" y="1"/>
                    <a:pt x="1" y="144"/>
                    <a:pt x="1" y="321"/>
                  </a:cubicBezTo>
                  <a:cubicBezTo>
                    <a:pt x="1" y="498"/>
                    <a:pt x="144" y="641"/>
                    <a:pt x="322" y="641"/>
                  </a:cubicBezTo>
                  <a:cubicBezTo>
                    <a:pt x="498" y="641"/>
                    <a:pt x="641" y="498"/>
                    <a:pt x="641" y="321"/>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63" name="Google Shape;14263;p34"/>
            <p:cNvSpPr/>
            <p:nvPr/>
          </p:nvSpPr>
          <p:spPr>
            <a:xfrm>
              <a:off x="3094225" y="4419550"/>
              <a:ext cx="16025" cy="16025"/>
            </a:xfrm>
            <a:custGeom>
              <a:avLst/>
              <a:gdLst/>
              <a:ahLst/>
              <a:cxnLst/>
              <a:rect l="l" t="t" r="r" b="b"/>
              <a:pathLst>
                <a:path w="641" h="641" extrusionOk="0">
                  <a:moveTo>
                    <a:pt x="321" y="1"/>
                  </a:moveTo>
                  <a:cubicBezTo>
                    <a:pt x="144" y="1"/>
                    <a:pt x="1" y="144"/>
                    <a:pt x="1" y="320"/>
                  </a:cubicBezTo>
                  <a:cubicBezTo>
                    <a:pt x="1" y="498"/>
                    <a:pt x="144" y="641"/>
                    <a:pt x="321" y="641"/>
                  </a:cubicBezTo>
                  <a:cubicBezTo>
                    <a:pt x="498" y="641"/>
                    <a:pt x="641" y="498"/>
                    <a:pt x="641" y="320"/>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64" name="Google Shape;14264;p34"/>
            <p:cNvSpPr/>
            <p:nvPr/>
          </p:nvSpPr>
          <p:spPr>
            <a:xfrm>
              <a:off x="3094225" y="4453525"/>
              <a:ext cx="16025" cy="16050"/>
            </a:xfrm>
            <a:custGeom>
              <a:avLst/>
              <a:gdLst/>
              <a:ahLst/>
              <a:cxnLst/>
              <a:rect l="l" t="t" r="r" b="b"/>
              <a:pathLst>
                <a:path w="641" h="642" extrusionOk="0">
                  <a:moveTo>
                    <a:pt x="321" y="1"/>
                  </a:moveTo>
                  <a:cubicBezTo>
                    <a:pt x="144" y="1"/>
                    <a:pt x="1" y="144"/>
                    <a:pt x="1" y="322"/>
                  </a:cubicBezTo>
                  <a:cubicBezTo>
                    <a:pt x="1" y="498"/>
                    <a:pt x="144" y="641"/>
                    <a:pt x="321" y="641"/>
                  </a:cubicBezTo>
                  <a:cubicBezTo>
                    <a:pt x="498" y="641"/>
                    <a:pt x="641" y="498"/>
                    <a:pt x="641" y="322"/>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65" name="Google Shape;14265;p34"/>
            <p:cNvSpPr/>
            <p:nvPr/>
          </p:nvSpPr>
          <p:spPr>
            <a:xfrm>
              <a:off x="3094225" y="4385500"/>
              <a:ext cx="16025" cy="16025"/>
            </a:xfrm>
            <a:custGeom>
              <a:avLst/>
              <a:gdLst/>
              <a:ahLst/>
              <a:cxnLst/>
              <a:rect l="l" t="t" r="r" b="b"/>
              <a:pathLst>
                <a:path w="641" h="641" extrusionOk="0">
                  <a:moveTo>
                    <a:pt x="321" y="0"/>
                  </a:moveTo>
                  <a:cubicBezTo>
                    <a:pt x="144" y="0"/>
                    <a:pt x="1" y="144"/>
                    <a:pt x="1" y="321"/>
                  </a:cubicBezTo>
                  <a:cubicBezTo>
                    <a:pt x="1" y="498"/>
                    <a:pt x="144" y="641"/>
                    <a:pt x="321" y="641"/>
                  </a:cubicBezTo>
                  <a:cubicBezTo>
                    <a:pt x="498" y="641"/>
                    <a:pt x="641" y="498"/>
                    <a:pt x="641" y="321"/>
                  </a:cubicBezTo>
                  <a:cubicBezTo>
                    <a:pt x="641" y="144"/>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66" name="Google Shape;14266;p34"/>
            <p:cNvSpPr/>
            <p:nvPr/>
          </p:nvSpPr>
          <p:spPr>
            <a:xfrm>
              <a:off x="3094225" y="4351475"/>
              <a:ext cx="16025" cy="16050"/>
            </a:xfrm>
            <a:custGeom>
              <a:avLst/>
              <a:gdLst/>
              <a:ahLst/>
              <a:cxnLst/>
              <a:rect l="l" t="t" r="r" b="b"/>
              <a:pathLst>
                <a:path w="641" h="642" extrusionOk="0">
                  <a:moveTo>
                    <a:pt x="321" y="1"/>
                  </a:moveTo>
                  <a:cubicBezTo>
                    <a:pt x="144" y="1"/>
                    <a:pt x="1" y="145"/>
                    <a:pt x="1" y="322"/>
                  </a:cubicBezTo>
                  <a:cubicBezTo>
                    <a:pt x="1" y="498"/>
                    <a:pt x="144" y="641"/>
                    <a:pt x="321" y="641"/>
                  </a:cubicBezTo>
                  <a:cubicBezTo>
                    <a:pt x="498" y="641"/>
                    <a:pt x="641" y="498"/>
                    <a:pt x="641" y="322"/>
                  </a:cubicBezTo>
                  <a:cubicBezTo>
                    <a:pt x="641" y="147"/>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67" name="Google Shape;14267;p34"/>
            <p:cNvSpPr/>
            <p:nvPr/>
          </p:nvSpPr>
          <p:spPr>
            <a:xfrm>
              <a:off x="3094225" y="4317500"/>
              <a:ext cx="16025" cy="16050"/>
            </a:xfrm>
            <a:custGeom>
              <a:avLst/>
              <a:gdLst/>
              <a:ahLst/>
              <a:cxnLst/>
              <a:rect l="l" t="t" r="r" b="b"/>
              <a:pathLst>
                <a:path w="641" h="642" extrusionOk="0">
                  <a:moveTo>
                    <a:pt x="321" y="1"/>
                  </a:moveTo>
                  <a:cubicBezTo>
                    <a:pt x="144" y="1"/>
                    <a:pt x="1" y="144"/>
                    <a:pt x="1" y="322"/>
                  </a:cubicBezTo>
                  <a:cubicBezTo>
                    <a:pt x="1" y="498"/>
                    <a:pt x="144" y="641"/>
                    <a:pt x="321" y="641"/>
                  </a:cubicBezTo>
                  <a:cubicBezTo>
                    <a:pt x="498" y="641"/>
                    <a:pt x="641" y="498"/>
                    <a:pt x="641" y="322"/>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68" name="Google Shape;14268;p34"/>
            <p:cNvSpPr/>
            <p:nvPr/>
          </p:nvSpPr>
          <p:spPr>
            <a:xfrm>
              <a:off x="3094225" y="4521525"/>
              <a:ext cx="16025" cy="16025"/>
            </a:xfrm>
            <a:custGeom>
              <a:avLst/>
              <a:gdLst/>
              <a:ahLst/>
              <a:cxnLst/>
              <a:rect l="l" t="t" r="r" b="b"/>
              <a:pathLst>
                <a:path w="641" h="641" extrusionOk="0">
                  <a:moveTo>
                    <a:pt x="321" y="0"/>
                  </a:moveTo>
                  <a:cubicBezTo>
                    <a:pt x="144" y="0"/>
                    <a:pt x="1" y="144"/>
                    <a:pt x="1" y="321"/>
                  </a:cubicBezTo>
                  <a:cubicBezTo>
                    <a:pt x="1" y="498"/>
                    <a:pt x="144" y="641"/>
                    <a:pt x="321" y="641"/>
                  </a:cubicBezTo>
                  <a:cubicBezTo>
                    <a:pt x="498" y="641"/>
                    <a:pt x="641" y="498"/>
                    <a:pt x="641" y="321"/>
                  </a:cubicBezTo>
                  <a:cubicBezTo>
                    <a:pt x="641" y="144"/>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69" name="Google Shape;14269;p34"/>
            <p:cNvSpPr/>
            <p:nvPr/>
          </p:nvSpPr>
          <p:spPr>
            <a:xfrm>
              <a:off x="3094225" y="4555550"/>
              <a:ext cx="16025" cy="16025"/>
            </a:xfrm>
            <a:custGeom>
              <a:avLst/>
              <a:gdLst/>
              <a:ahLst/>
              <a:cxnLst/>
              <a:rect l="l" t="t" r="r" b="b"/>
              <a:pathLst>
                <a:path w="641" h="641" extrusionOk="0">
                  <a:moveTo>
                    <a:pt x="321" y="0"/>
                  </a:moveTo>
                  <a:cubicBezTo>
                    <a:pt x="144" y="0"/>
                    <a:pt x="1" y="143"/>
                    <a:pt x="1" y="319"/>
                  </a:cubicBezTo>
                  <a:cubicBezTo>
                    <a:pt x="1" y="497"/>
                    <a:pt x="144" y="640"/>
                    <a:pt x="321" y="640"/>
                  </a:cubicBezTo>
                  <a:cubicBezTo>
                    <a:pt x="498" y="640"/>
                    <a:pt x="641" y="497"/>
                    <a:pt x="641" y="319"/>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70" name="Google Shape;14270;p34"/>
            <p:cNvSpPr/>
            <p:nvPr/>
          </p:nvSpPr>
          <p:spPr>
            <a:xfrm>
              <a:off x="3094225" y="4487550"/>
              <a:ext cx="16025" cy="16025"/>
            </a:xfrm>
            <a:custGeom>
              <a:avLst/>
              <a:gdLst/>
              <a:ahLst/>
              <a:cxnLst/>
              <a:rect l="l" t="t" r="r" b="b"/>
              <a:pathLst>
                <a:path w="641" h="641" extrusionOk="0">
                  <a:moveTo>
                    <a:pt x="321" y="0"/>
                  </a:moveTo>
                  <a:cubicBezTo>
                    <a:pt x="144" y="0"/>
                    <a:pt x="1" y="143"/>
                    <a:pt x="1" y="320"/>
                  </a:cubicBezTo>
                  <a:cubicBezTo>
                    <a:pt x="1" y="498"/>
                    <a:pt x="144" y="641"/>
                    <a:pt x="321" y="641"/>
                  </a:cubicBezTo>
                  <a:cubicBezTo>
                    <a:pt x="498" y="641"/>
                    <a:pt x="641" y="498"/>
                    <a:pt x="641" y="320"/>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71" name="Google Shape;14271;p34"/>
            <p:cNvSpPr/>
            <p:nvPr/>
          </p:nvSpPr>
          <p:spPr>
            <a:xfrm>
              <a:off x="3133400" y="3952975"/>
              <a:ext cx="15125" cy="6550"/>
            </a:xfrm>
            <a:custGeom>
              <a:avLst/>
              <a:gdLst/>
              <a:ahLst/>
              <a:cxnLst/>
              <a:rect l="l" t="t" r="r" b="b"/>
              <a:pathLst>
                <a:path w="605" h="262" extrusionOk="0">
                  <a:moveTo>
                    <a:pt x="1" y="1"/>
                  </a:moveTo>
                  <a:lnTo>
                    <a:pt x="1" y="1"/>
                  </a:lnTo>
                  <a:cubicBezTo>
                    <a:pt x="29" y="151"/>
                    <a:pt x="159" y="261"/>
                    <a:pt x="316" y="261"/>
                  </a:cubicBezTo>
                  <a:cubicBezTo>
                    <a:pt x="445" y="261"/>
                    <a:pt x="557" y="184"/>
                    <a:pt x="605" y="73"/>
                  </a:cubicBezTo>
                  <a:cubicBezTo>
                    <a:pt x="406" y="46"/>
                    <a:pt x="204" y="20"/>
                    <a:pt x="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72" name="Google Shape;14272;p34"/>
            <p:cNvSpPr/>
            <p:nvPr/>
          </p:nvSpPr>
          <p:spPr>
            <a:xfrm>
              <a:off x="3094125" y="4113475"/>
              <a:ext cx="16175" cy="16050"/>
            </a:xfrm>
            <a:custGeom>
              <a:avLst/>
              <a:gdLst/>
              <a:ahLst/>
              <a:cxnLst/>
              <a:rect l="l" t="t" r="r" b="b"/>
              <a:pathLst>
                <a:path w="647" h="642" extrusionOk="0">
                  <a:moveTo>
                    <a:pt x="324" y="1"/>
                  </a:moveTo>
                  <a:cubicBezTo>
                    <a:pt x="322" y="1"/>
                    <a:pt x="320" y="1"/>
                    <a:pt x="318" y="1"/>
                  </a:cubicBezTo>
                  <a:cubicBezTo>
                    <a:pt x="140" y="4"/>
                    <a:pt x="0" y="150"/>
                    <a:pt x="3" y="328"/>
                  </a:cubicBezTo>
                  <a:cubicBezTo>
                    <a:pt x="8" y="502"/>
                    <a:pt x="151" y="641"/>
                    <a:pt x="324" y="641"/>
                  </a:cubicBezTo>
                  <a:cubicBezTo>
                    <a:pt x="326" y="641"/>
                    <a:pt x="328" y="641"/>
                    <a:pt x="330" y="641"/>
                  </a:cubicBezTo>
                  <a:cubicBezTo>
                    <a:pt x="506" y="638"/>
                    <a:pt x="646" y="492"/>
                    <a:pt x="643" y="314"/>
                  </a:cubicBezTo>
                  <a:cubicBezTo>
                    <a:pt x="640" y="140"/>
                    <a:pt x="497" y="1"/>
                    <a:pt x="324"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73" name="Google Shape;14273;p34"/>
            <p:cNvSpPr/>
            <p:nvPr/>
          </p:nvSpPr>
          <p:spPr>
            <a:xfrm>
              <a:off x="3094125" y="4079500"/>
              <a:ext cx="16175" cy="16000"/>
            </a:xfrm>
            <a:custGeom>
              <a:avLst/>
              <a:gdLst/>
              <a:ahLst/>
              <a:cxnLst/>
              <a:rect l="l" t="t" r="r" b="b"/>
              <a:pathLst>
                <a:path w="647" h="640" extrusionOk="0">
                  <a:moveTo>
                    <a:pt x="326" y="1"/>
                  </a:moveTo>
                  <a:cubicBezTo>
                    <a:pt x="323" y="1"/>
                    <a:pt x="321" y="1"/>
                    <a:pt x="318" y="1"/>
                  </a:cubicBezTo>
                  <a:cubicBezTo>
                    <a:pt x="140" y="4"/>
                    <a:pt x="0" y="150"/>
                    <a:pt x="3" y="326"/>
                  </a:cubicBezTo>
                  <a:cubicBezTo>
                    <a:pt x="7" y="500"/>
                    <a:pt x="149" y="640"/>
                    <a:pt x="322" y="640"/>
                  </a:cubicBezTo>
                  <a:cubicBezTo>
                    <a:pt x="325" y="640"/>
                    <a:pt x="327" y="640"/>
                    <a:pt x="330" y="640"/>
                  </a:cubicBezTo>
                  <a:cubicBezTo>
                    <a:pt x="506" y="637"/>
                    <a:pt x="646" y="490"/>
                    <a:pt x="643" y="314"/>
                  </a:cubicBezTo>
                  <a:cubicBezTo>
                    <a:pt x="640" y="141"/>
                    <a:pt x="499" y="1"/>
                    <a:pt x="326"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74" name="Google Shape;14274;p34"/>
            <p:cNvSpPr/>
            <p:nvPr/>
          </p:nvSpPr>
          <p:spPr>
            <a:xfrm>
              <a:off x="3094225" y="4147550"/>
              <a:ext cx="16025" cy="16025"/>
            </a:xfrm>
            <a:custGeom>
              <a:avLst/>
              <a:gdLst/>
              <a:ahLst/>
              <a:cxnLst/>
              <a:rect l="l" t="t" r="r" b="b"/>
              <a:pathLst>
                <a:path w="641" h="641" extrusionOk="0">
                  <a:moveTo>
                    <a:pt x="321" y="0"/>
                  </a:moveTo>
                  <a:cubicBezTo>
                    <a:pt x="144" y="0"/>
                    <a:pt x="1" y="143"/>
                    <a:pt x="1" y="319"/>
                  </a:cubicBezTo>
                  <a:cubicBezTo>
                    <a:pt x="1" y="497"/>
                    <a:pt x="144" y="640"/>
                    <a:pt x="321" y="640"/>
                  </a:cubicBezTo>
                  <a:cubicBezTo>
                    <a:pt x="498" y="640"/>
                    <a:pt x="641" y="497"/>
                    <a:pt x="641" y="319"/>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75" name="Google Shape;14275;p34"/>
            <p:cNvSpPr/>
            <p:nvPr/>
          </p:nvSpPr>
          <p:spPr>
            <a:xfrm>
              <a:off x="3094225" y="4215525"/>
              <a:ext cx="16025" cy="16050"/>
            </a:xfrm>
            <a:custGeom>
              <a:avLst/>
              <a:gdLst/>
              <a:ahLst/>
              <a:cxnLst/>
              <a:rect l="l" t="t" r="r" b="b"/>
              <a:pathLst>
                <a:path w="641" h="642" extrusionOk="0">
                  <a:moveTo>
                    <a:pt x="321" y="1"/>
                  </a:moveTo>
                  <a:cubicBezTo>
                    <a:pt x="144" y="1"/>
                    <a:pt x="1" y="144"/>
                    <a:pt x="1" y="320"/>
                  </a:cubicBezTo>
                  <a:cubicBezTo>
                    <a:pt x="1" y="498"/>
                    <a:pt x="144" y="641"/>
                    <a:pt x="321" y="641"/>
                  </a:cubicBezTo>
                  <a:cubicBezTo>
                    <a:pt x="498" y="641"/>
                    <a:pt x="641" y="498"/>
                    <a:pt x="641" y="320"/>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76" name="Google Shape;14276;p34"/>
            <p:cNvSpPr/>
            <p:nvPr/>
          </p:nvSpPr>
          <p:spPr>
            <a:xfrm>
              <a:off x="3094225" y="4249500"/>
              <a:ext cx="16025" cy="16050"/>
            </a:xfrm>
            <a:custGeom>
              <a:avLst/>
              <a:gdLst/>
              <a:ahLst/>
              <a:cxnLst/>
              <a:rect l="l" t="t" r="r" b="b"/>
              <a:pathLst>
                <a:path w="641" h="642" extrusionOk="0">
                  <a:moveTo>
                    <a:pt x="321" y="1"/>
                  </a:moveTo>
                  <a:cubicBezTo>
                    <a:pt x="144" y="1"/>
                    <a:pt x="1" y="144"/>
                    <a:pt x="1" y="322"/>
                  </a:cubicBezTo>
                  <a:cubicBezTo>
                    <a:pt x="1" y="498"/>
                    <a:pt x="144" y="641"/>
                    <a:pt x="321" y="641"/>
                  </a:cubicBezTo>
                  <a:cubicBezTo>
                    <a:pt x="498" y="641"/>
                    <a:pt x="641" y="498"/>
                    <a:pt x="641" y="322"/>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77" name="Google Shape;14277;p34"/>
            <p:cNvSpPr/>
            <p:nvPr/>
          </p:nvSpPr>
          <p:spPr>
            <a:xfrm>
              <a:off x="3133250" y="4487550"/>
              <a:ext cx="16025" cy="16025"/>
            </a:xfrm>
            <a:custGeom>
              <a:avLst/>
              <a:gdLst/>
              <a:ahLst/>
              <a:cxnLst/>
              <a:rect l="l" t="t" r="r" b="b"/>
              <a:pathLst>
                <a:path w="641"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78" name="Google Shape;14278;p34"/>
            <p:cNvSpPr/>
            <p:nvPr/>
          </p:nvSpPr>
          <p:spPr>
            <a:xfrm>
              <a:off x="3094225" y="4283525"/>
              <a:ext cx="16025" cy="16025"/>
            </a:xfrm>
            <a:custGeom>
              <a:avLst/>
              <a:gdLst/>
              <a:ahLst/>
              <a:cxnLst/>
              <a:rect l="l" t="t" r="r" b="b"/>
              <a:pathLst>
                <a:path w="641" h="641" extrusionOk="0">
                  <a:moveTo>
                    <a:pt x="321" y="1"/>
                  </a:moveTo>
                  <a:cubicBezTo>
                    <a:pt x="144" y="1"/>
                    <a:pt x="1" y="144"/>
                    <a:pt x="1" y="320"/>
                  </a:cubicBezTo>
                  <a:cubicBezTo>
                    <a:pt x="1" y="496"/>
                    <a:pt x="144" y="641"/>
                    <a:pt x="321" y="641"/>
                  </a:cubicBezTo>
                  <a:cubicBezTo>
                    <a:pt x="498" y="641"/>
                    <a:pt x="641" y="496"/>
                    <a:pt x="641" y="320"/>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79" name="Google Shape;14279;p34"/>
            <p:cNvSpPr/>
            <p:nvPr/>
          </p:nvSpPr>
          <p:spPr>
            <a:xfrm>
              <a:off x="3094225" y="4181525"/>
              <a:ext cx="16025" cy="16025"/>
            </a:xfrm>
            <a:custGeom>
              <a:avLst/>
              <a:gdLst/>
              <a:ahLst/>
              <a:cxnLst/>
              <a:rect l="l" t="t" r="r" b="b"/>
              <a:pathLst>
                <a:path w="641" h="641" extrusionOk="0">
                  <a:moveTo>
                    <a:pt x="321" y="0"/>
                  </a:moveTo>
                  <a:cubicBezTo>
                    <a:pt x="144" y="0"/>
                    <a:pt x="1" y="143"/>
                    <a:pt x="1" y="321"/>
                  </a:cubicBezTo>
                  <a:cubicBezTo>
                    <a:pt x="1" y="497"/>
                    <a:pt x="144" y="641"/>
                    <a:pt x="321" y="641"/>
                  </a:cubicBezTo>
                  <a:cubicBezTo>
                    <a:pt x="498" y="641"/>
                    <a:pt x="641" y="497"/>
                    <a:pt x="641" y="321"/>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80" name="Google Shape;14280;p34"/>
            <p:cNvSpPr/>
            <p:nvPr/>
          </p:nvSpPr>
          <p:spPr>
            <a:xfrm>
              <a:off x="3133250" y="4317500"/>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81" name="Google Shape;14281;p34"/>
            <p:cNvSpPr/>
            <p:nvPr/>
          </p:nvSpPr>
          <p:spPr>
            <a:xfrm>
              <a:off x="3133250" y="4351475"/>
              <a:ext cx="16025" cy="16050"/>
            </a:xfrm>
            <a:custGeom>
              <a:avLst/>
              <a:gdLst/>
              <a:ahLst/>
              <a:cxnLst/>
              <a:rect l="l" t="t" r="r" b="b"/>
              <a:pathLst>
                <a:path w="641"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82" name="Google Shape;14282;p34"/>
            <p:cNvSpPr/>
            <p:nvPr/>
          </p:nvSpPr>
          <p:spPr>
            <a:xfrm>
              <a:off x="3133250" y="4283525"/>
              <a:ext cx="16025" cy="16025"/>
            </a:xfrm>
            <a:custGeom>
              <a:avLst/>
              <a:gdLst/>
              <a:ahLst/>
              <a:cxnLst/>
              <a:rect l="l" t="t" r="r" b="b"/>
              <a:pathLst>
                <a:path w="641"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83" name="Google Shape;14283;p34"/>
            <p:cNvSpPr/>
            <p:nvPr/>
          </p:nvSpPr>
          <p:spPr>
            <a:xfrm>
              <a:off x="3133250" y="4385500"/>
              <a:ext cx="16025" cy="16025"/>
            </a:xfrm>
            <a:custGeom>
              <a:avLst/>
              <a:gdLst/>
              <a:ahLst/>
              <a:cxnLst/>
              <a:rect l="l" t="t" r="r" b="b"/>
              <a:pathLst>
                <a:path w="641"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84" name="Google Shape;14284;p34"/>
            <p:cNvSpPr/>
            <p:nvPr/>
          </p:nvSpPr>
          <p:spPr>
            <a:xfrm>
              <a:off x="3133250" y="4453525"/>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85" name="Google Shape;14285;p34"/>
            <p:cNvSpPr/>
            <p:nvPr/>
          </p:nvSpPr>
          <p:spPr>
            <a:xfrm>
              <a:off x="3133250" y="4419550"/>
              <a:ext cx="16025" cy="16025"/>
            </a:xfrm>
            <a:custGeom>
              <a:avLst/>
              <a:gdLst/>
              <a:ahLst/>
              <a:cxnLst/>
              <a:rect l="l" t="t" r="r" b="b"/>
              <a:pathLst>
                <a:path w="641"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86" name="Google Shape;14286;p34"/>
            <p:cNvSpPr/>
            <p:nvPr/>
          </p:nvSpPr>
          <p:spPr>
            <a:xfrm>
              <a:off x="3133250" y="4249500"/>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87" name="Google Shape;14287;p34"/>
            <p:cNvSpPr/>
            <p:nvPr/>
          </p:nvSpPr>
          <p:spPr>
            <a:xfrm>
              <a:off x="3133250" y="4045525"/>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88" name="Google Shape;14288;p34"/>
            <p:cNvSpPr/>
            <p:nvPr/>
          </p:nvSpPr>
          <p:spPr>
            <a:xfrm>
              <a:off x="3133250" y="3977500"/>
              <a:ext cx="16025" cy="16025"/>
            </a:xfrm>
            <a:custGeom>
              <a:avLst/>
              <a:gdLst/>
              <a:ahLst/>
              <a:cxnLst/>
              <a:rect l="l" t="t" r="r" b="b"/>
              <a:pathLst>
                <a:path w="641"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89" name="Google Shape;14289;p34"/>
            <p:cNvSpPr/>
            <p:nvPr/>
          </p:nvSpPr>
          <p:spPr>
            <a:xfrm>
              <a:off x="3133250" y="4079550"/>
              <a:ext cx="16025" cy="16025"/>
            </a:xfrm>
            <a:custGeom>
              <a:avLst/>
              <a:gdLst/>
              <a:ahLst/>
              <a:cxnLst/>
              <a:rect l="l" t="t" r="r" b="b"/>
              <a:pathLst>
                <a:path w="641" h="641" extrusionOk="0">
                  <a:moveTo>
                    <a:pt x="322" y="0"/>
                  </a:moveTo>
                  <a:cubicBezTo>
                    <a:pt x="144" y="0"/>
                    <a:pt x="1" y="143"/>
                    <a:pt x="1" y="320"/>
                  </a:cubicBezTo>
                  <a:cubicBezTo>
                    <a:pt x="1" y="496"/>
                    <a:pt x="144" y="641"/>
                    <a:pt x="322" y="641"/>
                  </a:cubicBezTo>
                  <a:cubicBezTo>
                    <a:pt x="498" y="641"/>
                    <a:pt x="641" y="496"/>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90" name="Google Shape;14290;p34"/>
            <p:cNvSpPr/>
            <p:nvPr/>
          </p:nvSpPr>
          <p:spPr>
            <a:xfrm>
              <a:off x="3211300" y="4385500"/>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91" name="Google Shape;14291;p34"/>
            <p:cNvSpPr/>
            <p:nvPr/>
          </p:nvSpPr>
          <p:spPr>
            <a:xfrm>
              <a:off x="3133250" y="4215525"/>
              <a:ext cx="16025" cy="16050"/>
            </a:xfrm>
            <a:custGeom>
              <a:avLst/>
              <a:gdLst/>
              <a:ahLst/>
              <a:cxnLst/>
              <a:rect l="l" t="t" r="r" b="b"/>
              <a:pathLst>
                <a:path w="641"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92" name="Google Shape;14292;p34"/>
            <p:cNvSpPr/>
            <p:nvPr/>
          </p:nvSpPr>
          <p:spPr>
            <a:xfrm>
              <a:off x="3133250" y="4113525"/>
              <a:ext cx="16025" cy="16025"/>
            </a:xfrm>
            <a:custGeom>
              <a:avLst/>
              <a:gdLst/>
              <a:ahLst/>
              <a:cxnLst/>
              <a:rect l="l" t="t" r="r" b="b"/>
              <a:pathLst>
                <a:path w="641"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93" name="Google Shape;14293;p34"/>
            <p:cNvSpPr/>
            <p:nvPr/>
          </p:nvSpPr>
          <p:spPr>
            <a:xfrm>
              <a:off x="3133250" y="4181525"/>
              <a:ext cx="16025" cy="16025"/>
            </a:xfrm>
            <a:custGeom>
              <a:avLst/>
              <a:gdLst/>
              <a:ahLst/>
              <a:cxnLst/>
              <a:rect l="l" t="t" r="r" b="b"/>
              <a:pathLst>
                <a:path w="641"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94" name="Google Shape;14294;p34"/>
            <p:cNvSpPr/>
            <p:nvPr/>
          </p:nvSpPr>
          <p:spPr>
            <a:xfrm>
              <a:off x="3133250" y="4147550"/>
              <a:ext cx="16025" cy="16025"/>
            </a:xfrm>
            <a:custGeom>
              <a:avLst/>
              <a:gdLst/>
              <a:ahLst/>
              <a:cxnLst/>
              <a:rect l="l" t="t" r="r" b="b"/>
              <a:pathLst>
                <a:path w="641"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95" name="Google Shape;14295;p34"/>
            <p:cNvSpPr/>
            <p:nvPr/>
          </p:nvSpPr>
          <p:spPr>
            <a:xfrm>
              <a:off x="3367450" y="4419550"/>
              <a:ext cx="16025" cy="16025"/>
            </a:xfrm>
            <a:custGeom>
              <a:avLst/>
              <a:gdLst/>
              <a:ahLst/>
              <a:cxnLst/>
              <a:rect l="l" t="t" r="r" b="b"/>
              <a:pathLst>
                <a:path w="641" h="641" extrusionOk="0">
                  <a:moveTo>
                    <a:pt x="320" y="1"/>
                  </a:moveTo>
                  <a:cubicBezTo>
                    <a:pt x="143" y="1"/>
                    <a:pt x="0" y="144"/>
                    <a:pt x="0" y="320"/>
                  </a:cubicBezTo>
                  <a:cubicBezTo>
                    <a:pt x="0" y="498"/>
                    <a:pt x="143"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96" name="Google Shape;14296;p34"/>
            <p:cNvSpPr/>
            <p:nvPr/>
          </p:nvSpPr>
          <p:spPr>
            <a:xfrm>
              <a:off x="3328375"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97" name="Google Shape;14297;p34"/>
            <p:cNvSpPr/>
            <p:nvPr/>
          </p:nvSpPr>
          <p:spPr>
            <a:xfrm>
              <a:off x="3328375"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98" name="Google Shape;14298;p34"/>
            <p:cNvSpPr/>
            <p:nvPr/>
          </p:nvSpPr>
          <p:spPr>
            <a:xfrm>
              <a:off x="3328375"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99" name="Google Shape;14299;p34"/>
            <p:cNvSpPr/>
            <p:nvPr/>
          </p:nvSpPr>
          <p:spPr>
            <a:xfrm>
              <a:off x="3328375"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00" name="Google Shape;14300;p34"/>
            <p:cNvSpPr/>
            <p:nvPr/>
          </p:nvSpPr>
          <p:spPr>
            <a:xfrm>
              <a:off x="3328375"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01" name="Google Shape;14301;p34"/>
            <p:cNvSpPr/>
            <p:nvPr/>
          </p:nvSpPr>
          <p:spPr>
            <a:xfrm>
              <a:off x="3328375"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02" name="Google Shape;14302;p34"/>
            <p:cNvSpPr/>
            <p:nvPr/>
          </p:nvSpPr>
          <p:spPr>
            <a:xfrm>
              <a:off x="3328375"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03" name="Google Shape;14303;p34"/>
            <p:cNvSpPr/>
            <p:nvPr/>
          </p:nvSpPr>
          <p:spPr>
            <a:xfrm>
              <a:off x="3328375"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04" name="Google Shape;14304;p34"/>
            <p:cNvSpPr/>
            <p:nvPr/>
          </p:nvSpPr>
          <p:spPr>
            <a:xfrm>
              <a:off x="3289350"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05" name="Google Shape;14305;p34"/>
            <p:cNvSpPr/>
            <p:nvPr/>
          </p:nvSpPr>
          <p:spPr>
            <a:xfrm>
              <a:off x="3289350" y="4487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06" name="Google Shape;14306;p34"/>
            <p:cNvSpPr/>
            <p:nvPr/>
          </p:nvSpPr>
          <p:spPr>
            <a:xfrm>
              <a:off x="3289350"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07" name="Google Shape;14307;p34"/>
            <p:cNvSpPr/>
            <p:nvPr/>
          </p:nvSpPr>
          <p:spPr>
            <a:xfrm>
              <a:off x="3289350"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08" name="Google Shape;14308;p34"/>
            <p:cNvSpPr/>
            <p:nvPr/>
          </p:nvSpPr>
          <p:spPr>
            <a:xfrm>
              <a:off x="3289350"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09" name="Google Shape;14309;p34"/>
            <p:cNvSpPr/>
            <p:nvPr/>
          </p:nvSpPr>
          <p:spPr>
            <a:xfrm>
              <a:off x="3328375" y="4079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10" name="Google Shape;14310;p34"/>
            <p:cNvSpPr/>
            <p:nvPr/>
          </p:nvSpPr>
          <p:spPr>
            <a:xfrm>
              <a:off x="3328375" y="4113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11" name="Google Shape;14311;p34"/>
            <p:cNvSpPr/>
            <p:nvPr/>
          </p:nvSpPr>
          <p:spPr>
            <a:xfrm>
              <a:off x="3328375" y="4047150"/>
              <a:ext cx="14125" cy="14425"/>
            </a:xfrm>
            <a:custGeom>
              <a:avLst/>
              <a:gdLst/>
              <a:ahLst/>
              <a:cxnLst/>
              <a:rect l="l" t="t" r="r" b="b"/>
              <a:pathLst>
                <a:path w="565" h="577" extrusionOk="0">
                  <a:moveTo>
                    <a:pt x="129" y="0"/>
                  </a:moveTo>
                  <a:cubicBezTo>
                    <a:pt x="52" y="58"/>
                    <a:pt x="1" y="151"/>
                    <a:pt x="1" y="257"/>
                  </a:cubicBezTo>
                  <a:cubicBezTo>
                    <a:pt x="1" y="433"/>
                    <a:pt x="144" y="576"/>
                    <a:pt x="322" y="576"/>
                  </a:cubicBezTo>
                  <a:cubicBezTo>
                    <a:pt x="420" y="576"/>
                    <a:pt x="506" y="531"/>
                    <a:pt x="564" y="462"/>
                  </a:cubicBezTo>
                  <a:cubicBezTo>
                    <a:pt x="423" y="305"/>
                    <a:pt x="278" y="151"/>
                    <a:pt x="129"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12" name="Google Shape;14312;p34"/>
            <p:cNvSpPr/>
            <p:nvPr/>
          </p:nvSpPr>
          <p:spPr>
            <a:xfrm>
              <a:off x="3328375"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13" name="Google Shape;14313;p34"/>
            <p:cNvSpPr/>
            <p:nvPr/>
          </p:nvSpPr>
          <p:spPr>
            <a:xfrm>
              <a:off x="3367450" y="4385500"/>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14" name="Google Shape;14314;p34"/>
            <p:cNvSpPr/>
            <p:nvPr/>
          </p:nvSpPr>
          <p:spPr>
            <a:xfrm>
              <a:off x="3406475" y="4182050"/>
              <a:ext cx="9525" cy="15500"/>
            </a:xfrm>
            <a:custGeom>
              <a:avLst/>
              <a:gdLst/>
              <a:ahLst/>
              <a:cxnLst/>
              <a:rect l="l" t="t" r="r" b="b"/>
              <a:pathLst>
                <a:path w="381" h="620" extrusionOk="0">
                  <a:moveTo>
                    <a:pt x="213" y="0"/>
                  </a:moveTo>
                  <a:cubicBezTo>
                    <a:pt x="89" y="44"/>
                    <a:pt x="0" y="160"/>
                    <a:pt x="0" y="300"/>
                  </a:cubicBezTo>
                  <a:cubicBezTo>
                    <a:pt x="0" y="476"/>
                    <a:pt x="143" y="620"/>
                    <a:pt x="320" y="620"/>
                  </a:cubicBezTo>
                  <a:cubicBezTo>
                    <a:pt x="341" y="620"/>
                    <a:pt x="360" y="618"/>
                    <a:pt x="380" y="614"/>
                  </a:cubicBezTo>
                  <a:cubicBezTo>
                    <a:pt x="330" y="407"/>
                    <a:pt x="275" y="202"/>
                    <a:pt x="213"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15" name="Google Shape;14315;p34"/>
            <p:cNvSpPr/>
            <p:nvPr/>
          </p:nvSpPr>
          <p:spPr>
            <a:xfrm>
              <a:off x="3367450" y="4351475"/>
              <a:ext cx="16025" cy="16050"/>
            </a:xfrm>
            <a:custGeom>
              <a:avLst/>
              <a:gdLst/>
              <a:ahLst/>
              <a:cxnLst/>
              <a:rect l="l" t="t" r="r" b="b"/>
              <a:pathLst>
                <a:path w="641" h="642" extrusionOk="0">
                  <a:moveTo>
                    <a:pt x="320" y="1"/>
                  </a:moveTo>
                  <a:cubicBezTo>
                    <a:pt x="143" y="1"/>
                    <a:pt x="0" y="145"/>
                    <a:pt x="0" y="322"/>
                  </a:cubicBezTo>
                  <a:cubicBezTo>
                    <a:pt x="0" y="498"/>
                    <a:pt x="143"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16" name="Google Shape;14316;p34"/>
            <p:cNvSpPr/>
            <p:nvPr/>
          </p:nvSpPr>
          <p:spPr>
            <a:xfrm>
              <a:off x="3094125" y="4045500"/>
              <a:ext cx="16175" cy="16025"/>
            </a:xfrm>
            <a:custGeom>
              <a:avLst/>
              <a:gdLst/>
              <a:ahLst/>
              <a:cxnLst/>
              <a:rect l="l" t="t" r="r" b="b"/>
              <a:pathLst>
                <a:path w="647" h="641" extrusionOk="0">
                  <a:moveTo>
                    <a:pt x="324" y="0"/>
                  </a:moveTo>
                  <a:cubicBezTo>
                    <a:pt x="322" y="0"/>
                    <a:pt x="320" y="0"/>
                    <a:pt x="318" y="0"/>
                  </a:cubicBezTo>
                  <a:cubicBezTo>
                    <a:pt x="140" y="3"/>
                    <a:pt x="0" y="149"/>
                    <a:pt x="3" y="327"/>
                  </a:cubicBezTo>
                  <a:cubicBezTo>
                    <a:pt x="8" y="502"/>
                    <a:pt x="151" y="641"/>
                    <a:pt x="324" y="641"/>
                  </a:cubicBezTo>
                  <a:cubicBezTo>
                    <a:pt x="326" y="641"/>
                    <a:pt x="328" y="641"/>
                    <a:pt x="330" y="641"/>
                  </a:cubicBezTo>
                  <a:cubicBezTo>
                    <a:pt x="506" y="638"/>
                    <a:pt x="646" y="491"/>
                    <a:pt x="643" y="314"/>
                  </a:cubicBezTo>
                  <a:cubicBezTo>
                    <a:pt x="640" y="139"/>
                    <a:pt x="497" y="0"/>
                    <a:pt x="324"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17" name="Google Shape;14317;p34"/>
            <p:cNvSpPr/>
            <p:nvPr/>
          </p:nvSpPr>
          <p:spPr>
            <a:xfrm>
              <a:off x="3406475" y="4215525"/>
              <a:ext cx="15275" cy="16050"/>
            </a:xfrm>
            <a:custGeom>
              <a:avLst/>
              <a:gdLst/>
              <a:ahLst/>
              <a:cxnLst/>
              <a:rect l="l" t="t" r="r" b="b"/>
              <a:pathLst>
                <a:path w="611" h="642" extrusionOk="0">
                  <a:moveTo>
                    <a:pt x="320" y="1"/>
                  </a:moveTo>
                  <a:cubicBezTo>
                    <a:pt x="143" y="1"/>
                    <a:pt x="0" y="144"/>
                    <a:pt x="0" y="320"/>
                  </a:cubicBezTo>
                  <a:cubicBezTo>
                    <a:pt x="0" y="498"/>
                    <a:pt x="143" y="641"/>
                    <a:pt x="320" y="641"/>
                  </a:cubicBezTo>
                  <a:cubicBezTo>
                    <a:pt x="451" y="641"/>
                    <a:pt x="561" y="563"/>
                    <a:pt x="611" y="453"/>
                  </a:cubicBezTo>
                  <a:cubicBezTo>
                    <a:pt x="594" y="335"/>
                    <a:pt x="574" y="219"/>
                    <a:pt x="553" y="103"/>
                  </a:cubicBezTo>
                  <a:cubicBezTo>
                    <a:pt x="496" y="40"/>
                    <a:pt x="413"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18" name="Google Shape;14318;p34"/>
            <p:cNvSpPr/>
            <p:nvPr/>
          </p:nvSpPr>
          <p:spPr>
            <a:xfrm>
              <a:off x="3406475"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19" name="Google Shape;14319;p34"/>
            <p:cNvSpPr/>
            <p:nvPr/>
          </p:nvSpPr>
          <p:spPr>
            <a:xfrm>
              <a:off x="3406475"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20" name="Google Shape;14320;p34"/>
            <p:cNvSpPr/>
            <p:nvPr/>
          </p:nvSpPr>
          <p:spPr>
            <a:xfrm>
              <a:off x="3367450" y="4147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21" name="Google Shape;14321;p34"/>
            <p:cNvSpPr/>
            <p:nvPr/>
          </p:nvSpPr>
          <p:spPr>
            <a:xfrm>
              <a:off x="3367450" y="4181525"/>
              <a:ext cx="16025" cy="16025"/>
            </a:xfrm>
            <a:custGeom>
              <a:avLst/>
              <a:gdLst/>
              <a:ahLst/>
              <a:cxnLst/>
              <a:rect l="l" t="t" r="r" b="b"/>
              <a:pathLst>
                <a:path w="641" h="641" extrusionOk="0">
                  <a:moveTo>
                    <a:pt x="320" y="0"/>
                  </a:moveTo>
                  <a:cubicBezTo>
                    <a:pt x="143" y="0"/>
                    <a:pt x="0" y="143"/>
                    <a:pt x="0" y="321"/>
                  </a:cubicBezTo>
                  <a:cubicBezTo>
                    <a:pt x="0" y="497"/>
                    <a:pt x="143"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22" name="Google Shape;14322;p34"/>
            <p:cNvSpPr/>
            <p:nvPr/>
          </p:nvSpPr>
          <p:spPr>
            <a:xfrm>
              <a:off x="3328375"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23" name="Google Shape;14323;p34"/>
            <p:cNvSpPr/>
            <p:nvPr/>
          </p:nvSpPr>
          <p:spPr>
            <a:xfrm>
              <a:off x="3367450" y="4317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24" name="Google Shape;14324;p34"/>
            <p:cNvSpPr/>
            <p:nvPr/>
          </p:nvSpPr>
          <p:spPr>
            <a:xfrm>
              <a:off x="3367450" y="4113525"/>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25" name="Google Shape;14325;p34"/>
            <p:cNvSpPr/>
            <p:nvPr/>
          </p:nvSpPr>
          <p:spPr>
            <a:xfrm>
              <a:off x="3367450" y="4215525"/>
              <a:ext cx="16025" cy="16050"/>
            </a:xfrm>
            <a:custGeom>
              <a:avLst/>
              <a:gdLst/>
              <a:ahLst/>
              <a:cxnLst/>
              <a:rect l="l" t="t" r="r" b="b"/>
              <a:pathLst>
                <a:path w="641" h="642" extrusionOk="0">
                  <a:moveTo>
                    <a:pt x="320" y="1"/>
                  </a:moveTo>
                  <a:cubicBezTo>
                    <a:pt x="143" y="1"/>
                    <a:pt x="0" y="144"/>
                    <a:pt x="0" y="320"/>
                  </a:cubicBezTo>
                  <a:cubicBezTo>
                    <a:pt x="0" y="498"/>
                    <a:pt x="143"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26" name="Google Shape;14326;p34"/>
            <p:cNvSpPr/>
            <p:nvPr/>
          </p:nvSpPr>
          <p:spPr>
            <a:xfrm>
              <a:off x="3367450"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27" name="Google Shape;14327;p34"/>
            <p:cNvSpPr/>
            <p:nvPr/>
          </p:nvSpPr>
          <p:spPr>
            <a:xfrm>
              <a:off x="3367450"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28" name="Google Shape;14328;p34"/>
            <p:cNvSpPr/>
            <p:nvPr/>
          </p:nvSpPr>
          <p:spPr>
            <a:xfrm>
              <a:off x="3289350"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29" name="Google Shape;14329;p34"/>
            <p:cNvSpPr/>
            <p:nvPr/>
          </p:nvSpPr>
          <p:spPr>
            <a:xfrm>
              <a:off x="3250325" y="4181525"/>
              <a:ext cx="16050" cy="16025"/>
            </a:xfrm>
            <a:custGeom>
              <a:avLst/>
              <a:gdLst/>
              <a:ahLst/>
              <a:cxnLst/>
              <a:rect l="l" t="t" r="r" b="b"/>
              <a:pathLst>
                <a:path w="642"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30" name="Google Shape;14330;p34"/>
            <p:cNvSpPr/>
            <p:nvPr/>
          </p:nvSpPr>
          <p:spPr>
            <a:xfrm>
              <a:off x="3250325" y="4079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31" name="Google Shape;14331;p34"/>
            <p:cNvSpPr/>
            <p:nvPr/>
          </p:nvSpPr>
          <p:spPr>
            <a:xfrm>
              <a:off x="3250325" y="4113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32" name="Google Shape;14332;p34"/>
            <p:cNvSpPr/>
            <p:nvPr/>
          </p:nvSpPr>
          <p:spPr>
            <a:xfrm>
              <a:off x="3250325" y="4147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33" name="Google Shape;14333;p34"/>
            <p:cNvSpPr/>
            <p:nvPr/>
          </p:nvSpPr>
          <p:spPr>
            <a:xfrm>
              <a:off x="3250325" y="4283525"/>
              <a:ext cx="16050" cy="16025"/>
            </a:xfrm>
            <a:custGeom>
              <a:avLst/>
              <a:gdLst/>
              <a:ahLst/>
              <a:cxnLst/>
              <a:rect l="l" t="t" r="r" b="b"/>
              <a:pathLst>
                <a:path w="642"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34" name="Google Shape;14334;p34"/>
            <p:cNvSpPr/>
            <p:nvPr/>
          </p:nvSpPr>
          <p:spPr>
            <a:xfrm>
              <a:off x="3250325" y="4317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35" name="Google Shape;14335;p34"/>
            <p:cNvSpPr/>
            <p:nvPr/>
          </p:nvSpPr>
          <p:spPr>
            <a:xfrm>
              <a:off x="3250325" y="4249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36" name="Google Shape;14336;p34"/>
            <p:cNvSpPr/>
            <p:nvPr/>
          </p:nvSpPr>
          <p:spPr>
            <a:xfrm>
              <a:off x="3250325" y="4215525"/>
              <a:ext cx="16050" cy="16050"/>
            </a:xfrm>
            <a:custGeom>
              <a:avLst/>
              <a:gdLst/>
              <a:ahLst/>
              <a:cxnLst/>
              <a:rect l="l" t="t" r="r" b="b"/>
              <a:pathLst>
                <a:path w="642"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37" name="Google Shape;14337;p34"/>
            <p:cNvSpPr/>
            <p:nvPr/>
          </p:nvSpPr>
          <p:spPr>
            <a:xfrm>
              <a:off x="3211300" y="4487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38" name="Google Shape;14338;p34"/>
            <p:cNvSpPr/>
            <p:nvPr/>
          </p:nvSpPr>
          <p:spPr>
            <a:xfrm>
              <a:off x="3211300" y="4555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39" name="Google Shape;14339;p34"/>
            <p:cNvSpPr/>
            <p:nvPr/>
          </p:nvSpPr>
          <p:spPr>
            <a:xfrm>
              <a:off x="3211300" y="4453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40" name="Google Shape;14340;p34"/>
            <p:cNvSpPr/>
            <p:nvPr/>
          </p:nvSpPr>
          <p:spPr>
            <a:xfrm>
              <a:off x="3211300" y="4521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41" name="Google Shape;14341;p34"/>
            <p:cNvSpPr/>
            <p:nvPr/>
          </p:nvSpPr>
          <p:spPr>
            <a:xfrm>
              <a:off x="3250325" y="4011475"/>
              <a:ext cx="16050" cy="16025"/>
            </a:xfrm>
            <a:custGeom>
              <a:avLst/>
              <a:gdLst/>
              <a:ahLst/>
              <a:cxnLst/>
              <a:rect l="l" t="t" r="r" b="b"/>
              <a:pathLst>
                <a:path w="642" h="641" extrusionOk="0">
                  <a:moveTo>
                    <a:pt x="320" y="1"/>
                  </a:moveTo>
                  <a:cubicBezTo>
                    <a:pt x="144" y="1"/>
                    <a:pt x="1" y="144"/>
                    <a:pt x="1" y="321"/>
                  </a:cubicBezTo>
                  <a:cubicBezTo>
                    <a:pt x="1" y="498"/>
                    <a:pt x="144" y="641"/>
                    <a:pt x="320" y="641"/>
                  </a:cubicBezTo>
                  <a:cubicBezTo>
                    <a:pt x="498" y="641"/>
                    <a:pt x="641" y="498"/>
                    <a:pt x="641" y="321"/>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42" name="Google Shape;14342;p34"/>
            <p:cNvSpPr/>
            <p:nvPr/>
          </p:nvSpPr>
          <p:spPr>
            <a:xfrm>
              <a:off x="3250325" y="4045500"/>
              <a:ext cx="16050" cy="16025"/>
            </a:xfrm>
            <a:custGeom>
              <a:avLst/>
              <a:gdLst/>
              <a:ahLst/>
              <a:cxnLst/>
              <a:rect l="l" t="t" r="r" b="b"/>
              <a:pathLst>
                <a:path w="642" h="641" extrusionOk="0">
                  <a:moveTo>
                    <a:pt x="320" y="0"/>
                  </a:moveTo>
                  <a:cubicBezTo>
                    <a:pt x="144" y="0"/>
                    <a:pt x="1" y="143"/>
                    <a:pt x="1" y="320"/>
                  </a:cubicBezTo>
                  <a:cubicBezTo>
                    <a:pt x="1" y="497"/>
                    <a:pt x="144" y="641"/>
                    <a:pt x="320" y="641"/>
                  </a:cubicBezTo>
                  <a:cubicBezTo>
                    <a:pt x="498" y="641"/>
                    <a:pt x="641" y="497"/>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43" name="Google Shape;14343;p34"/>
            <p:cNvSpPr/>
            <p:nvPr/>
          </p:nvSpPr>
          <p:spPr>
            <a:xfrm>
              <a:off x="3289350"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44" name="Google Shape;14344;p34"/>
            <p:cNvSpPr/>
            <p:nvPr/>
          </p:nvSpPr>
          <p:spPr>
            <a:xfrm>
              <a:off x="3289350"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45" name="Google Shape;14345;p34"/>
            <p:cNvSpPr/>
            <p:nvPr/>
          </p:nvSpPr>
          <p:spPr>
            <a:xfrm>
              <a:off x="3289350" y="4113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46" name="Google Shape;14346;p34"/>
            <p:cNvSpPr/>
            <p:nvPr/>
          </p:nvSpPr>
          <p:spPr>
            <a:xfrm>
              <a:off x="3289350"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47" name="Google Shape;14347;p34"/>
            <p:cNvSpPr/>
            <p:nvPr/>
          </p:nvSpPr>
          <p:spPr>
            <a:xfrm>
              <a:off x="3211300" y="4419550"/>
              <a:ext cx="16050" cy="16025"/>
            </a:xfrm>
            <a:custGeom>
              <a:avLst/>
              <a:gdLst/>
              <a:ahLst/>
              <a:cxnLst/>
              <a:rect l="l" t="t" r="r" b="b"/>
              <a:pathLst>
                <a:path w="642"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48" name="Google Shape;14348;p34"/>
            <p:cNvSpPr/>
            <p:nvPr/>
          </p:nvSpPr>
          <p:spPr>
            <a:xfrm>
              <a:off x="3250325" y="4351475"/>
              <a:ext cx="16050" cy="16050"/>
            </a:xfrm>
            <a:custGeom>
              <a:avLst/>
              <a:gdLst/>
              <a:ahLst/>
              <a:cxnLst/>
              <a:rect l="l" t="t" r="r" b="b"/>
              <a:pathLst>
                <a:path w="642"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49" name="Google Shape;14349;p34"/>
            <p:cNvSpPr/>
            <p:nvPr/>
          </p:nvSpPr>
          <p:spPr>
            <a:xfrm>
              <a:off x="3289350"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50" name="Google Shape;14350;p34"/>
            <p:cNvSpPr/>
            <p:nvPr/>
          </p:nvSpPr>
          <p:spPr>
            <a:xfrm>
              <a:off x="3289350"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51" name="Google Shape;14351;p34"/>
            <p:cNvSpPr/>
            <p:nvPr/>
          </p:nvSpPr>
          <p:spPr>
            <a:xfrm>
              <a:off x="3289350" y="4079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52" name="Google Shape;14352;p34"/>
            <p:cNvSpPr/>
            <p:nvPr/>
          </p:nvSpPr>
          <p:spPr>
            <a:xfrm>
              <a:off x="3250325" y="4419550"/>
              <a:ext cx="16050" cy="16025"/>
            </a:xfrm>
            <a:custGeom>
              <a:avLst/>
              <a:gdLst/>
              <a:ahLst/>
              <a:cxnLst/>
              <a:rect l="l" t="t" r="r" b="b"/>
              <a:pathLst>
                <a:path w="642"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53" name="Google Shape;14353;p34"/>
            <p:cNvSpPr/>
            <p:nvPr/>
          </p:nvSpPr>
          <p:spPr>
            <a:xfrm>
              <a:off x="3250325" y="4385500"/>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54" name="Google Shape;14354;p34"/>
            <p:cNvSpPr/>
            <p:nvPr/>
          </p:nvSpPr>
          <p:spPr>
            <a:xfrm>
              <a:off x="3250325" y="4453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55" name="Google Shape;14355;p34"/>
            <p:cNvSpPr/>
            <p:nvPr/>
          </p:nvSpPr>
          <p:spPr>
            <a:xfrm>
              <a:off x="3289350" y="4013325"/>
              <a:ext cx="15275" cy="14175"/>
            </a:xfrm>
            <a:custGeom>
              <a:avLst/>
              <a:gdLst/>
              <a:ahLst/>
              <a:cxnLst/>
              <a:rect l="l" t="t" r="r" b="b"/>
              <a:pathLst>
                <a:path w="611" h="567" extrusionOk="0">
                  <a:moveTo>
                    <a:pt x="118" y="0"/>
                  </a:moveTo>
                  <a:cubicBezTo>
                    <a:pt x="47" y="61"/>
                    <a:pt x="1" y="150"/>
                    <a:pt x="1" y="247"/>
                  </a:cubicBezTo>
                  <a:cubicBezTo>
                    <a:pt x="1" y="424"/>
                    <a:pt x="144" y="567"/>
                    <a:pt x="322" y="567"/>
                  </a:cubicBezTo>
                  <a:cubicBezTo>
                    <a:pt x="451" y="567"/>
                    <a:pt x="563" y="490"/>
                    <a:pt x="611" y="379"/>
                  </a:cubicBezTo>
                  <a:cubicBezTo>
                    <a:pt x="448" y="249"/>
                    <a:pt x="285" y="122"/>
                    <a:pt x="118"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56" name="Google Shape;14356;p34"/>
            <p:cNvSpPr/>
            <p:nvPr/>
          </p:nvSpPr>
          <p:spPr>
            <a:xfrm>
              <a:off x="3289350" y="4045500"/>
              <a:ext cx="16050" cy="16025"/>
            </a:xfrm>
            <a:custGeom>
              <a:avLst/>
              <a:gdLst/>
              <a:ahLst/>
              <a:cxnLst/>
              <a:rect l="l" t="t" r="r" b="b"/>
              <a:pathLst>
                <a:path w="642" h="641" extrusionOk="0">
                  <a:moveTo>
                    <a:pt x="322" y="0"/>
                  </a:moveTo>
                  <a:cubicBezTo>
                    <a:pt x="144" y="0"/>
                    <a:pt x="1" y="143"/>
                    <a:pt x="1" y="320"/>
                  </a:cubicBezTo>
                  <a:cubicBezTo>
                    <a:pt x="1" y="497"/>
                    <a:pt x="144" y="641"/>
                    <a:pt x="322" y="641"/>
                  </a:cubicBezTo>
                  <a:cubicBezTo>
                    <a:pt x="498" y="641"/>
                    <a:pt x="641" y="497"/>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57" name="Google Shape;14357;p34"/>
            <p:cNvSpPr/>
            <p:nvPr/>
          </p:nvSpPr>
          <p:spPr>
            <a:xfrm>
              <a:off x="3250325" y="4521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58" name="Google Shape;14358;p34"/>
            <p:cNvSpPr/>
            <p:nvPr/>
          </p:nvSpPr>
          <p:spPr>
            <a:xfrm>
              <a:off x="3250325" y="4487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59" name="Google Shape;14359;p34"/>
            <p:cNvSpPr/>
            <p:nvPr/>
          </p:nvSpPr>
          <p:spPr>
            <a:xfrm>
              <a:off x="2899050" y="4453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60" name="Google Shape;14360;p34"/>
            <p:cNvSpPr/>
            <p:nvPr/>
          </p:nvSpPr>
          <p:spPr>
            <a:xfrm>
              <a:off x="2899050" y="4079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61" name="Google Shape;14361;p34"/>
            <p:cNvSpPr/>
            <p:nvPr/>
          </p:nvSpPr>
          <p:spPr>
            <a:xfrm>
              <a:off x="2862000" y="4047150"/>
              <a:ext cx="14100" cy="14425"/>
            </a:xfrm>
            <a:custGeom>
              <a:avLst/>
              <a:gdLst/>
              <a:ahLst/>
              <a:cxnLst/>
              <a:rect l="l" t="t" r="r" b="b"/>
              <a:pathLst>
                <a:path w="564" h="577" extrusionOk="0">
                  <a:moveTo>
                    <a:pt x="436" y="0"/>
                  </a:moveTo>
                  <a:cubicBezTo>
                    <a:pt x="287" y="151"/>
                    <a:pt x="142" y="303"/>
                    <a:pt x="0" y="462"/>
                  </a:cubicBezTo>
                  <a:cubicBezTo>
                    <a:pt x="57" y="531"/>
                    <a:pt x="143" y="576"/>
                    <a:pt x="243" y="576"/>
                  </a:cubicBezTo>
                  <a:cubicBezTo>
                    <a:pt x="421" y="576"/>
                    <a:pt x="564" y="433"/>
                    <a:pt x="564" y="257"/>
                  </a:cubicBezTo>
                  <a:cubicBezTo>
                    <a:pt x="564" y="151"/>
                    <a:pt x="513" y="58"/>
                    <a:pt x="43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62" name="Google Shape;14362;p34"/>
            <p:cNvSpPr/>
            <p:nvPr/>
          </p:nvSpPr>
          <p:spPr>
            <a:xfrm>
              <a:off x="2899050" y="4045500"/>
              <a:ext cx="16050" cy="16025"/>
            </a:xfrm>
            <a:custGeom>
              <a:avLst/>
              <a:gdLst/>
              <a:ahLst/>
              <a:cxnLst/>
              <a:rect l="l" t="t" r="r" b="b"/>
              <a:pathLst>
                <a:path w="642" h="641" extrusionOk="0">
                  <a:moveTo>
                    <a:pt x="320" y="0"/>
                  </a:moveTo>
                  <a:cubicBezTo>
                    <a:pt x="144" y="0"/>
                    <a:pt x="1" y="143"/>
                    <a:pt x="1" y="320"/>
                  </a:cubicBezTo>
                  <a:cubicBezTo>
                    <a:pt x="1" y="497"/>
                    <a:pt x="144" y="641"/>
                    <a:pt x="320" y="641"/>
                  </a:cubicBezTo>
                  <a:cubicBezTo>
                    <a:pt x="498" y="641"/>
                    <a:pt x="641" y="497"/>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63" name="Google Shape;14363;p34"/>
            <p:cNvSpPr/>
            <p:nvPr/>
          </p:nvSpPr>
          <p:spPr>
            <a:xfrm>
              <a:off x="2899050" y="4147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64" name="Google Shape;14364;p34"/>
            <p:cNvSpPr/>
            <p:nvPr/>
          </p:nvSpPr>
          <p:spPr>
            <a:xfrm>
              <a:off x="2899050" y="4113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65" name="Google Shape;14365;p34"/>
            <p:cNvSpPr/>
            <p:nvPr/>
          </p:nvSpPr>
          <p:spPr>
            <a:xfrm>
              <a:off x="2899050" y="4181525"/>
              <a:ext cx="16050" cy="16025"/>
            </a:xfrm>
            <a:custGeom>
              <a:avLst/>
              <a:gdLst/>
              <a:ahLst/>
              <a:cxnLst/>
              <a:rect l="l" t="t" r="r" b="b"/>
              <a:pathLst>
                <a:path w="642"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66" name="Google Shape;14366;p34"/>
            <p:cNvSpPr/>
            <p:nvPr/>
          </p:nvSpPr>
          <p:spPr>
            <a:xfrm>
              <a:off x="2899050" y="4249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67" name="Google Shape;14367;p34"/>
            <p:cNvSpPr/>
            <p:nvPr/>
          </p:nvSpPr>
          <p:spPr>
            <a:xfrm>
              <a:off x="2899050" y="4215525"/>
              <a:ext cx="16050" cy="16050"/>
            </a:xfrm>
            <a:custGeom>
              <a:avLst/>
              <a:gdLst/>
              <a:ahLst/>
              <a:cxnLst/>
              <a:rect l="l" t="t" r="r" b="b"/>
              <a:pathLst>
                <a:path w="642"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68" name="Google Shape;14368;p34"/>
            <p:cNvSpPr/>
            <p:nvPr/>
          </p:nvSpPr>
          <p:spPr>
            <a:xfrm>
              <a:off x="2860075" y="4385500"/>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69" name="Google Shape;14369;p34"/>
            <p:cNvSpPr/>
            <p:nvPr/>
          </p:nvSpPr>
          <p:spPr>
            <a:xfrm>
              <a:off x="2860075" y="4283525"/>
              <a:ext cx="16025" cy="16025"/>
            </a:xfrm>
            <a:custGeom>
              <a:avLst/>
              <a:gdLst/>
              <a:ahLst/>
              <a:cxnLst/>
              <a:rect l="l" t="t" r="r" b="b"/>
              <a:pathLst>
                <a:path w="641" h="641" extrusionOk="0">
                  <a:moveTo>
                    <a:pt x="320" y="1"/>
                  </a:moveTo>
                  <a:cubicBezTo>
                    <a:pt x="144" y="1"/>
                    <a:pt x="0" y="144"/>
                    <a:pt x="0" y="320"/>
                  </a:cubicBezTo>
                  <a:cubicBezTo>
                    <a:pt x="0" y="496"/>
                    <a:pt x="144" y="641"/>
                    <a:pt x="320" y="641"/>
                  </a:cubicBezTo>
                  <a:cubicBezTo>
                    <a:pt x="498" y="641"/>
                    <a:pt x="641" y="496"/>
                    <a:pt x="641" y="320"/>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70" name="Google Shape;14370;p34"/>
            <p:cNvSpPr/>
            <p:nvPr/>
          </p:nvSpPr>
          <p:spPr>
            <a:xfrm>
              <a:off x="2860075" y="4317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71" name="Google Shape;14371;p34"/>
            <p:cNvSpPr/>
            <p:nvPr/>
          </p:nvSpPr>
          <p:spPr>
            <a:xfrm>
              <a:off x="2860075" y="4249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72" name="Google Shape;14372;p34"/>
            <p:cNvSpPr/>
            <p:nvPr/>
          </p:nvSpPr>
          <p:spPr>
            <a:xfrm>
              <a:off x="2899050" y="4283525"/>
              <a:ext cx="16050" cy="16025"/>
            </a:xfrm>
            <a:custGeom>
              <a:avLst/>
              <a:gdLst/>
              <a:ahLst/>
              <a:cxnLst/>
              <a:rect l="l" t="t" r="r" b="b"/>
              <a:pathLst>
                <a:path w="642"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73" name="Google Shape;14373;p34"/>
            <p:cNvSpPr/>
            <p:nvPr/>
          </p:nvSpPr>
          <p:spPr>
            <a:xfrm>
              <a:off x="2860075" y="4453525"/>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74" name="Google Shape;14374;p34"/>
            <p:cNvSpPr/>
            <p:nvPr/>
          </p:nvSpPr>
          <p:spPr>
            <a:xfrm>
              <a:off x="2860075" y="4419550"/>
              <a:ext cx="16025" cy="16025"/>
            </a:xfrm>
            <a:custGeom>
              <a:avLst/>
              <a:gdLst/>
              <a:ahLst/>
              <a:cxnLst/>
              <a:rect l="l" t="t" r="r" b="b"/>
              <a:pathLst>
                <a:path w="641" h="641" extrusionOk="0">
                  <a:moveTo>
                    <a:pt x="320" y="1"/>
                  </a:moveTo>
                  <a:cubicBezTo>
                    <a:pt x="144" y="1"/>
                    <a:pt x="0" y="144"/>
                    <a:pt x="0" y="320"/>
                  </a:cubicBezTo>
                  <a:cubicBezTo>
                    <a:pt x="0" y="498"/>
                    <a:pt x="144" y="641"/>
                    <a:pt x="320" y="641"/>
                  </a:cubicBezTo>
                  <a:cubicBezTo>
                    <a:pt x="498" y="641"/>
                    <a:pt x="641" y="498"/>
                    <a:pt x="641" y="320"/>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75" name="Google Shape;14375;p34"/>
            <p:cNvSpPr/>
            <p:nvPr/>
          </p:nvSpPr>
          <p:spPr>
            <a:xfrm>
              <a:off x="2860075" y="4351475"/>
              <a:ext cx="16025" cy="16050"/>
            </a:xfrm>
            <a:custGeom>
              <a:avLst/>
              <a:gdLst/>
              <a:ahLst/>
              <a:cxnLst/>
              <a:rect l="l" t="t" r="r" b="b"/>
              <a:pathLst>
                <a:path w="641" h="642" extrusionOk="0">
                  <a:moveTo>
                    <a:pt x="320" y="1"/>
                  </a:moveTo>
                  <a:cubicBezTo>
                    <a:pt x="144" y="1"/>
                    <a:pt x="0" y="145"/>
                    <a:pt x="0" y="322"/>
                  </a:cubicBezTo>
                  <a:cubicBezTo>
                    <a:pt x="0" y="498"/>
                    <a:pt x="144" y="641"/>
                    <a:pt x="320" y="641"/>
                  </a:cubicBezTo>
                  <a:cubicBezTo>
                    <a:pt x="498" y="641"/>
                    <a:pt x="641" y="498"/>
                    <a:pt x="641" y="322"/>
                  </a:cubicBezTo>
                  <a:cubicBezTo>
                    <a:pt x="641" y="147"/>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76" name="Google Shape;14376;p34"/>
            <p:cNvSpPr/>
            <p:nvPr/>
          </p:nvSpPr>
          <p:spPr>
            <a:xfrm>
              <a:off x="2938075" y="4113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77" name="Google Shape;14377;p34"/>
            <p:cNvSpPr/>
            <p:nvPr/>
          </p:nvSpPr>
          <p:spPr>
            <a:xfrm>
              <a:off x="2938075"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78" name="Google Shape;14378;p34"/>
            <p:cNvSpPr/>
            <p:nvPr/>
          </p:nvSpPr>
          <p:spPr>
            <a:xfrm>
              <a:off x="2938075" y="4045500"/>
              <a:ext cx="16050" cy="16025"/>
            </a:xfrm>
            <a:custGeom>
              <a:avLst/>
              <a:gdLst/>
              <a:ahLst/>
              <a:cxnLst/>
              <a:rect l="l" t="t" r="r" b="b"/>
              <a:pathLst>
                <a:path w="642" h="641" extrusionOk="0">
                  <a:moveTo>
                    <a:pt x="322" y="0"/>
                  </a:moveTo>
                  <a:cubicBezTo>
                    <a:pt x="144" y="0"/>
                    <a:pt x="1" y="143"/>
                    <a:pt x="1" y="320"/>
                  </a:cubicBezTo>
                  <a:cubicBezTo>
                    <a:pt x="1" y="497"/>
                    <a:pt x="144" y="641"/>
                    <a:pt x="322" y="641"/>
                  </a:cubicBezTo>
                  <a:cubicBezTo>
                    <a:pt x="498" y="641"/>
                    <a:pt x="641" y="497"/>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79" name="Google Shape;14379;p34"/>
            <p:cNvSpPr/>
            <p:nvPr/>
          </p:nvSpPr>
          <p:spPr>
            <a:xfrm>
              <a:off x="2938075" y="4079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80" name="Google Shape;14380;p34"/>
            <p:cNvSpPr/>
            <p:nvPr/>
          </p:nvSpPr>
          <p:spPr>
            <a:xfrm>
              <a:off x="2938075"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81" name="Google Shape;14381;p34"/>
            <p:cNvSpPr/>
            <p:nvPr/>
          </p:nvSpPr>
          <p:spPr>
            <a:xfrm>
              <a:off x="2938075"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82" name="Google Shape;14382;p34"/>
            <p:cNvSpPr/>
            <p:nvPr/>
          </p:nvSpPr>
          <p:spPr>
            <a:xfrm>
              <a:off x="2938075"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83" name="Google Shape;14383;p34"/>
            <p:cNvSpPr/>
            <p:nvPr/>
          </p:nvSpPr>
          <p:spPr>
            <a:xfrm>
              <a:off x="2899050" y="4351475"/>
              <a:ext cx="16050" cy="16050"/>
            </a:xfrm>
            <a:custGeom>
              <a:avLst/>
              <a:gdLst/>
              <a:ahLst/>
              <a:cxnLst/>
              <a:rect l="l" t="t" r="r" b="b"/>
              <a:pathLst>
                <a:path w="642"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84" name="Google Shape;14384;p34"/>
            <p:cNvSpPr/>
            <p:nvPr/>
          </p:nvSpPr>
          <p:spPr>
            <a:xfrm>
              <a:off x="2899050" y="4419550"/>
              <a:ext cx="16050" cy="16025"/>
            </a:xfrm>
            <a:custGeom>
              <a:avLst/>
              <a:gdLst/>
              <a:ahLst/>
              <a:cxnLst/>
              <a:rect l="l" t="t" r="r" b="b"/>
              <a:pathLst>
                <a:path w="642"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85" name="Google Shape;14385;p34"/>
            <p:cNvSpPr/>
            <p:nvPr/>
          </p:nvSpPr>
          <p:spPr>
            <a:xfrm>
              <a:off x="2899050" y="4385500"/>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86" name="Google Shape;14386;p34"/>
            <p:cNvSpPr/>
            <p:nvPr/>
          </p:nvSpPr>
          <p:spPr>
            <a:xfrm>
              <a:off x="2938075" y="4011475"/>
              <a:ext cx="16050" cy="16025"/>
            </a:xfrm>
            <a:custGeom>
              <a:avLst/>
              <a:gdLst/>
              <a:ahLst/>
              <a:cxnLst/>
              <a:rect l="l" t="t" r="r" b="b"/>
              <a:pathLst>
                <a:path w="642" h="641" extrusionOk="0">
                  <a:moveTo>
                    <a:pt x="322" y="1"/>
                  </a:moveTo>
                  <a:cubicBezTo>
                    <a:pt x="144" y="1"/>
                    <a:pt x="1" y="144"/>
                    <a:pt x="1" y="321"/>
                  </a:cubicBezTo>
                  <a:cubicBezTo>
                    <a:pt x="1" y="498"/>
                    <a:pt x="144" y="641"/>
                    <a:pt x="322" y="641"/>
                  </a:cubicBezTo>
                  <a:cubicBezTo>
                    <a:pt x="498" y="641"/>
                    <a:pt x="641" y="498"/>
                    <a:pt x="641" y="321"/>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87" name="Google Shape;14387;p34"/>
            <p:cNvSpPr/>
            <p:nvPr/>
          </p:nvSpPr>
          <p:spPr>
            <a:xfrm>
              <a:off x="2899050" y="4317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88" name="Google Shape;14388;p34"/>
            <p:cNvSpPr/>
            <p:nvPr/>
          </p:nvSpPr>
          <p:spPr>
            <a:xfrm>
              <a:off x="2899050" y="4487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89" name="Google Shape;14389;p34"/>
            <p:cNvSpPr/>
            <p:nvPr/>
          </p:nvSpPr>
          <p:spPr>
            <a:xfrm>
              <a:off x="2860075" y="4215525"/>
              <a:ext cx="16025" cy="16050"/>
            </a:xfrm>
            <a:custGeom>
              <a:avLst/>
              <a:gdLst/>
              <a:ahLst/>
              <a:cxnLst/>
              <a:rect l="l" t="t" r="r" b="b"/>
              <a:pathLst>
                <a:path w="641" h="642" extrusionOk="0">
                  <a:moveTo>
                    <a:pt x="320" y="1"/>
                  </a:moveTo>
                  <a:cubicBezTo>
                    <a:pt x="144" y="1"/>
                    <a:pt x="0" y="144"/>
                    <a:pt x="0" y="320"/>
                  </a:cubicBezTo>
                  <a:cubicBezTo>
                    <a:pt x="0" y="498"/>
                    <a:pt x="144" y="641"/>
                    <a:pt x="320" y="641"/>
                  </a:cubicBezTo>
                  <a:cubicBezTo>
                    <a:pt x="498" y="641"/>
                    <a:pt x="641" y="498"/>
                    <a:pt x="641" y="320"/>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90" name="Google Shape;14390;p34"/>
            <p:cNvSpPr/>
            <p:nvPr/>
          </p:nvSpPr>
          <p:spPr>
            <a:xfrm>
              <a:off x="2899825" y="4013325"/>
              <a:ext cx="15275" cy="14175"/>
            </a:xfrm>
            <a:custGeom>
              <a:avLst/>
              <a:gdLst/>
              <a:ahLst/>
              <a:cxnLst/>
              <a:rect l="l" t="t" r="r" b="b"/>
              <a:pathLst>
                <a:path w="611" h="567" extrusionOk="0">
                  <a:moveTo>
                    <a:pt x="493" y="0"/>
                  </a:moveTo>
                  <a:cubicBezTo>
                    <a:pt x="325" y="122"/>
                    <a:pt x="161" y="249"/>
                    <a:pt x="0" y="379"/>
                  </a:cubicBezTo>
                  <a:cubicBezTo>
                    <a:pt x="51" y="490"/>
                    <a:pt x="161" y="567"/>
                    <a:pt x="289" y="567"/>
                  </a:cubicBezTo>
                  <a:cubicBezTo>
                    <a:pt x="467" y="567"/>
                    <a:pt x="610" y="424"/>
                    <a:pt x="610" y="247"/>
                  </a:cubicBezTo>
                  <a:cubicBezTo>
                    <a:pt x="610" y="148"/>
                    <a:pt x="564" y="59"/>
                    <a:pt x="493"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91" name="Google Shape;14391;p34"/>
            <p:cNvSpPr/>
            <p:nvPr/>
          </p:nvSpPr>
          <p:spPr>
            <a:xfrm>
              <a:off x="2782725" y="4317500"/>
              <a:ext cx="15300" cy="16050"/>
            </a:xfrm>
            <a:custGeom>
              <a:avLst/>
              <a:gdLst/>
              <a:ahLst/>
              <a:cxnLst/>
              <a:rect l="l" t="t" r="r" b="b"/>
              <a:pathLst>
                <a:path w="612" h="642" extrusionOk="0">
                  <a:moveTo>
                    <a:pt x="292" y="1"/>
                  </a:moveTo>
                  <a:cubicBezTo>
                    <a:pt x="162" y="1"/>
                    <a:pt x="51" y="77"/>
                    <a:pt x="1" y="189"/>
                  </a:cubicBezTo>
                  <a:cubicBezTo>
                    <a:pt x="19" y="307"/>
                    <a:pt x="37" y="423"/>
                    <a:pt x="58" y="537"/>
                  </a:cubicBezTo>
                  <a:cubicBezTo>
                    <a:pt x="114" y="602"/>
                    <a:pt x="197" y="641"/>
                    <a:pt x="292" y="641"/>
                  </a:cubicBezTo>
                  <a:cubicBezTo>
                    <a:pt x="468" y="641"/>
                    <a:pt x="611" y="498"/>
                    <a:pt x="611" y="322"/>
                  </a:cubicBezTo>
                  <a:cubicBezTo>
                    <a:pt x="611" y="144"/>
                    <a:pt x="468" y="1"/>
                    <a:pt x="29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92" name="Google Shape;14392;p34"/>
            <p:cNvSpPr/>
            <p:nvPr/>
          </p:nvSpPr>
          <p:spPr>
            <a:xfrm>
              <a:off x="2899825" y="4521525"/>
              <a:ext cx="15275" cy="14225"/>
            </a:xfrm>
            <a:custGeom>
              <a:avLst/>
              <a:gdLst/>
              <a:ahLst/>
              <a:cxnLst/>
              <a:rect l="l" t="t" r="r" b="b"/>
              <a:pathLst>
                <a:path w="611" h="569" extrusionOk="0">
                  <a:moveTo>
                    <a:pt x="289" y="0"/>
                  </a:moveTo>
                  <a:cubicBezTo>
                    <a:pt x="160" y="0"/>
                    <a:pt x="48" y="79"/>
                    <a:pt x="0" y="189"/>
                  </a:cubicBezTo>
                  <a:cubicBezTo>
                    <a:pt x="161" y="318"/>
                    <a:pt x="325" y="445"/>
                    <a:pt x="493" y="568"/>
                  </a:cubicBezTo>
                  <a:cubicBezTo>
                    <a:pt x="565" y="507"/>
                    <a:pt x="610" y="421"/>
                    <a:pt x="610" y="321"/>
                  </a:cubicBezTo>
                  <a:cubicBezTo>
                    <a:pt x="610" y="144"/>
                    <a:pt x="467" y="0"/>
                    <a:pt x="289"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93" name="Google Shape;14393;p34"/>
            <p:cNvSpPr/>
            <p:nvPr/>
          </p:nvSpPr>
          <p:spPr>
            <a:xfrm>
              <a:off x="2862000" y="4487550"/>
              <a:ext cx="14100" cy="14400"/>
            </a:xfrm>
            <a:custGeom>
              <a:avLst/>
              <a:gdLst/>
              <a:ahLst/>
              <a:cxnLst/>
              <a:rect l="l" t="t" r="r" b="b"/>
              <a:pathLst>
                <a:path w="564" h="576" extrusionOk="0">
                  <a:moveTo>
                    <a:pt x="243" y="0"/>
                  </a:moveTo>
                  <a:cubicBezTo>
                    <a:pt x="145" y="0"/>
                    <a:pt x="59" y="45"/>
                    <a:pt x="0" y="115"/>
                  </a:cubicBezTo>
                  <a:cubicBezTo>
                    <a:pt x="142" y="271"/>
                    <a:pt x="287" y="425"/>
                    <a:pt x="436" y="576"/>
                  </a:cubicBezTo>
                  <a:cubicBezTo>
                    <a:pt x="511" y="516"/>
                    <a:pt x="564" y="424"/>
                    <a:pt x="564" y="320"/>
                  </a:cubicBezTo>
                  <a:cubicBezTo>
                    <a:pt x="564" y="143"/>
                    <a:pt x="421" y="0"/>
                    <a:pt x="243"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94" name="Google Shape;14394;p34"/>
            <p:cNvSpPr/>
            <p:nvPr/>
          </p:nvSpPr>
          <p:spPr>
            <a:xfrm>
              <a:off x="2938075"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95" name="Google Shape;14395;p34"/>
            <p:cNvSpPr/>
            <p:nvPr/>
          </p:nvSpPr>
          <p:spPr>
            <a:xfrm>
              <a:off x="2788500" y="4351475"/>
              <a:ext cx="9525" cy="15550"/>
            </a:xfrm>
            <a:custGeom>
              <a:avLst/>
              <a:gdLst/>
              <a:ahLst/>
              <a:cxnLst/>
              <a:rect l="l" t="t" r="r" b="b"/>
              <a:pathLst>
                <a:path w="381" h="622" extrusionOk="0">
                  <a:moveTo>
                    <a:pt x="61" y="1"/>
                  </a:moveTo>
                  <a:cubicBezTo>
                    <a:pt x="40" y="1"/>
                    <a:pt x="22" y="4"/>
                    <a:pt x="0" y="7"/>
                  </a:cubicBezTo>
                  <a:cubicBezTo>
                    <a:pt x="52" y="215"/>
                    <a:pt x="106" y="420"/>
                    <a:pt x="168" y="622"/>
                  </a:cubicBezTo>
                  <a:cubicBezTo>
                    <a:pt x="293" y="578"/>
                    <a:pt x="380" y="462"/>
                    <a:pt x="380" y="322"/>
                  </a:cubicBezTo>
                  <a:cubicBezTo>
                    <a:pt x="380" y="145"/>
                    <a:pt x="237" y="1"/>
                    <a:pt x="6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96" name="Google Shape;14396;p34"/>
            <p:cNvSpPr/>
            <p:nvPr/>
          </p:nvSpPr>
          <p:spPr>
            <a:xfrm>
              <a:off x="2781975" y="4283525"/>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97" name="Google Shape;14397;p34"/>
            <p:cNvSpPr/>
            <p:nvPr/>
          </p:nvSpPr>
          <p:spPr>
            <a:xfrm>
              <a:off x="2781975"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98" name="Google Shape;14398;p34"/>
            <p:cNvSpPr/>
            <p:nvPr/>
          </p:nvSpPr>
          <p:spPr>
            <a:xfrm>
              <a:off x="3055950" y="4589525"/>
              <a:ext cx="15125" cy="6575"/>
            </a:xfrm>
            <a:custGeom>
              <a:avLst/>
              <a:gdLst/>
              <a:ahLst/>
              <a:cxnLst/>
              <a:rect l="l" t="t" r="r" b="b"/>
              <a:pathLst>
                <a:path w="605" h="263" extrusionOk="0">
                  <a:moveTo>
                    <a:pt x="290" y="0"/>
                  </a:moveTo>
                  <a:cubicBezTo>
                    <a:pt x="160" y="0"/>
                    <a:pt x="49" y="78"/>
                    <a:pt x="1" y="188"/>
                  </a:cubicBezTo>
                  <a:cubicBezTo>
                    <a:pt x="200" y="217"/>
                    <a:pt x="401" y="241"/>
                    <a:pt x="605" y="262"/>
                  </a:cubicBezTo>
                  <a:cubicBezTo>
                    <a:pt x="576" y="113"/>
                    <a:pt x="447" y="0"/>
                    <a:pt x="29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99" name="Google Shape;14399;p34"/>
            <p:cNvSpPr/>
            <p:nvPr/>
          </p:nvSpPr>
          <p:spPr>
            <a:xfrm>
              <a:off x="3094225" y="4589525"/>
              <a:ext cx="16025" cy="8050"/>
            </a:xfrm>
            <a:custGeom>
              <a:avLst/>
              <a:gdLst/>
              <a:ahLst/>
              <a:cxnLst/>
              <a:rect l="l" t="t" r="r" b="b"/>
              <a:pathLst>
                <a:path w="641" h="322" extrusionOk="0">
                  <a:moveTo>
                    <a:pt x="321" y="0"/>
                  </a:moveTo>
                  <a:cubicBezTo>
                    <a:pt x="145" y="0"/>
                    <a:pt x="2" y="142"/>
                    <a:pt x="1" y="317"/>
                  </a:cubicBezTo>
                  <a:cubicBezTo>
                    <a:pt x="106" y="320"/>
                    <a:pt x="213" y="321"/>
                    <a:pt x="321" y="321"/>
                  </a:cubicBezTo>
                  <a:cubicBezTo>
                    <a:pt x="428" y="321"/>
                    <a:pt x="534" y="320"/>
                    <a:pt x="641" y="317"/>
                  </a:cubicBezTo>
                  <a:cubicBezTo>
                    <a:pt x="639" y="142"/>
                    <a:pt x="496"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00" name="Google Shape;14400;p34"/>
            <p:cNvSpPr/>
            <p:nvPr/>
          </p:nvSpPr>
          <p:spPr>
            <a:xfrm>
              <a:off x="3406475" y="4317500"/>
              <a:ext cx="15275" cy="16050"/>
            </a:xfrm>
            <a:custGeom>
              <a:avLst/>
              <a:gdLst/>
              <a:ahLst/>
              <a:cxnLst/>
              <a:rect l="l" t="t" r="r" b="b"/>
              <a:pathLst>
                <a:path w="611" h="642" extrusionOk="0">
                  <a:moveTo>
                    <a:pt x="320" y="1"/>
                  </a:moveTo>
                  <a:cubicBezTo>
                    <a:pt x="143" y="1"/>
                    <a:pt x="0" y="144"/>
                    <a:pt x="0" y="322"/>
                  </a:cubicBezTo>
                  <a:cubicBezTo>
                    <a:pt x="0" y="498"/>
                    <a:pt x="143" y="641"/>
                    <a:pt x="320" y="641"/>
                  </a:cubicBezTo>
                  <a:cubicBezTo>
                    <a:pt x="413" y="641"/>
                    <a:pt x="496" y="602"/>
                    <a:pt x="553" y="537"/>
                  </a:cubicBezTo>
                  <a:cubicBezTo>
                    <a:pt x="574" y="421"/>
                    <a:pt x="594" y="307"/>
                    <a:pt x="611" y="189"/>
                  </a:cubicBezTo>
                  <a:cubicBezTo>
                    <a:pt x="559" y="77"/>
                    <a:pt x="451"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01" name="Google Shape;14401;p34"/>
            <p:cNvSpPr/>
            <p:nvPr/>
          </p:nvSpPr>
          <p:spPr>
            <a:xfrm>
              <a:off x="3328375" y="4487550"/>
              <a:ext cx="14125" cy="14400"/>
            </a:xfrm>
            <a:custGeom>
              <a:avLst/>
              <a:gdLst/>
              <a:ahLst/>
              <a:cxnLst/>
              <a:rect l="l" t="t" r="r" b="b"/>
              <a:pathLst>
                <a:path w="565" h="576" extrusionOk="0">
                  <a:moveTo>
                    <a:pt x="322" y="0"/>
                  </a:moveTo>
                  <a:cubicBezTo>
                    <a:pt x="144" y="0"/>
                    <a:pt x="1" y="143"/>
                    <a:pt x="1" y="320"/>
                  </a:cubicBezTo>
                  <a:cubicBezTo>
                    <a:pt x="1" y="425"/>
                    <a:pt x="52" y="519"/>
                    <a:pt x="129" y="576"/>
                  </a:cubicBezTo>
                  <a:cubicBezTo>
                    <a:pt x="278" y="425"/>
                    <a:pt x="423" y="273"/>
                    <a:pt x="564" y="115"/>
                  </a:cubicBezTo>
                  <a:cubicBezTo>
                    <a:pt x="506" y="45"/>
                    <a:pt x="420"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02" name="Google Shape;14402;p34"/>
            <p:cNvSpPr/>
            <p:nvPr/>
          </p:nvSpPr>
          <p:spPr>
            <a:xfrm>
              <a:off x="3406475" y="4351475"/>
              <a:ext cx="9525" cy="15550"/>
            </a:xfrm>
            <a:custGeom>
              <a:avLst/>
              <a:gdLst/>
              <a:ahLst/>
              <a:cxnLst/>
              <a:rect l="l" t="t" r="r" b="b"/>
              <a:pathLst>
                <a:path w="381" h="622" extrusionOk="0">
                  <a:moveTo>
                    <a:pt x="320" y="1"/>
                  </a:moveTo>
                  <a:cubicBezTo>
                    <a:pt x="143" y="1"/>
                    <a:pt x="0" y="147"/>
                    <a:pt x="0" y="322"/>
                  </a:cubicBezTo>
                  <a:cubicBezTo>
                    <a:pt x="0" y="460"/>
                    <a:pt x="89" y="578"/>
                    <a:pt x="213" y="622"/>
                  </a:cubicBezTo>
                  <a:cubicBezTo>
                    <a:pt x="273" y="418"/>
                    <a:pt x="330" y="212"/>
                    <a:pt x="380" y="7"/>
                  </a:cubicBezTo>
                  <a:cubicBezTo>
                    <a:pt x="362" y="4"/>
                    <a:pt x="341"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03" name="Google Shape;14403;p34"/>
            <p:cNvSpPr/>
            <p:nvPr/>
          </p:nvSpPr>
          <p:spPr>
            <a:xfrm>
              <a:off x="3133400" y="4589525"/>
              <a:ext cx="15125" cy="6525"/>
            </a:xfrm>
            <a:custGeom>
              <a:avLst/>
              <a:gdLst/>
              <a:ahLst/>
              <a:cxnLst/>
              <a:rect l="l" t="t" r="r" b="b"/>
              <a:pathLst>
                <a:path w="605" h="261" extrusionOk="0">
                  <a:moveTo>
                    <a:pt x="316" y="0"/>
                  </a:moveTo>
                  <a:cubicBezTo>
                    <a:pt x="159" y="0"/>
                    <a:pt x="29" y="112"/>
                    <a:pt x="1" y="261"/>
                  </a:cubicBezTo>
                  <a:cubicBezTo>
                    <a:pt x="204" y="241"/>
                    <a:pt x="406" y="217"/>
                    <a:pt x="605" y="187"/>
                  </a:cubicBezTo>
                  <a:cubicBezTo>
                    <a:pt x="555" y="78"/>
                    <a:pt x="444" y="0"/>
                    <a:pt x="31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04" name="Google Shape;14404;p34"/>
            <p:cNvSpPr/>
            <p:nvPr/>
          </p:nvSpPr>
          <p:spPr>
            <a:xfrm>
              <a:off x="2860075" y="4181525"/>
              <a:ext cx="16025" cy="16025"/>
            </a:xfrm>
            <a:custGeom>
              <a:avLst/>
              <a:gdLst/>
              <a:ahLst/>
              <a:cxnLst/>
              <a:rect l="l" t="t" r="r" b="b"/>
              <a:pathLst>
                <a:path w="641" h="641" extrusionOk="0">
                  <a:moveTo>
                    <a:pt x="320" y="0"/>
                  </a:moveTo>
                  <a:cubicBezTo>
                    <a:pt x="144" y="0"/>
                    <a:pt x="0" y="143"/>
                    <a:pt x="0" y="321"/>
                  </a:cubicBezTo>
                  <a:cubicBezTo>
                    <a:pt x="0" y="497"/>
                    <a:pt x="144" y="641"/>
                    <a:pt x="320" y="641"/>
                  </a:cubicBezTo>
                  <a:cubicBezTo>
                    <a:pt x="498" y="641"/>
                    <a:pt x="641" y="497"/>
                    <a:pt x="641" y="321"/>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05" name="Google Shape;14405;p34"/>
            <p:cNvSpPr/>
            <p:nvPr/>
          </p:nvSpPr>
          <p:spPr>
            <a:xfrm>
              <a:off x="3289350" y="4521525"/>
              <a:ext cx="15275" cy="14225"/>
            </a:xfrm>
            <a:custGeom>
              <a:avLst/>
              <a:gdLst/>
              <a:ahLst/>
              <a:cxnLst/>
              <a:rect l="l" t="t" r="r" b="b"/>
              <a:pathLst>
                <a:path w="611" h="569" extrusionOk="0">
                  <a:moveTo>
                    <a:pt x="322" y="0"/>
                  </a:moveTo>
                  <a:cubicBezTo>
                    <a:pt x="144" y="0"/>
                    <a:pt x="1" y="144"/>
                    <a:pt x="1" y="321"/>
                  </a:cubicBezTo>
                  <a:cubicBezTo>
                    <a:pt x="1" y="421"/>
                    <a:pt x="47" y="507"/>
                    <a:pt x="118" y="568"/>
                  </a:cubicBezTo>
                  <a:cubicBezTo>
                    <a:pt x="285" y="445"/>
                    <a:pt x="450" y="318"/>
                    <a:pt x="611" y="189"/>
                  </a:cubicBezTo>
                  <a:cubicBezTo>
                    <a:pt x="563" y="79"/>
                    <a:pt x="451"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06" name="Google Shape;14406;p34"/>
            <p:cNvSpPr/>
            <p:nvPr/>
          </p:nvSpPr>
          <p:spPr>
            <a:xfrm>
              <a:off x="2821050" y="4419550"/>
              <a:ext cx="16025" cy="16025"/>
            </a:xfrm>
            <a:custGeom>
              <a:avLst/>
              <a:gdLst/>
              <a:ahLst/>
              <a:cxnLst/>
              <a:rect l="l" t="t" r="r" b="b"/>
              <a:pathLst>
                <a:path w="641" h="641" extrusionOk="0">
                  <a:moveTo>
                    <a:pt x="320" y="1"/>
                  </a:moveTo>
                  <a:cubicBezTo>
                    <a:pt x="143" y="1"/>
                    <a:pt x="0" y="144"/>
                    <a:pt x="0" y="320"/>
                  </a:cubicBezTo>
                  <a:cubicBezTo>
                    <a:pt x="0" y="498"/>
                    <a:pt x="143" y="641"/>
                    <a:pt x="320" y="641"/>
                  </a:cubicBezTo>
                  <a:cubicBezTo>
                    <a:pt x="496"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07" name="Google Shape;14407;p34"/>
            <p:cNvSpPr/>
            <p:nvPr/>
          </p:nvSpPr>
          <p:spPr>
            <a:xfrm>
              <a:off x="2821050" y="4351475"/>
              <a:ext cx="16025" cy="16050"/>
            </a:xfrm>
            <a:custGeom>
              <a:avLst/>
              <a:gdLst/>
              <a:ahLst/>
              <a:cxnLst/>
              <a:rect l="l" t="t" r="r" b="b"/>
              <a:pathLst>
                <a:path w="641" h="642" extrusionOk="0">
                  <a:moveTo>
                    <a:pt x="320" y="1"/>
                  </a:moveTo>
                  <a:cubicBezTo>
                    <a:pt x="143" y="1"/>
                    <a:pt x="0" y="145"/>
                    <a:pt x="0" y="322"/>
                  </a:cubicBezTo>
                  <a:cubicBezTo>
                    <a:pt x="0" y="498"/>
                    <a:pt x="143" y="641"/>
                    <a:pt x="320" y="641"/>
                  </a:cubicBezTo>
                  <a:cubicBezTo>
                    <a:pt x="496"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08" name="Google Shape;14408;p34"/>
            <p:cNvSpPr/>
            <p:nvPr/>
          </p:nvSpPr>
          <p:spPr>
            <a:xfrm>
              <a:off x="2821050" y="4385500"/>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09" name="Google Shape;14409;p34"/>
            <p:cNvSpPr/>
            <p:nvPr/>
          </p:nvSpPr>
          <p:spPr>
            <a:xfrm>
              <a:off x="2860075" y="4113525"/>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10" name="Google Shape;14410;p34"/>
            <p:cNvSpPr/>
            <p:nvPr/>
          </p:nvSpPr>
          <p:spPr>
            <a:xfrm>
              <a:off x="2860075" y="4079550"/>
              <a:ext cx="16025" cy="16025"/>
            </a:xfrm>
            <a:custGeom>
              <a:avLst/>
              <a:gdLst/>
              <a:ahLst/>
              <a:cxnLst/>
              <a:rect l="l" t="t" r="r" b="b"/>
              <a:pathLst>
                <a:path w="641" h="641" extrusionOk="0">
                  <a:moveTo>
                    <a:pt x="320" y="0"/>
                  </a:moveTo>
                  <a:cubicBezTo>
                    <a:pt x="144" y="0"/>
                    <a:pt x="0" y="143"/>
                    <a:pt x="0" y="320"/>
                  </a:cubicBezTo>
                  <a:cubicBezTo>
                    <a:pt x="0" y="498"/>
                    <a:pt x="144" y="641"/>
                    <a:pt x="320" y="641"/>
                  </a:cubicBezTo>
                  <a:cubicBezTo>
                    <a:pt x="498" y="641"/>
                    <a:pt x="641" y="498"/>
                    <a:pt x="641" y="320"/>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11" name="Google Shape;14411;p34"/>
            <p:cNvSpPr/>
            <p:nvPr/>
          </p:nvSpPr>
          <p:spPr>
            <a:xfrm>
              <a:off x="2860075" y="4147550"/>
              <a:ext cx="16025" cy="16025"/>
            </a:xfrm>
            <a:custGeom>
              <a:avLst/>
              <a:gdLst/>
              <a:ahLst/>
              <a:cxnLst/>
              <a:rect l="l" t="t" r="r" b="b"/>
              <a:pathLst>
                <a:path w="641" h="641" extrusionOk="0">
                  <a:moveTo>
                    <a:pt x="320" y="0"/>
                  </a:moveTo>
                  <a:cubicBezTo>
                    <a:pt x="144" y="0"/>
                    <a:pt x="0" y="143"/>
                    <a:pt x="0" y="319"/>
                  </a:cubicBezTo>
                  <a:cubicBezTo>
                    <a:pt x="0" y="497"/>
                    <a:pt x="144" y="640"/>
                    <a:pt x="320" y="640"/>
                  </a:cubicBezTo>
                  <a:cubicBezTo>
                    <a:pt x="498" y="640"/>
                    <a:pt x="641" y="497"/>
                    <a:pt x="641" y="319"/>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12" name="Google Shape;14412;p34"/>
            <p:cNvSpPr/>
            <p:nvPr/>
          </p:nvSpPr>
          <p:spPr>
            <a:xfrm>
              <a:off x="2821050" y="4317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13" name="Google Shape;14413;p34"/>
            <p:cNvSpPr/>
            <p:nvPr/>
          </p:nvSpPr>
          <p:spPr>
            <a:xfrm>
              <a:off x="2821050" y="4181525"/>
              <a:ext cx="16025" cy="16025"/>
            </a:xfrm>
            <a:custGeom>
              <a:avLst/>
              <a:gdLst/>
              <a:ahLst/>
              <a:cxnLst/>
              <a:rect l="l" t="t" r="r" b="b"/>
              <a:pathLst>
                <a:path w="641" h="641" extrusionOk="0">
                  <a:moveTo>
                    <a:pt x="320" y="0"/>
                  </a:moveTo>
                  <a:cubicBezTo>
                    <a:pt x="143" y="0"/>
                    <a:pt x="0" y="143"/>
                    <a:pt x="0" y="321"/>
                  </a:cubicBezTo>
                  <a:cubicBezTo>
                    <a:pt x="0" y="497"/>
                    <a:pt x="143" y="641"/>
                    <a:pt x="320" y="641"/>
                  </a:cubicBezTo>
                  <a:cubicBezTo>
                    <a:pt x="496"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14" name="Google Shape;14414;p34"/>
            <p:cNvSpPr/>
            <p:nvPr/>
          </p:nvSpPr>
          <p:spPr>
            <a:xfrm>
              <a:off x="2821050" y="4113525"/>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15" name="Google Shape;14415;p34"/>
            <p:cNvSpPr/>
            <p:nvPr/>
          </p:nvSpPr>
          <p:spPr>
            <a:xfrm>
              <a:off x="2821050" y="4147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6"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16" name="Google Shape;14416;p34"/>
            <p:cNvSpPr/>
            <p:nvPr/>
          </p:nvSpPr>
          <p:spPr>
            <a:xfrm>
              <a:off x="2788500" y="4182050"/>
              <a:ext cx="9525" cy="15500"/>
            </a:xfrm>
            <a:custGeom>
              <a:avLst/>
              <a:gdLst/>
              <a:ahLst/>
              <a:cxnLst/>
              <a:rect l="l" t="t" r="r" b="b"/>
              <a:pathLst>
                <a:path w="381" h="620" extrusionOk="0">
                  <a:moveTo>
                    <a:pt x="168" y="0"/>
                  </a:moveTo>
                  <a:cubicBezTo>
                    <a:pt x="107" y="204"/>
                    <a:pt x="52" y="407"/>
                    <a:pt x="0" y="614"/>
                  </a:cubicBezTo>
                  <a:cubicBezTo>
                    <a:pt x="19" y="618"/>
                    <a:pt x="40" y="620"/>
                    <a:pt x="61" y="620"/>
                  </a:cubicBezTo>
                  <a:cubicBezTo>
                    <a:pt x="237" y="620"/>
                    <a:pt x="380" y="476"/>
                    <a:pt x="380" y="300"/>
                  </a:cubicBezTo>
                  <a:cubicBezTo>
                    <a:pt x="380" y="160"/>
                    <a:pt x="293" y="44"/>
                    <a:pt x="168"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17" name="Google Shape;14417;p34"/>
            <p:cNvSpPr/>
            <p:nvPr/>
          </p:nvSpPr>
          <p:spPr>
            <a:xfrm>
              <a:off x="2821050"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6"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18" name="Google Shape;14418;p34"/>
            <p:cNvSpPr/>
            <p:nvPr/>
          </p:nvSpPr>
          <p:spPr>
            <a:xfrm>
              <a:off x="2782725" y="4215525"/>
              <a:ext cx="15300" cy="16050"/>
            </a:xfrm>
            <a:custGeom>
              <a:avLst/>
              <a:gdLst/>
              <a:ahLst/>
              <a:cxnLst/>
              <a:rect l="l" t="t" r="r" b="b"/>
              <a:pathLst>
                <a:path w="612" h="642" extrusionOk="0">
                  <a:moveTo>
                    <a:pt x="292" y="1"/>
                  </a:moveTo>
                  <a:cubicBezTo>
                    <a:pt x="200" y="1"/>
                    <a:pt x="117" y="40"/>
                    <a:pt x="58" y="103"/>
                  </a:cubicBezTo>
                  <a:cubicBezTo>
                    <a:pt x="37" y="221"/>
                    <a:pt x="19" y="335"/>
                    <a:pt x="1" y="453"/>
                  </a:cubicBezTo>
                  <a:cubicBezTo>
                    <a:pt x="51" y="563"/>
                    <a:pt x="162" y="641"/>
                    <a:pt x="292" y="641"/>
                  </a:cubicBezTo>
                  <a:cubicBezTo>
                    <a:pt x="468" y="641"/>
                    <a:pt x="611" y="498"/>
                    <a:pt x="611" y="320"/>
                  </a:cubicBezTo>
                  <a:cubicBezTo>
                    <a:pt x="611" y="144"/>
                    <a:pt x="468" y="1"/>
                    <a:pt x="29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19" name="Google Shape;14419;p34"/>
            <p:cNvSpPr/>
            <p:nvPr/>
          </p:nvSpPr>
          <p:spPr>
            <a:xfrm>
              <a:off x="2821050"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20" name="Google Shape;14420;p34"/>
            <p:cNvSpPr/>
            <p:nvPr/>
          </p:nvSpPr>
          <p:spPr>
            <a:xfrm>
              <a:off x="2821050" y="4215525"/>
              <a:ext cx="16025" cy="16050"/>
            </a:xfrm>
            <a:custGeom>
              <a:avLst/>
              <a:gdLst/>
              <a:ahLst/>
              <a:cxnLst/>
              <a:rect l="l" t="t" r="r" b="b"/>
              <a:pathLst>
                <a:path w="641" h="642" extrusionOk="0">
                  <a:moveTo>
                    <a:pt x="320" y="1"/>
                  </a:moveTo>
                  <a:cubicBezTo>
                    <a:pt x="143" y="1"/>
                    <a:pt x="0" y="144"/>
                    <a:pt x="0" y="320"/>
                  </a:cubicBezTo>
                  <a:cubicBezTo>
                    <a:pt x="0" y="498"/>
                    <a:pt x="143" y="641"/>
                    <a:pt x="320" y="641"/>
                  </a:cubicBezTo>
                  <a:cubicBezTo>
                    <a:pt x="496"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21" name="Google Shape;14421;p34"/>
            <p:cNvSpPr/>
            <p:nvPr/>
          </p:nvSpPr>
          <p:spPr>
            <a:xfrm>
              <a:off x="3016175" y="4011475"/>
              <a:ext cx="16025" cy="16025"/>
            </a:xfrm>
            <a:custGeom>
              <a:avLst/>
              <a:gdLst/>
              <a:ahLst/>
              <a:cxnLst/>
              <a:rect l="l" t="t" r="r" b="b"/>
              <a:pathLst>
                <a:path w="641" h="641" extrusionOk="0">
                  <a:moveTo>
                    <a:pt x="320" y="1"/>
                  </a:moveTo>
                  <a:cubicBezTo>
                    <a:pt x="144" y="1"/>
                    <a:pt x="0" y="144"/>
                    <a:pt x="0" y="321"/>
                  </a:cubicBezTo>
                  <a:cubicBezTo>
                    <a:pt x="0" y="498"/>
                    <a:pt x="144" y="641"/>
                    <a:pt x="320" y="641"/>
                  </a:cubicBezTo>
                  <a:cubicBezTo>
                    <a:pt x="498" y="641"/>
                    <a:pt x="641" y="498"/>
                    <a:pt x="641" y="321"/>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22" name="Google Shape;14422;p34"/>
            <p:cNvSpPr/>
            <p:nvPr/>
          </p:nvSpPr>
          <p:spPr>
            <a:xfrm>
              <a:off x="3055950" y="3953025"/>
              <a:ext cx="15125" cy="6500"/>
            </a:xfrm>
            <a:custGeom>
              <a:avLst/>
              <a:gdLst/>
              <a:ahLst/>
              <a:cxnLst/>
              <a:rect l="l" t="t" r="r" b="b"/>
              <a:pathLst>
                <a:path w="605" h="260" extrusionOk="0">
                  <a:moveTo>
                    <a:pt x="605" y="0"/>
                  </a:moveTo>
                  <a:lnTo>
                    <a:pt x="605" y="0"/>
                  </a:lnTo>
                  <a:cubicBezTo>
                    <a:pt x="401" y="18"/>
                    <a:pt x="200" y="44"/>
                    <a:pt x="1" y="74"/>
                  </a:cubicBezTo>
                  <a:cubicBezTo>
                    <a:pt x="49" y="182"/>
                    <a:pt x="160" y="259"/>
                    <a:pt x="290" y="259"/>
                  </a:cubicBezTo>
                  <a:cubicBezTo>
                    <a:pt x="447" y="259"/>
                    <a:pt x="576" y="149"/>
                    <a:pt x="605"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23" name="Google Shape;14423;p34"/>
            <p:cNvSpPr/>
            <p:nvPr/>
          </p:nvSpPr>
          <p:spPr>
            <a:xfrm>
              <a:off x="3054925" y="3977350"/>
              <a:ext cx="16300" cy="16000"/>
            </a:xfrm>
            <a:custGeom>
              <a:avLst/>
              <a:gdLst/>
              <a:ahLst/>
              <a:cxnLst/>
              <a:rect l="l" t="t" r="r" b="b"/>
              <a:pathLst>
                <a:path w="652" h="640" extrusionOk="0">
                  <a:moveTo>
                    <a:pt x="327" y="0"/>
                  </a:moveTo>
                  <a:cubicBezTo>
                    <a:pt x="323" y="0"/>
                    <a:pt x="320" y="0"/>
                    <a:pt x="316" y="0"/>
                  </a:cubicBezTo>
                  <a:cubicBezTo>
                    <a:pt x="138" y="5"/>
                    <a:pt x="1" y="154"/>
                    <a:pt x="5" y="330"/>
                  </a:cubicBezTo>
                  <a:cubicBezTo>
                    <a:pt x="11" y="503"/>
                    <a:pt x="154" y="639"/>
                    <a:pt x="326" y="639"/>
                  </a:cubicBezTo>
                  <a:cubicBezTo>
                    <a:pt x="330" y="639"/>
                    <a:pt x="333" y="639"/>
                    <a:pt x="337" y="639"/>
                  </a:cubicBezTo>
                  <a:cubicBezTo>
                    <a:pt x="513" y="633"/>
                    <a:pt x="652" y="486"/>
                    <a:pt x="646" y="309"/>
                  </a:cubicBezTo>
                  <a:cubicBezTo>
                    <a:pt x="640" y="137"/>
                    <a:pt x="498" y="0"/>
                    <a:pt x="327"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24" name="Google Shape;14424;p34"/>
            <p:cNvSpPr/>
            <p:nvPr/>
          </p:nvSpPr>
          <p:spPr>
            <a:xfrm>
              <a:off x="3016175" y="4521525"/>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25" name="Google Shape;14425;p34"/>
            <p:cNvSpPr/>
            <p:nvPr/>
          </p:nvSpPr>
          <p:spPr>
            <a:xfrm>
              <a:off x="3054925" y="4113375"/>
              <a:ext cx="16300" cy="16000"/>
            </a:xfrm>
            <a:custGeom>
              <a:avLst/>
              <a:gdLst/>
              <a:ahLst/>
              <a:cxnLst/>
              <a:rect l="l" t="t" r="r" b="b"/>
              <a:pathLst>
                <a:path w="652" h="640" extrusionOk="0">
                  <a:moveTo>
                    <a:pt x="327" y="0"/>
                  </a:moveTo>
                  <a:cubicBezTo>
                    <a:pt x="323" y="0"/>
                    <a:pt x="320" y="0"/>
                    <a:pt x="316" y="0"/>
                  </a:cubicBezTo>
                  <a:cubicBezTo>
                    <a:pt x="138" y="6"/>
                    <a:pt x="1" y="154"/>
                    <a:pt x="5" y="330"/>
                  </a:cubicBezTo>
                  <a:cubicBezTo>
                    <a:pt x="11" y="503"/>
                    <a:pt x="154" y="639"/>
                    <a:pt x="326" y="639"/>
                  </a:cubicBezTo>
                  <a:cubicBezTo>
                    <a:pt x="330" y="639"/>
                    <a:pt x="333" y="639"/>
                    <a:pt x="337" y="639"/>
                  </a:cubicBezTo>
                  <a:cubicBezTo>
                    <a:pt x="513" y="633"/>
                    <a:pt x="652" y="486"/>
                    <a:pt x="646" y="309"/>
                  </a:cubicBezTo>
                  <a:cubicBezTo>
                    <a:pt x="640" y="137"/>
                    <a:pt x="498" y="0"/>
                    <a:pt x="327"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26" name="Google Shape;14426;p34"/>
            <p:cNvSpPr/>
            <p:nvPr/>
          </p:nvSpPr>
          <p:spPr>
            <a:xfrm>
              <a:off x="3054925" y="4079350"/>
              <a:ext cx="16300" cy="16050"/>
            </a:xfrm>
            <a:custGeom>
              <a:avLst/>
              <a:gdLst/>
              <a:ahLst/>
              <a:cxnLst/>
              <a:rect l="l" t="t" r="r" b="b"/>
              <a:pathLst>
                <a:path w="652" h="642" extrusionOk="0">
                  <a:moveTo>
                    <a:pt x="327" y="1"/>
                  </a:moveTo>
                  <a:cubicBezTo>
                    <a:pt x="323" y="1"/>
                    <a:pt x="320" y="1"/>
                    <a:pt x="316" y="1"/>
                  </a:cubicBezTo>
                  <a:cubicBezTo>
                    <a:pt x="138" y="7"/>
                    <a:pt x="1" y="154"/>
                    <a:pt x="5" y="332"/>
                  </a:cubicBezTo>
                  <a:cubicBezTo>
                    <a:pt x="11" y="505"/>
                    <a:pt x="154" y="641"/>
                    <a:pt x="326" y="641"/>
                  </a:cubicBezTo>
                  <a:cubicBezTo>
                    <a:pt x="330" y="641"/>
                    <a:pt x="333" y="641"/>
                    <a:pt x="337" y="641"/>
                  </a:cubicBezTo>
                  <a:cubicBezTo>
                    <a:pt x="513" y="635"/>
                    <a:pt x="652" y="487"/>
                    <a:pt x="646" y="311"/>
                  </a:cubicBezTo>
                  <a:cubicBezTo>
                    <a:pt x="640" y="137"/>
                    <a:pt x="498" y="1"/>
                    <a:pt x="327"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27" name="Google Shape;14427;p34"/>
            <p:cNvSpPr/>
            <p:nvPr/>
          </p:nvSpPr>
          <p:spPr>
            <a:xfrm>
              <a:off x="3054900" y="4011325"/>
              <a:ext cx="16325" cy="16050"/>
            </a:xfrm>
            <a:custGeom>
              <a:avLst/>
              <a:gdLst/>
              <a:ahLst/>
              <a:cxnLst/>
              <a:rect l="l" t="t" r="r" b="b"/>
              <a:pathLst>
                <a:path w="653" h="642" extrusionOk="0">
                  <a:moveTo>
                    <a:pt x="328" y="0"/>
                  </a:moveTo>
                  <a:cubicBezTo>
                    <a:pt x="324" y="0"/>
                    <a:pt x="321" y="0"/>
                    <a:pt x="317" y="1"/>
                  </a:cubicBezTo>
                  <a:cubicBezTo>
                    <a:pt x="139" y="7"/>
                    <a:pt x="0" y="154"/>
                    <a:pt x="6" y="331"/>
                  </a:cubicBezTo>
                  <a:cubicBezTo>
                    <a:pt x="12" y="505"/>
                    <a:pt x="155" y="641"/>
                    <a:pt x="327" y="641"/>
                  </a:cubicBezTo>
                  <a:cubicBezTo>
                    <a:pt x="331" y="641"/>
                    <a:pt x="334" y="641"/>
                    <a:pt x="338" y="641"/>
                  </a:cubicBezTo>
                  <a:cubicBezTo>
                    <a:pt x="514" y="635"/>
                    <a:pt x="653" y="487"/>
                    <a:pt x="647" y="309"/>
                  </a:cubicBezTo>
                  <a:cubicBezTo>
                    <a:pt x="641" y="137"/>
                    <a:pt x="499" y="0"/>
                    <a:pt x="328"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28" name="Google Shape;14428;p34"/>
            <p:cNvSpPr/>
            <p:nvPr/>
          </p:nvSpPr>
          <p:spPr>
            <a:xfrm>
              <a:off x="2938075"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29" name="Google Shape;14429;p34"/>
            <p:cNvSpPr/>
            <p:nvPr/>
          </p:nvSpPr>
          <p:spPr>
            <a:xfrm>
              <a:off x="3054925" y="4045375"/>
              <a:ext cx="16300" cy="16000"/>
            </a:xfrm>
            <a:custGeom>
              <a:avLst/>
              <a:gdLst/>
              <a:ahLst/>
              <a:cxnLst/>
              <a:rect l="l" t="t" r="r" b="b"/>
              <a:pathLst>
                <a:path w="652" h="640" extrusionOk="0">
                  <a:moveTo>
                    <a:pt x="327" y="0"/>
                  </a:moveTo>
                  <a:cubicBezTo>
                    <a:pt x="323" y="0"/>
                    <a:pt x="320" y="1"/>
                    <a:pt x="316" y="1"/>
                  </a:cubicBezTo>
                  <a:cubicBezTo>
                    <a:pt x="138" y="7"/>
                    <a:pt x="1" y="154"/>
                    <a:pt x="5" y="331"/>
                  </a:cubicBezTo>
                  <a:cubicBezTo>
                    <a:pt x="11" y="503"/>
                    <a:pt x="154" y="640"/>
                    <a:pt x="326" y="640"/>
                  </a:cubicBezTo>
                  <a:cubicBezTo>
                    <a:pt x="330" y="640"/>
                    <a:pt x="333" y="640"/>
                    <a:pt x="337" y="640"/>
                  </a:cubicBezTo>
                  <a:cubicBezTo>
                    <a:pt x="513" y="635"/>
                    <a:pt x="652" y="486"/>
                    <a:pt x="646" y="310"/>
                  </a:cubicBezTo>
                  <a:cubicBezTo>
                    <a:pt x="640" y="137"/>
                    <a:pt x="498" y="0"/>
                    <a:pt x="327"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30" name="Google Shape;14430;p34"/>
            <p:cNvSpPr/>
            <p:nvPr/>
          </p:nvSpPr>
          <p:spPr>
            <a:xfrm>
              <a:off x="3016175" y="4215525"/>
              <a:ext cx="16025" cy="16050"/>
            </a:xfrm>
            <a:custGeom>
              <a:avLst/>
              <a:gdLst/>
              <a:ahLst/>
              <a:cxnLst/>
              <a:rect l="l" t="t" r="r" b="b"/>
              <a:pathLst>
                <a:path w="641" h="642" extrusionOk="0">
                  <a:moveTo>
                    <a:pt x="320" y="1"/>
                  </a:moveTo>
                  <a:cubicBezTo>
                    <a:pt x="144" y="1"/>
                    <a:pt x="0" y="144"/>
                    <a:pt x="0" y="320"/>
                  </a:cubicBezTo>
                  <a:cubicBezTo>
                    <a:pt x="0"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31" name="Google Shape;14431;p34"/>
            <p:cNvSpPr/>
            <p:nvPr/>
          </p:nvSpPr>
          <p:spPr>
            <a:xfrm>
              <a:off x="3016175" y="4317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32" name="Google Shape;14432;p34"/>
            <p:cNvSpPr/>
            <p:nvPr/>
          </p:nvSpPr>
          <p:spPr>
            <a:xfrm>
              <a:off x="3016175" y="4283525"/>
              <a:ext cx="16025" cy="16025"/>
            </a:xfrm>
            <a:custGeom>
              <a:avLst/>
              <a:gdLst/>
              <a:ahLst/>
              <a:cxnLst/>
              <a:rect l="l" t="t" r="r" b="b"/>
              <a:pathLst>
                <a:path w="641" h="641" extrusionOk="0">
                  <a:moveTo>
                    <a:pt x="320" y="1"/>
                  </a:moveTo>
                  <a:cubicBezTo>
                    <a:pt x="144" y="1"/>
                    <a:pt x="0" y="144"/>
                    <a:pt x="0" y="320"/>
                  </a:cubicBezTo>
                  <a:cubicBezTo>
                    <a:pt x="0"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33" name="Google Shape;14433;p34"/>
            <p:cNvSpPr/>
            <p:nvPr/>
          </p:nvSpPr>
          <p:spPr>
            <a:xfrm>
              <a:off x="3016175" y="4249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34" name="Google Shape;14434;p34"/>
            <p:cNvSpPr/>
            <p:nvPr/>
          </p:nvSpPr>
          <p:spPr>
            <a:xfrm>
              <a:off x="3016175" y="4351475"/>
              <a:ext cx="16025" cy="16050"/>
            </a:xfrm>
            <a:custGeom>
              <a:avLst/>
              <a:gdLst/>
              <a:ahLst/>
              <a:cxnLst/>
              <a:rect l="l" t="t" r="r" b="b"/>
              <a:pathLst>
                <a:path w="641" h="642" extrusionOk="0">
                  <a:moveTo>
                    <a:pt x="320" y="1"/>
                  </a:moveTo>
                  <a:cubicBezTo>
                    <a:pt x="144" y="1"/>
                    <a:pt x="0" y="145"/>
                    <a:pt x="0" y="322"/>
                  </a:cubicBezTo>
                  <a:cubicBezTo>
                    <a:pt x="0"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35" name="Google Shape;14435;p34"/>
            <p:cNvSpPr/>
            <p:nvPr/>
          </p:nvSpPr>
          <p:spPr>
            <a:xfrm>
              <a:off x="3016175" y="4419550"/>
              <a:ext cx="16025" cy="16025"/>
            </a:xfrm>
            <a:custGeom>
              <a:avLst/>
              <a:gdLst/>
              <a:ahLst/>
              <a:cxnLst/>
              <a:rect l="l" t="t" r="r" b="b"/>
              <a:pathLst>
                <a:path w="641" h="641" extrusionOk="0">
                  <a:moveTo>
                    <a:pt x="320" y="1"/>
                  </a:moveTo>
                  <a:cubicBezTo>
                    <a:pt x="144" y="1"/>
                    <a:pt x="0" y="144"/>
                    <a:pt x="0" y="320"/>
                  </a:cubicBezTo>
                  <a:cubicBezTo>
                    <a:pt x="0"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36" name="Google Shape;14436;p34"/>
            <p:cNvSpPr/>
            <p:nvPr/>
          </p:nvSpPr>
          <p:spPr>
            <a:xfrm>
              <a:off x="3016175" y="4385500"/>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37" name="Google Shape;14437;p34"/>
            <p:cNvSpPr/>
            <p:nvPr/>
          </p:nvSpPr>
          <p:spPr>
            <a:xfrm>
              <a:off x="3016175" y="4453525"/>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38" name="Google Shape;14438;p34"/>
            <p:cNvSpPr/>
            <p:nvPr/>
          </p:nvSpPr>
          <p:spPr>
            <a:xfrm>
              <a:off x="3016175" y="4555550"/>
              <a:ext cx="16025" cy="16025"/>
            </a:xfrm>
            <a:custGeom>
              <a:avLst/>
              <a:gdLst/>
              <a:ahLst/>
              <a:cxnLst/>
              <a:rect l="l" t="t" r="r" b="b"/>
              <a:pathLst>
                <a:path w="641" h="641" extrusionOk="0">
                  <a:moveTo>
                    <a:pt x="320" y="0"/>
                  </a:moveTo>
                  <a:cubicBezTo>
                    <a:pt x="144" y="0"/>
                    <a:pt x="0" y="143"/>
                    <a:pt x="0" y="319"/>
                  </a:cubicBezTo>
                  <a:cubicBezTo>
                    <a:pt x="0"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39" name="Google Shape;14439;p34"/>
            <p:cNvSpPr/>
            <p:nvPr/>
          </p:nvSpPr>
          <p:spPr>
            <a:xfrm>
              <a:off x="3055200" y="4487550"/>
              <a:ext cx="16025" cy="16025"/>
            </a:xfrm>
            <a:custGeom>
              <a:avLst/>
              <a:gdLst/>
              <a:ahLst/>
              <a:cxnLst/>
              <a:rect l="l" t="t" r="r" b="b"/>
              <a:pathLst>
                <a:path w="641"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40" name="Google Shape;14440;p34"/>
            <p:cNvSpPr/>
            <p:nvPr/>
          </p:nvSpPr>
          <p:spPr>
            <a:xfrm>
              <a:off x="3055200" y="4419550"/>
              <a:ext cx="16025" cy="16025"/>
            </a:xfrm>
            <a:custGeom>
              <a:avLst/>
              <a:gdLst/>
              <a:ahLst/>
              <a:cxnLst/>
              <a:rect l="l" t="t" r="r" b="b"/>
              <a:pathLst>
                <a:path w="641"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41" name="Google Shape;14441;p34"/>
            <p:cNvSpPr/>
            <p:nvPr/>
          </p:nvSpPr>
          <p:spPr>
            <a:xfrm>
              <a:off x="3055200" y="4555550"/>
              <a:ext cx="16025" cy="16025"/>
            </a:xfrm>
            <a:custGeom>
              <a:avLst/>
              <a:gdLst/>
              <a:ahLst/>
              <a:cxnLst/>
              <a:rect l="l" t="t" r="r" b="b"/>
              <a:pathLst>
                <a:path w="641"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42" name="Google Shape;14442;p34"/>
            <p:cNvSpPr/>
            <p:nvPr/>
          </p:nvSpPr>
          <p:spPr>
            <a:xfrm>
              <a:off x="3055200" y="4147550"/>
              <a:ext cx="16025" cy="16025"/>
            </a:xfrm>
            <a:custGeom>
              <a:avLst/>
              <a:gdLst/>
              <a:ahLst/>
              <a:cxnLst/>
              <a:rect l="l" t="t" r="r" b="b"/>
              <a:pathLst>
                <a:path w="641"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43" name="Google Shape;14443;p34"/>
            <p:cNvSpPr/>
            <p:nvPr/>
          </p:nvSpPr>
          <p:spPr>
            <a:xfrm>
              <a:off x="3094125" y="3977450"/>
              <a:ext cx="16175" cy="16050"/>
            </a:xfrm>
            <a:custGeom>
              <a:avLst/>
              <a:gdLst/>
              <a:ahLst/>
              <a:cxnLst/>
              <a:rect l="l" t="t" r="r" b="b"/>
              <a:pathLst>
                <a:path w="647" h="642" extrusionOk="0">
                  <a:moveTo>
                    <a:pt x="324" y="1"/>
                  </a:moveTo>
                  <a:cubicBezTo>
                    <a:pt x="322" y="1"/>
                    <a:pt x="320" y="1"/>
                    <a:pt x="318" y="1"/>
                  </a:cubicBezTo>
                  <a:cubicBezTo>
                    <a:pt x="140" y="4"/>
                    <a:pt x="0" y="150"/>
                    <a:pt x="3" y="326"/>
                  </a:cubicBezTo>
                  <a:cubicBezTo>
                    <a:pt x="8" y="502"/>
                    <a:pt x="151" y="641"/>
                    <a:pt x="324" y="641"/>
                  </a:cubicBezTo>
                  <a:cubicBezTo>
                    <a:pt x="326" y="641"/>
                    <a:pt x="328" y="641"/>
                    <a:pt x="330" y="641"/>
                  </a:cubicBezTo>
                  <a:cubicBezTo>
                    <a:pt x="506" y="637"/>
                    <a:pt x="646" y="491"/>
                    <a:pt x="643" y="314"/>
                  </a:cubicBezTo>
                  <a:cubicBezTo>
                    <a:pt x="640" y="140"/>
                    <a:pt x="497" y="1"/>
                    <a:pt x="324"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44" name="Google Shape;14444;p34"/>
            <p:cNvSpPr/>
            <p:nvPr/>
          </p:nvSpPr>
          <p:spPr>
            <a:xfrm>
              <a:off x="3094225" y="3951500"/>
              <a:ext cx="16025" cy="8025"/>
            </a:xfrm>
            <a:custGeom>
              <a:avLst/>
              <a:gdLst/>
              <a:ahLst/>
              <a:cxnLst/>
              <a:rect l="l" t="t" r="r" b="b"/>
              <a:pathLst>
                <a:path w="641" h="321" extrusionOk="0">
                  <a:moveTo>
                    <a:pt x="321" y="1"/>
                  </a:moveTo>
                  <a:cubicBezTo>
                    <a:pt x="213" y="1"/>
                    <a:pt x="106" y="2"/>
                    <a:pt x="1" y="4"/>
                  </a:cubicBezTo>
                  <a:cubicBezTo>
                    <a:pt x="2" y="180"/>
                    <a:pt x="145" y="320"/>
                    <a:pt x="321" y="320"/>
                  </a:cubicBezTo>
                  <a:cubicBezTo>
                    <a:pt x="496" y="320"/>
                    <a:pt x="639" y="180"/>
                    <a:pt x="641" y="4"/>
                  </a:cubicBezTo>
                  <a:cubicBezTo>
                    <a:pt x="535" y="2"/>
                    <a:pt x="42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45" name="Google Shape;14445;p34"/>
            <p:cNvSpPr/>
            <p:nvPr/>
          </p:nvSpPr>
          <p:spPr>
            <a:xfrm>
              <a:off x="3055200" y="4521525"/>
              <a:ext cx="16025" cy="16025"/>
            </a:xfrm>
            <a:custGeom>
              <a:avLst/>
              <a:gdLst/>
              <a:ahLst/>
              <a:cxnLst/>
              <a:rect l="l" t="t" r="r" b="b"/>
              <a:pathLst>
                <a:path w="641"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46" name="Google Shape;14446;p34"/>
            <p:cNvSpPr/>
            <p:nvPr/>
          </p:nvSpPr>
          <p:spPr>
            <a:xfrm>
              <a:off x="3055200" y="4453525"/>
              <a:ext cx="16025" cy="16050"/>
            </a:xfrm>
            <a:custGeom>
              <a:avLst/>
              <a:gdLst/>
              <a:ahLst/>
              <a:cxnLst/>
              <a:rect l="l" t="t" r="r" b="b"/>
              <a:pathLst>
                <a:path w="641"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47" name="Google Shape;14447;p34"/>
            <p:cNvSpPr/>
            <p:nvPr/>
          </p:nvSpPr>
          <p:spPr>
            <a:xfrm>
              <a:off x="3055200" y="4385500"/>
              <a:ext cx="16025" cy="16025"/>
            </a:xfrm>
            <a:custGeom>
              <a:avLst/>
              <a:gdLst/>
              <a:ahLst/>
              <a:cxnLst/>
              <a:rect l="l" t="t" r="r" b="b"/>
              <a:pathLst>
                <a:path w="641"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48" name="Google Shape;14448;p34"/>
            <p:cNvSpPr/>
            <p:nvPr/>
          </p:nvSpPr>
          <p:spPr>
            <a:xfrm>
              <a:off x="3055200" y="4215525"/>
              <a:ext cx="16025" cy="16050"/>
            </a:xfrm>
            <a:custGeom>
              <a:avLst/>
              <a:gdLst/>
              <a:ahLst/>
              <a:cxnLst/>
              <a:rect l="l" t="t" r="r" b="b"/>
              <a:pathLst>
                <a:path w="641"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49" name="Google Shape;14449;p34"/>
            <p:cNvSpPr/>
            <p:nvPr/>
          </p:nvSpPr>
          <p:spPr>
            <a:xfrm>
              <a:off x="3055200" y="4181525"/>
              <a:ext cx="16025" cy="16025"/>
            </a:xfrm>
            <a:custGeom>
              <a:avLst/>
              <a:gdLst/>
              <a:ahLst/>
              <a:cxnLst/>
              <a:rect l="l" t="t" r="r" b="b"/>
              <a:pathLst>
                <a:path w="641"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50" name="Google Shape;14450;p34"/>
            <p:cNvSpPr/>
            <p:nvPr/>
          </p:nvSpPr>
          <p:spPr>
            <a:xfrm>
              <a:off x="3055200" y="4249500"/>
              <a:ext cx="16025" cy="16050"/>
            </a:xfrm>
            <a:custGeom>
              <a:avLst/>
              <a:gdLst/>
              <a:ahLst/>
              <a:cxnLst/>
              <a:rect l="l" t="t" r="r" b="b"/>
              <a:pathLst>
                <a:path w="641"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51" name="Google Shape;14451;p34"/>
            <p:cNvSpPr/>
            <p:nvPr/>
          </p:nvSpPr>
          <p:spPr>
            <a:xfrm>
              <a:off x="3055200" y="4283525"/>
              <a:ext cx="16025" cy="16025"/>
            </a:xfrm>
            <a:custGeom>
              <a:avLst/>
              <a:gdLst/>
              <a:ahLst/>
              <a:cxnLst/>
              <a:rect l="l" t="t" r="r" b="b"/>
              <a:pathLst>
                <a:path w="641"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52" name="Google Shape;14452;p34"/>
            <p:cNvSpPr/>
            <p:nvPr/>
          </p:nvSpPr>
          <p:spPr>
            <a:xfrm>
              <a:off x="3055200" y="4351475"/>
              <a:ext cx="16025" cy="16050"/>
            </a:xfrm>
            <a:custGeom>
              <a:avLst/>
              <a:gdLst/>
              <a:ahLst/>
              <a:cxnLst/>
              <a:rect l="l" t="t" r="r" b="b"/>
              <a:pathLst>
                <a:path w="641"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53" name="Google Shape;14453;p34"/>
            <p:cNvSpPr/>
            <p:nvPr/>
          </p:nvSpPr>
          <p:spPr>
            <a:xfrm>
              <a:off x="3055200" y="4317500"/>
              <a:ext cx="16025" cy="16050"/>
            </a:xfrm>
            <a:custGeom>
              <a:avLst/>
              <a:gdLst/>
              <a:ahLst/>
              <a:cxnLst/>
              <a:rect l="l" t="t" r="r" b="b"/>
              <a:pathLst>
                <a:path w="641"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54" name="Google Shape;14454;p34"/>
            <p:cNvSpPr/>
            <p:nvPr/>
          </p:nvSpPr>
          <p:spPr>
            <a:xfrm>
              <a:off x="3016175" y="4487550"/>
              <a:ext cx="16025" cy="16025"/>
            </a:xfrm>
            <a:custGeom>
              <a:avLst/>
              <a:gdLst/>
              <a:ahLst/>
              <a:cxnLst/>
              <a:rect l="l" t="t" r="r" b="b"/>
              <a:pathLst>
                <a:path w="641" h="641" extrusionOk="0">
                  <a:moveTo>
                    <a:pt x="320" y="0"/>
                  </a:moveTo>
                  <a:cubicBezTo>
                    <a:pt x="144" y="0"/>
                    <a:pt x="0" y="143"/>
                    <a:pt x="0" y="320"/>
                  </a:cubicBezTo>
                  <a:cubicBezTo>
                    <a:pt x="0"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55" name="Google Shape;14455;p34"/>
            <p:cNvSpPr/>
            <p:nvPr/>
          </p:nvSpPr>
          <p:spPr>
            <a:xfrm>
              <a:off x="2977100" y="4079550"/>
              <a:ext cx="16050" cy="16025"/>
            </a:xfrm>
            <a:custGeom>
              <a:avLst/>
              <a:gdLst/>
              <a:ahLst/>
              <a:cxnLst/>
              <a:rect l="l" t="t" r="r" b="b"/>
              <a:pathLst>
                <a:path w="642" h="641" extrusionOk="0">
                  <a:moveTo>
                    <a:pt x="322" y="0"/>
                  </a:moveTo>
                  <a:cubicBezTo>
                    <a:pt x="144" y="0"/>
                    <a:pt x="1" y="143"/>
                    <a:pt x="1" y="320"/>
                  </a:cubicBezTo>
                  <a:cubicBezTo>
                    <a:pt x="1" y="496"/>
                    <a:pt x="144" y="641"/>
                    <a:pt x="322" y="641"/>
                  </a:cubicBezTo>
                  <a:cubicBezTo>
                    <a:pt x="498" y="641"/>
                    <a:pt x="641" y="496"/>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56" name="Google Shape;14456;p34"/>
            <p:cNvSpPr/>
            <p:nvPr/>
          </p:nvSpPr>
          <p:spPr>
            <a:xfrm>
              <a:off x="2977100" y="4011475"/>
              <a:ext cx="16050" cy="16025"/>
            </a:xfrm>
            <a:custGeom>
              <a:avLst/>
              <a:gdLst/>
              <a:ahLst/>
              <a:cxnLst/>
              <a:rect l="l" t="t" r="r" b="b"/>
              <a:pathLst>
                <a:path w="642" h="641" extrusionOk="0">
                  <a:moveTo>
                    <a:pt x="322" y="1"/>
                  </a:moveTo>
                  <a:cubicBezTo>
                    <a:pt x="144" y="1"/>
                    <a:pt x="1" y="144"/>
                    <a:pt x="1" y="321"/>
                  </a:cubicBezTo>
                  <a:cubicBezTo>
                    <a:pt x="1" y="498"/>
                    <a:pt x="144" y="641"/>
                    <a:pt x="322" y="641"/>
                  </a:cubicBezTo>
                  <a:cubicBezTo>
                    <a:pt x="498" y="641"/>
                    <a:pt x="641" y="498"/>
                    <a:pt x="641" y="321"/>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57" name="Google Shape;14457;p34"/>
            <p:cNvSpPr/>
            <p:nvPr/>
          </p:nvSpPr>
          <p:spPr>
            <a:xfrm>
              <a:off x="2977100" y="4045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58" name="Google Shape;14458;p34"/>
            <p:cNvSpPr/>
            <p:nvPr/>
          </p:nvSpPr>
          <p:spPr>
            <a:xfrm>
              <a:off x="2977100" y="4113525"/>
              <a:ext cx="16050" cy="16025"/>
            </a:xfrm>
            <a:custGeom>
              <a:avLst/>
              <a:gdLst/>
              <a:ahLst/>
              <a:cxnLst/>
              <a:rect l="l" t="t" r="r" b="b"/>
              <a:pathLst>
                <a:path w="642"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59" name="Google Shape;14459;p34"/>
            <p:cNvSpPr/>
            <p:nvPr/>
          </p:nvSpPr>
          <p:spPr>
            <a:xfrm>
              <a:off x="2977100"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60" name="Google Shape;14460;p34"/>
            <p:cNvSpPr/>
            <p:nvPr/>
          </p:nvSpPr>
          <p:spPr>
            <a:xfrm>
              <a:off x="2977100"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61" name="Google Shape;14461;p34"/>
            <p:cNvSpPr/>
            <p:nvPr/>
          </p:nvSpPr>
          <p:spPr>
            <a:xfrm>
              <a:off x="2977100"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62" name="Google Shape;14462;p34"/>
            <p:cNvSpPr/>
            <p:nvPr/>
          </p:nvSpPr>
          <p:spPr>
            <a:xfrm>
              <a:off x="2977100"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63" name="Google Shape;14463;p34"/>
            <p:cNvSpPr/>
            <p:nvPr/>
          </p:nvSpPr>
          <p:spPr>
            <a:xfrm>
              <a:off x="2938075"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64" name="Google Shape;14464;p34"/>
            <p:cNvSpPr/>
            <p:nvPr/>
          </p:nvSpPr>
          <p:spPr>
            <a:xfrm>
              <a:off x="2938075"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65" name="Google Shape;14465;p34"/>
            <p:cNvSpPr/>
            <p:nvPr/>
          </p:nvSpPr>
          <p:spPr>
            <a:xfrm>
              <a:off x="2977100" y="3977500"/>
              <a:ext cx="16050" cy="16025"/>
            </a:xfrm>
            <a:custGeom>
              <a:avLst/>
              <a:gdLst/>
              <a:ahLst/>
              <a:cxnLst/>
              <a:rect l="l" t="t" r="r" b="b"/>
              <a:pathLst>
                <a:path w="642"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66" name="Google Shape;14466;p34"/>
            <p:cNvSpPr/>
            <p:nvPr/>
          </p:nvSpPr>
          <p:spPr>
            <a:xfrm>
              <a:off x="2938075"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67" name="Google Shape;14467;p34"/>
            <p:cNvSpPr/>
            <p:nvPr/>
          </p:nvSpPr>
          <p:spPr>
            <a:xfrm>
              <a:off x="2938075"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68" name="Google Shape;14468;p34"/>
            <p:cNvSpPr/>
            <p:nvPr/>
          </p:nvSpPr>
          <p:spPr>
            <a:xfrm>
              <a:off x="2938075" y="4487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69" name="Google Shape;14469;p34"/>
            <p:cNvSpPr/>
            <p:nvPr/>
          </p:nvSpPr>
          <p:spPr>
            <a:xfrm>
              <a:off x="2938075" y="4521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70" name="Google Shape;14470;p34"/>
            <p:cNvSpPr/>
            <p:nvPr/>
          </p:nvSpPr>
          <p:spPr>
            <a:xfrm>
              <a:off x="2977100"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71" name="Google Shape;14471;p34"/>
            <p:cNvSpPr/>
            <p:nvPr/>
          </p:nvSpPr>
          <p:spPr>
            <a:xfrm>
              <a:off x="3094125" y="4011425"/>
              <a:ext cx="16175" cy="16050"/>
            </a:xfrm>
            <a:custGeom>
              <a:avLst/>
              <a:gdLst/>
              <a:ahLst/>
              <a:cxnLst/>
              <a:rect l="l" t="t" r="r" b="b"/>
              <a:pathLst>
                <a:path w="647" h="642" extrusionOk="0">
                  <a:moveTo>
                    <a:pt x="324" y="1"/>
                  </a:moveTo>
                  <a:cubicBezTo>
                    <a:pt x="322" y="1"/>
                    <a:pt x="320" y="1"/>
                    <a:pt x="318" y="1"/>
                  </a:cubicBezTo>
                  <a:cubicBezTo>
                    <a:pt x="140" y="6"/>
                    <a:pt x="0" y="152"/>
                    <a:pt x="3" y="328"/>
                  </a:cubicBezTo>
                  <a:cubicBezTo>
                    <a:pt x="7" y="502"/>
                    <a:pt x="148" y="642"/>
                    <a:pt x="322" y="642"/>
                  </a:cubicBezTo>
                  <a:cubicBezTo>
                    <a:pt x="324" y="642"/>
                    <a:pt x="327" y="641"/>
                    <a:pt x="330" y="641"/>
                  </a:cubicBezTo>
                  <a:cubicBezTo>
                    <a:pt x="506" y="638"/>
                    <a:pt x="646" y="492"/>
                    <a:pt x="643" y="316"/>
                  </a:cubicBezTo>
                  <a:cubicBezTo>
                    <a:pt x="640" y="140"/>
                    <a:pt x="497" y="1"/>
                    <a:pt x="324"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72" name="Google Shape;14472;p34"/>
            <p:cNvSpPr/>
            <p:nvPr/>
          </p:nvSpPr>
          <p:spPr>
            <a:xfrm>
              <a:off x="3016175" y="3977500"/>
              <a:ext cx="16025" cy="16025"/>
            </a:xfrm>
            <a:custGeom>
              <a:avLst/>
              <a:gdLst/>
              <a:ahLst/>
              <a:cxnLst/>
              <a:rect l="l" t="t" r="r" b="b"/>
              <a:pathLst>
                <a:path w="641" h="641" extrusionOk="0">
                  <a:moveTo>
                    <a:pt x="320" y="0"/>
                  </a:moveTo>
                  <a:cubicBezTo>
                    <a:pt x="144" y="0"/>
                    <a:pt x="0" y="144"/>
                    <a:pt x="0" y="320"/>
                  </a:cubicBezTo>
                  <a:cubicBezTo>
                    <a:pt x="0" y="498"/>
                    <a:pt x="144" y="641"/>
                    <a:pt x="320" y="641"/>
                  </a:cubicBezTo>
                  <a:cubicBezTo>
                    <a:pt x="498" y="641"/>
                    <a:pt x="641" y="498"/>
                    <a:pt x="641" y="320"/>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73" name="Google Shape;14473;p34"/>
            <p:cNvSpPr/>
            <p:nvPr/>
          </p:nvSpPr>
          <p:spPr>
            <a:xfrm>
              <a:off x="2977100"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74" name="Google Shape;14474;p34"/>
            <p:cNvSpPr/>
            <p:nvPr/>
          </p:nvSpPr>
          <p:spPr>
            <a:xfrm>
              <a:off x="3016175" y="4113525"/>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75" name="Google Shape;14475;p34"/>
            <p:cNvSpPr/>
            <p:nvPr/>
          </p:nvSpPr>
          <p:spPr>
            <a:xfrm>
              <a:off x="3016175" y="4147550"/>
              <a:ext cx="16025" cy="16025"/>
            </a:xfrm>
            <a:custGeom>
              <a:avLst/>
              <a:gdLst/>
              <a:ahLst/>
              <a:cxnLst/>
              <a:rect l="l" t="t" r="r" b="b"/>
              <a:pathLst>
                <a:path w="641" h="641" extrusionOk="0">
                  <a:moveTo>
                    <a:pt x="320" y="0"/>
                  </a:moveTo>
                  <a:cubicBezTo>
                    <a:pt x="144" y="0"/>
                    <a:pt x="0" y="143"/>
                    <a:pt x="0" y="319"/>
                  </a:cubicBezTo>
                  <a:cubicBezTo>
                    <a:pt x="0"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76" name="Google Shape;14476;p34"/>
            <p:cNvSpPr/>
            <p:nvPr/>
          </p:nvSpPr>
          <p:spPr>
            <a:xfrm>
              <a:off x="2977100" y="4521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77" name="Google Shape;14477;p34"/>
            <p:cNvSpPr/>
            <p:nvPr/>
          </p:nvSpPr>
          <p:spPr>
            <a:xfrm>
              <a:off x="3016175" y="4079550"/>
              <a:ext cx="16025" cy="16025"/>
            </a:xfrm>
            <a:custGeom>
              <a:avLst/>
              <a:gdLst/>
              <a:ahLst/>
              <a:cxnLst/>
              <a:rect l="l" t="t" r="r" b="b"/>
              <a:pathLst>
                <a:path w="641" h="641" extrusionOk="0">
                  <a:moveTo>
                    <a:pt x="320" y="0"/>
                  </a:moveTo>
                  <a:cubicBezTo>
                    <a:pt x="144" y="0"/>
                    <a:pt x="0" y="143"/>
                    <a:pt x="0" y="320"/>
                  </a:cubicBezTo>
                  <a:cubicBezTo>
                    <a:pt x="0"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78" name="Google Shape;14478;p34"/>
            <p:cNvSpPr/>
            <p:nvPr/>
          </p:nvSpPr>
          <p:spPr>
            <a:xfrm>
              <a:off x="3016175" y="4045500"/>
              <a:ext cx="16025" cy="16025"/>
            </a:xfrm>
            <a:custGeom>
              <a:avLst/>
              <a:gdLst/>
              <a:ahLst/>
              <a:cxnLst/>
              <a:rect l="l" t="t" r="r" b="b"/>
              <a:pathLst>
                <a:path w="641" h="641" extrusionOk="0">
                  <a:moveTo>
                    <a:pt x="320" y="0"/>
                  </a:moveTo>
                  <a:cubicBezTo>
                    <a:pt x="144" y="0"/>
                    <a:pt x="0" y="143"/>
                    <a:pt x="0" y="320"/>
                  </a:cubicBezTo>
                  <a:cubicBezTo>
                    <a:pt x="0" y="497"/>
                    <a:pt x="144" y="641"/>
                    <a:pt x="320" y="641"/>
                  </a:cubicBezTo>
                  <a:cubicBezTo>
                    <a:pt x="498" y="641"/>
                    <a:pt x="641" y="497"/>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79" name="Google Shape;14479;p34"/>
            <p:cNvSpPr/>
            <p:nvPr/>
          </p:nvSpPr>
          <p:spPr>
            <a:xfrm>
              <a:off x="2977100" y="4555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80" name="Google Shape;14480;p34"/>
            <p:cNvSpPr/>
            <p:nvPr/>
          </p:nvSpPr>
          <p:spPr>
            <a:xfrm>
              <a:off x="2977100"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81" name="Google Shape;14481;p34"/>
            <p:cNvSpPr/>
            <p:nvPr/>
          </p:nvSpPr>
          <p:spPr>
            <a:xfrm>
              <a:off x="2977100"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82" name="Google Shape;14482;p34"/>
            <p:cNvSpPr/>
            <p:nvPr/>
          </p:nvSpPr>
          <p:spPr>
            <a:xfrm>
              <a:off x="2977100"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83" name="Google Shape;14483;p34"/>
            <p:cNvSpPr/>
            <p:nvPr/>
          </p:nvSpPr>
          <p:spPr>
            <a:xfrm>
              <a:off x="2977100" y="4487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84" name="Google Shape;14484;p34"/>
            <p:cNvSpPr/>
            <p:nvPr/>
          </p:nvSpPr>
          <p:spPr>
            <a:xfrm>
              <a:off x="3016175" y="4181525"/>
              <a:ext cx="16025" cy="16025"/>
            </a:xfrm>
            <a:custGeom>
              <a:avLst/>
              <a:gdLst/>
              <a:ahLst/>
              <a:cxnLst/>
              <a:rect l="l" t="t" r="r" b="b"/>
              <a:pathLst>
                <a:path w="641" h="641" extrusionOk="0">
                  <a:moveTo>
                    <a:pt x="320" y="0"/>
                  </a:moveTo>
                  <a:cubicBezTo>
                    <a:pt x="144" y="0"/>
                    <a:pt x="0" y="143"/>
                    <a:pt x="0" y="321"/>
                  </a:cubicBezTo>
                  <a:cubicBezTo>
                    <a:pt x="0"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85" name="Google Shape;14485;p34"/>
            <p:cNvSpPr/>
            <p:nvPr/>
          </p:nvSpPr>
          <p:spPr>
            <a:xfrm>
              <a:off x="2977100"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486" name="Google Shape;14486;p34"/>
          <p:cNvSpPr/>
          <p:nvPr/>
        </p:nvSpPr>
        <p:spPr>
          <a:xfrm>
            <a:off x="334200" y="291775"/>
            <a:ext cx="8475600" cy="4562400"/>
          </a:xfrm>
          <a:prstGeom prst="rect">
            <a:avLst/>
          </a:prstGeom>
          <a:solidFill>
            <a:srgbClr val="FFFFFF"/>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487" name="Google Shape;14487;p34"/>
          <p:cNvGrpSpPr/>
          <p:nvPr/>
        </p:nvGrpSpPr>
        <p:grpSpPr>
          <a:xfrm>
            <a:off x="104720" y="357140"/>
            <a:ext cx="470274" cy="548630"/>
            <a:chOff x="9873" y="1240062"/>
            <a:chExt cx="545434" cy="640998"/>
          </a:xfrm>
        </p:grpSpPr>
        <p:cxnSp>
          <p:nvCxnSpPr>
            <p:cNvPr id="14488" name="Google Shape;14488;p34"/>
            <p:cNvCxnSpPr>
              <a:stCxn id="14489" idx="6"/>
              <a:endCxn id="14490" idx="1"/>
            </p:cNvCxnSpPr>
            <p:nvPr/>
          </p:nvCxnSpPr>
          <p:spPr>
            <a:xfrm rot="10800000">
              <a:off x="204158" y="1404420"/>
              <a:ext cx="135900" cy="103200"/>
            </a:xfrm>
            <a:prstGeom prst="straightConnector1">
              <a:avLst/>
            </a:prstGeom>
            <a:noFill/>
            <a:ln w="19050" cap="flat" cmpd="sng">
              <a:solidFill>
                <a:schemeClr val="dk1"/>
              </a:solidFill>
              <a:prstDash val="solid"/>
              <a:round/>
              <a:headEnd type="none" w="med" len="med"/>
              <a:tailEnd type="none" w="med" len="med"/>
            </a:ln>
          </p:spPr>
        </p:cxnSp>
        <p:grpSp>
          <p:nvGrpSpPr>
            <p:cNvPr id="14491" name="Google Shape;14491;p34"/>
            <p:cNvGrpSpPr/>
            <p:nvPr/>
          </p:nvGrpSpPr>
          <p:grpSpPr>
            <a:xfrm rot="10800000">
              <a:off x="9873" y="1628460"/>
              <a:ext cx="252600" cy="252600"/>
              <a:chOff x="6804422" y="-316297"/>
              <a:chExt cx="252600" cy="252600"/>
            </a:xfrm>
          </p:grpSpPr>
          <p:sp>
            <p:nvSpPr>
              <p:cNvPr id="14492" name="Google Shape;14492;p34"/>
              <p:cNvSpPr/>
              <p:nvPr/>
            </p:nvSpPr>
            <p:spPr>
              <a:xfrm rot="1373652">
                <a:off x="6834328" y="-286390"/>
                <a:ext cx="192787" cy="192787"/>
              </a:xfrm>
              <a:prstGeom prst="ellipse">
                <a:avLst/>
              </a:prstGeom>
              <a:solidFill>
                <a:schemeClr val="accent4"/>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93" name="Google Shape;14493;p34"/>
              <p:cNvSpPr/>
              <p:nvPr/>
            </p:nvSpPr>
            <p:spPr>
              <a:xfrm rot="2758097" flipH="1">
                <a:off x="6891981" y="-273424"/>
                <a:ext cx="48653" cy="71704"/>
              </a:xfrm>
              <a:custGeom>
                <a:avLst/>
                <a:gdLst/>
                <a:ahLst/>
                <a:cxnLst/>
                <a:rect l="l" t="t" r="r" b="b"/>
                <a:pathLst>
                  <a:path w="1946" h="2868" fill="none" extrusionOk="0">
                    <a:moveTo>
                      <a:pt x="1547" y="2868"/>
                    </a:moveTo>
                    <a:cubicBezTo>
                      <a:pt x="1946" y="1597"/>
                      <a:pt x="1345" y="424"/>
                      <a:pt x="1" y="0"/>
                    </a:cubicBezTo>
                  </a:path>
                </a:pathLst>
              </a:custGeom>
              <a:no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494" name="Google Shape;14494;p34"/>
            <p:cNvGrpSpPr/>
            <p:nvPr/>
          </p:nvGrpSpPr>
          <p:grpSpPr>
            <a:xfrm rot="10800000">
              <a:off x="39879" y="1240062"/>
              <a:ext cx="192600" cy="192600"/>
              <a:chOff x="7291941" y="112804"/>
              <a:chExt cx="192600" cy="192600"/>
            </a:xfrm>
          </p:grpSpPr>
          <p:sp>
            <p:nvSpPr>
              <p:cNvPr id="14490" name="Google Shape;14490;p34"/>
              <p:cNvSpPr/>
              <p:nvPr/>
            </p:nvSpPr>
            <p:spPr>
              <a:xfrm>
                <a:off x="7291941" y="112804"/>
                <a:ext cx="192600" cy="192600"/>
              </a:xfrm>
              <a:prstGeom prst="ellipse">
                <a:avLst/>
              </a:prstGeom>
              <a:solidFill>
                <a:schemeClr val="dk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95" name="Google Shape;14495;p34"/>
              <p:cNvSpPr/>
              <p:nvPr/>
            </p:nvSpPr>
            <p:spPr>
              <a:xfrm rot="-10113112" flipH="1">
                <a:off x="7402007" y="197900"/>
                <a:ext cx="48655" cy="71707"/>
              </a:xfrm>
              <a:custGeom>
                <a:avLst/>
                <a:gdLst/>
                <a:ahLst/>
                <a:cxnLst/>
                <a:rect l="l" t="t" r="r" b="b"/>
                <a:pathLst>
                  <a:path w="1946" h="2868" fill="none" extrusionOk="0">
                    <a:moveTo>
                      <a:pt x="1547" y="2868"/>
                    </a:moveTo>
                    <a:cubicBezTo>
                      <a:pt x="1946" y="1597"/>
                      <a:pt x="1345" y="424"/>
                      <a:pt x="1" y="0"/>
                    </a:cubicBezTo>
                  </a:path>
                </a:pathLst>
              </a:custGeom>
              <a:no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496" name="Google Shape;14496;p34"/>
            <p:cNvGrpSpPr/>
            <p:nvPr/>
          </p:nvGrpSpPr>
          <p:grpSpPr>
            <a:xfrm rot="10800000">
              <a:off x="295808" y="1422120"/>
              <a:ext cx="259500" cy="259500"/>
              <a:chOff x="6969112" y="-17269"/>
              <a:chExt cx="259500" cy="259500"/>
            </a:xfrm>
          </p:grpSpPr>
          <p:sp>
            <p:nvSpPr>
              <p:cNvPr id="14489" name="Google Shape;14489;p34"/>
              <p:cNvSpPr/>
              <p:nvPr/>
            </p:nvSpPr>
            <p:spPr>
              <a:xfrm rot="1641813">
                <a:off x="7002590" y="16208"/>
                <a:ext cx="192544" cy="192544"/>
              </a:xfrm>
              <a:prstGeom prst="ellipse">
                <a:avLst/>
              </a:prstGeom>
              <a:solidFill>
                <a:schemeClr val="accent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97" name="Google Shape;14497;p34"/>
              <p:cNvSpPr/>
              <p:nvPr/>
            </p:nvSpPr>
            <p:spPr>
              <a:xfrm rot="-10113112" flipH="1">
                <a:off x="7106007" y="104550"/>
                <a:ext cx="48655" cy="71707"/>
              </a:xfrm>
              <a:custGeom>
                <a:avLst/>
                <a:gdLst/>
                <a:ahLst/>
                <a:cxnLst/>
                <a:rect l="l" t="t" r="r" b="b"/>
                <a:pathLst>
                  <a:path w="1946" h="2868" fill="none" extrusionOk="0">
                    <a:moveTo>
                      <a:pt x="1547" y="2868"/>
                    </a:moveTo>
                    <a:cubicBezTo>
                      <a:pt x="1946" y="1597"/>
                      <a:pt x="1345" y="424"/>
                      <a:pt x="1" y="0"/>
                    </a:cubicBezTo>
                  </a:path>
                </a:pathLst>
              </a:custGeom>
              <a:no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14498" name="Google Shape;14498;p34"/>
            <p:cNvCxnSpPr>
              <a:stCxn id="14492" idx="3"/>
              <a:endCxn id="14489" idx="7"/>
            </p:cNvCxnSpPr>
            <p:nvPr/>
          </p:nvCxnSpPr>
          <p:spPr>
            <a:xfrm rot="10800000" flipH="1">
              <a:off x="225481" y="1581086"/>
              <a:ext cx="108300" cy="137400"/>
            </a:xfrm>
            <a:prstGeom prst="straightConnector1">
              <a:avLst/>
            </a:prstGeom>
            <a:noFill/>
            <a:ln w="19050" cap="flat" cmpd="sng">
              <a:solidFill>
                <a:schemeClr val="dk1"/>
              </a:solidFill>
              <a:prstDash val="solid"/>
              <a:round/>
              <a:headEnd type="none" w="med" len="med"/>
              <a:tailEnd type="none" w="med" len="med"/>
            </a:ln>
          </p:spPr>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lt1"/>
        </a:solidFill>
        <a:effectLst/>
      </p:bgPr>
    </p:bg>
    <p:spTree>
      <p:nvGrpSpPr>
        <p:cNvPr id="1" name="Shape 1053"/>
        <p:cNvGrpSpPr/>
        <p:nvPr/>
      </p:nvGrpSpPr>
      <p:grpSpPr>
        <a:xfrm>
          <a:off x="0" y="0"/>
          <a:ext cx="0" cy="0"/>
          <a:chOff x="0" y="0"/>
          <a:chExt cx="0" cy="0"/>
        </a:xfrm>
      </p:grpSpPr>
      <p:grpSp>
        <p:nvGrpSpPr>
          <p:cNvPr id="1054" name="Google Shape;1054;p3"/>
          <p:cNvGrpSpPr/>
          <p:nvPr/>
        </p:nvGrpSpPr>
        <p:grpSpPr>
          <a:xfrm>
            <a:off x="4746291" y="539995"/>
            <a:ext cx="4063478" cy="4063513"/>
            <a:chOff x="2540241" y="539995"/>
            <a:chExt cx="4063478" cy="4063513"/>
          </a:xfrm>
        </p:grpSpPr>
        <p:grpSp>
          <p:nvGrpSpPr>
            <p:cNvPr id="1055" name="Google Shape;1055;p3"/>
            <p:cNvGrpSpPr/>
            <p:nvPr/>
          </p:nvGrpSpPr>
          <p:grpSpPr>
            <a:xfrm>
              <a:off x="2693235" y="703668"/>
              <a:ext cx="885398" cy="893069"/>
              <a:chOff x="2781975" y="3951500"/>
              <a:chExt cx="640525" cy="646075"/>
            </a:xfrm>
          </p:grpSpPr>
          <p:sp>
            <p:nvSpPr>
              <p:cNvPr id="1056" name="Google Shape;1056;p3"/>
              <p:cNvSpPr/>
              <p:nvPr/>
            </p:nvSpPr>
            <p:spPr>
              <a:xfrm>
                <a:off x="3172325"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6" y="641"/>
                      <a:pt x="641" y="496"/>
                      <a:pt x="641" y="320"/>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7" name="Google Shape;1057;p3"/>
              <p:cNvSpPr/>
              <p:nvPr/>
            </p:nvSpPr>
            <p:spPr>
              <a:xfrm>
                <a:off x="3172325" y="4215525"/>
                <a:ext cx="16025" cy="16050"/>
              </a:xfrm>
              <a:custGeom>
                <a:avLst/>
                <a:gdLst/>
                <a:ahLst/>
                <a:cxnLst/>
                <a:rect l="l" t="t" r="r" b="b"/>
                <a:pathLst>
                  <a:path w="641" h="642" extrusionOk="0">
                    <a:moveTo>
                      <a:pt x="320" y="1"/>
                    </a:moveTo>
                    <a:cubicBezTo>
                      <a:pt x="143" y="1"/>
                      <a:pt x="0" y="144"/>
                      <a:pt x="0" y="320"/>
                    </a:cubicBezTo>
                    <a:cubicBezTo>
                      <a:pt x="0" y="498"/>
                      <a:pt x="143" y="641"/>
                      <a:pt x="320" y="641"/>
                    </a:cubicBezTo>
                    <a:cubicBezTo>
                      <a:pt x="496" y="641"/>
                      <a:pt x="641" y="498"/>
                      <a:pt x="641" y="320"/>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8" name="Google Shape;1058;p3"/>
              <p:cNvSpPr/>
              <p:nvPr/>
            </p:nvSpPr>
            <p:spPr>
              <a:xfrm>
                <a:off x="3133250" y="4555550"/>
                <a:ext cx="16025" cy="16025"/>
              </a:xfrm>
              <a:custGeom>
                <a:avLst/>
                <a:gdLst/>
                <a:ahLst/>
                <a:cxnLst/>
                <a:rect l="l" t="t" r="r" b="b"/>
                <a:pathLst>
                  <a:path w="641"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9" name="Google Shape;1059;p3"/>
              <p:cNvSpPr/>
              <p:nvPr/>
            </p:nvSpPr>
            <p:spPr>
              <a:xfrm>
                <a:off x="3172325" y="4385500"/>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0" name="Google Shape;1060;p3"/>
              <p:cNvSpPr/>
              <p:nvPr/>
            </p:nvSpPr>
            <p:spPr>
              <a:xfrm>
                <a:off x="3172325" y="4419550"/>
                <a:ext cx="16025" cy="16025"/>
              </a:xfrm>
              <a:custGeom>
                <a:avLst/>
                <a:gdLst/>
                <a:ahLst/>
                <a:cxnLst/>
                <a:rect l="l" t="t" r="r" b="b"/>
                <a:pathLst>
                  <a:path w="641" h="641" extrusionOk="0">
                    <a:moveTo>
                      <a:pt x="320" y="1"/>
                    </a:moveTo>
                    <a:cubicBezTo>
                      <a:pt x="143" y="1"/>
                      <a:pt x="0" y="144"/>
                      <a:pt x="0" y="320"/>
                    </a:cubicBezTo>
                    <a:cubicBezTo>
                      <a:pt x="0" y="498"/>
                      <a:pt x="143" y="641"/>
                      <a:pt x="320" y="641"/>
                    </a:cubicBezTo>
                    <a:cubicBezTo>
                      <a:pt x="496" y="641"/>
                      <a:pt x="641" y="498"/>
                      <a:pt x="641" y="320"/>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1" name="Google Shape;1061;p3"/>
              <p:cNvSpPr/>
              <p:nvPr/>
            </p:nvSpPr>
            <p:spPr>
              <a:xfrm>
                <a:off x="3172325" y="4351475"/>
                <a:ext cx="16025" cy="16050"/>
              </a:xfrm>
              <a:custGeom>
                <a:avLst/>
                <a:gdLst/>
                <a:ahLst/>
                <a:cxnLst/>
                <a:rect l="l" t="t" r="r" b="b"/>
                <a:pathLst>
                  <a:path w="641" h="642" extrusionOk="0">
                    <a:moveTo>
                      <a:pt x="320" y="1"/>
                    </a:moveTo>
                    <a:cubicBezTo>
                      <a:pt x="143" y="1"/>
                      <a:pt x="0" y="145"/>
                      <a:pt x="0" y="322"/>
                    </a:cubicBezTo>
                    <a:cubicBezTo>
                      <a:pt x="0" y="498"/>
                      <a:pt x="143" y="641"/>
                      <a:pt x="320" y="641"/>
                    </a:cubicBezTo>
                    <a:cubicBezTo>
                      <a:pt x="496" y="641"/>
                      <a:pt x="641" y="498"/>
                      <a:pt x="641" y="322"/>
                    </a:cubicBezTo>
                    <a:cubicBezTo>
                      <a:pt x="641" y="147"/>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 name="Google Shape;1062;p3"/>
              <p:cNvSpPr/>
              <p:nvPr/>
            </p:nvSpPr>
            <p:spPr>
              <a:xfrm>
                <a:off x="3172325" y="4317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3" name="Google Shape;1063;p3"/>
              <p:cNvSpPr/>
              <p:nvPr/>
            </p:nvSpPr>
            <p:spPr>
              <a:xfrm>
                <a:off x="3172325" y="4181525"/>
                <a:ext cx="16025" cy="16025"/>
              </a:xfrm>
              <a:custGeom>
                <a:avLst/>
                <a:gdLst/>
                <a:ahLst/>
                <a:cxnLst/>
                <a:rect l="l" t="t" r="r" b="b"/>
                <a:pathLst>
                  <a:path w="641" h="641" extrusionOk="0">
                    <a:moveTo>
                      <a:pt x="320" y="0"/>
                    </a:moveTo>
                    <a:cubicBezTo>
                      <a:pt x="143" y="0"/>
                      <a:pt x="0" y="143"/>
                      <a:pt x="0" y="321"/>
                    </a:cubicBezTo>
                    <a:cubicBezTo>
                      <a:pt x="0" y="497"/>
                      <a:pt x="143" y="641"/>
                      <a:pt x="320" y="641"/>
                    </a:cubicBezTo>
                    <a:cubicBezTo>
                      <a:pt x="496" y="641"/>
                      <a:pt x="641" y="497"/>
                      <a:pt x="641" y="321"/>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4" name="Google Shape;1064;p3"/>
              <p:cNvSpPr/>
              <p:nvPr/>
            </p:nvSpPr>
            <p:spPr>
              <a:xfrm>
                <a:off x="3172025" y="4045375"/>
                <a:ext cx="16325" cy="16000"/>
              </a:xfrm>
              <a:custGeom>
                <a:avLst/>
                <a:gdLst/>
                <a:ahLst/>
                <a:cxnLst/>
                <a:rect l="l" t="t" r="r" b="b"/>
                <a:pathLst>
                  <a:path w="653" h="640" extrusionOk="0">
                    <a:moveTo>
                      <a:pt x="326" y="0"/>
                    </a:moveTo>
                    <a:cubicBezTo>
                      <a:pt x="322" y="0"/>
                      <a:pt x="319" y="1"/>
                      <a:pt x="315" y="1"/>
                    </a:cubicBezTo>
                    <a:cubicBezTo>
                      <a:pt x="139" y="7"/>
                      <a:pt x="0" y="154"/>
                      <a:pt x="6" y="331"/>
                    </a:cubicBezTo>
                    <a:cubicBezTo>
                      <a:pt x="12" y="503"/>
                      <a:pt x="154" y="640"/>
                      <a:pt x="325" y="640"/>
                    </a:cubicBezTo>
                    <a:cubicBezTo>
                      <a:pt x="329" y="640"/>
                      <a:pt x="332" y="640"/>
                      <a:pt x="336" y="640"/>
                    </a:cubicBezTo>
                    <a:cubicBezTo>
                      <a:pt x="514" y="635"/>
                      <a:pt x="653" y="486"/>
                      <a:pt x="646" y="310"/>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5" name="Google Shape;1065;p3"/>
              <p:cNvSpPr/>
              <p:nvPr/>
            </p:nvSpPr>
            <p:spPr>
              <a:xfrm>
                <a:off x="3172025" y="4011325"/>
                <a:ext cx="16325" cy="16050"/>
              </a:xfrm>
              <a:custGeom>
                <a:avLst/>
                <a:gdLst/>
                <a:ahLst/>
                <a:cxnLst/>
                <a:rect l="l" t="t" r="r" b="b"/>
                <a:pathLst>
                  <a:path w="653" h="642" extrusionOk="0">
                    <a:moveTo>
                      <a:pt x="326" y="0"/>
                    </a:moveTo>
                    <a:cubicBezTo>
                      <a:pt x="322" y="0"/>
                      <a:pt x="319" y="0"/>
                      <a:pt x="315" y="1"/>
                    </a:cubicBezTo>
                    <a:cubicBezTo>
                      <a:pt x="139" y="7"/>
                      <a:pt x="0" y="154"/>
                      <a:pt x="6" y="331"/>
                    </a:cubicBezTo>
                    <a:cubicBezTo>
                      <a:pt x="12" y="505"/>
                      <a:pt x="154" y="641"/>
                      <a:pt x="325" y="641"/>
                    </a:cubicBezTo>
                    <a:cubicBezTo>
                      <a:pt x="329" y="641"/>
                      <a:pt x="332" y="641"/>
                      <a:pt x="336" y="641"/>
                    </a:cubicBezTo>
                    <a:cubicBezTo>
                      <a:pt x="514" y="635"/>
                      <a:pt x="653" y="487"/>
                      <a:pt x="646" y="309"/>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6" name="Google Shape;1066;p3"/>
              <p:cNvSpPr/>
              <p:nvPr/>
            </p:nvSpPr>
            <p:spPr>
              <a:xfrm>
                <a:off x="3172025" y="3977350"/>
                <a:ext cx="16325" cy="16000"/>
              </a:xfrm>
              <a:custGeom>
                <a:avLst/>
                <a:gdLst/>
                <a:ahLst/>
                <a:cxnLst/>
                <a:rect l="l" t="t" r="r" b="b"/>
                <a:pathLst>
                  <a:path w="653" h="640" extrusionOk="0">
                    <a:moveTo>
                      <a:pt x="326" y="0"/>
                    </a:moveTo>
                    <a:cubicBezTo>
                      <a:pt x="322" y="0"/>
                      <a:pt x="319" y="0"/>
                      <a:pt x="315" y="0"/>
                    </a:cubicBezTo>
                    <a:cubicBezTo>
                      <a:pt x="139" y="5"/>
                      <a:pt x="0" y="154"/>
                      <a:pt x="6" y="330"/>
                    </a:cubicBezTo>
                    <a:cubicBezTo>
                      <a:pt x="12" y="503"/>
                      <a:pt x="154" y="639"/>
                      <a:pt x="325" y="639"/>
                    </a:cubicBezTo>
                    <a:cubicBezTo>
                      <a:pt x="329" y="639"/>
                      <a:pt x="332" y="639"/>
                      <a:pt x="336" y="639"/>
                    </a:cubicBezTo>
                    <a:cubicBezTo>
                      <a:pt x="514" y="633"/>
                      <a:pt x="653" y="486"/>
                      <a:pt x="646" y="309"/>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7" name="Google Shape;1067;p3"/>
              <p:cNvSpPr/>
              <p:nvPr/>
            </p:nvSpPr>
            <p:spPr>
              <a:xfrm>
                <a:off x="3133250" y="4521525"/>
                <a:ext cx="16025" cy="16025"/>
              </a:xfrm>
              <a:custGeom>
                <a:avLst/>
                <a:gdLst/>
                <a:ahLst/>
                <a:cxnLst/>
                <a:rect l="l" t="t" r="r" b="b"/>
                <a:pathLst>
                  <a:path w="641"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8" name="Google Shape;1068;p3"/>
              <p:cNvSpPr/>
              <p:nvPr/>
            </p:nvSpPr>
            <p:spPr>
              <a:xfrm>
                <a:off x="3172025" y="4113375"/>
                <a:ext cx="16325" cy="16000"/>
              </a:xfrm>
              <a:custGeom>
                <a:avLst/>
                <a:gdLst/>
                <a:ahLst/>
                <a:cxnLst/>
                <a:rect l="l" t="t" r="r" b="b"/>
                <a:pathLst>
                  <a:path w="653" h="640" extrusionOk="0">
                    <a:moveTo>
                      <a:pt x="326" y="0"/>
                    </a:moveTo>
                    <a:cubicBezTo>
                      <a:pt x="322" y="0"/>
                      <a:pt x="319" y="0"/>
                      <a:pt x="315" y="0"/>
                    </a:cubicBezTo>
                    <a:cubicBezTo>
                      <a:pt x="139" y="6"/>
                      <a:pt x="0" y="154"/>
                      <a:pt x="6" y="330"/>
                    </a:cubicBezTo>
                    <a:cubicBezTo>
                      <a:pt x="12" y="503"/>
                      <a:pt x="154" y="639"/>
                      <a:pt x="325" y="639"/>
                    </a:cubicBezTo>
                    <a:cubicBezTo>
                      <a:pt x="329" y="639"/>
                      <a:pt x="332" y="639"/>
                      <a:pt x="336" y="639"/>
                    </a:cubicBezTo>
                    <a:cubicBezTo>
                      <a:pt x="514" y="633"/>
                      <a:pt x="653" y="486"/>
                      <a:pt x="646" y="309"/>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9" name="Google Shape;1069;p3"/>
              <p:cNvSpPr/>
              <p:nvPr/>
            </p:nvSpPr>
            <p:spPr>
              <a:xfrm>
                <a:off x="3172025" y="4079350"/>
                <a:ext cx="16325" cy="16050"/>
              </a:xfrm>
              <a:custGeom>
                <a:avLst/>
                <a:gdLst/>
                <a:ahLst/>
                <a:cxnLst/>
                <a:rect l="l" t="t" r="r" b="b"/>
                <a:pathLst>
                  <a:path w="653" h="642" extrusionOk="0">
                    <a:moveTo>
                      <a:pt x="326" y="1"/>
                    </a:moveTo>
                    <a:cubicBezTo>
                      <a:pt x="322" y="1"/>
                      <a:pt x="319" y="1"/>
                      <a:pt x="315" y="1"/>
                    </a:cubicBezTo>
                    <a:cubicBezTo>
                      <a:pt x="139" y="7"/>
                      <a:pt x="0" y="154"/>
                      <a:pt x="6" y="332"/>
                    </a:cubicBezTo>
                    <a:cubicBezTo>
                      <a:pt x="12" y="505"/>
                      <a:pt x="154" y="641"/>
                      <a:pt x="325" y="641"/>
                    </a:cubicBezTo>
                    <a:cubicBezTo>
                      <a:pt x="329" y="641"/>
                      <a:pt x="332" y="641"/>
                      <a:pt x="336" y="641"/>
                    </a:cubicBezTo>
                    <a:cubicBezTo>
                      <a:pt x="514" y="635"/>
                      <a:pt x="653" y="487"/>
                      <a:pt x="646" y="310"/>
                    </a:cubicBezTo>
                    <a:cubicBezTo>
                      <a:pt x="641" y="137"/>
                      <a:pt x="499" y="1"/>
                      <a:pt x="326"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0" name="Google Shape;1070;p3"/>
              <p:cNvSpPr/>
              <p:nvPr/>
            </p:nvSpPr>
            <p:spPr>
              <a:xfrm>
                <a:off x="3172325" y="4147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6" y="640"/>
                      <a:pt x="641" y="497"/>
                      <a:pt x="641" y="319"/>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1" name="Google Shape;1071;p3"/>
              <p:cNvSpPr/>
              <p:nvPr/>
            </p:nvSpPr>
            <p:spPr>
              <a:xfrm>
                <a:off x="3172325" y="4453525"/>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2" name="Google Shape;1072;p3"/>
              <p:cNvSpPr/>
              <p:nvPr/>
            </p:nvSpPr>
            <p:spPr>
              <a:xfrm>
                <a:off x="3172325"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3" name="Google Shape;1073;p3"/>
              <p:cNvSpPr/>
              <p:nvPr/>
            </p:nvSpPr>
            <p:spPr>
              <a:xfrm>
                <a:off x="3211300" y="4147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4" name="Google Shape;1074;p3"/>
              <p:cNvSpPr/>
              <p:nvPr/>
            </p:nvSpPr>
            <p:spPr>
              <a:xfrm>
                <a:off x="3211300" y="4181525"/>
                <a:ext cx="16050" cy="16025"/>
              </a:xfrm>
              <a:custGeom>
                <a:avLst/>
                <a:gdLst/>
                <a:ahLst/>
                <a:cxnLst/>
                <a:rect l="l" t="t" r="r" b="b"/>
                <a:pathLst>
                  <a:path w="642"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5" name="Google Shape;1075;p3"/>
              <p:cNvSpPr/>
              <p:nvPr/>
            </p:nvSpPr>
            <p:spPr>
              <a:xfrm>
                <a:off x="3211300" y="4249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6" name="Google Shape;1076;p3"/>
              <p:cNvSpPr/>
              <p:nvPr/>
            </p:nvSpPr>
            <p:spPr>
              <a:xfrm>
                <a:off x="3211300" y="4215525"/>
                <a:ext cx="16050" cy="16050"/>
              </a:xfrm>
              <a:custGeom>
                <a:avLst/>
                <a:gdLst/>
                <a:ahLst/>
                <a:cxnLst/>
                <a:rect l="l" t="t" r="r" b="b"/>
                <a:pathLst>
                  <a:path w="642"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7" name="Google Shape;1077;p3"/>
              <p:cNvSpPr/>
              <p:nvPr/>
            </p:nvSpPr>
            <p:spPr>
              <a:xfrm>
                <a:off x="3211300" y="4283525"/>
                <a:ext cx="16050" cy="16025"/>
              </a:xfrm>
              <a:custGeom>
                <a:avLst/>
                <a:gdLst/>
                <a:ahLst/>
                <a:cxnLst/>
                <a:rect l="l" t="t" r="r" b="b"/>
                <a:pathLst>
                  <a:path w="642"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8" name="Google Shape;1078;p3"/>
              <p:cNvSpPr/>
              <p:nvPr/>
            </p:nvSpPr>
            <p:spPr>
              <a:xfrm>
                <a:off x="3172325" y="4487550"/>
                <a:ext cx="16025" cy="16025"/>
              </a:xfrm>
              <a:custGeom>
                <a:avLst/>
                <a:gdLst/>
                <a:ahLst/>
                <a:cxnLst/>
                <a:rect l="l" t="t" r="r" b="b"/>
                <a:pathLst>
                  <a:path w="641" h="641" extrusionOk="0">
                    <a:moveTo>
                      <a:pt x="320" y="0"/>
                    </a:moveTo>
                    <a:cubicBezTo>
                      <a:pt x="143" y="0"/>
                      <a:pt x="0" y="143"/>
                      <a:pt x="0" y="320"/>
                    </a:cubicBezTo>
                    <a:cubicBezTo>
                      <a:pt x="0" y="498"/>
                      <a:pt x="143" y="641"/>
                      <a:pt x="320" y="641"/>
                    </a:cubicBezTo>
                    <a:cubicBezTo>
                      <a:pt x="496" y="641"/>
                      <a:pt x="641" y="498"/>
                      <a:pt x="641" y="320"/>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9" name="Google Shape;1079;p3"/>
              <p:cNvSpPr/>
              <p:nvPr/>
            </p:nvSpPr>
            <p:spPr>
              <a:xfrm>
                <a:off x="3211300" y="4317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0" name="Google Shape;1080;p3"/>
              <p:cNvSpPr/>
              <p:nvPr/>
            </p:nvSpPr>
            <p:spPr>
              <a:xfrm>
                <a:off x="3211300" y="4351475"/>
                <a:ext cx="16050" cy="16050"/>
              </a:xfrm>
              <a:custGeom>
                <a:avLst/>
                <a:gdLst/>
                <a:ahLst/>
                <a:cxnLst/>
                <a:rect l="l" t="t" r="r" b="b"/>
                <a:pathLst>
                  <a:path w="642"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1" name="Google Shape;1081;p3"/>
              <p:cNvSpPr/>
              <p:nvPr/>
            </p:nvSpPr>
            <p:spPr>
              <a:xfrm>
                <a:off x="3172325" y="4521525"/>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2" name="Google Shape;1082;p3"/>
              <p:cNvSpPr/>
              <p:nvPr/>
            </p:nvSpPr>
            <p:spPr>
              <a:xfrm>
                <a:off x="3211300" y="4113525"/>
                <a:ext cx="16050" cy="16025"/>
              </a:xfrm>
              <a:custGeom>
                <a:avLst/>
                <a:gdLst/>
                <a:ahLst/>
                <a:cxnLst/>
                <a:rect l="l" t="t" r="r" b="b"/>
                <a:pathLst>
                  <a:path w="642" h="641" extrusionOk="0">
                    <a:moveTo>
                      <a:pt x="320" y="0"/>
                    </a:moveTo>
                    <a:cubicBezTo>
                      <a:pt x="144" y="0"/>
                      <a:pt x="1" y="144"/>
                      <a:pt x="1" y="320"/>
                    </a:cubicBezTo>
                    <a:cubicBezTo>
                      <a:pt x="1" y="498"/>
                      <a:pt x="144" y="641"/>
                      <a:pt x="320" y="641"/>
                    </a:cubicBezTo>
                    <a:cubicBezTo>
                      <a:pt x="496" y="641"/>
                      <a:pt x="641" y="498"/>
                      <a:pt x="641" y="320"/>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3" name="Google Shape;1083;p3"/>
              <p:cNvSpPr/>
              <p:nvPr/>
            </p:nvSpPr>
            <p:spPr>
              <a:xfrm>
                <a:off x="3211300" y="3977500"/>
                <a:ext cx="16050" cy="16025"/>
              </a:xfrm>
              <a:custGeom>
                <a:avLst/>
                <a:gdLst/>
                <a:ahLst/>
                <a:cxnLst/>
                <a:rect l="l" t="t" r="r" b="b"/>
                <a:pathLst>
                  <a:path w="642" h="641" extrusionOk="0">
                    <a:moveTo>
                      <a:pt x="320" y="0"/>
                    </a:moveTo>
                    <a:cubicBezTo>
                      <a:pt x="144" y="0"/>
                      <a:pt x="1" y="144"/>
                      <a:pt x="1" y="320"/>
                    </a:cubicBezTo>
                    <a:cubicBezTo>
                      <a:pt x="1" y="498"/>
                      <a:pt x="144" y="641"/>
                      <a:pt x="320" y="641"/>
                    </a:cubicBezTo>
                    <a:cubicBezTo>
                      <a:pt x="496" y="641"/>
                      <a:pt x="641" y="498"/>
                      <a:pt x="641" y="320"/>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4" name="Google Shape;1084;p3"/>
              <p:cNvSpPr/>
              <p:nvPr/>
            </p:nvSpPr>
            <p:spPr>
              <a:xfrm>
                <a:off x="3172325" y="4555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6" y="640"/>
                      <a:pt x="641" y="497"/>
                      <a:pt x="641" y="319"/>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5" name="Google Shape;1085;p3"/>
              <p:cNvSpPr/>
              <p:nvPr/>
            </p:nvSpPr>
            <p:spPr>
              <a:xfrm>
                <a:off x="3211300" y="4079550"/>
                <a:ext cx="16050" cy="16025"/>
              </a:xfrm>
              <a:custGeom>
                <a:avLst/>
                <a:gdLst/>
                <a:ahLst/>
                <a:cxnLst/>
                <a:rect l="l" t="t" r="r" b="b"/>
                <a:pathLst>
                  <a:path w="642" h="641" extrusionOk="0">
                    <a:moveTo>
                      <a:pt x="320" y="0"/>
                    </a:moveTo>
                    <a:cubicBezTo>
                      <a:pt x="144" y="0"/>
                      <a:pt x="1" y="143"/>
                      <a:pt x="1" y="320"/>
                    </a:cubicBezTo>
                    <a:cubicBezTo>
                      <a:pt x="1" y="496"/>
                      <a:pt x="144" y="641"/>
                      <a:pt x="320" y="641"/>
                    </a:cubicBezTo>
                    <a:cubicBezTo>
                      <a:pt x="496" y="641"/>
                      <a:pt x="641" y="496"/>
                      <a:pt x="641" y="320"/>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6" name="Google Shape;1086;p3"/>
              <p:cNvSpPr/>
              <p:nvPr/>
            </p:nvSpPr>
            <p:spPr>
              <a:xfrm>
                <a:off x="3211300" y="4045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6"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7" name="Google Shape;1087;p3"/>
              <p:cNvSpPr/>
              <p:nvPr/>
            </p:nvSpPr>
            <p:spPr>
              <a:xfrm>
                <a:off x="3211300" y="4011475"/>
                <a:ext cx="16050" cy="16025"/>
              </a:xfrm>
              <a:custGeom>
                <a:avLst/>
                <a:gdLst/>
                <a:ahLst/>
                <a:cxnLst/>
                <a:rect l="l" t="t" r="r" b="b"/>
                <a:pathLst>
                  <a:path w="642" h="641" extrusionOk="0">
                    <a:moveTo>
                      <a:pt x="320" y="1"/>
                    </a:moveTo>
                    <a:cubicBezTo>
                      <a:pt x="144" y="1"/>
                      <a:pt x="1" y="144"/>
                      <a:pt x="1" y="321"/>
                    </a:cubicBezTo>
                    <a:cubicBezTo>
                      <a:pt x="1" y="498"/>
                      <a:pt x="144" y="641"/>
                      <a:pt x="320" y="641"/>
                    </a:cubicBezTo>
                    <a:cubicBezTo>
                      <a:pt x="496" y="641"/>
                      <a:pt x="641" y="498"/>
                      <a:pt x="641" y="321"/>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8" name="Google Shape;1088;p3"/>
              <p:cNvSpPr/>
              <p:nvPr/>
            </p:nvSpPr>
            <p:spPr>
              <a:xfrm>
                <a:off x="3133250" y="4011475"/>
                <a:ext cx="16025" cy="16025"/>
              </a:xfrm>
              <a:custGeom>
                <a:avLst/>
                <a:gdLst/>
                <a:ahLst/>
                <a:cxnLst/>
                <a:rect l="l" t="t" r="r" b="b"/>
                <a:pathLst>
                  <a:path w="641" h="641" extrusionOk="0">
                    <a:moveTo>
                      <a:pt x="322" y="1"/>
                    </a:moveTo>
                    <a:cubicBezTo>
                      <a:pt x="144" y="1"/>
                      <a:pt x="1" y="144"/>
                      <a:pt x="1" y="321"/>
                    </a:cubicBezTo>
                    <a:cubicBezTo>
                      <a:pt x="1" y="498"/>
                      <a:pt x="144" y="641"/>
                      <a:pt x="322" y="641"/>
                    </a:cubicBezTo>
                    <a:cubicBezTo>
                      <a:pt x="498" y="641"/>
                      <a:pt x="641" y="498"/>
                      <a:pt x="641" y="321"/>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9" name="Google Shape;1089;p3"/>
              <p:cNvSpPr/>
              <p:nvPr/>
            </p:nvSpPr>
            <p:spPr>
              <a:xfrm>
                <a:off x="3094225" y="4419550"/>
                <a:ext cx="16025" cy="16025"/>
              </a:xfrm>
              <a:custGeom>
                <a:avLst/>
                <a:gdLst/>
                <a:ahLst/>
                <a:cxnLst/>
                <a:rect l="l" t="t" r="r" b="b"/>
                <a:pathLst>
                  <a:path w="641" h="641" extrusionOk="0">
                    <a:moveTo>
                      <a:pt x="321" y="1"/>
                    </a:moveTo>
                    <a:cubicBezTo>
                      <a:pt x="144" y="1"/>
                      <a:pt x="1" y="144"/>
                      <a:pt x="1" y="320"/>
                    </a:cubicBezTo>
                    <a:cubicBezTo>
                      <a:pt x="1" y="498"/>
                      <a:pt x="144" y="641"/>
                      <a:pt x="321" y="641"/>
                    </a:cubicBezTo>
                    <a:cubicBezTo>
                      <a:pt x="498" y="641"/>
                      <a:pt x="641" y="498"/>
                      <a:pt x="641" y="320"/>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0" name="Google Shape;1090;p3"/>
              <p:cNvSpPr/>
              <p:nvPr/>
            </p:nvSpPr>
            <p:spPr>
              <a:xfrm>
                <a:off x="3094225" y="4453525"/>
                <a:ext cx="16025" cy="16050"/>
              </a:xfrm>
              <a:custGeom>
                <a:avLst/>
                <a:gdLst/>
                <a:ahLst/>
                <a:cxnLst/>
                <a:rect l="l" t="t" r="r" b="b"/>
                <a:pathLst>
                  <a:path w="641" h="642" extrusionOk="0">
                    <a:moveTo>
                      <a:pt x="321" y="1"/>
                    </a:moveTo>
                    <a:cubicBezTo>
                      <a:pt x="144" y="1"/>
                      <a:pt x="1" y="144"/>
                      <a:pt x="1" y="322"/>
                    </a:cubicBezTo>
                    <a:cubicBezTo>
                      <a:pt x="1" y="498"/>
                      <a:pt x="144" y="641"/>
                      <a:pt x="321" y="641"/>
                    </a:cubicBezTo>
                    <a:cubicBezTo>
                      <a:pt x="498" y="641"/>
                      <a:pt x="641" y="498"/>
                      <a:pt x="641" y="322"/>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1" name="Google Shape;1091;p3"/>
              <p:cNvSpPr/>
              <p:nvPr/>
            </p:nvSpPr>
            <p:spPr>
              <a:xfrm>
                <a:off x="3094225" y="4385500"/>
                <a:ext cx="16025" cy="16025"/>
              </a:xfrm>
              <a:custGeom>
                <a:avLst/>
                <a:gdLst/>
                <a:ahLst/>
                <a:cxnLst/>
                <a:rect l="l" t="t" r="r" b="b"/>
                <a:pathLst>
                  <a:path w="641" h="641" extrusionOk="0">
                    <a:moveTo>
                      <a:pt x="321" y="0"/>
                    </a:moveTo>
                    <a:cubicBezTo>
                      <a:pt x="144" y="0"/>
                      <a:pt x="1" y="144"/>
                      <a:pt x="1" y="321"/>
                    </a:cubicBezTo>
                    <a:cubicBezTo>
                      <a:pt x="1" y="498"/>
                      <a:pt x="144" y="641"/>
                      <a:pt x="321" y="641"/>
                    </a:cubicBezTo>
                    <a:cubicBezTo>
                      <a:pt x="498" y="641"/>
                      <a:pt x="641" y="498"/>
                      <a:pt x="641" y="321"/>
                    </a:cubicBezTo>
                    <a:cubicBezTo>
                      <a:pt x="641" y="144"/>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2" name="Google Shape;1092;p3"/>
              <p:cNvSpPr/>
              <p:nvPr/>
            </p:nvSpPr>
            <p:spPr>
              <a:xfrm>
                <a:off x="3094225" y="4351475"/>
                <a:ext cx="16025" cy="16050"/>
              </a:xfrm>
              <a:custGeom>
                <a:avLst/>
                <a:gdLst/>
                <a:ahLst/>
                <a:cxnLst/>
                <a:rect l="l" t="t" r="r" b="b"/>
                <a:pathLst>
                  <a:path w="641" h="642" extrusionOk="0">
                    <a:moveTo>
                      <a:pt x="321" y="1"/>
                    </a:moveTo>
                    <a:cubicBezTo>
                      <a:pt x="144" y="1"/>
                      <a:pt x="1" y="145"/>
                      <a:pt x="1" y="322"/>
                    </a:cubicBezTo>
                    <a:cubicBezTo>
                      <a:pt x="1" y="498"/>
                      <a:pt x="144" y="641"/>
                      <a:pt x="321" y="641"/>
                    </a:cubicBezTo>
                    <a:cubicBezTo>
                      <a:pt x="498" y="641"/>
                      <a:pt x="641" y="498"/>
                      <a:pt x="641" y="322"/>
                    </a:cubicBezTo>
                    <a:cubicBezTo>
                      <a:pt x="641" y="147"/>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3" name="Google Shape;1093;p3"/>
              <p:cNvSpPr/>
              <p:nvPr/>
            </p:nvSpPr>
            <p:spPr>
              <a:xfrm>
                <a:off x="3094225" y="4317500"/>
                <a:ext cx="16025" cy="16050"/>
              </a:xfrm>
              <a:custGeom>
                <a:avLst/>
                <a:gdLst/>
                <a:ahLst/>
                <a:cxnLst/>
                <a:rect l="l" t="t" r="r" b="b"/>
                <a:pathLst>
                  <a:path w="641" h="642" extrusionOk="0">
                    <a:moveTo>
                      <a:pt x="321" y="1"/>
                    </a:moveTo>
                    <a:cubicBezTo>
                      <a:pt x="144" y="1"/>
                      <a:pt x="1" y="144"/>
                      <a:pt x="1" y="322"/>
                    </a:cubicBezTo>
                    <a:cubicBezTo>
                      <a:pt x="1" y="498"/>
                      <a:pt x="144" y="641"/>
                      <a:pt x="321" y="641"/>
                    </a:cubicBezTo>
                    <a:cubicBezTo>
                      <a:pt x="498" y="641"/>
                      <a:pt x="641" y="498"/>
                      <a:pt x="641" y="322"/>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4" name="Google Shape;1094;p3"/>
              <p:cNvSpPr/>
              <p:nvPr/>
            </p:nvSpPr>
            <p:spPr>
              <a:xfrm>
                <a:off x="3094225" y="4521525"/>
                <a:ext cx="16025" cy="16025"/>
              </a:xfrm>
              <a:custGeom>
                <a:avLst/>
                <a:gdLst/>
                <a:ahLst/>
                <a:cxnLst/>
                <a:rect l="l" t="t" r="r" b="b"/>
                <a:pathLst>
                  <a:path w="641" h="641" extrusionOk="0">
                    <a:moveTo>
                      <a:pt x="321" y="0"/>
                    </a:moveTo>
                    <a:cubicBezTo>
                      <a:pt x="144" y="0"/>
                      <a:pt x="1" y="144"/>
                      <a:pt x="1" y="321"/>
                    </a:cubicBezTo>
                    <a:cubicBezTo>
                      <a:pt x="1" y="498"/>
                      <a:pt x="144" y="641"/>
                      <a:pt x="321" y="641"/>
                    </a:cubicBezTo>
                    <a:cubicBezTo>
                      <a:pt x="498" y="641"/>
                      <a:pt x="641" y="498"/>
                      <a:pt x="641" y="321"/>
                    </a:cubicBezTo>
                    <a:cubicBezTo>
                      <a:pt x="641" y="144"/>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5" name="Google Shape;1095;p3"/>
              <p:cNvSpPr/>
              <p:nvPr/>
            </p:nvSpPr>
            <p:spPr>
              <a:xfrm>
                <a:off x="3094225" y="4555550"/>
                <a:ext cx="16025" cy="16025"/>
              </a:xfrm>
              <a:custGeom>
                <a:avLst/>
                <a:gdLst/>
                <a:ahLst/>
                <a:cxnLst/>
                <a:rect l="l" t="t" r="r" b="b"/>
                <a:pathLst>
                  <a:path w="641" h="641" extrusionOk="0">
                    <a:moveTo>
                      <a:pt x="321" y="0"/>
                    </a:moveTo>
                    <a:cubicBezTo>
                      <a:pt x="144" y="0"/>
                      <a:pt x="1" y="143"/>
                      <a:pt x="1" y="319"/>
                    </a:cubicBezTo>
                    <a:cubicBezTo>
                      <a:pt x="1" y="497"/>
                      <a:pt x="144" y="640"/>
                      <a:pt x="321" y="640"/>
                    </a:cubicBezTo>
                    <a:cubicBezTo>
                      <a:pt x="498" y="640"/>
                      <a:pt x="641" y="497"/>
                      <a:pt x="641" y="319"/>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6" name="Google Shape;1096;p3"/>
              <p:cNvSpPr/>
              <p:nvPr/>
            </p:nvSpPr>
            <p:spPr>
              <a:xfrm>
                <a:off x="3094225" y="4487550"/>
                <a:ext cx="16025" cy="16025"/>
              </a:xfrm>
              <a:custGeom>
                <a:avLst/>
                <a:gdLst/>
                <a:ahLst/>
                <a:cxnLst/>
                <a:rect l="l" t="t" r="r" b="b"/>
                <a:pathLst>
                  <a:path w="641" h="641" extrusionOk="0">
                    <a:moveTo>
                      <a:pt x="321" y="0"/>
                    </a:moveTo>
                    <a:cubicBezTo>
                      <a:pt x="144" y="0"/>
                      <a:pt x="1" y="143"/>
                      <a:pt x="1" y="320"/>
                    </a:cubicBezTo>
                    <a:cubicBezTo>
                      <a:pt x="1" y="498"/>
                      <a:pt x="144" y="641"/>
                      <a:pt x="321" y="641"/>
                    </a:cubicBezTo>
                    <a:cubicBezTo>
                      <a:pt x="498" y="641"/>
                      <a:pt x="641" y="498"/>
                      <a:pt x="641" y="320"/>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7" name="Google Shape;1097;p3"/>
              <p:cNvSpPr/>
              <p:nvPr/>
            </p:nvSpPr>
            <p:spPr>
              <a:xfrm>
                <a:off x="3133400" y="3952975"/>
                <a:ext cx="15125" cy="6550"/>
              </a:xfrm>
              <a:custGeom>
                <a:avLst/>
                <a:gdLst/>
                <a:ahLst/>
                <a:cxnLst/>
                <a:rect l="l" t="t" r="r" b="b"/>
                <a:pathLst>
                  <a:path w="605" h="262" extrusionOk="0">
                    <a:moveTo>
                      <a:pt x="1" y="1"/>
                    </a:moveTo>
                    <a:lnTo>
                      <a:pt x="1" y="1"/>
                    </a:lnTo>
                    <a:cubicBezTo>
                      <a:pt x="29" y="151"/>
                      <a:pt x="159" y="261"/>
                      <a:pt x="316" y="261"/>
                    </a:cubicBezTo>
                    <a:cubicBezTo>
                      <a:pt x="445" y="261"/>
                      <a:pt x="557" y="184"/>
                      <a:pt x="605" y="73"/>
                    </a:cubicBezTo>
                    <a:cubicBezTo>
                      <a:pt x="406" y="46"/>
                      <a:pt x="204" y="20"/>
                      <a:pt x="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8" name="Google Shape;1098;p3"/>
              <p:cNvSpPr/>
              <p:nvPr/>
            </p:nvSpPr>
            <p:spPr>
              <a:xfrm>
                <a:off x="3094125" y="4113475"/>
                <a:ext cx="16175" cy="16050"/>
              </a:xfrm>
              <a:custGeom>
                <a:avLst/>
                <a:gdLst/>
                <a:ahLst/>
                <a:cxnLst/>
                <a:rect l="l" t="t" r="r" b="b"/>
                <a:pathLst>
                  <a:path w="647" h="642" extrusionOk="0">
                    <a:moveTo>
                      <a:pt x="324" y="1"/>
                    </a:moveTo>
                    <a:cubicBezTo>
                      <a:pt x="322" y="1"/>
                      <a:pt x="320" y="1"/>
                      <a:pt x="318" y="1"/>
                    </a:cubicBezTo>
                    <a:cubicBezTo>
                      <a:pt x="140" y="4"/>
                      <a:pt x="0" y="150"/>
                      <a:pt x="3" y="328"/>
                    </a:cubicBezTo>
                    <a:cubicBezTo>
                      <a:pt x="8" y="502"/>
                      <a:pt x="151" y="641"/>
                      <a:pt x="324" y="641"/>
                    </a:cubicBezTo>
                    <a:cubicBezTo>
                      <a:pt x="326" y="641"/>
                      <a:pt x="328" y="641"/>
                      <a:pt x="330" y="641"/>
                    </a:cubicBezTo>
                    <a:cubicBezTo>
                      <a:pt x="506" y="638"/>
                      <a:pt x="646" y="492"/>
                      <a:pt x="643" y="314"/>
                    </a:cubicBezTo>
                    <a:cubicBezTo>
                      <a:pt x="640" y="140"/>
                      <a:pt x="497" y="1"/>
                      <a:pt x="324"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9" name="Google Shape;1099;p3"/>
              <p:cNvSpPr/>
              <p:nvPr/>
            </p:nvSpPr>
            <p:spPr>
              <a:xfrm>
                <a:off x="3094125" y="4079500"/>
                <a:ext cx="16175" cy="16000"/>
              </a:xfrm>
              <a:custGeom>
                <a:avLst/>
                <a:gdLst/>
                <a:ahLst/>
                <a:cxnLst/>
                <a:rect l="l" t="t" r="r" b="b"/>
                <a:pathLst>
                  <a:path w="647" h="640" extrusionOk="0">
                    <a:moveTo>
                      <a:pt x="326" y="1"/>
                    </a:moveTo>
                    <a:cubicBezTo>
                      <a:pt x="323" y="1"/>
                      <a:pt x="321" y="1"/>
                      <a:pt x="318" y="1"/>
                    </a:cubicBezTo>
                    <a:cubicBezTo>
                      <a:pt x="140" y="4"/>
                      <a:pt x="0" y="150"/>
                      <a:pt x="3" y="326"/>
                    </a:cubicBezTo>
                    <a:cubicBezTo>
                      <a:pt x="7" y="500"/>
                      <a:pt x="149" y="640"/>
                      <a:pt x="322" y="640"/>
                    </a:cubicBezTo>
                    <a:cubicBezTo>
                      <a:pt x="325" y="640"/>
                      <a:pt x="327" y="640"/>
                      <a:pt x="330" y="640"/>
                    </a:cubicBezTo>
                    <a:cubicBezTo>
                      <a:pt x="506" y="637"/>
                      <a:pt x="646" y="490"/>
                      <a:pt x="643" y="314"/>
                    </a:cubicBezTo>
                    <a:cubicBezTo>
                      <a:pt x="640" y="141"/>
                      <a:pt x="499" y="1"/>
                      <a:pt x="326"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0" name="Google Shape;1100;p3"/>
              <p:cNvSpPr/>
              <p:nvPr/>
            </p:nvSpPr>
            <p:spPr>
              <a:xfrm>
                <a:off x="3094225" y="4147550"/>
                <a:ext cx="16025" cy="16025"/>
              </a:xfrm>
              <a:custGeom>
                <a:avLst/>
                <a:gdLst/>
                <a:ahLst/>
                <a:cxnLst/>
                <a:rect l="l" t="t" r="r" b="b"/>
                <a:pathLst>
                  <a:path w="641" h="641" extrusionOk="0">
                    <a:moveTo>
                      <a:pt x="321" y="0"/>
                    </a:moveTo>
                    <a:cubicBezTo>
                      <a:pt x="144" y="0"/>
                      <a:pt x="1" y="143"/>
                      <a:pt x="1" y="319"/>
                    </a:cubicBezTo>
                    <a:cubicBezTo>
                      <a:pt x="1" y="497"/>
                      <a:pt x="144" y="640"/>
                      <a:pt x="321" y="640"/>
                    </a:cubicBezTo>
                    <a:cubicBezTo>
                      <a:pt x="498" y="640"/>
                      <a:pt x="641" y="497"/>
                      <a:pt x="641" y="319"/>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1" name="Google Shape;1101;p3"/>
              <p:cNvSpPr/>
              <p:nvPr/>
            </p:nvSpPr>
            <p:spPr>
              <a:xfrm>
                <a:off x="3094225" y="4215525"/>
                <a:ext cx="16025" cy="16050"/>
              </a:xfrm>
              <a:custGeom>
                <a:avLst/>
                <a:gdLst/>
                <a:ahLst/>
                <a:cxnLst/>
                <a:rect l="l" t="t" r="r" b="b"/>
                <a:pathLst>
                  <a:path w="641" h="642" extrusionOk="0">
                    <a:moveTo>
                      <a:pt x="321" y="1"/>
                    </a:moveTo>
                    <a:cubicBezTo>
                      <a:pt x="144" y="1"/>
                      <a:pt x="1" y="144"/>
                      <a:pt x="1" y="320"/>
                    </a:cubicBezTo>
                    <a:cubicBezTo>
                      <a:pt x="1" y="498"/>
                      <a:pt x="144" y="641"/>
                      <a:pt x="321" y="641"/>
                    </a:cubicBezTo>
                    <a:cubicBezTo>
                      <a:pt x="498" y="641"/>
                      <a:pt x="641" y="498"/>
                      <a:pt x="641" y="320"/>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2" name="Google Shape;1102;p3"/>
              <p:cNvSpPr/>
              <p:nvPr/>
            </p:nvSpPr>
            <p:spPr>
              <a:xfrm>
                <a:off x="3094225" y="4249500"/>
                <a:ext cx="16025" cy="16050"/>
              </a:xfrm>
              <a:custGeom>
                <a:avLst/>
                <a:gdLst/>
                <a:ahLst/>
                <a:cxnLst/>
                <a:rect l="l" t="t" r="r" b="b"/>
                <a:pathLst>
                  <a:path w="641" h="642" extrusionOk="0">
                    <a:moveTo>
                      <a:pt x="321" y="1"/>
                    </a:moveTo>
                    <a:cubicBezTo>
                      <a:pt x="144" y="1"/>
                      <a:pt x="1" y="144"/>
                      <a:pt x="1" y="322"/>
                    </a:cubicBezTo>
                    <a:cubicBezTo>
                      <a:pt x="1" y="498"/>
                      <a:pt x="144" y="641"/>
                      <a:pt x="321" y="641"/>
                    </a:cubicBezTo>
                    <a:cubicBezTo>
                      <a:pt x="498" y="641"/>
                      <a:pt x="641" y="498"/>
                      <a:pt x="641" y="322"/>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3" name="Google Shape;1103;p3"/>
              <p:cNvSpPr/>
              <p:nvPr/>
            </p:nvSpPr>
            <p:spPr>
              <a:xfrm>
                <a:off x="3133250" y="4487550"/>
                <a:ext cx="16025" cy="16025"/>
              </a:xfrm>
              <a:custGeom>
                <a:avLst/>
                <a:gdLst/>
                <a:ahLst/>
                <a:cxnLst/>
                <a:rect l="l" t="t" r="r" b="b"/>
                <a:pathLst>
                  <a:path w="641"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4" name="Google Shape;1104;p3"/>
              <p:cNvSpPr/>
              <p:nvPr/>
            </p:nvSpPr>
            <p:spPr>
              <a:xfrm>
                <a:off x="3094225" y="4283525"/>
                <a:ext cx="16025" cy="16025"/>
              </a:xfrm>
              <a:custGeom>
                <a:avLst/>
                <a:gdLst/>
                <a:ahLst/>
                <a:cxnLst/>
                <a:rect l="l" t="t" r="r" b="b"/>
                <a:pathLst>
                  <a:path w="641" h="641" extrusionOk="0">
                    <a:moveTo>
                      <a:pt x="321" y="1"/>
                    </a:moveTo>
                    <a:cubicBezTo>
                      <a:pt x="144" y="1"/>
                      <a:pt x="1" y="144"/>
                      <a:pt x="1" y="320"/>
                    </a:cubicBezTo>
                    <a:cubicBezTo>
                      <a:pt x="1" y="496"/>
                      <a:pt x="144" y="641"/>
                      <a:pt x="321" y="641"/>
                    </a:cubicBezTo>
                    <a:cubicBezTo>
                      <a:pt x="498" y="641"/>
                      <a:pt x="641" y="496"/>
                      <a:pt x="641" y="320"/>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5" name="Google Shape;1105;p3"/>
              <p:cNvSpPr/>
              <p:nvPr/>
            </p:nvSpPr>
            <p:spPr>
              <a:xfrm>
                <a:off x="3094225" y="4181525"/>
                <a:ext cx="16025" cy="16025"/>
              </a:xfrm>
              <a:custGeom>
                <a:avLst/>
                <a:gdLst/>
                <a:ahLst/>
                <a:cxnLst/>
                <a:rect l="l" t="t" r="r" b="b"/>
                <a:pathLst>
                  <a:path w="641" h="641" extrusionOk="0">
                    <a:moveTo>
                      <a:pt x="321" y="0"/>
                    </a:moveTo>
                    <a:cubicBezTo>
                      <a:pt x="144" y="0"/>
                      <a:pt x="1" y="143"/>
                      <a:pt x="1" y="321"/>
                    </a:cubicBezTo>
                    <a:cubicBezTo>
                      <a:pt x="1" y="497"/>
                      <a:pt x="144" y="641"/>
                      <a:pt x="321" y="641"/>
                    </a:cubicBezTo>
                    <a:cubicBezTo>
                      <a:pt x="498" y="641"/>
                      <a:pt x="641" y="497"/>
                      <a:pt x="641" y="321"/>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6" name="Google Shape;1106;p3"/>
              <p:cNvSpPr/>
              <p:nvPr/>
            </p:nvSpPr>
            <p:spPr>
              <a:xfrm>
                <a:off x="3133250" y="4317500"/>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7" name="Google Shape;1107;p3"/>
              <p:cNvSpPr/>
              <p:nvPr/>
            </p:nvSpPr>
            <p:spPr>
              <a:xfrm>
                <a:off x="3133250" y="4351475"/>
                <a:ext cx="16025" cy="16050"/>
              </a:xfrm>
              <a:custGeom>
                <a:avLst/>
                <a:gdLst/>
                <a:ahLst/>
                <a:cxnLst/>
                <a:rect l="l" t="t" r="r" b="b"/>
                <a:pathLst>
                  <a:path w="641"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8" name="Google Shape;1108;p3"/>
              <p:cNvSpPr/>
              <p:nvPr/>
            </p:nvSpPr>
            <p:spPr>
              <a:xfrm>
                <a:off x="3133250" y="4283525"/>
                <a:ext cx="16025" cy="16025"/>
              </a:xfrm>
              <a:custGeom>
                <a:avLst/>
                <a:gdLst/>
                <a:ahLst/>
                <a:cxnLst/>
                <a:rect l="l" t="t" r="r" b="b"/>
                <a:pathLst>
                  <a:path w="641"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9" name="Google Shape;1109;p3"/>
              <p:cNvSpPr/>
              <p:nvPr/>
            </p:nvSpPr>
            <p:spPr>
              <a:xfrm>
                <a:off x="3133250" y="4385500"/>
                <a:ext cx="16025" cy="16025"/>
              </a:xfrm>
              <a:custGeom>
                <a:avLst/>
                <a:gdLst/>
                <a:ahLst/>
                <a:cxnLst/>
                <a:rect l="l" t="t" r="r" b="b"/>
                <a:pathLst>
                  <a:path w="641"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0" name="Google Shape;1110;p3"/>
              <p:cNvSpPr/>
              <p:nvPr/>
            </p:nvSpPr>
            <p:spPr>
              <a:xfrm>
                <a:off x="3133250" y="4453525"/>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1" name="Google Shape;1111;p3"/>
              <p:cNvSpPr/>
              <p:nvPr/>
            </p:nvSpPr>
            <p:spPr>
              <a:xfrm>
                <a:off x="3133250" y="4419550"/>
                <a:ext cx="16025" cy="16025"/>
              </a:xfrm>
              <a:custGeom>
                <a:avLst/>
                <a:gdLst/>
                <a:ahLst/>
                <a:cxnLst/>
                <a:rect l="l" t="t" r="r" b="b"/>
                <a:pathLst>
                  <a:path w="641"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2" name="Google Shape;1112;p3"/>
              <p:cNvSpPr/>
              <p:nvPr/>
            </p:nvSpPr>
            <p:spPr>
              <a:xfrm>
                <a:off x="3133250" y="4249500"/>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3" name="Google Shape;1113;p3"/>
              <p:cNvSpPr/>
              <p:nvPr/>
            </p:nvSpPr>
            <p:spPr>
              <a:xfrm>
                <a:off x="3133250" y="4045525"/>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4" name="Google Shape;1114;p3"/>
              <p:cNvSpPr/>
              <p:nvPr/>
            </p:nvSpPr>
            <p:spPr>
              <a:xfrm>
                <a:off x="3133250" y="3977500"/>
                <a:ext cx="16025" cy="16025"/>
              </a:xfrm>
              <a:custGeom>
                <a:avLst/>
                <a:gdLst/>
                <a:ahLst/>
                <a:cxnLst/>
                <a:rect l="l" t="t" r="r" b="b"/>
                <a:pathLst>
                  <a:path w="641"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5" name="Google Shape;1115;p3"/>
              <p:cNvSpPr/>
              <p:nvPr/>
            </p:nvSpPr>
            <p:spPr>
              <a:xfrm>
                <a:off x="3133250" y="4079550"/>
                <a:ext cx="16025" cy="16025"/>
              </a:xfrm>
              <a:custGeom>
                <a:avLst/>
                <a:gdLst/>
                <a:ahLst/>
                <a:cxnLst/>
                <a:rect l="l" t="t" r="r" b="b"/>
                <a:pathLst>
                  <a:path w="641" h="641" extrusionOk="0">
                    <a:moveTo>
                      <a:pt x="322" y="0"/>
                    </a:moveTo>
                    <a:cubicBezTo>
                      <a:pt x="144" y="0"/>
                      <a:pt x="1" y="143"/>
                      <a:pt x="1" y="320"/>
                    </a:cubicBezTo>
                    <a:cubicBezTo>
                      <a:pt x="1" y="496"/>
                      <a:pt x="144" y="641"/>
                      <a:pt x="322" y="641"/>
                    </a:cubicBezTo>
                    <a:cubicBezTo>
                      <a:pt x="498" y="641"/>
                      <a:pt x="641" y="496"/>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6" name="Google Shape;1116;p3"/>
              <p:cNvSpPr/>
              <p:nvPr/>
            </p:nvSpPr>
            <p:spPr>
              <a:xfrm>
                <a:off x="3211300" y="4385500"/>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7" name="Google Shape;1117;p3"/>
              <p:cNvSpPr/>
              <p:nvPr/>
            </p:nvSpPr>
            <p:spPr>
              <a:xfrm>
                <a:off x="3133250" y="4215525"/>
                <a:ext cx="16025" cy="16050"/>
              </a:xfrm>
              <a:custGeom>
                <a:avLst/>
                <a:gdLst/>
                <a:ahLst/>
                <a:cxnLst/>
                <a:rect l="l" t="t" r="r" b="b"/>
                <a:pathLst>
                  <a:path w="641"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8" name="Google Shape;1118;p3"/>
              <p:cNvSpPr/>
              <p:nvPr/>
            </p:nvSpPr>
            <p:spPr>
              <a:xfrm>
                <a:off x="3133250" y="4113525"/>
                <a:ext cx="16025" cy="16025"/>
              </a:xfrm>
              <a:custGeom>
                <a:avLst/>
                <a:gdLst/>
                <a:ahLst/>
                <a:cxnLst/>
                <a:rect l="l" t="t" r="r" b="b"/>
                <a:pathLst>
                  <a:path w="641"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9" name="Google Shape;1119;p3"/>
              <p:cNvSpPr/>
              <p:nvPr/>
            </p:nvSpPr>
            <p:spPr>
              <a:xfrm>
                <a:off x="3133250" y="4181525"/>
                <a:ext cx="16025" cy="16025"/>
              </a:xfrm>
              <a:custGeom>
                <a:avLst/>
                <a:gdLst/>
                <a:ahLst/>
                <a:cxnLst/>
                <a:rect l="l" t="t" r="r" b="b"/>
                <a:pathLst>
                  <a:path w="641"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0" name="Google Shape;1120;p3"/>
              <p:cNvSpPr/>
              <p:nvPr/>
            </p:nvSpPr>
            <p:spPr>
              <a:xfrm>
                <a:off x="3133250" y="4147550"/>
                <a:ext cx="16025" cy="16025"/>
              </a:xfrm>
              <a:custGeom>
                <a:avLst/>
                <a:gdLst/>
                <a:ahLst/>
                <a:cxnLst/>
                <a:rect l="l" t="t" r="r" b="b"/>
                <a:pathLst>
                  <a:path w="641"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1" name="Google Shape;1121;p3"/>
              <p:cNvSpPr/>
              <p:nvPr/>
            </p:nvSpPr>
            <p:spPr>
              <a:xfrm>
                <a:off x="3367450" y="4419550"/>
                <a:ext cx="16025" cy="16025"/>
              </a:xfrm>
              <a:custGeom>
                <a:avLst/>
                <a:gdLst/>
                <a:ahLst/>
                <a:cxnLst/>
                <a:rect l="l" t="t" r="r" b="b"/>
                <a:pathLst>
                  <a:path w="641" h="641" extrusionOk="0">
                    <a:moveTo>
                      <a:pt x="320" y="1"/>
                    </a:moveTo>
                    <a:cubicBezTo>
                      <a:pt x="143" y="1"/>
                      <a:pt x="0" y="144"/>
                      <a:pt x="0" y="320"/>
                    </a:cubicBezTo>
                    <a:cubicBezTo>
                      <a:pt x="0" y="498"/>
                      <a:pt x="143"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2" name="Google Shape;1122;p3"/>
              <p:cNvSpPr/>
              <p:nvPr/>
            </p:nvSpPr>
            <p:spPr>
              <a:xfrm>
                <a:off x="3328375"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3" name="Google Shape;1123;p3"/>
              <p:cNvSpPr/>
              <p:nvPr/>
            </p:nvSpPr>
            <p:spPr>
              <a:xfrm>
                <a:off x="3328375"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4" name="Google Shape;1124;p3"/>
              <p:cNvSpPr/>
              <p:nvPr/>
            </p:nvSpPr>
            <p:spPr>
              <a:xfrm>
                <a:off x="3328375"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5" name="Google Shape;1125;p3"/>
              <p:cNvSpPr/>
              <p:nvPr/>
            </p:nvSpPr>
            <p:spPr>
              <a:xfrm>
                <a:off x="3328375"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6" name="Google Shape;1126;p3"/>
              <p:cNvSpPr/>
              <p:nvPr/>
            </p:nvSpPr>
            <p:spPr>
              <a:xfrm>
                <a:off x="3328375"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7" name="Google Shape;1127;p3"/>
              <p:cNvSpPr/>
              <p:nvPr/>
            </p:nvSpPr>
            <p:spPr>
              <a:xfrm>
                <a:off x="3328375"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8" name="Google Shape;1128;p3"/>
              <p:cNvSpPr/>
              <p:nvPr/>
            </p:nvSpPr>
            <p:spPr>
              <a:xfrm>
                <a:off x="3328375"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9" name="Google Shape;1129;p3"/>
              <p:cNvSpPr/>
              <p:nvPr/>
            </p:nvSpPr>
            <p:spPr>
              <a:xfrm>
                <a:off x="3328375"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0" name="Google Shape;1130;p3"/>
              <p:cNvSpPr/>
              <p:nvPr/>
            </p:nvSpPr>
            <p:spPr>
              <a:xfrm>
                <a:off x="3289350"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1" name="Google Shape;1131;p3"/>
              <p:cNvSpPr/>
              <p:nvPr/>
            </p:nvSpPr>
            <p:spPr>
              <a:xfrm>
                <a:off x="3289350" y="4487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2" name="Google Shape;1132;p3"/>
              <p:cNvSpPr/>
              <p:nvPr/>
            </p:nvSpPr>
            <p:spPr>
              <a:xfrm>
                <a:off x="3289350"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3" name="Google Shape;1133;p3"/>
              <p:cNvSpPr/>
              <p:nvPr/>
            </p:nvSpPr>
            <p:spPr>
              <a:xfrm>
                <a:off x="3289350"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4" name="Google Shape;1134;p3"/>
              <p:cNvSpPr/>
              <p:nvPr/>
            </p:nvSpPr>
            <p:spPr>
              <a:xfrm>
                <a:off x="3289350"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5" name="Google Shape;1135;p3"/>
              <p:cNvSpPr/>
              <p:nvPr/>
            </p:nvSpPr>
            <p:spPr>
              <a:xfrm>
                <a:off x="3328375" y="4079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6" name="Google Shape;1136;p3"/>
              <p:cNvSpPr/>
              <p:nvPr/>
            </p:nvSpPr>
            <p:spPr>
              <a:xfrm>
                <a:off x="3328375" y="4113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7" name="Google Shape;1137;p3"/>
              <p:cNvSpPr/>
              <p:nvPr/>
            </p:nvSpPr>
            <p:spPr>
              <a:xfrm>
                <a:off x="3328375" y="4047150"/>
                <a:ext cx="14125" cy="14425"/>
              </a:xfrm>
              <a:custGeom>
                <a:avLst/>
                <a:gdLst/>
                <a:ahLst/>
                <a:cxnLst/>
                <a:rect l="l" t="t" r="r" b="b"/>
                <a:pathLst>
                  <a:path w="565" h="577" extrusionOk="0">
                    <a:moveTo>
                      <a:pt x="129" y="0"/>
                    </a:moveTo>
                    <a:cubicBezTo>
                      <a:pt x="52" y="58"/>
                      <a:pt x="1" y="151"/>
                      <a:pt x="1" y="257"/>
                    </a:cubicBezTo>
                    <a:cubicBezTo>
                      <a:pt x="1" y="433"/>
                      <a:pt x="144" y="576"/>
                      <a:pt x="322" y="576"/>
                    </a:cubicBezTo>
                    <a:cubicBezTo>
                      <a:pt x="420" y="576"/>
                      <a:pt x="506" y="531"/>
                      <a:pt x="564" y="462"/>
                    </a:cubicBezTo>
                    <a:cubicBezTo>
                      <a:pt x="423" y="305"/>
                      <a:pt x="278" y="151"/>
                      <a:pt x="129"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8" name="Google Shape;1138;p3"/>
              <p:cNvSpPr/>
              <p:nvPr/>
            </p:nvSpPr>
            <p:spPr>
              <a:xfrm>
                <a:off x="3328375"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9" name="Google Shape;1139;p3"/>
              <p:cNvSpPr/>
              <p:nvPr/>
            </p:nvSpPr>
            <p:spPr>
              <a:xfrm>
                <a:off x="3367450" y="4385500"/>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0" name="Google Shape;1140;p3"/>
              <p:cNvSpPr/>
              <p:nvPr/>
            </p:nvSpPr>
            <p:spPr>
              <a:xfrm>
                <a:off x="3406475" y="4182050"/>
                <a:ext cx="9525" cy="15500"/>
              </a:xfrm>
              <a:custGeom>
                <a:avLst/>
                <a:gdLst/>
                <a:ahLst/>
                <a:cxnLst/>
                <a:rect l="l" t="t" r="r" b="b"/>
                <a:pathLst>
                  <a:path w="381" h="620" extrusionOk="0">
                    <a:moveTo>
                      <a:pt x="213" y="0"/>
                    </a:moveTo>
                    <a:cubicBezTo>
                      <a:pt x="89" y="44"/>
                      <a:pt x="0" y="160"/>
                      <a:pt x="0" y="300"/>
                    </a:cubicBezTo>
                    <a:cubicBezTo>
                      <a:pt x="0" y="476"/>
                      <a:pt x="143" y="620"/>
                      <a:pt x="320" y="620"/>
                    </a:cubicBezTo>
                    <a:cubicBezTo>
                      <a:pt x="341" y="620"/>
                      <a:pt x="360" y="618"/>
                      <a:pt x="380" y="614"/>
                    </a:cubicBezTo>
                    <a:cubicBezTo>
                      <a:pt x="330" y="407"/>
                      <a:pt x="275" y="202"/>
                      <a:pt x="213"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1" name="Google Shape;1141;p3"/>
              <p:cNvSpPr/>
              <p:nvPr/>
            </p:nvSpPr>
            <p:spPr>
              <a:xfrm>
                <a:off x="3367450" y="4351475"/>
                <a:ext cx="16025" cy="16050"/>
              </a:xfrm>
              <a:custGeom>
                <a:avLst/>
                <a:gdLst/>
                <a:ahLst/>
                <a:cxnLst/>
                <a:rect l="l" t="t" r="r" b="b"/>
                <a:pathLst>
                  <a:path w="641" h="642" extrusionOk="0">
                    <a:moveTo>
                      <a:pt x="320" y="1"/>
                    </a:moveTo>
                    <a:cubicBezTo>
                      <a:pt x="143" y="1"/>
                      <a:pt x="0" y="145"/>
                      <a:pt x="0" y="322"/>
                    </a:cubicBezTo>
                    <a:cubicBezTo>
                      <a:pt x="0" y="498"/>
                      <a:pt x="143"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2" name="Google Shape;1142;p3"/>
              <p:cNvSpPr/>
              <p:nvPr/>
            </p:nvSpPr>
            <p:spPr>
              <a:xfrm>
                <a:off x="3094125" y="4045500"/>
                <a:ext cx="16175" cy="16025"/>
              </a:xfrm>
              <a:custGeom>
                <a:avLst/>
                <a:gdLst/>
                <a:ahLst/>
                <a:cxnLst/>
                <a:rect l="l" t="t" r="r" b="b"/>
                <a:pathLst>
                  <a:path w="647" h="641" extrusionOk="0">
                    <a:moveTo>
                      <a:pt x="324" y="0"/>
                    </a:moveTo>
                    <a:cubicBezTo>
                      <a:pt x="322" y="0"/>
                      <a:pt x="320" y="0"/>
                      <a:pt x="318" y="0"/>
                    </a:cubicBezTo>
                    <a:cubicBezTo>
                      <a:pt x="140" y="3"/>
                      <a:pt x="0" y="149"/>
                      <a:pt x="3" y="327"/>
                    </a:cubicBezTo>
                    <a:cubicBezTo>
                      <a:pt x="8" y="502"/>
                      <a:pt x="151" y="641"/>
                      <a:pt x="324" y="641"/>
                    </a:cubicBezTo>
                    <a:cubicBezTo>
                      <a:pt x="326" y="641"/>
                      <a:pt x="328" y="641"/>
                      <a:pt x="330" y="641"/>
                    </a:cubicBezTo>
                    <a:cubicBezTo>
                      <a:pt x="506" y="638"/>
                      <a:pt x="646" y="491"/>
                      <a:pt x="643" y="314"/>
                    </a:cubicBezTo>
                    <a:cubicBezTo>
                      <a:pt x="640" y="139"/>
                      <a:pt x="497" y="0"/>
                      <a:pt x="324"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3" name="Google Shape;1143;p3"/>
              <p:cNvSpPr/>
              <p:nvPr/>
            </p:nvSpPr>
            <p:spPr>
              <a:xfrm>
                <a:off x="3406475" y="4215525"/>
                <a:ext cx="15275" cy="16050"/>
              </a:xfrm>
              <a:custGeom>
                <a:avLst/>
                <a:gdLst/>
                <a:ahLst/>
                <a:cxnLst/>
                <a:rect l="l" t="t" r="r" b="b"/>
                <a:pathLst>
                  <a:path w="611" h="642" extrusionOk="0">
                    <a:moveTo>
                      <a:pt x="320" y="1"/>
                    </a:moveTo>
                    <a:cubicBezTo>
                      <a:pt x="143" y="1"/>
                      <a:pt x="0" y="144"/>
                      <a:pt x="0" y="320"/>
                    </a:cubicBezTo>
                    <a:cubicBezTo>
                      <a:pt x="0" y="498"/>
                      <a:pt x="143" y="641"/>
                      <a:pt x="320" y="641"/>
                    </a:cubicBezTo>
                    <a:cubicBezTo>
                      <a:pt x="451" y="641"/>
                      <a:pt x="561" y="563"/>
                      <a:pt x="611" y="453"/>
                    </a:cubicBezTo>
                    <a:cubicBezTo>
                      <a:pt x="594" y="335"/>
                      <a:pt x="574" y="219"/>
                      <a:pt x="553" y="103"/>
                    </a:cubicBezTo>
                    <a:cubicBezTo>
                      <a:pt x="496" y="40"/>
                      <a:pt x="413"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4" name="Google Shape;1144;p3"/>
              <p:cNvSpPr/>
              <p:nvPr/>
            </p:nvSpPr>
            <p:spPr>
              <a:xfrm>
                <a:off x="3406475"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5" name="Google Shape;1145;p3"/>
              <p:cNvSpPr/>
              <p:nvPr/>
            </p:nvSpPr>
            <p:spPr>
              <a:xfrm>
                <a:off x="3406475"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6" name="Google Shape;1146;p3"/>
              <p:cNvSpPr/>
              <p:nvPr/>
            </p:nvSpPr>
            <p:spPr>
              <a:xfrm>
                <a:off x="3367450" y="4147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7" name="Google Shape;1147;p3"/>
              <p:cNvSpPr/>
              <p:nvPr/>
            </p:nvSpPr>
            <p:spPr>
              <a:xfrm>
                <a:off x="3367450" y="4181525"/>
                <a:ext cx="16025" cy="16025"/>
              </a:xfrm>
              <a:custGeom>
                <a:avLst/>
                <a:gdLst/>
                <a:ahLst/>
                <a:cxnLst/>
                <a:rect l="l" t="t" r="r" b="b"/>
                <a:pathLst>
                  <a:path w="641" h="641" extrusionOk="0">
                    <a:moveTo>
                      <a:pt x="320" y="0"/>
                    </a:moveTo>
                    <a:cubicBezTo>
                      <a:pt x="143" y="0"/>
                      <a:pt x="0" y="143"/>
                      <a:pt x="0" y="321"/>
                    </a:cubicBezTo>
                    <a:cubicBezTo>
                      <a:pt x="0" y="497"/>
                      <a:pt x="143"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8" name="Google Shape;1148;p3"/>
              <p:cNvSpPr/>
              <p:nvPr/>
            </p:nvSpPr>
            <p:spPr>
              <a:xfrm>
                <a:off x="3328375"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9" name="Google Shape;1149;p3"/>
              <p:cNvSpPr/>
              <p:nvPr/>
            </p:nvSpPr>
            <p:spPr>
              <a:xfrm>
                <a:off x="3367450" y="4317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0" name="Google Shape;1150;p3"/>
              <p:cNvSpPr/>
              <p:nvPr/>
            </p:nvSpPr>
            <p:spPr>
              <a:xfrm>
                <a:off x="3367450" y="4113525"/>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1" name="Google Shape;1151;p3"/>
              <p:cNvSpPr/>
              <p:nvPr/>
            </p:nvSpPr>
            <p:spPr>
              <a:xfrm>
                <a:off x="3367450" y="4215525"/>
                <a:ext cx="16025" cy="16050"/>
              </a:xfrm>
              <a:custGeom>
                <a:avLst/>
                <a:gdLst/>
                <a:ahLst/>
                <a:cxnLst/>
                <a:rect l="l" t="t" r="r" b="b"/>
                <a:pathLst>
                  <a:path w="641" h="642" extrusionOk="0">
                    <a:moveTo>
                      <a:pt x="320" y="1"/>
                    </a:moveTo>
                    <a:cubicBezTo>
                      <a:pt x="143" y="1"/>
                      <a:pt x="0" y="144"/>
                      <a:pt x="0" y="320"/>
                    </a:cubicBezTo>
                    <a:cubicBezTo>
                      <a:pt x="0" y="498"/>
                      <a:pt x="143"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2" name="Google Shape;1152;p3"/>
              <p:cNvSpPr/>
              <p:nvPr/>
            </p:nvSpPr>
            <p:spPr>
              <a:xfrm>
                <a:off x="3367450"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3" name="Google Shape;1153;p3"/>
              <p:cNvSpPr/>
              <p:nvPr/>
            </p:nvSpPr>
            <p:spPr>
              <a:xfrm>
                <a:off x="3367450"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4" name="Google Shape;1154;p3"/>
              <p:cNvSpPr/>
              <p:nvPr/>
            </p:nvSpPr>
            <p:spPr>
              <a:xfrm>
                <a:off x="3289350"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5" name="Google Shape;1155;p3"/>
              <p:cNvSpPr/>
              <p:nvPr/>
            </p:nvSpPr>
            <p:spPr>
              <a:xfrm>
                <a:off x="3250325" y="4181525"/>
                <a:ext cx="16050" cy="16025"/>
              </a:xfrm>
              <a:custGeom>
                <a:avLst/>
                <a:gdLst/>
                <a:ahLst/>
                <a:cxnLst/>
                <a:rect l="l" t="t" r="r" b="b"/>
                <a:pathLst>
                  <a:path w="642"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6" name="Google Shape;1156;p3"/>
              <p:cNvSpPr/>
              <p:nvPr/>
            </p:nvSpPr>
            <p:spPr>
              <a:xfrm>
                <a:off x="3250325" y="4079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7" name="Google Shape;1157;p3"/>
              <p:cNvSpPr/>
              <p:nvPr/>
            </p:nvSpPr>
            <p:spPr>
              <a:xfrm>
                <a:off x="3250325" y="4113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8" name="Google Shape;1158;p3"/>
              <p:cNvSpPr/>
              <p:nvPr/>
            </p:nvSpPr>
            <p:spPr>
              <a:xfrm>
                <a:off x="3250325" y="4147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9" name="Google Shape;1159;p3"/>
              <p:cNvSpPr/>
              <p:nvPr/>
            </p:nvSpPr>
            <p:spPr>
              <a:xfrm>
                <a:off x="3250325" y="4283525"/>
                <a:ext cx="16050" cy="16025"/>
              </a:xfrm>
              <a:custGeom>
                <a:avLst/>
                <a:gdLst/>
                <a:ahLst/>
                <a:cxnLst/>
                <a:rect l="l" t="t" r="r" b="b"/>
                <a:pathLst>
                  <a:path w="642"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0" name="Google Shape;1160;p3"/>
              <p:cNvSpPr/>
              <p:nvPr/>
            </p:nvSpPr>
            <p:spPr>
              <a:xfrm>
                <a:off x="3250325" y="4317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1" name="Google Shape;1161;p3"/>
              <p:cNvSpPr/>
              <p:nvPr/>
            </p:nvSpPr>
            <p:spPr>
              <a:xfrm>
                <a:off x="3250325" y="4249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2" name="Google Shape;1162;p3"/>
              <p:cNvSpPr/>
              <p:nvPr/>
            </p:nvSpPr>
            <p:spPr>
              <a:xfrm>
                <a:off x="3250325" y="4215525"/>
                <a:ext cx="16050" cy="16050"/>
              </a:xfrm>
              <a:custGeom>
                <a:avLst/>
                <a:gdLst/>
                <a:ahLst/>
                <a:cxnLst/>
                <a:rect l="l" t="t" r="r" b="b"/>
                <a:pathLst>
                  <a:path w="642"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3" name="Google Shape;1163;p3"/>
              <p:cNvSpPr/>
              <p:nvPr/>
            </p:nvSpPr>
            <p:spPr>
              <a:xfrm>
                <a:off x="3211300" y="4487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4" name="Google Shape;1164;p3"/>
              <p:cNvSpPr/>
              <p:nvPr/>
            </p:nvSpPr>
            <p:spPr>
              <a:xfrm>
                <a:off x="3211300" y="4555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5" name="Google Shape;1165;p3"/>
              <p:cNvSpPr/>
              <p:nvPr/>
            </p:nvSpPr>
            <p:spPr>
              <a:xfrm>
                <a:off x="3211300" y="4453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6" name="Google Shape;1166;p3"/>
              <p:cNvSpPr/>
              <p:nvPr/>
            </p:nvSpPr>
            <p:spPr>
              <a:xfrm>
                <a:off x="3211300" y="4521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7" name="Google Shape;1167;p3"/>
              <p:cNvSpPr/>
              <p:nvPr/>
            </p:nvSpPr>
            <p:spPr>
              <a:xfrm>
                <a:off x="3250325" y="4011475"/>
                <a:ext cx="16050" cy="16025"/>
              </a:xfrm>
              <a:custGeom>
                <a:avLst/>
                <a:gdLst/>
                <a:ahLst/>
                <a:cxnLst/>
                <a:rect l="l" t="t" r="r" b="b"/>
                <a:pathLst>
                  <a:path w="642" h="641" extrusionOk="0">
                    <a:moveTo>
                      <a:pt x="320" y="1"/>
                    </a:moveTo>
                    <a:cubicBezTo>
                      <a:pt x="144" y="1"/>
                      <a:pt x="1" y="144"/>
                      <a:pt x="1" y="321"/>
                    </a:cubicBezTo>
                    <a:cubicBezTo>
                      <a:pt x="1" y="498"/>
                      <a:pt x="144" y="641"/>
                      <a:pt x="320" y="641"/>
                    </a:cubicBezTo>
                    <a:cubicBezTo>
                      <a:pt x="498" y="641"/>
                      <a:pt x="641" y="498"/>
                      <a:pt x="641" y="321"/>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8" name="Google Shape;1168;p3"/>
              <p:cNvSpPr/>
              <p:nvPr/>
            </p:nvSpPr>
            <p:spPr>
              <a:xfrm>
                <a:off x="3250325" y="4045500"/>
                <a:ext cx="16050" cy="16025"/>
              </a:xfrm>
              <a:custGeom>
                <a:avLst/>
                <a:gdLst/>
                <a:ahLst/>
                <a:cxnLst/>
                <a:rect l="l" t="t" r="r" b="b"/>
                <a:pathLst>
                  <a:path w="642" h="641" extrusionOk="0">
                    <a:moveTo>
                      <a:pt x="320" y="0"/>
                    </a:moveTo>
                    <a:cubicBezTo>
                      <a:pt x="144" y="0"/>
                      <a:pt x="1" y="143"/>
                      <a:pt x="1" y="320"/>
                    </a:cubicBezTo>
                    <a:cubicBezTo>
                      <a:pt x="1" y="497"/>
                      <a:pt x="144" y="641"/>
                      <a:pt x="320" y="641"/>
                    </a:cubicBezTo>
                    <a:cubicBezTo>
                      <a:pt x="498" y="641"/>
                      <a:pt x="641" y="497"/>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9" name="Google Shape;1169;p3"/>
              <p:cNvSpPr/>
              <p:nvPr/>
            </p:nvSpPr>
            <p:spPr>
              <a:xfrm>
                <a:off x="3289350"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0" name="Google Shape;1170;p3"/>
              <p:cNvSpPr/>
              <p:nvPr/>
            </p:nvSpPr>
            <p:spPr>
              <a:xfrm>
                <a:off x="3289350"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1" name="Google Shape;1171;p3"/>
              <p:cNvSpPr/>
              <p:nvPr/>
            </p:nvSpPr>
            <p:spPr>
              <a:xfrm>
                <a:off x="3289350" y="4113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2" name="Google Shape;1172;p3"/>
              <p:cNvSpPr/>
              <p:nvPr/>
            </p:nvSpPr>
            <p:spPr>
              <a:xfrm>
                <a:off x="3289350"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3" name="Google Shape;1173;p3"/>
              <p:cNvSpPr/>
              <p:nvPr/>
            </p:nvSpPr>
            <p:spPr>
              <a:xfrm>
                <a:off x="3211300" y="4419550"/>
                <a:ext cx="16050" cy="16025"/>
              </a:xfrm>
              <a:custGeom>
                <a:avLst/>
                <a:gdLst/>
                <a:ahLst/>
                <a:cxnLst/>
                <a:rect l="l" t="t" r="r" b="b"/>
                <a:pathLst>
                  <a:path w="642"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4" name="Google Shape;1174;p3"/>
              <p:cNvSpPr/>
              <p:nvPr/>
            </p:nvSpPr>
            <p:spPr>
              <a:xfrm>
                <a:off x="3250325" y="4351475"/>
                <a:ext cx="16050" cy="16050"/>
              </a:xfrm>
              <a:custGeom>
                <a:avLst/>
                <a:gdLst/>
                <a:ahLst/>
                <a:cxnLst/>
                <a:rect l="l" t="t" r="r" b="b"/>
                <a:pathLst>
                  <a:path w="642"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5" name="Google Shape;1175;p3"/>
              <p:cNvSpPr/>
              <p:nvPr/>
            </p:nvSpPr>
            <p:spPr>
              <a:xfrm>
                <a:off x="3289350"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6" name="Google Shape;1176;p3"/>
              <p:cNvSpPr/>
              <p:nvPr/>
            </p:nvSpPr>
            <p:spPr>
              <a:xfrm>
                <a:off x="3289350"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7" name="Google Shape;1177;p3"/>
              <p:cNvSpPr/>
              <p:nvPr/>
            </p:nvSpPr>
            <p:spPr>
              <a:xfrm>
                <a:off x="3289350" y="4079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8" name="Google Shape;1178;p3"/>
              <p:cNvSpPr/>
              <p:nvPr/>
            </p:nvSpPr>
            <p:spPr>
              <a:xfrm>
                <a:off x="3250325" y="4419550"/>
                <a:ext cx="16050" cy="16025"/>
              </a:xfrm>
              <a:custGeom>
                <a:avLst/>
                <a:gdLst/>
                <a:ahLst/>
                <a:cxnLst/>
                <a:rect l="l" t="t" r="r" b="b"/>
                <a:pathLst>
                  <a:path w="642"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9" name="Google Shape;1179;p3"/>
              <p:cNvSpPr/>
              <p:nvPr/>
            </p:nvSpPr>
            <p:spPr>
              <a:xfrm>
                <a:off x="3250325" y="4385500"/>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0" name="Google Shape;1180;p3"/>
              <p:cNvSpPr/>
              <p:nvPr/>
            </p:nvSpPr>
            <p:spPr>
              <a:xfrm>
                <a:off x="3250325" y="4453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1" name="Google Shape;1181;p3"/>
              <p:cNvSpPr/>
              <p:nvPr/>
            </p:nvSpPr>
            <p:spPr>
              <a:xfrm>
                <a:off x="3289350" y="4013325"/>
                <a:ext cx="15275" cy="14175"/>
              </a:xfrm>
              <a:custGeom>
                <a:avLst/>
                <a:gdLst/>
                <a:ahLst/>
                <a:cxnLst/>
                <a:rect l="l" t="t" r="r" b="b"/>
                <a:pathLst>
                  <a:path w="611" h="567" extrusionOk="0">
                    <a:moveTo>
                      <a:pt x="118" y="0"/>
                    </a:moveTo>
                    <a:cubicBezTo>
                      <a:pt x="47" y="61"/>
                      <a:pt x="1" y="150"/>
                      <a:pt x="1" y="247"/>
                    </a:cubicBezTo>
                    <a:cubicBezTo>
                      <a:pt x="1" y="424"/>
                      <a:pt x="144" y="567"/>
                      <a:pt x="322" y="567"/>
                    </a:cubicBezTo>
                    <a:cubicBezTo>
                      <a:pt x="451" y="567"/>
                      <a:pt x="563" y="490"/>
                      <a:pt x="611" y="379"/>
                    </a:cubicBezTo>
                    <a:cubicBezTo>
                      <a:pt x="448" y="249"/>
                      <a:pt x="285" y="122"/>
                      <a:pt x="118"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2" name="Google Shape;1182;p3"/>
              <p:cNvSpPr/>
              <p:nvPr/>
            </p:nvSpPr>
            <p:spPr>
              <a:xfrm>
                <a:off x="3289350" y="4045500"/>
                <a:ext cx="16050" cy="16025"/>
              </a:xfrm>
              <a:custGeom>
                <a:avLst/>
                <a:gdLst/>
                <a:ahLst/>
                <a:cxnLst/>
                <a:rect l="l" t="t" r="r" b="b"/>
                <a:pathLst>
                  <a:path w="642" h="641" extrusionOk="0">
                    <a:moveTo>
                      <a:pt x="322" y="0"/>
                    </a:moveTo>
                    <a:cubicBezTo>
                      <a:pt x="144" y="0"/>
                      <a:pt x="1" y="143"/>
                      <a:pt x="1" y="320"/>
                    </a:cubicBezTo>
                    <a:cubicBezTo>
                      <a:pt x="1" y="497"/>
                      <a:pt x="144" y="641"/>
                      <a:pt x="322" y="641"/>
                    </a:cubicBezTo>
                    <a:cubicBezTo>
                      <a:pt x="498" y="641"/>
                      <a:pt x="641" y="497"/>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3" name="Google Shape;1183;p3"/>
              <p:cNvSpPr/>
              <p:nvPr/>
            </p:nvSpPr>
            <p:spPr>
              <a:xfrm>
                <a:off x="3250325" y="4521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4" name="Google Shape;1184;p3"/>
              <p:cNvSpPr/>
              <p:nvPr/>
            </p:nvSpPr>
            <p:spPr>
              <a:xfrm>
                <a:off x="3250325" y="4487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5" name="Google Shape;1185;p3"/>
              <p:cNvSpPr/>
              <p:nvPr/>
            </p:nvSpPr>
            <p:spPr>
              <a:xfrm>
                <a:off x="2899050" y="4453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6" name="Google Shape;1186;p3"/>
              <p:cNvSpPr/>
              <p:nvPr/>
            </p:nvSpPr>
            <p:spPr>
              <a:xfrm>
                <a:off x="2899050" y="4079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7" name="Google Shape;1187;p3"/>
              <p:cNvSpPr/>
              <p:nvPr/>
            </p:nvSpPr>
            <p:spPr>
              <a:xfrm>
                <a:off x="2862000" y="4047150"/>
                <a:ext cx="14100" cy="14425"/>
              </a:xfrm>
              <a:custGeom>
                <a:avLst/>
                <a:gdLst/>
                <a:ahLst/>
                <a:cxnLst/>
                <a:rect l="l" t="t" r="r" b="b"/>
                <a:pathLst>
                  <a:path w="564" h="577" extrusionOk="0">
                    <a:moveTo>
                      <a:pt x="436" y="0"/>
                    </a:moveTo>
                    <a:cubicBezTo>
                      <a:pt x="287" y="151"/>
                      <a:pt x="142" y="303"/>
                      <a:pt x="0" y="462"/>
                    </a:cubicBezTo>
                    <a:cubicBezTo>
                      <a:pt x="57" y="531"/>
                      <a:pt x="143" y="576"/>
                      <a:pt x="243" y="576"/>
                    </a:cubicBezTo>
                    <a:cubicBezTo>
                      <a:pt x="421" y="576"/>
                      <a:pt x="564" y="433"/>
                      <a:pt x="564" y="257"/>
                    </a:cubicBezTo>
                    <a:cubicBezTo>
                      <a:pt x="564" y="151"/>
                      <a:pt x="513" y="58"/>
                      <a:pt x="43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8" name="Google Shape;1188;p3"/>
              <p:cNvSpPr/>
              <p:nvPr/>
            </p:nvSpPr>
            <p:spPr>
              <a:xfrm>
                <a:off x="2899050" y="4045500"/>
                <a:ext cx="16050" cy="16025"/>
              </a:xfrm>
              <a:custGeom>
                <a:avLst/>
                <a:gdLst/>
                <a:ahLst/>
                <a:cxnLst/>
                <a:rect l="l" t="t" r="r" b="b"/>
                <a:pathLst>
                  <a:path w="642" h="641" extrusionOk="0">
                    <a:moveTo>
                      <a:pt x="320" y="0"/>
                    </a:moveTo>
                    <a:cubicBezTo>
                      <a:pt x="144" y="0"/>
                      <a:pt x="1" y="143"/>
                      <a:pt x="1" y="320"/>
                    </a:cubicBezTo>
                    <a:cubicBezTo>
                      <a:pt x="1" y="497"/>
                      <a:pt x="144" y="641"/>
                      <a:pt x="320" y="641"/>
                    </a:cubicBezTo>
                    <a:cubicBezTo>
                      <a:pt x="498" y="641"/>
                      <a:pt x="641" y="497"/>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9" name="Google Shape;1189;p3"/>
              <p:cNvSpPr/>
              <p:nvPr/>
            </p:nvSpPr>
            <p:spPr>
              <a:xfrm>
                <a:off x="2899050" y="4147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0" name="Google Shape;1190;p3"/>
              <p:cNvSpPr/>
              <p:nvPr/>
            </p:nvSpPr>
            <p:spPr>
              <a:xfrm>
                <a:off x="2899050" y="4113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1" name="Google Shape;1191;p3"/>
              <p:cNvSpPr/>
              <p:nvPr/>
            </p:nvSpPr>
            <p:spPr>
              <a:xfrm>
                <a:off x="2899050" y="4181525"/>
                <a:ext cx="16050" cy="16025"/>
              </a:xfrm>
              <a:custGeom>
                <a:avLst/>
                <a:gdLst/>
                <a:ahLst/>
                <a:cxnLst/>
                <a:rect l="l" t="t" r="r" b="b"/>
                <a:pathLst>
                  <a:path w="642"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2" name="Google Shape;1192;p3"/>
              <p:cNvSpPr/>
              <p:nvPr/>
            </p:nvSpPr>
            <p:spPr>
              <a:xfrm>
                <a:off x="2899050" y="4249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3" name="Google Shape;1193;p3"/>
              <p:cNvSpPr/>
              <p:nvPr/>
            </p:nvSpPr>
            <p:spPr>
              <a:xfrm>
                <a:off x="2899050" y="4215525"/>
                <a:ext cx="16050" cy="16050"/>
              </a:xfrm>
              <a:custGeom>
                <a:avLst/>
                <a:gdLst/>
                <a:ahLst/>
                <a:cxnLst/>
                <a:rect l="l" t="t" r="r" b="b"/>
                <a:pathLst>
                  <a:path w="642"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4" name="Google Shape;1194;p3"/>
              <p:cNvSpPr/>
              <p:nvPr/>
            </p:nvSpPr>
            <p:spPr>
              <a:xfrm>
                <a:off x="2860075" y="4385500"/>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5" name="Google Shape;1195;p3"/>
              <p:cNvSpPr/>
              <p:nvPr/>
            </p:nvSpPr>
            <p:spPr>
              <a:xfrm>
                <a:off x="2860075" y="4283525"/>
                <a:ext cx="16025" cy="16025"/>
              </a:xfrm>
              <a:custGeom>
                <a:avLst/>
                <a:gdLst/>
                <a:ahLst/>
                <a:cxnLst/>
                <a:rect l="l" t="t" r="r" b="b"/>
                <a:pathLst>
                  <a:path w="641" h="641" extrusionOk="0">
                    <a:moveTo>
                      <a:pt x="320" y="1"/>
                    </a:moveTo>
                    <a:cubicBezTo>
                      <a:pt x="144" y="1"/>
                      <a:pt x="0" y="144"/>
                      <a:pt x="0" y="320"/>
                    </a:cubicBezTo>
                    <a:cubicBezTo>
                      <a:pt x="0" y="496"/>
                      <a:pt x="144" y="641"/>
                      <a:pt x="320" y="641"/>
                    </a:cubicBezTo>
                    <a:cubicBezTo>
                      <a:pt x="498" y="641"/>
                      <a:pt x="641" y="496"/>
                      <a:pt x="641" y="320"/>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6" name="Google Shape;1196;p3"/>
              <p:cNvSpPr/>
              <p:nvPr/>
            </p:nvSpPr>
            <p:spPr>
              <a:xfrm>
                <a:off x="2860075" y="4317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7" name="Google Shape;1197;p3"/>
              <p:cNvSpPr/>
              <p:nvPr/>
            </p:nvSpPr>
            <p:spPr>
              <a:xfrm>
                <a:off x="2860075" y="4249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8" name="Google Shape;1198;p3"/>
              <p:cNvSpPr/>
              <p:nvPr/>
            </p:nvSpPr>
            <p:spPr>
              <a:xfrm>
                <a:off x="2899050" y="4283525"/>
                <a:ext cx="16050" cy="16025"/>
              </a:xfrm>
              <a:custGeom>
                <a:avLst/>
                <a:gdLst/>
                <a:ahLst/>
                <a:cxnLst/>
                <a:rect l="l" t="t" r="r" b="b"/>
                <a:pathLst>
                  <a:path w="642"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9" name="Google Shape;1199;p3"/>
              <p:cNvSpPr/>
              <p:nvPr/>
            </p:nvSpPr>
            <p:spPr>
              <a:xfrm>
                <a:off x="2860075" y="4453525"/>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0" name="Google Shape;1200;p3"/>
              <p:cNvSpPr/>
              <p:nvPr/>
            </p:nvSpPr>
            <p:spPr>
              <a:xfrm>
                <a:off x="2860075" y="4419550"/>
                <a:ext cx="16025" cy="16025"/>
              </a:xfrm>
              <a:custGeom>
                <a:avLst/>
                <a:gdLst/>
                <a:ahLst/>
                <a:cxnLst/>
                <a:rect l="l" t="t" r="r" b="b"/>
                <a:pathLst>
                  <a:path w="641" h="641" extrusionOk="0">
                    <a:moveTo>
                      <a:pt x="320" y="1"/>
                    </a:moveTo>
                    <a:cubicBezTo>
                      <a:pt x="144" y="1"/>
                      <a:pt x="0" y="144"/>
                      <a:pt x="0" y="320"/>
                    </a:cubicBezTo>
                    <a:cubicBezTo>
                      <a:pt x="0" y="498"/>
                      <a:pt x="144" y="641"/>
                      <a:pt x="320" y="641"/>
                    </a:cubicBezTo>
                    <a:cubicBezTo>
                      <a:pt x="498" y="641"/>
                      <a:pt x="641" y="498"/>
                      <a:pt x="641" y="320"/>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1" name="Google Shape;1201;p3"/>
              <p:cNvSpPr/>
              <p:nvPr/>
            </p:nvSpPr>
            <p:spPr>
              <a:xfrm>
                <a:off x="2860075" y="4351475"/>
                <a:ext cx="16025" cy="16050"/>
              </a:xfrm>
              <a:custGeom>
                <a:avLst/>
                <a:gdLst/>
                <a:ahLst/>
                <a:cxnLst/>
                <a:rect l="l" t="t" r="r" b="b"/>
                <a:pathLst>
                  <a:path w="641" h="642" extrusionOk="0">
                    <a:moveTo>
                      <a:pt x="320" y="1"/>
                    </a:moveTo>
                    <a:cubicBezTo>
                      <a:pt x="144" y="1"/>
                      <a:pt x="0" y="145"/>
                      <a:pt x="0" y="322"/>
                    </a:cubicBezTo>
                    <a:cubicBezTo>
                      <a:pt x="0" y="498"/>
                      <a:pt x="144" y="641"/>
                      <a:pt x="320" y="641"/>
                    </a:cubicBezTo>
                    <a:cubicBezTo>
                      <a:pt x="498" y="641"/>
                      <a:pt x="641" y="498"/>
                      <a:pt x="641" y="322"/>
                    </a:cubicBezTo>
                    <a:cubicBezTo>
                      <a:pt x="641" y="147"/>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2" name="Google Shape;1202;p3"/>
              <p:cNvSpPr/>
              <p:nvPr/>
            </p:nvSpPr>
            <p:spPr>
              <a:xfrm>
                <a:off x="2938075" y="4113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3" name="Google Shape;1203;p3"/>
              <p:cNvSpPr/>
              <p:nvPr/>
            </p:nvSpPr>
            <p:spPr>
              <a:xfrm>
                <a:off x="2938075"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4" name="Google Shape;1204;p3"/>
              <p:cNvSpPr/>
              <p:nvPr/>
            </p:nvSpPr>
            <p:spPr>
              <a:xfrm>
                <a:off x="2938075" y="4045500"/>
                <a:ext cx="16050" cy="16025"/>
              </a:xfrm>
              <a:custGeom>
                <a:avLst/>
                <a:gdLst/>
                <a:ahLst/>
                <a:cxnLst/>
                <a:rect l="l" t="t" r="r" b="b"/>
                <a:pathLst>
                  <a:path w="642" h="641" extrusionOk="0">
                    <a:moveTo>
                      <a:pt x="322" y="0"/>
                    </a:moveTo>
                    <a:cubicBezTo>
                      <a:pt x="144" y="0"/>
                      <a:pt x="1" y="143"/>
                      <a:pt x="1" y="320"/>
                    </a:cubicBezTo>
                    <a:cubicBezTo>
                      <a:pt x="1" y="497"/>
                      <a:pt x="144" y="641"/>
                      <a:pt x="322" y="641"/>
                    </a:cubicBezTo>
                    <a:cubicBezTo>
                      <a:pt x="498" y="641"/>
                      <a:pt x="641" y="497"/>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5" name="Google Shape;1205;p3"/>
              <p:cNvSpPr/>
              <p:nvPr/>
            </p:nvSpPr>
            <p:spPr>
              <a:xfrm>
                <a:off x="2938075" y="4079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6" name="Google Shape;1206;p3"/>
              <p:cNvSpPr/>
              <p:nvPr/>
            </p:nvSpPr>
            <p:spPr>
              <a:xfrm>
                <a:off x="2938075"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7" name="Google Shape;1207;p3"/>
              <p:cNvSpPr/>
              <p:nvPr/>
            </p:nvSpPr>
            <p:spPr>
              <a:xfrm>
                <a:off x="2938075"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8" name="Google Shape;1208;p3"/>
              <p:cNvSpPr/>
              <p:nvPr/>
            </p:nvSpPr>
            <p:spPr>
              <a:xfrm>
                <a:off x="2938075"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9" name="Google Shape;1209;p3"/>
              <p:cNvSpPr/>
              <p:nvPr/>
            </p:nvSpPr>
            <p:spPr>
              <a:xfrm>
                <a:off x="2899050" y="4351475"/>
                <a:ext cx="16050" cy="16050"/>
              </a:xfrm>
              <a:custGeom>
                <a:avLst/>
                <a:gdLst/>
                <a:ahLst/>
                <a:cxnLst/>
                <a:rect l="l" t="t" r="r" b="b"/>
                <a:pathLst>
                  <a:path w="642"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0" name="Google Shape;1210;p3"/>
              <p:cNvSpPr/>
              <p:nvPr/>
            </p:nvSpPr>
            <p:spPr>
              <a:xfrm>
                <a:off x="2899050" y="4419550"/>
                <a:ext cx="16050" cy="16025"/>
              </a:xfrm>
              <a:custGeom>
                <a:avLst/>
                <a:gdLst/>
                <a:ahLst/>
                <a:cxnLst/>
                <a:rect l="l" t="t" r="r" b="b"/>
                <a:pathLst>
                  <a:path w="642"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1" name="Google Shape;1211;p3"/>
              <p:cNvSpPr/>
              <p:nvPr/>
            </p:nvSpPr>
            <p:spPr>
              <a:xfrm>
                <a:off x="2899050" y="4385500"/>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2" name="Google Shape;1212;p3"/>
              <p:cNvSpPr/>
              <p:nvPr/>
            </p:nvSpPr>
            <p:spPr>
              <a:xfrm>
                <a:off x="2938075" y="4011475"/>
                <a:ext cx="16050" cy="16025"/>
              </a:xfrm>
              <a:custGeom>
                <a:avLst/>
                <a:gdLst/>
                <a:ahLst/>
                <a:cxnLst/>
                <a:rect l="l" t="t" r="r" b="b"/>
                <a:pathLst>
                  <a:path w="642" h="641" extrusionOk="0">
                    <a:moveTo>
                      <a:pt x="322" y="1"/>
                    </a:moveTo>
                    <a:cubicBezTo>
                      <a:pt x="144" y="1"/>
                      <a:pt x="1" y="144"/>
                      <a:pt x="1" y="321"/>
                    </a:cubicBezTo>
                    <a:cubicBezTo>
                      <a:pt x="1" y="498"/>
                      <a:pt x="144" y="641"/>
                      <a:pt x="322" y="641"/>
                    </a:cubicBezTo>
                    <a:cubicBezTo>
                      <a:pt x="498" y="641"/>
                      <a:pt x="641" y="498"/>
                      <a:pt x="641" y="321"/>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3" name="Google Shape;1213;p3"/>
              <p:cNvSpPr/>
              <p:nvPr/>
            </p:nvSpPr>
            <p:spPr>
              <a:xfrm>
                <a:off x="2899050" y="4317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4" name="Google Shape;1214;p3"/>
              <p:cNvSpPr/>
              <p:nvPr/>
            </p:nvSpPr>
            <p:spPr>
              <a:xfrm>
                <a:off x="2899050" y="4487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5" name="Google Shape;1215;p3"/>
              <p:cNvSpPr/>
              <p:nvPr/>
            </p:nvSpPr>
            <p:spPr>
              <a:xfrm>
                <a:off x="2860075" y="4215525"/>
                <a:ext cx="16025" cy="16050"/>
              </a:xfrm>
              <a:custGeom>
                <a:avLst/>
                <a:gdLst/>
                <a:ahLst/>
                <a:cxnLst/>
                <a:rect l="l" t="t" r="r" b="b"/>
                <a:pathLst>
                  <a:path w="641" h="642" extrusionOk="0">
                    <a:moveTo>
                      <a:pt x="320" y="1"/>
                    </a:moveTo>
                    <a:cubicBezTo>
                      <a:pt x="144" y="1"/>
                      <a:pt x="0" y="144"/>
                      <a:pt x="0" y="320"/>
                    </a:cubicBezTo>
                    <a:cubicBezTo>
                      <a:pt x="0" y="498"/>
                      <a:pt x="144" y="641"/>
                      <a:pt x="320" y="641"/>
                    </a:cubicBezTo>
                    <a:cubicBezTo>
                      <a:pt x="498" y="641"/>
                      <a:pt x="641" y="498"/>
                      <a:pt x="641" y="320"/>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6" name="Google Shape;1216;p3"/>
              <p:cNvSpPr/>
              <p:nvPr/>
            </p:nvSpPr>
            <p:spPr>
              <a:xfrm>
                <a:off x="2899825" y="4013325"/>
                <a:ext cx="15275" cy="14175"/>
              </a:xfrm>
              <a:custGeom>
                <a:avLst/>
                <a:gdLst/>
                <a:ahLst/>
                <a:cxnLst/>
                <a:rect l="l" t="t" r="r" b="b"/>
                <a:pathLst>
                  <a:path w="611" h="567" extrusionOk="0">
                    <a:moveTo>
                      <a:pt x="493" y="0"/>
                    </a:moveTo>
                    <a:cubicBezTo>
                      <a:pt x="325" y="122"/>
                      <a:pt x="161" y="249"/>
                      <a:pt x="0" y="379"/>
                    </a:cubicBezTo>
                    <a:cubicBezTo>
                      <a:pt x="51" y="490"/>
                      <a:pt x="161" y="567"/>
                      <a:pt x="289" y="567"/>
                    </a:cubicBezTo>
                    <a:cubicBezTo>
                      <a:pt x="467" y="567"/>
                      <a:pt x="610" y="424"/>
                      <a:pt x="610" y="247"/>
                    </a:cubicBezTo>
                    <a:cubicBezTo>
                      <a:pt x="610" y="148"/>
                      <a:pt x="564" y="59"/>
                      <a:pt x="493"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7" name="Google Shape;1217;p3"/>
              <p:cNvSpPr/>
              <p:nvPr/>
            </p:nvSpPr>
            <p:spPr>
              <a:xfrm>
                <a:off x="2782725" y="4317500"/>
                <a:ext cx="15300" cy="16050"/>
              </a:xfrm>
              <a:custGeom>
                <a:avLst/>
                <a:gdLst/>
                <a:ahLst/>
                <a:cxnLst/>
                <a:rect l="l" t="t" r="r" b="b"/>
                <a:pathLst>
                  <a:path w="612" h="642" extrusionOk="0">
                    <a:moveTo>
                      <a:pt x="292" y="1"/>
                    </a:moveTo>
                    <a:cubicBezTo>
                      <a:pt x="162" y="1"/>
                      <a:pt x="51" y="77"/>
                      <a:pt x="1" y="189"/>
                    </a:cubicBezTo>
                    <a:cubicBezTo>
                      <a:pt x="19" y="307"/>
                      <a:pt x="37" y="423"/>
                      <a:pt x="58" y="537"/>
                    </a:cubicBezTo>
                    <a:cubicBezTo>
                      <a:pt x="114" y="602"/>
                      <a:pt x="197" y="641"/>
                      <a:pt x="292" y="641"/>
                    </a:cubicBezTo>
                    <a:cubicBezTo>
                      <a:pt x="468" y="641"/>
                      <a:pt x="611" y="498"/>
                      <a:pt x="611" y="322"/>
                    </a:cubicBezTo>
                    <a:cubicBezTo>
                      <a:pt x="611" y="144"/>
                      <a:pt x="468" y="1"/>
                      <a:pt x="29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8" name="Google Shape;1218;p3"/>
              <p:cNvSpPr/>
              <p:nvPr/>
            </p:nvSpPr>
            <p:spPr>
              <a:xfrm>
                <a:off x="2899825" y="4521525"/>
                <a:ext cx="15275" cy="14225"/>
              </a:xfrm>
              <a:custGeom>
                <a:avLst/>
                <a:gdLst/>
                <a:ahLst/>
                <a:cxnLst/>
                <a:rect l="l" t="t" r="r" b="b"/>
                <a:pathLst>
                  <a:path w="611" h="569" extrusionOk="0">
                    <a:moveTo>
                      <a:pt x="289" y="0"/>
                    </a:moveTo>
                    <a:cubicBezTo>
                      <a:pt x="160" y="0"/>
                      <a:pt x="48" y="79"/>
                      <a:pt x="0" y="189"/>
                    </a:cubicBezTo>
                    <a:cubicBezTo>
                      <a:pt x="161" y="318"/>
                      <a:pt x="325" y="445"/>
                      <a:pt x="493" y="568"/>
                    </a:cubicBezTo>
                    <a:cubicBezTo>
                      <a:pt x="565" y="507"/>
                      <a:pt x="610" y="421"/>
                      <a:pt x="610" y="321"/>
                    </a:cubicBezTo>
                    <a:cubicBezTo>
                      <a:pt x="610" y="144"/>
                      <a:pt x="467" y="0"/>
                      <a:pt x="289"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9" name="Google Shape;1219;p3"/>
              <p:cNvSpPr/>
              <p:nvPr/>
            </p:nvSpPr>
            <p:spPr>
              <a:xfrm>
                <a:off x="2862000" y="4487550"/>
                <a:ext cx="14100" cy="14400"/>
              </a:xfrm>
              <a:custGeom>
                <a:avLst/>
                <a:gdLst/>
                <a:ahLst/>
                <a:cxnLst/>
                <a:rect l="l" t="t" r="r" b="b"/>
                <a:pathLst>
                  <a:path w="564" h="576" extrusionOk="0">
                    <a:moveTo>
                      <a:pt x="243" y="0"/>
                    </a:moveTo>
                    <a:cubicBezTo>
                      <a:pt x="145" y="0"/>
                      <a:pt x="59" y="45"/>
                      <a:pt x="0" y="115"/>
                    </a:cubicBezTo>
                    <a:cubicBezTo>
                      <a:pt x="142" y="271"/>
                      <a:pt x="287" y="425"/>
                      <a:pt x="436" y="576"/>
                    </a:cubicBezTo>
                    <a:cubicBezTo>
                      <a:pt x="511" y="516"/>
                      <a:pt x="564" y="424"/>
                      <a:pt x="564" y="320"/>
                    </a:cubicBezTo>
                    <a:cubicBezTo>
                      <a:pt x="564" y="143"/>
                      <a:pt x="421" y="0"/>
                      <a:pt x="243"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0" name="Google Shape;1220;p3"/>
              <p:cNvSpPr/>
              <p:nvPr/>
            </p:nvSpPr>
            <p:spPr>
              <a:xfrm>
                <a:off x="2938075"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1" name="Google Shape;1221;p3"/>
              <p:cNvSpPr/>
              <p:nvPr/>
            </p:nvSpPr>
            <p:spPr>
              <a:xfrm>
                <a:off x="2788500" y="4351475"/>
                <a:ext cx="9525" cy="15550"/>
              </a:xfrm>
              <a:custGeom>
                <a:avLst/>
                <a:gdLst/>
                <a:ahLst/>
                <a:cxnLst/>
                <a:rect l="l" t="t" r="r" b="b"/>
                <a:pathLst>
                  <a:path w="381" h="622" extrusionOk="0">
                    <a:moveTo>
                      <a:pt x="61" y="1"/>
                    </a:moveTo>
                    <a:cubicBezTo>
                      <a:pt x="40" y="1"/>
                      <a:pt x="22" y="4"/>
                      <a:pt x="0" y="7"/>
                    </a:cubicBezTo>
                    <a:cubicBezTo>
                      <a:pt x="52" y="215"/>
                      <a:pt x="106" y="420"/>
                      <a:pt x="168" y="622"/>
                    </a:cubicBezTo>
                    <a:cubicBezTo>
                      <a:pt x="293" y="578"/>
                      <a:pt x="380" y="462"/>
                      <a:pt x="380" y="322"/>
                    </a:cubicBezTo>
                    <a:cubicBezTo>
                      <a:pt x="380" y="145"/>
                      <a:pt x="237" y="1"/>
                      <a:pt x="6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2" name="Google Shape;1222;p3"/>
              <p:cNvSpPr/>
              <p:nvPr/>
            </p:nvSpPr>
            <p:spPr>
              <a:xfrm>
                <a:off x="2781975" y="4283525"/>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3" name="Google Shape;1223;p3"/>
              <p:cNvSpPr/>
              <p:nvPr/>
            </p:nvSpPr>
            <p:spPr>
              <a:xfrm>
                <a:off x="2781975"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4" name="Google Shape;1224;p3"/>
              <p:cNvSpPr/>
              <p:nvPr/>
            </p:nvSpPr>
            <p:spPr>
              <a:xfrm>
                <a:off x="3055950" y="4589525"/>
                <a:ext cx="15125" cy="6575"/>
              </a:xfrm>
              <a:custGeom>
                <a:avLst/>
                <a:gdLst/>
                <a:ahLst/>
                <a:cxnLst/>
                <a:rect l="l" t="t" r="r" b="b"/>
                <a:pathLst>
                  <a:path w="605" h="263" extrusionOk="0">
                    <a:moveTo>
                      <a:pt x="290" y="0"/>
                    </a:moveTo>
                    <a:cubicBezTo>
                      <a:pt x="160" y="0"/>
                      <a:pt x="49" y="78"/>
                      <a:pt x="1" y="188"/>
                    </a:cubicBezTo>
                    <a:cubicBezTo>
                      <a:pt x="200" y="217"/>
                      <a:pt x="401" y="241"/>
                      <a:pt x="605" y="262"/>
                    </a:cubicBezTo>
                    <a:cubicBezTo>
                      <a:pt x="576" y="113"/>
                      <a:pt x="447" y="0"/>
                      <a:pt x="29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5" name="Google Shape;1225;p3"/>
              <p:cNvSpPr/>
              <p:nvPr/>
            </p:nvSpPr>
            <p:spPr>
              <a:xfrm>
                <a:off x="3094225" y="4589525"/>
                <a:ext cx="16025" cy="8050"/>
              </a:xfrm>
              <a:custGeom>
                <a:avLst/>
                <a:gdLst/>
                <a:ahLst/>
                <a:cxnLst/>
                <a:rect l="l" t="t" r="r" b="b"/>
                <a:pathLst>
                  <a:path w="641" h="322" extrusionOk="0">
                    <a:moveTo>
                      <a:pt x="321" y="0"/>
                    </a:moveTo>
                    <a:cubicBezTo>
                      <a:pt x="145" y="0"/>
                      <a:pt x="2" y="142"/>
                      <a:pt x="1" y="317"/>
                    </a:cubicBezTo>
                    <a:cubicBezTo>
                      <a:pt x="106" y="320"/>
                      <a:pt x="213" y="321"/>
                      <a:pt x="321" y="321"/>
                    </a:cubicBezTo>
                    <a:cubicBezTo>
                      <a:pt x="428" y="321"/>
                      <a:pt x="534" y="320"/>
                      <a:pt x="641" y="317"/>
                    </a:cubicBezTo>
                    <a:cubicBezTo>
                      <a:pt x="639" y="142"/>
                      <a:pt x="496"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6" name="Google Shape;1226;p3"/>
              <p:cNvSpPr/>
              <p:nvPr/>
            </p:nvSpPr>
            <p:spPr>
              <a:xfrm>
                <a:off x="3406475" y="4317500"/>
                <a:ext cx="15275" cy="16050"/>
              </a:xfrm>
              <a:custGeom>
                <a:avLst/>
                <a:gdLst/>
                <a:ahLst/>
                <a:cxnLst/>
                <a:rect l="l" t="t" r="r" b="b"/>
                <a:pathLst>
                  <a:path w="611" h="642" extrusionOk="0">
                    <a:moveTo>
                      <a:pt x="320" y="1"/>
                    </a:moveTo>
                    <a:cubicBezTo>
                      <a:pt x="143" y="1"/>
                      <a:pt x="0" y="144"/>
                      <a:pt x="0" y="322"/>
                    </a:cubicBezTo>
                    <a:cubicBezTo>
                      <a:pt x="0" y="498"/>
                      <a:pt x="143" y="641"/>
                      <a:pt x="320" y="641"/>
                    </a:cubicBezTo>
                    <a:cubicBezTo>
                      <a:pt x="413" y="641"/>
                      <a:pt x="496" y="602"/>
                      <a:pt x="553" y="537"/>
                    </a:cubicBezTo>
                    <a:cubicBezTo>
                      <a:pt x="574" y="421"/>
                      <a:pt x="594" y="307"/>
                      <a:pt x="611" y="189"/>
                    </a:cubicBezTo>
                    <a:cubicBezTo>
                      <a:pt x="559" y="77"/>
                      <a:pt x="451"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7" name="Google Shape;1227;p3"/>
              <p:cNvSpPr/>
              <p:nvPr/>
            </p:nvSpPr>
            <p:spPr>
              <a:xfrm>
                <a:off x="3328375" y="4487550"/>
                <a:ext cx="14125" cy="14400"/>
              </a:xfrm>
              <a:custGeom>
                <a:avLst/>
                <a:gdLst/>
                <a:ahLst/>
                <a:cxnLst/>
                <a:rect l="l" t="t" r="r" b="b"/>
                <a:pathLst>
                  <a:path w="565" h="576" extrusionOk="0">
                    <a:moveTo>
                      <a:pt x="322" y="0"/>
                    </a:moveTo>
                    <a:cubicBezTo>
                      <a:pt x="144" y="0"/>
                      <a:pt x="1" y="143"/>
                      <a:pt x="1" y="320"/>
                    </a:cubicBezTo>
                    <a:cubicBezTo>
                      <a:pt x="1" y="425"/>
                      <a:pt x="52" y="519"/>
                      <a:pt x="129" y="576"/>
                    </a:cubicBezTo>
                    <a:cubicBezTo>
                      <a:pt x="278" y="425"/>
                      <a:pt x="423" y="273"/>
                      <a:pt x="564" y="115"/>
                    </a:cubicBezTo>
                    <a:cubicBezTo>
                      <a:pt x="506" y="45"/>
                      <a:pt x="420"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8" name="Google Shape;1228;p3"/>
              <p:cNvSpPr/>
              <p:nvPr/>
            </p:nvSpPr>
            <p:spPr>
              <a:xfrm>
                <a:off x="3406475" y="4351475"/>
                <a:ext cx="9525" cy="15550"/>
              </a:xfrm>
              <a:custGeom>
                <a:avLst/>
                <a:gdLst/>
                <a:ahLst/>
                <a:cxnLst/>
                <a:rect l="l" t="t" r="r" b="b"/>
                <a:pathLst>
                  <a:path w="381" h="622" extrusionOk="0">
                    <a:moveTo>
                      <a:pt x="320" y="1"/>
                    </a:moveTo>
                    <a:cubicBezTo>
                      <a:pt x="143" y="1"/>
                      <a:pt x="0" y="147"/>
                      <a:pt x="0" y="322"/>
                    </a:cubicBezTo>
                    <a:cubicBezTo>
                      <a:pt x="0" y="460"/>
                      <a:pt x="89" y="578"/>
                      <a:pt x="213" y="622"/>
                    </a:cubicBezTo>
                    <a:cubicBezTo>
                      <a:pt x="273" y="418"/>
                      <a:pt x="330" y="212"/>
                      <a:pt x="380" y="7"/>
                    </a:cubicBezTo>
                    <a:cubicBezTo>
                      <a:pt x="362" y="4"/>
                      <a:pt x="341"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9" name="Google Shape;1229;p3"/>
              <p:cNvSpPr/>
              <p:nvPr/>
            </p:nvSpPr>
            <p:spPr>
              <a:xfrm>
                <a:off x="3133400" y="4589525"/>
                <a:ext cx="15125" cy="6525"/>
              </a:xfrm>
              <a:custGeom>
                <a:avLst/>
                <a:gdLst/>
                <a:ahLst/>
                <a:cxnLst/>
                <a:rect l="l" t="t" r="r" b="b"/>
                <a:pathLst>
                  <a:path w="605" h="261" extrusionOk="0">
                    <a:moveTo>
                      <a:pt x="316" y="0"/>
                    </a:moveTo>
                    <a:cubicBezTo>
                      <a:pt x="159" y="0"/>
                      <a:pt x="29" y="112"/>
                      <a:pt x="1" y="261"/>
                    </a:cubicBezTo>
                    <a:cubicBezTo>
                      <a:pt x="204" y="241"/>
                      <a:pt x="406" y="217"/>
                      <a:pt x="605" y="187"/>
                    </a:cubicBezTo>
                    <a:cubicBezTo>
                      <a:pt x="555" y="78"/>
                      <a:pt x="444" y="0"/>
                      <a:pt x="31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0" name="Google Shape;1230;p3"/>
              <p:cNvSpPr/>
              <p:nvPr/>
            </p:nvSpPr>
            <p:spPr>
              <a:xfrm>
                <a:off x="2860075" y="4181525"/>
                <a:ext cx="16025" cy="16025"/>
              </a:xfrm>
              <a:custGeom>
                <a:avLst/>
                <a:gdLst/>
                <a:ahLst/>
                <a:cxnLst/>
                <a:rect l="l" t="t" r="r" b="b"/>
                <a:pathLst>
                  <a:path w="641" h="641" extrusionOk="0">
                    <a:moveTo>
                      <a:pt x="320" y="0"/>
                    </a:moveTo>
                    <a:cubicBezTo>
                      <a:pt x="144" y="0"/>
                      <a:pt x="0" y="143"/>
                      <a:pt x="0" y="321"/>
                    </a:cubicBezTo>
                    <a:cubicBezTo>
                      <a:pt x="0" y="497"/>
                      <a:pt x="144" y="641"/>
                      <a:pt x="320" y="641"/>
                    </a:cubicBezTo>
                    <a:cubicBezTo>
                      <a:pt x="498" y="641"/>
                      <a:pt x="641" y="497"/>
                      <a:pt x="641" y="321"/>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1" name="Google Shape;1231;p3"/>
              <p:cNvSpPr/>
              <p:nvPr/>
            </p:nvSpPr>
            <p:spPr>
              <a:xfrm>
                <a:off x="3289350" y="4521525"/>
                <a:ext cx="15275" cy="14225"/>
              </a:xfrm>
              <a:custGeom>
                <a:avLst/>
                <a:gdLst/>
                <a:ahLst/>
                <a:cxnLst/>
                <a:rect l="l" t="t" r="r" b="b"/>
                <a:pathLst>
                  <a:path w="611" h="569" extrusionOk="0">
                    <a:moveTo>
                      <a:pt x="322" y="0"/>
                    </a:moveTo>
                    <a:cubicBezTo>
                      <a:pt x="144" y="0"/>
                      <a:pt x="1" y="144"/>
                      <a:pt x="1" y="321"/>
                    </a:cubicBezTo>
                    <a:cubicBezTo>
                      <a:pt x="1" y="421"/>
                      <a:pt x="47" y="507"/>
                      <a:pt x="118" y="568"/>
                    </a:cubicBezTo>
                    <a:cubicBezTo>
                      <a:pt x="285" y="445"/>
                      <a:pt x="450" y="318"/>
                      <a:pt x="611" y="189"/>
                    </a:cubicBezTo>
                    <a:cubicBezTo>
                      <a:pt x="563" y="79"/>
                      <a:pt x="451"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2" name="Google Shape;1232;p3"/>
              <p:cNvSpPr/>
              <p:nvPr/>
            </p:nvSpPr>
            <p:spPr>
              <a:xfrm>
                <a:off x="2821050" y="4419550"/>
                <a:ext cx="16025" cy="16025"/>
              </a:xfrm>
              <a:custGeom>
                <a:avLst/>
                <a:gdLst/>
                <a:ahLst/>
                <a:cxnLst/>
                <a:rect l="l" t="t" r="r" b="b"/>
                <a:pathLst>
                  <a:path w="641" h="641" extrusionOk="0">
                    <a:moveTo>
                      <a:pt x="320" y="1"/>
                    </a:moveTo>
                    <a:cubicBezTo>
                      <a:pt x="143" y="1"/>
                      <a:pt x="0" y="144"/>
                      <a:pt x="0" y="320"/>
                    </a:cubicBezTo>
                    <a:cubicBezTo>
                      <a:pt x="0" y="498"/>
                      <a:pt x="143" y="641"/>
                      <a:pt x="320" y="641"/>
                    </a:cubicBezTo>
                    <a:cubicBezTo>
                      <a:pt x="496"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3" name="Google Shape;1233;p3"/>
              <p:cNvSpPr/>
              <p:nvPr/>
            </p:nvSpPr>
            <p:spPr>
              <a:xfrm>
                <a:off x="2821050" y="4351475"/>
                <a:ext cx="16025" cy="16050"/>
              </a:xfrm>
              <a:custGeom>
                <a:avLst/>
                <a:gdLst/>
                <a:ahLst/>
                <a:cxnLst/>
                <a:rect l="l" t="t" r="r" b="b"/>
                <a:pathLst>
                  <a:path w="641" h="642" extrusionOk="0">
                    <a:moveTo>
                      <a:pt x="320" y="1"/>
                    </a:moveTo>
                    <a:cubicBezTo>
                      <a:pt x="143" y="1"/>
                      <a:pt x="0" y="145"/>
                      <a:pt x="0" y="322"/>
                    </a:cubicBezTo>
                    <a:cubicBezTo>
                      <a:pt x="0" y="498"/>
                      <a:pt x="143" y="641"/>
                      <a:pt x="320" y="641"/>
                    </a:cubicBezTo>
                    <a:cubicBezTo>
                      <a:pt x="496"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4" name="Google Shape;1234;p3"/>
              <p:cNvSpPr/>
              <p:nvPr/>
            </p:nvSpPr>
            <p:spPr>
              <a:xfrm>
                <a:off x="2821050" y="4385500"/>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5" name="Google Shape;1235;p3"/>
              <p:cNvSpPr/>
              <p:nvPr/>
            </p:nvSpPr>
            <p:spPr>
              <a:xfrm>
                <a:off x="2860075" y="4113525"/>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6" name="Google Shape;1236;p3"/>
              <p:cNvSpPr/>
              <p:nvPr/>
            </p:nvSpPr>
            <p:spPr>
              <a:xfrm>
                <a:off x="2860075" y="4079550"/>
                <a:ext cx="16025" cy="16025"/>
              </a:xfrm>
              <a:custGeom>
                <a:avLst/>
                <a:gdLst/>
                <a:ahLst/>
                <a:cxnLst/>
                <a:rect l="l" t="t" r="r" b="b"/>
                <a:pathLst>
                  <a:path w="641" h="641" extrusionOk="0">
                    <a:moveTo>
                      <a:pt x="320" y="0"/>
                    </a:moveTo>
                    <a:cubicBezTo>
                      <a:pt x="144" y="0"/>
                      <a:pt x="0" y="143"/>
                      <a:pt x="0" y="320"/>
                    </a:cubicBezTo>
                    <a:cubicBezTo>
                      <a:pt x="0" y="498"/>
                      <a:pt x="144" y="641"/>
                      <a:pt x="320" y="641"/>
                    </a:cubicBezTo>
                    <a:cubicBezTo>
                      <a:pt x="498" y="641"/>
                      <a:pt x="641" y="498"/>
                      <a:pt x="641" y="320"/>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7" name="Google Shape;1237;p3"/>
              <p:cNvSpPr/>
              <p:nvPr/>
            </p:nvSpPr>
            <p:spPr>
              <a:xfrm>
                <a:off x="2860075" y="4147550"/>
                <a:ext cx="16025" cy="16025"/>
              </a:xfrm>
              <a:custGeom>
                <a:avLst/>
                <a:gdLst/>
                <a:ahLst/>
                <a:cxnLst/>
                <a:rect l="l" t="t" r="r" b="b"/>
                <a:pathLst>
                  <a:path w="641" h="641" extrusionOk="0">
                    <a:moveTo>
                      <a:pt x="320" y="0"/>
                    </a:moveTo>
                    <a:cubicBezTo>
                      <a:pt x="144" y="0"/>
                      <a:pt x="0" y="143"/>
                      <a:pt x="0" y="319"/>
                    </a:cubicBezTo>
                    <a:cubicBezTo>
                      <a:pt x="0" y="497"/>
                      <a:pt x="144" y="640"/>
                      <a:pt x="320" y="640"/>
                    </a:cubicBezTo>
                    <a:cubicBezTo>
                      <a:pt x="498" y="640"/>
                      <a:pt x="641" y="497"/>
                      <a:pt x="641" y="319"/>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8" name="Google Shape;1238;p3"/>
              <p:cNvSpPr/>
              <p:nvPr/>
            </p:nvSpPr>
            <p:spPr>
              <a:xfrm>
                <a:off x="2821050" y="4317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9" name="Google Shape;1239;p3"/>
              <p:cNvSpPr/>
              <p:nvPr/>
            </p:nvSpPr>
            <p:spPr>
              <a:xfrm>
                <a:off x="2821050" y="4181525"/>
                <a:ext cx="16025" cy="16025"/>
              </a:xfrm>
              <a:custGeom>
                <a:avLst/>
                <a:gdLst/>
                <a:ahLst/>
                <a:cxnLst/>
                <a:rect l="l" t="t" r="r" b="b"/>
                <a:pathLst>
                  <a:path w="641" h="641" extrusionOk="0">
                    <a:moveTo>
                      <a:pt x="320" y="0"/>
                    </a:moveTo>
                    <a:cubicBezTo>
                      <a:pt x="143" y="0"/>
                      <a:pt x="0" y="143"/>
                      <a:pt x="0" y="321"/>
                    </a:cubicBezTo>
                    <a:cubicBezTo>
                      <a:pt x="0" y="497"/>
                      <a:pt x="143" y="641"/>
                      <a:pt x="320" y="641"/>
                    </a:cubicBezTo>
                    <a:cubicBezTo>
                      <a:pt x="496"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0" name="Google Shape;1240;p3"/>
              <p:cNvSpPr/>
              <p:nvPr/>
            </p:nvSpPr>
            <p:spPr>
              <a:xfrm>
                <a:off x="2821050" y="4113525"/>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1" name="Google Shape;1241;p3"/>
              <p:cNvSpPr/>
              <p:nvPr/>
            </p:nvSpPr>
            <p:spPr>
              <a:xfrm>
                <a:off x="2821050" y="4147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6"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2" name="Google Shape;1242;p3"/>
              <p:cNvSpPr/>
              <p:nvPr/>
            </p:nvSpPr>
            <p:spPr>
              <a:xfrm>
                <a:off x="2788500" y="4182050"/>
                <a:ext cx="9525" cy="15500"/>
              </a:xfrm>
              <a:custGeom>
                <a:avLst/>
                <a:gdLst/>
                <a:ahLst/>
                <a:cxnLst/>
                <a:rect l="l" t="t" r="r" b="b"/>
                <a:pathLst>
                  <a:path w="381" h="620" extrusionOk="0">
                    <a:moveTo>
                      <a:pt x="168" y="0"/>
                    </a:moveTo>
                    <a:cubicBezTo>
                      <a:pt x="107" y="204"/>
                      <a:pt x="52" y="407"/>
                      <a:pt x="0" y="614"/>
                    </a:cubicBezTo>
                    <a:cubicBezTo>
                      <a:pt x="19" y="618"/>
                      <a:pt x="40" y="620"/>
                      <a:pt x="61" y="620"/>
                    </a:cubicBezTo>
                    <a:cubicBezTo>
                      <a:pt x="237" y="620"/>
                      <a:pt x="380" y="476"/>
                      <a:pt x="380" y="300"/>
                    </a:cubicBezTo>
                    <a:cubicBezTo>
                      <a:pt x="380" y="160"/>
                      <a:pt x="293" y="44"/>
                      <a:pt x="168"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3" name="Google Shape;1243;p3"/>
              <p:cNvSpPr/>
              <p:nvPr/>
            </p:nvSpPr>
            <p:spPr>
              <a:xfrm>
                <a:off x="2821050"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6"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4" name="Google Shape;1244;p3"/>
              <p:cNvSpPr/>
              <p:nvPr/>
            </p:nvSpPr>
            <p:spPr>
              <a:xfrm>
                <a:off x="2782725" y="4215525"/>
                <a:ext cx="15300" cy="16050"/>
              </a:xfrm>
              <a:custGeom>
                <a:avLst/>
                <a:gdLst/>
                <a:ahLst/>
                <a:cxnLst/>
                <a:rect l="l" t="t" r="r" b="b"/>
                <a:pathLst>
                  <a:path w="612" h="642" extrusionOk="0">
                    <a:moveTo>
                      <a:pt x="292" y="1"/>
                    </a:moveTo>
                    <a:cubicBezTo>
                      <a:pt x="200" y="1"/>
                      <a:pt x="117" y="40"/>
                      <a:pt x="58" y="103"/>
                    </a:cubicBezTo>
                    <a:cubicBezTo>
                      <a:pt x="37" y="221"/>
                      <a:pt x="19" y="335"/>
                      <a:pt x="1" y="453"/>
                    </a:cubicBezTo>
                    <a:cubicBezTo>
                      <a:pt x="51" y="563"/>
                      <a:pt x="162" y="641"/>
                      <a:pt x="292" y="641"/>
                    </a:cubicBezTo>
                    <a:cubicBezTo>
                      <a:pt x="468" y="641"/>
                      <a:pt x="611" y="498"/>
                      <a:pt x="611" y="320"/>
                    </a:cubicBezTo>
                    <a:cubicBezTo>
                      <a:pt x="611" y="144"/>
                      <a:pt x="468" y="1"/>
                      <a:pt x="29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5" name="Google Shape;1245;p3"/>
              <p:cNvSpPr/>
              <p:nvPr/>
            </p:nvSpPr>
            <p:spPr>
              <a:xfrm>
                <a:off x="2821050"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6" name="Google Shape;1246;p3"/>
              <p:cNvSpPr/>
              <p:nvPr/>
            </p:nvSpPr>
            <p:spPr>
              <a:xfrm>
                <a:off x="2821050" y="4215525"/>
                <a:ext cx="16025" cy="16050"/>
              </a:xfrm>
              <a:custGeom>
                <a:avLst/>
                <a:gdLst/>
                <a:ahLst/>
                <a:cxnLst/>
                <a:rect l="l" t="t" r="r" b="b"/>
                <a:pathLst>
                  <a:path w="641" h="642" extrusionOk="0">
                    <a:moveTo>
                      <a:pt x="320" y="1"/>
                    </a:moveTo>
                    <a:cubicBezTo>
                      <a:pt x="143" y="1"/>
                      <a:pt x="0" y="144"/>
                      <a:pt x="0" y="320"/>
                    </a:cubicBezTo>
                    <a:cubicBezTo>
                      <a:pt x="0" y="498"/>
                      <a:pt x="143" y="641"/>
                      <a:pt x="320" y="641"/>
                    </a:cubicBezTo>
                    <a:cubicBezTo>
                      <a:pt x="496"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7" name="Google Shape;1247;p3"/>
              <p:cNvSpPr/>
              <p:nvPr/>
            </p:nvSpPr>
            <p:spPr>
              <a:xfrm>
                <a:off x="3016175" y="4011475"/>
                <a:ext cx="16025" cy="16025"/>
              </a:xfrm>
              <a:custGeom>
                <a:avLst/>
                <a:gdLst/>
                <a:ahLst/>
                <a:cxnLst/>
                <a:rect l="l" t="t" r="r" b="b"/>
                <a:pathLst>
                  <a:path w="641" h="641" extrusionOk="0">
                    <a:moveTo>
                      <a:pt x="320" y="1"/>
                    </a:moveTo>
                    <a:cubicBezTo>
                      <a:pt x="144" y="1"/>
                      <a:pt x="0" y="144"/>
                      <a:pt x="0" y="321"/>
                    </a:cubicBezTo>
                    <a:cubicBezTo>
                      <a:pt x="0" y="498"/>
                      <a:pt x="144" y="641"/>
                      <a:pt x="320" y="641"/>
                    </a:cubicBezTo>
                    <a:cubicBezTo>
                      <a:pt x="498" y="641"/>
                      <a:pt x="641" y="498"/>
                      <a:pt x="641" y="321"/>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8" name="Google Shape;1248;p3"/>
              <p:cNvSpPr/>
              <p:nvPr/>
            </p:nvSpPr>
            <p:spPr>
              <a:xfrm>
                <a:off x="3055950" y="3953025"/>
                <a:ext cx="15125" cy="6500"/>
              </a:xfrm>
              <a:custGeom>
                <a:avLst/>
                <a:gdLst/>
                <a:ahLst/>
                <a:cxnLst/>
                <a:rect l="l" t="t" r="r" b="b"/>
                <a:pathLst>
                  <a:path w="605" h="260" extrusionOk="0">
                    <a:moveTo>
                      <a:pt x="605" y="0"/>
                    </a:moveTo>
                    <a:lnTo>
                      <a:pt x="605" y="0"/>
                    </a:lnTo>
                    <a:cubicBezTo>
                      <a:pt x="401" y="18"/>
                      <a:pt x="200" y="44"/>
                      <a:pt x="1" y="74"/>
                    </a:cubicBezTo>
                    <a:cubicBezTo>
                      <a:pt x="49" y="182"/>
                      <a:pt x="160" y="259"/>
                      <a:pt x="290" y="259"/>
                    </a:cubicBezTo>
                    <a:cubicBezTo>
                      <a:pt x="447" y="259"/>
                      <a:pt x="576" y="149"/>
                      <a:pt x="605"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9" name="Google Shape;1249;p3"/>
              <p:cNvSpPr/>
              <p:nvPr/>
            </p:nvSpPr>
            <p:spPr>
              <a:xfrm>
                <a:off x="3054925" y="3977350"/>
                <a:ext cx="16300" cy="16000"/>
              </a:xfrm>
              <a:custGeom>
                <a:avLst/>
                <a:gdLst/>
                <a:ahLst/>
                <a:cxnLst/>
                <a:rect l="l" t="t" r="r" b="b"/>
                <a:pathLst>
                  <a:path w="652" h="640" extrusionOk="0">
                    <a:moveTo>
                      <a:pt x="327" y="0"/>
                    </a:moveTo>
                    <a:cubicBezTo>
                      <a:pt x="323" y="0"/>
                      <a:pt x="320" y="0"/>
                      <a:pt x="316" y="0"/>
                    </a:cubicBezTo>
                    <a:cubicBezTo>
                      <a:pt x="138" y="5"/>
                      <a:pt x="1" y="154"/>
                      <a:pt x="5" y="330"/>
                    </a:cubicBezTo>
                    <a:cubicBezTo>
                      <a:pt x="11" y="503"/>
                      <a:pt x="154" y="639"/>
                      <a:pt x="326" y="639"/>
                    </a:cubicBezTo>
                    <a:cubicBezTo>
                      <a:pt x="330" y="639"/>
                      <a:pt x="333" y="639"/>
                      <a:pt x="337" y="639"/>
                    </a:cubicBezTo>
                    <a:cubicBezTo>
                      <a:pt x="513" y="633"/>
                      <a:pt x="652" y="486"/>
                      <a:pt x="646" y="309"/>
                    </a:cubicBezTo>
                    <a:cubicBezTo>
                      <a:pt x="640" y="137"/>
                      <a:pt x="498" y="0"/>
                      <a:pt x="327"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0" name="Google Shape;1250;p3"/>
              <p:cNvSpPr/>
              <p:nvPr/>
            </p:nvSpPr>
            <p:spPr>
              <a:xfrm>
                <a:off x="3016175" y="4521525"/>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1" name="Google Shape;1251;p3"/>
              <p:cNvSpPr/>
              <p:nvPr/>
            </p:nvSpPr>
            <p:spPr>
              <a:xfrm>
                <a:off x="3054925" y="4113375"/>
                <a:ext cx="16300" cy="16000"/>
              </a:xfrm>
              <a:custGeom>
                <a:avLst/>
                <a:gdLst/>
                <a:ahLst/>
                <a:cxnLst/>
                <a:rect l="l" t="t" r="r" b="b"/>
                <a:pathLst>
                  <a:path w="652" h="640" extrusionOk="0">
                    <a:moveTo>
                      <a:pt x="327" y="0"/>
                    </a:moveTo>
                    <a:cubicBezTo>
                      <a:pt x="323" y="0"/>
                      <a:pt x="320" y="0"/>
                      <a:pt x="316" y="0"/>
                    </a:cubicBezTo>
                    <a:cubicBezTo>
                      <a:pt x="138" y="6"/>
                      <a:pt x="1" y="154"/>
                      <a:pt x="5" y="330"/>
                    </a:cubicBezTo>
                    <a:cubicBezTo>
                      <a:pt x="11" y="503"/>
                      <a:pt x="154" y="639"/>
                      <a:pt x="326" y="639"/>
                    </a:cubicBezTo>
                    <a:cubicBezTo>
                      <a:pt x="330" y="639"/>
                      <a:pt x="333" y="639"/>
                      <a:pt x="337" y="639"/>
                    </a:cubicBezTo>
                    <a:cubicBezTo>
                      <a:pt x="513" y="633"/>
                      <a:pt x="652" y="486"/>
                      <a:pt x="646" y="309"/>
                    </a:cubicBezTo>
                    <a:cubicBezTo>
                      <a:pt x="640" y="137"/>
                      <a:pt x="498" y="0"/>
                      <a:pt x="327"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2" name="Google Shape;1252;p3"/>
              <p:cNvSpPr/>
              <p:nvPr/>
            </p:nvSpPr>
            <p:spPr>
              <a:xfrm>
                <a:off x="3054925" y="4079350"/>
                <a:ext cx="16300" cy="16050"/>
              </a:xfrm>
              <a:custGeom>
                <a:avLst/>
                <a:gdLst/>
                <a:ahLst/>
                <a:cxnLst/>
                <a:rect l="l" t="t" r="r" b="b"/>
                <a:pathLst>
                  <a:path w="652" h="642" extrusionOk="0">
                    <a:moveTo>
                      <a:pt x="327" y="1"/>
                    </a:moveTo>
                    <a:cubicBezTo>
                      <a:pt x="323" y="1"/>
                      <a:pt x="320" y="1"/>
                      <a:pt x="316" y="1"/>
                    </a:cubicBezTo>
                    <a:cubicBezTo>
                      <a:pt x="138" y="7"/>
                      <a:pt x="1" y="154"/>
                      <a:pt x="5" y="332"/>
                    </a:cubicBezTo>
                    <a:cubicBezTo>
                      <a:pt x="11" y="505"/>
                      <a:pt x="154" y="641"/>
                      <a:pt x="326" y="641"/>
                    </a:cubicBezTo>
                    <a:cubicBezTo>
                      <a:pt x="330" y="641"/>
                      <a:pt x="333" y="641"/>
                      <a:pt x="337" y="641"/>
                    </a:cubicBezTo>
                    <a:cubicBezTo>
                      <a:pt x="513" y="635"/>
                      <a:pt x="652" y="487"/>
                      <a:pt x="646" y="311"/>
                    </a:cubicBezTo>
                    <a:cubicBezTo>
                      <a:pt x="640" y="137"/>
                      <a:pt x="498" y="1"/>
                      <a:pt x="327"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3" name="Google Shape;1253;p3"/>
              <p:cNvSpPr/>
              <p:nvPr/>
            </p:nvSpPr>
            <p:spPr>
              <a:xfrm>
                <a:off x="3054900" y="4011325"/>
                <a:ext cx="16325" cy="16050"/>
              </a:xfrm>
              <a:custGeom>
                <a:avLst/>
                <a:gdLst/>
                <a:ahLst/>
                <a:cxnLst/>
                <a:rect l="l" t="t" r="r" b="b"/>
                <a:pathLst>
                  <a:path w="653" h="642" extrusionOk="0">
                    <a:moveTo>
                      <a:pt x="328" y="0"/>
                    </a:moveTo>
                    <a:cubicBezTo>
                      <a:pt x="324" y="0"/>
                      <a:pt x="321" y="0"/>
                      <a:pt x="317" y="1"/>
                    </a:cubicBezTo>
                    <a:cubicBezTo>
                      <a:pt x="139" y="7"/>
                      <a:pt x="0" y="154"/>
                      <a:pt x="6" y="331"/>
                    </a:cubicBezTo>
                    <a:cubicBezTo>
                      <a:pt x="12" y="505"/>
                      <a:pt x="155" y="641"/>
                      <a:pt x="327" y="641"/>
                    </a:cubicBezTo>
                    <a:cubicBezTo>
                      <a:pt x="331" y="641"/>
                      <a:pt x="334" y="641"/>
                      <a:pt x="338" y="641"/>
                    </a:cubicBezTo>
                    <a:cubicBezTo>
                      <a:pt x="514" y="635"/>
                      <a:pt x="653" y="487"/>
                      <a:pt x="647" y="309"/>
                    </a:cubicBezTo>
                    <a:cubicBezTo>
                      <a:pt x="641" y="137"/>
                      <a:pt x="499" y="0"/>
                      <a:pt x="328"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4" name="Google Shape;1254;p3"/>
              <p:cNvSpPr/>
              <p:nvPr/>
            </p:nvSpPr>
            <p:spPr>
              <a:xfrm>
                <a:off x="2938075"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5" name="Google Shape;1255;p3"/>
              <p:cNvSpPr/>
              <p:nvPr/>
            </p:nvSpPr>
            <p:spPr>
              <a:xfrm>
                <a:off x="3054925" y="4045375"/>
                <a:ext cx="16300" cy="16000"/>
              </a:xfrm>
              <a:custGeom>
                <a:avLst/>
                <a:gdLst/>
                <a:ahLst/>
                <a:cxnLst/>
                <a:rect l="l" t="t" r="r" b="b"/>
                <a:pathLst>
                  <a:path w="652" h="640" extrusionOk="0">
                    <a:moveTo>
                      <a:pt x="327" y="0"/>
                    </a:moveTo>
                    <a:cubicBezTo>
                      <a:pt x="323" y="0"/>
                      <a:pt x="320" y="1"/>
                      <a:pt x="316" y="1"/>
                    </a:cubicBezTo>
                    <a:cubicBezTo>
                      <a:pt x="138" y="7"/>
                      <a:pt x="1" y="154"/>
                      <a:pt x="5" y="331"/>
                    </a:cubicBezTo>
                    <a:cubicBezTo>
                      <a:pt x="11" y="503"/>
                      <a:pt x="154" y="640"/>
                      <a:pt x="326" y="640"/>
                    </a:cubicBezTo>
                    <a:cubicBezTo>
                      <a:pt x="330" y="640"/>
                      <a:pt x="333" y="640"/>
                      <a:pt x="337" y="640"/>
                    </a:cubicBezTo>
                    <a:cubicBezTo>
                      <a:pt x="513" y="635"/>
                      <a:pt x="652" y="486"/>
                      <a:pt x="646" y="310"/>
                    </a:cubicBezTo>
                    <a:cubicBezTo>
                      <a:pt x="640" y="137"/>
                      <a:pt x="498" y="0"/>
                      <a:pt x="327"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6" name="Google Shape;1256;p3"/>
              <p:cNvSpPr/>
              <p:nvPr/>
            </p:nvSpPr>
            <p:spPr>
              <a:xfrm>
                <a:off x="3016175" y="4215525"/>
                <a:ext cx="16025" cy="16050"/>
              </a:xfrm>
              <a:custGeom>
                <a:avLst/>
                <a:gdLst/>
                <a:ahLst/>
                <a:cxnLst/>
                <a:rect l="l" t="t" r="r" b="b"/>
                <a:pathLst>
                  <a:path w="641" h="642" extrusionOk="0">
                    <a:moveTo>
                      <a:pt x="320" y="1"/>
                    </a:moveTo>
                    <a:cubicBezTo>
                      <a:pt x="144" y="1"/>
                      <a:pt x="0" y="144"/>
                      <a:pt x="0" y="320"/>
                    </a:cubicBezTo>
                    <a:cubicBezTo>
                      <a:pt x="0"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7" name="Google Shape;1257;p3"/>
              <p:cNvSpPr/>
              <p:nvPr/>
            </p:nvSpPr>
            <p:spPr>
              <a:xfrm>
                <a:off x="3016175" y="4317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8" name="Google Shape;1258;p3"/>
              <p:cNvSpPr/>
              <p:nvPr/>
            </p:nvSpPr>
            <p:spPr>
              <a:xfrm>
                <a:off x="3016175" y="4283525"/>
                <a:ext cx="16025" cy="16025"/>
              </a:xfrm>
              <a:custGeom>
                <a:avLst/>
                <a:gdLst/>
                <a:ahLst/>
                <a:cxnLst/>
                <a:rect l="l" t="t" r="r" b="b"/>
                <a:pathLst>
                  <a:path w="641" h="641" extrusionOk="0">
                    <a:moveTo>
                      <a:pt x="320" y="1"/>
                    </a:moveTo>
                    <a:cubicBezTo>
                      <a:pt x="144" y="1"/>
                      <a:pt x="0" y="144"/>
                      <a:pt x="0" y="320"/>
                    </a:cubicBezTo>
                    <a:cubicBezTo>
                      <a:pt x="0"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9" name="Google Shape;1259;p3"/>
              <p:cNvSpPr/>
              <p:nvPr/>
            </p:nvSpPr>
            <p:spPr>
              <a:xfrm>
                <a:off x="3016175" y="4249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0" name="Google Shape;1260;p3"/>
              <p:cNvSpPr/>
              <p:nvPr/>
            </p:nvSpPr>
            <p:spPr>
              <a:xfrm>
                <a:off x="3016175" y="4351475"/>
                <a:ext cx="16025" cy="16050"/>
              </a:xfrm>
              <a:custGeom>
                <a:avLst/>
                <a:gdLst/>
                <a:ahLst/>
                <a:cxnLst/>
                <a:rect l="l" t="t" r="r" b="b"/>
                <a:pathLst>
                  <a:path w="641" h="642" extrusionOk="0">
                    <a:moveTo>
                      <a:pt x="320" y="1"/>
                    </a:moveTo>
                    <a:cubicBezTo>
                      <a:pt x="144" y="1"/>
                      <a:pt x="0" y="145"/>
                      <a:pt x="0" y="322"/>
                    </a:cubicBezTo>
                    <a:cubicBezTo>
                      <a:pt x="0"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1" name="Google Shape;1261;p3"/>
              <p:cNvSpPr/>
              <p:nvPr/>
            </p:nvSpPr>
            <p:spPr>
              <a:xfrm>
                <a:off x="3016175" y="4419550"/>
                <a:ext cx="16025" cy="16025"/>
              </a:xfrm>
              <a:custGeom>
                <a:avLst/>
                <a:gdLst/>
                <a:ahLst/>
                <a:cxnLst/>
                <a:rect l="l" t="t" r="r" b="b"/>
                <a:pathLst>
                  <a:path w="641" h="641" extrusionOk="0">
                    <a:moveTo>
                      <a:pt x="320" y="1"/>
                    </a:moveTo>
                    <a:cubicBezTo>
                      <a:pt x="144" y="1"/>
                      <a:pt x="0" y="144"/>
                      <a:pt x="0" y="320"/>
                    </a:cubicBezTo>
                    <a:cubicBezTo>
                      <a:pt x="0"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2" name="Google Shape;1262;p3"/>
              <p:cNvSpPr/>
              <p:nvPr/>
            </p:nvSpPr>
            <p:spPr>
              <a:xfrm>
                <a:off x="3016175" y="4385500"/>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3" name="Google Shape;1263;p3"/>
              <p:cNvSpPr/>
              <p:nvPr/>
            </p:nvSpPr>
            <p:spPr>
              <a:xfrm>
                <a:off x="3016175" y="4453525"/>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4" name="Google Shape;1264;p3"/>
              <p:cNvSpPr/>
              <p:nvPr/>
            </p:nvSpPr>
            <p:spPr>
              <a:xfrm>
                <a:off x="3016175" y="4555550"/>
                <a:ext cx="16025" cy="16025"/>
              </a:xfrm>
              <a:custGeom>
                <a:avLst/>
                <a:gdLst/>
                <a:ahLst/>
                <a:cxnLst/>
                <a:rect l="l" t="t" r="r" b="b"/>
                <a:pathLst>
                  <a:path w="641" h="641" extrusionOk="0">
                    <a:moveTo>
                      <a:pt x="320" y="0"/>
                    </a:moveTo>
                    <a:cubicBezTo>
                      <a:pt x="144" y="0"/>
                      <a:pt x="0" y="143"/>
                      <a:pt x="0" y="319"/>
                    </a:cubicBezTo>
                    <a:cubicBezTo>
                      <a:pt x="0"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5" name="Google Shape;1265;p3"/>
              <p:cNvSpPr/>
              <p:nvPr/>
            </p:nvSpPr>
            <p:spPr>
              <a:xfrm>
                <a:off x="3055200" y="4487550"/>
                <a:ext cx="16025" cy="16025"/>
              </a:xfrm>
              <a:custGeom>
                <a:avLst/>
                <a:gdLst/>
                <a:ahLst/>
                <a:cxnLst/>
                <a:rect l="l" t="t" r="r" b="b"/>
                <a:pathLst>
                  <a:path w="641"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6" name="Google Shape;1266;p3"/>
              <p:cNvSpPr/>
              <p:nvPr/>
            </p:nvSpPr>
            <p:spPr>
              <a:xfrm>
                <a:off x="3055200" y="4419550"/>
                <a:ext cx="16025" cy="16025"/>
              </a:xfrm>
              <a:custGeom>
                <a:avLst/>
                <a:gdLst/>
                <a:ahLst/>
                <a:cxnLst/>
                <a:rect l="l" t="t" r="r" b="b"/>
                <a:pathLst>
                  <a:path w="641"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7" name="Google Shape;1267;p3"/>
              <p:cNvSpPr/>
              <p:nvPr/>
            </p:nvSpPr>
            <p:spPr>
              <a:xfrm>
                <a:off x="3055200" y="4555550"/>
                <a:ext cx="16025" cy="16025"/>
              </a:xfrm>
              <a:custGeom>
                <a:avLst/>
                <a:gdLst/>
                <a:ahLst/>
                <a:cxnLst/>
                <a:rect l="l" t="t" r="r" b="b"/>
                <a:pathLst>
                  <a:path w="641"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8" name="Google Shape;1268;p3"/>
              <p:cNvSpPr/>
              <p:nvPr/>
            </p:nvSpPr>
            <p:spPr>
              <a:xfrm>
                <a:off x="3055200" y="4147550"/>
                <a:ext cx="16025" cy="16025"/>
              </a:xfrm>
              <a:custGeom>
                <a:avLst/>
                <a:gdLst/>
                <a:ahLst/>
                <a:cxnLst/>
                <a:rect l="l" t="t" r="r" b="b"/>
                <a:pathLst>
                  <a:path w="641"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9" name="Google Shape;1269;p3"/>
              <p:cNvSpPr/>
              <p:nvPr/>
            </p:nvSpPr>
            <p:spPr>
              <a:xfrm>
                <a:off x="3094125" y="3977450"/>
                <a:ext cx="16175" cy="16050"/>
              </a:xfrm>
              <a:custGeom>
                <a:avLst/>
                <a:gdLst/>
                <a:ahLst/>
                <a:cxnLst/>
                <a:rect l="l" t="t" r="r" b="b"/>
                <a:pathLst>
                  <a:path w="647" h="642" extrusionOk="0">
                    <a:moveTo>
                      <a:pt x="324" y="1"/>
                    </a:moveTo>
                    <a:cubicBezTo>
                      <a:pt x="322" y="1"/>
                      <a:pt x="320" y="1"/>
                      <a:pt x="318" y="1"/>
                    </a:cubicBezTo>
                    <a:cubicBezTo>
                      <a:pt x="140" y="4"/>
                      <a:pt x="0" y="150"/>
                      <a:pt x="3" y="326"/>
                    </a:cubicBezTo>
                    <a:cubicBezTo>
                      <a:pt x="8" y="502"/>
                      <a:pt x="151" y="641"/>
                      <a:pt x="324" y="641"/>
                    </a:cubicBezTo>
                    <a:cubicBezTo>
                      <a:pt x="326" y="641"/>
                      <a:pt x="328" y="641"/>
                      <a:pt x="330" y="641"/>
                    </a:cubicBezTo>
                    <a:cubicBezTo>
                      <a:pt x="506" y="637"/>
                      <a:pt x="646" y="491"/>
                      <a:pt x="643" y="314"/>
                    </a:cubicBezTo>
                    <a:cubicBezTo>
                      <a:pt x="640" y="140"/>
                      <a:pt x="497" y="1"/>
                      <a:pt x="324"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0" name="Google Shape;1270;p3"/>
              <p:cNvSpPr/>
              <p:nvPr/>
            </p:nvSpPr>
            <p:spPr>
              <a:xfrm>
                <a:off x="3094225" y="3951500"/>
                <a:ext cx="16025" cy="8025"/>
              </a:xfrm>
              <a:custGeom>
                <a:avLst/>
                <a:gdLst/>
                <a:ahLst/>
                <a:cxnLst/>
                <a:rect l="l" t="t" r="r" b="b"/>
                <a:pathLst>
                  <a:path w="641" h="321" extrusionOk="0">
                    <a:moveTo>
                      <a:pt x="321" y="1"/>
                    </a:moveTo>
                    <a:cubicBezTo>
                      <a:pt x="213" y="1"/>
                      <a:pt x="106" y="2"/>
                      <a:pt x="1" y="4"/>
                    </a:cubicBezTo>
                    <a:cubicBezTo>
                      <a:pt x="2" y="180"/>
                      <a:pt x="145" y="320"/>
                      <a:pt x="321" y="320"/>
                    </a:cubicBezTo>
                    <a:cubicBezTo>
                      <a:pt x="496" y="320"/>
                      <a:pt x="639" y="180"/>
                      <a:pt x="641" y="4"/>
                    </a:cubicBezTo>
                    <a:cubicBezTo>
                      <a:pt x="535" y="2"/>
                      <a:pt x="42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1" name="Google Shape;1271;p3"/>
              <p:cNvSpPr/>
              <p:nvPr/>
            </p:nvSpPr>
            <p:spPr>
              <a:xfrm>
                <a:off x="3055200" y="4521525"/>
                <a:ext cx="16025" cy="16025"/>
              </a:xfrm>
              <a:custGeom>
                <a:avLst/>
                <a:gdLst/>
                <a:ahLst/>
                <a:cxnLst/>
                <a:rect l="l" t="t" r="r" b="b"/>
                <a:pathLst>
                  <a:path w="641"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2" name="Google Shape;1272;p3"/>
              <p:cNvSpPr/>
              <p:nvPr/>
            </p:nvSpPr>
            <p:spPr>
              <a:xfrm>
                <a:off x="3055200" y="4453525"/>
                <a:ext cx="16025" cy="16050"/>
              </a:xfrm>
              <a:custGeom>
                <a:avLst/>
                <a:gdLst/>
                <a:ahLst/>
                <a:cxnLst/>
                <a:rect l="l" t="t" r="r" b="b"/>
                <a:pathLst>
                  <a:path w="641"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3" name="Google Shape;1273;p3"/>
              <p:cNvSpPr/>
              <p:nvPr/>
            </p:nvSpPr>
            <p:spPr>
              <a:xfrm>
                <a:off x="3055200" y="4385500"/>
                <a:ext cx="16025" cy="16025"/>
              </a:xfrm>
              <a:custGeom>
                <a:avLst/>
                <a:gdLst/>
                <a:ahLst/>
                <a:cxnLst/>
                <a:rect l="l" t="t" r="r" b="b"/>
                <a:pathLst>
                  <a:path w="641"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4" name="Google Shape;1274;p3"/>
              <p:cNvSpPr/>
              <p:nvPr/>
            </p:nvSpPr>
            <p:spPr>
              <a:xfrm>
                <a:off x="3055200" y="4215525"/>
                <a:ext cx="16025" cy="16050"/>
              </a:xfrm>
              <a:custGeom>
                <a:avLst/>
                <a:gdLst/>
                <a:ahLst/>
                <a:cxnLst/>
                <a:rect l="l" t="t" r="r" b="b"/>
                <a:pathLst>
                  <a:path w="641"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5" name="Google Shape;1275;p3"/>
              <p:cNvSpPr/>
              <p:nvPr/>
            </p:nvSpPr>
            <p:spPr>
              <a:xfrm>
                <a:off x="3055200" y="4181525"/>
                <a:ext cx="16025" cy="16025"/>
              </a:xfrm>
              <a:custGeom>
                <a:avLst/>
                <a:gdLst/>
                <a:ahLst/>
                <a:cxnLst/>
                <a:rect l="l" t="t" r="r" b="b"/>
                <a:pathLst>
                  <a:path w="641"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6" name="Google Shape;1276;p3"/>
              <p:cNvSpPr/>
              <p:nvPr/>
            </p:nvSpPr>
            <p:spPr>
              <a:xfrm>
                <a:off x="3055200" y="4249500"/>
                <a:ext cx="16025" cy="16050"/>
              </a:xfrm>
              <a:custGeom>
                <a:avLst/>
                <a:gdLst/>
                <a:ahLst/>
                <a:cxnLst/>
                <a:rect l="l" t="t" r="r" b="b"/>
                <a:pathLst>
                  <a:path w="641"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7" name="Google Shape;1277;p3"/>
              <p:cNvSpPr/>
              <p:nvPr/>
            </p:nvSpPr>
            <p:spPr>
              <a:xfrm>
                <a:off x="3055200" y="4283525"/>
                <a:ext cx="16025" cy="16025"/>
              </a:xfrm>
              <a:custGeom>
                <a:avLst/>
                <a:gdLst/>
                <a:ahLst/>
                <a:cxnLst/>
                <a:rect l="l" t="t" r="r" b="b"/>
                <a:pathLst>
                  <a:path w="641"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8" name="Google Shape;1278;p3"/>
              <p:cNvSpPr/>
              <p:nvPr/>
            </p:nvSpPr>
            <p:spPr>
              <a:xfrm>
                <a:off x="3055200" y="4351475"/>
                <a:ext cx="16025" cy="16050"/>
              </a:xfrm>
              <a:custGeom>
                <a:avLst/>
                <a:gdLst/>
                <a:ahLst/>
                <a:cxnLst/>
                <a:rect l="l" t="t" r="r" b="b"/>
                <a:pathLst>
                  <a:path w="641"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9" name="Google Shape;1279;p3"/>
              <p:cNvSpPr/>
              <p:nvPr/>
            </p:nvSpPr>
            <p:spPr>
              <a:xfrm>
                <a:off x="3055200" y="4317500"/>
                <a:ext cx="16025" cy="16050"/>
              </a:xfrm>
              <a:custGeom>
                <a:avLst/>
                <a:gdLst/>
                <a:ahLst/>
                <a:cxnLst/>
                <a:rect l="l" t="t" r="r" b="b"/>
                <a:pathLst>
                  <a:path w="641"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0" name="Google Shape;1280;p3"/>
              <p:cNvSpPr/>
              <p:nvPr/>
            </p:nvSpPr>
            <p:spPr>
              <a:xfrm>
                <a:off x="3016175" y="4487550"/>
                <a:ext cx="16025" cy="16025"/>
              </a:xfrm>
              <a:custGeom>
                <a:avLst/>
                <a:gdLst/>
                <a:ahLst/>
                <a:cxnLst/>
                <a:rect l="l" t="t" r="r" b="b"/>
                <a:pathLst>
                  <a:path w="641" h="641" extrusionOk="0">
                    <a:moveTo>
                      <a:pt x="320" y="0"/>
                    </a:moveTo>
                    <a:cubicBezTo>
                      <a:pt x="144" y="0"/>
                      <a:pt x="0" y="143"/>
                      <a:pt x="0" y="320"/>
                    </a:cubicBezTo>
                    <a:cubicBezTo>
                      <a:pt x="0"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1" name="Google Shape;1281;p3"/>
              <p:cNvSpPr/>
              <p:nvPr/>
            </p:nvSpPr>
            <p:spPr>
              <a:xfrm>
                <a:off x="2977100" y="4079550"/>
                <a:ext cx="16050" cy="16025"/>
              </a:xfrm>
              <a:custGeom>
                <a:avLst/>
                <a:gdLst/>
                <a:ahLst/>
                <a:cxnLst/>
                <a:rect l="l" t="t" r="r" b="b"/>
                <a:pathLst>
                  <a:path w="642" h="641" extrusionOk="0">
                    <a:moveTo>
                      <a:pt x="322" y="0"/>
                    </a:moveTo>
                    <a:cubicBezTo>
                      <a:pt x="144" y="0"/>
                      <a:pt x="1" y="143"/>
                      <a:pt x="1" y="320"/>
                    </a:cubicBezTo>
                    <a:cubicBezTo>
                      <a:pt x="1" y="496"/>
                      <a:pt x="144" y="641"/>
                      <a:pt x="322" y="641"/>
                    </a:cubicBezTo>
                    <a:cubicBezTo>
                      <a:pt x="498" y="641"/>
                      <a:pt x="641" y="496"/>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2" name="Google Shape;1282;p3"/>
              <p:cNvSpPr/>
              <p:nvPr/>
            </p:nvSpPr>
            <p:spPr>
              <a:xfrm>
                <a:off x="2977100" y="4011475"/>
                <a:ext cx="16050" cy="16025"/>
              </a:xfrm>
              <a:custGeom>
                <a:avLst/>
                <a:gdLst/>
                <a:ahLst/>
                <a:cxnLst/>
                <a:rect l="l" t="t" r="r" b="b"/>
                <a:pathLst>
                  <a:path w="642" h="641" extrusionOk="0">
                    <a:moveTo>
                      <a:pt x="322" y="1"/>
                    </a:moveTo>
                    <a:cubicBezTo>
                      <a:pt x="144" y="1"/>
                      <a:pt x="1" y="144"/>
                      <a:pt x="1" y="321"/>
                    </a:cubicBezTo>
                    <a:cubicBezTo>
                      <a:pt x="1" y="498"/>
                      <a:pt x="144" y="641"/>
                      <a:pt x="322" y="641"/>
                    </a:cubicBezTo>
                    <a:cubicBezTo>
                      <a:pt x="498" y="641"/>
                      <a:pt x="641" y="498"/>
                      <a:pt x="641" y="321"/>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3" name="Google Shape;1283;p3"/>
              <p:cNvSpPr/>
              <p:nvPr/>
            </p:nvSpPr>
            <p:spPr>
              <a:xfrm>
                <a:off x="2977100" y="4045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4" name="Google Shape;1284;p3"/>
              <p:cNvSpPr/>
              <p:nvPr/>
            </p:nvSpPr>
            <p:spPr>
              <a:xfrm>
                <a:off x="2977100" y="4113525"/>
                <a:ext cx="16050" cy="16025"/>
              </a:xfrm>
              <a:custGeom>
                <a:avLst/>
                <a:gdLst/>
                <a:ahLst/>
                <a:cxnLst/>
                <a:rect l="l" t="t" r="r" b="b"/>
                <a:pathLst>
                  <a:path w="642"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5" name="Google Shape;1285;p3"/>
              <p:cNvSpPr/>
              <p:nvPr/>
            </p:nvSpPr>
            <p:spPr>
              <a:xfrm>
                <a:off x="2977100"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6" name="Google Shape;1286;p3"/>
              <p:cNvSpPr/>
              <p:nvPr/>
            </p:nvSpPr>
            <p:spPr>
              <a:xfrm>
                <a:off x="2977100"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7" name="Google Shape;1287;p3"/>
              <p:cNvSpPr/>
              <p:nvPr/>
            </p:nvSpPr>
            <p:spPr>
              <a:xfrm>
                <a:off x="2977100"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8" name="Google Shape;1288;p3"/>
              <p:cNvSpPr/>
              <p:nvPr/>
            </p:nvSpPr>
            <p:spPr>
              <a:xfrm>
                <a:off x="2977100"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9" name="Google Shape;1289;p3"/>
              <p:cNvSpPr/>
              <p:nvPr/>
            </p:nvSpPr>
            <p:spPr>
              <a:xfrm>
                <a:off x="2938075"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0" name="Google Shape;1290;p3"/>
              <p:cNvSpPr/>
              <p:nvPr/>
            </p:nvSpPr>
            <p:spPr>
              <a:xfrm>
                <a:off x="2938075"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1" name="Google Shape;1291;p3"/>
              <p:cNvSpPr/>
              <p:nvPr/>
            </p:nvSpPr>
            <p:spPr>
              <a:xfrm>
                <a:off x="2977100" y="3977500"/>
                <a:ext cx="16050" cy="16025"/>
              </a:xfrm>
              <a:custGeom>
                <a:avLst/>
                <a:gdLst/>
                <a:ahLst/>
                <a:cxnLst/>
                <a:rect l="l" t="t" r="r" b="b"/>
                <a:pathLst>
                  <a:path w="642"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2" name="Google Shape;1292;p3"/>
              <p:cNvSpPr/>
              <p:nvPr/>
            </p:nvSpPr>
            <p:spPr>
              <a:xfrm>
                <a:off x="2938075"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3" name="Google Shape;1293;p3"/>
              <p:cNvSpPr/>
              <p:nvPr/>
            </p:nvSpPr>
            <p:spPr>
              <a:xfrm>
                <a:off x="2938075"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4" name="Google Shape;1294;p3"/>
              <p:cNvSpPr/>
              <p:nvPr/>
            </p:nvSpPr>
            <p:spPr>
              <a:xfrm>
                <a:off x="2938075" y="4487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5" name="Google Shape;1295;p3"/>
              <p:cNvSpPr/>
              <p:nvPr/>
            </p:nvSpPr>
            <p:spPr>
              <a:xfrm>
                <a:off x="2938075" y="4521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6" name="Google Shape;1296;p3"/>
              <p:cNvSpPr/>
              <p:nvPr/>
            </p:nvSpPr>
            <p:spPr>
              <a:xfrm>
                <a:off x="2977100"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7" name="Google Shape;1297;p3"/>
              <p:cNvSpPr/>
              <p:nvPr/>
            </p:nvSpPr>
            <p:spPr>
              <a:xfrm>
                <a:off x="3094125" y="4011425"/>
                <a:ext cx="16175" cy="16050"/>
              </a:xfrm>
              <a:custGeom>
                <a:avLst/>
                <a:gdLst/>
                <a:ahLst/>
                <a:cxnLst/>
                <a:rect l="l" t="t" r="r" b="b"/>
                <a:pathLst>
                  <a:path w="647" h="642" extrusionOk="0">
                    <a:moveTo>
                      <a:pt x="324" y="1"/>
                    </a:moveTo>
                    <a:cubicBezTo>
                      <a:pt x="322" y="1"/>
                      <a:pt x="320" y="1"/>
                      <a:pt x="318" y="1"/>
                    </a:cubicBezTo>
                    <a:cubicBezTo>
                      <a:pt x="140" y="6"/>
                      <a:pt x="0" y="152"/>
                      <a:pt x="3" y="328"/>
                    </a:cubicBezTo>
                    <a:cubicBezTo>
                      <a:pt x="7" y="502"/>
                      <a:pt x="148" y="642"/>
                      <a:pt x="322" y="642"/>
                    </a:cubicBezTo>
                    <a:cubicBezTo>
                      <a:pt x="324" y="642"/>
                      <a:pt x="327" y="641"/>
                      <a:pt x="330" y="641"/>
                    </a:cubicBezTo>
                    <a:cubicBezTo>
                      <a:pt x="506" y="638"/>
                      <a:pt x="646" y="492"/>
                      <a:pt x="643" y="316"/>
                    </a:cubicBezTo>
                    <a:cubicBezTo>
                      <a:pt x="640" y="140"/>
                      <a:pt x="497" y="1"/>
                      <a:pt x="324"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8" name="Google Shape;1298;p3"/>
              <p:cNvSpPr/>
              <p:nvPr/>
            </p:nvSpPr>
            <p:spPr>
              <a:xfrm>
                <a:off x="3016175" y="3977500"/>
                <a:ext cx="16025" cy="16025"/>
              </a:xfrm>
              <a:custGeom>
                <a:avLst/>
                <a:gdLst/>
                <a:ahLst/>
                <a:cxnLst/>
                <a:rect l="l" t="t" r="r" b="b"/>
                <a:pathLst>
                  <a:path w="641" h="641" extrusionOk="0">
                    <a:moveTo>
                      <a:pt x="320" y="0"/>
                    </a:moveTo>
                    <a:cubicBezTo>
                      <a:pt x="144" y="0"/>
                      <a:pt x="0" y="144"/>
                      <a:pt x="0" y="320"/>
                    </a:cubicBezTo>
                    <a:cubicBezTo>
                      <a:pt x="0" y="498"/>
                      <a:pt x="144" y="641"/>
                      <a:pt x="320" y="641"/>
                    </a:cubicBezTo>
                    <a:cubicBezTo>
                      <a:pt x="498" y="641"/>
                      <a:pt x="641" y="498"/>
                      <a:pt x="641" y="320"/>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9" name="Google Shape;1299;p3"/>
              <p:cNvSpPr/>
              <p:nvPr/>
            </p:nvSpPr>
            <p:spPr>
              <a:xfrm>
                <a:off x="2977100"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0" name="Google Shape;1300;p3"/>
              <p:cNvSpPr/>
              <p:nvPr/>
            </p:nvSpPr>
            <p:spPr>
              <a:xfrm>
                <a:off x="3016175" y="4113525"/>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1" name="Google Shape;1301;p3"/>
              <p:cNvSpPr/>
              <p:nvPr/>
            </p:nvSpPr>
            <p:spPr>
              <a:xfrm>
                <a:off x="3016175" y="4147550"/>
                <a:ext cx="16025" cy="16025"/>
              </a:xfrm>
              <a:custGeom>
                <a:avLst/>
                <a:gdLst/>
                <a:ahLst/>
                <a:cxnLst/>
                <a:rect l="l" t="t" r="r" b="b"/>
                <a:pathLst>
                  <a:path w="641" h="641" extrusionOk="0">
                    <a:moveTo>
                      <a:pt x="320" y="0"/>
                    </a:moveTo>
                    <a:cubicBezTo>
                      <a:pt x="144" y="0"/>
                      <a:pt x="0" y="143"/>
                      <a:pt x="0" y="319"/>
                    </a:cubicBezTo>
                    <a:cubicBezTo>
                      <a:pt x="0"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2" name="Google Shape;1302;p3"/>
              <p:cNvSpPr/>
              <p:nvPr/>
            </p:nvSpPr>
            <p:spPr>
              <a:xfrm>
                <a:off x="2977100" y="4521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3" name="Google Shape;1303;p3"/>
              <p:cNvSpPr/>
              <p:nvPr/>
            </p:nvSpPr>
            <p:spPr>
              <a:xfrm>
                <a:off x="3016175" y="4079550"/>
                <a:ext cx="16025" cy="16025"/>
              </a:xfrm>
              <a:custGeom>
                <a:avLst/>
                <a:gdLst/>
                <a:ahLst/>
                <a:cxnLst/>
                <a:rect l="l" t="t" r="r" b="b"/>
                <a:pathLst>
                  <a:path w="641" h="641" extrusionOk="0">
                    <a:moveTo>
                      <a:pt x="320" y="0"/>
                    </a:moveTo>
                    <a:cubicBezTo>
                      <a:pt x="144" y="0"/>
                      <a:pt x="0" y="143"/>
                      <a:pt x="0" y="320"/>
                    </a:cubicBezTo>
                    <a:cubicBezTo>
                      <a:pt x="0"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4" name="Google Shape;1304;p3"/>
              <p:cNvSpPr/>
              <p:nvPr/>
            </p:nvSpPr>
            <p:spPr>
              <a:xfrm>
                <a:off x="3016175" y="4045500"/>
                <a:ext cx="16025" cy="16025"/>
              </a:xfrm>
              <a:custGeom>
                <a:avLst/>
                <a:gdLst/>
                <a:ahLst/>
                <a:cxnLst/>
                <a:rect l="l" t="t" r="r" b="b"/>
                <a:pathLst>
                  <a:path w="641" h="641" extrusionOk="0">
                    <a:moveTo>
                      <a:pt x="320" y="0"/>
                    </a:moveTo>
                    <a:cubicBezTo>
                      <a:pt x="144" y="0"/>
                      <a:pt x="0" y="143"/>
                      <a:pt x="0" y="320"/>
                    </a:cubicBezTo>
                    <a:cubicBezTo>
                      <a:pt x="0" y="497"/>
                      <a:pt x="144" y="641"/>
                      <a:pt x="320" y="641"/>
                    </a:cubicBezTo>
                    <a:cubicBezTo>
                      <a:pt x="498" y="641"/>
                      <a:pt x="641" y="497"/>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5" name="Google Shape;1305;p3"/>
              <p:cNvSpPr/>
              <p:nvPr/>
            </p:nvSpPr>
            <p:spPr>
              <a:xfrm>
                <a:off x="2977100" y="4555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6" name="Google Shape;1306;p3"/>
              <p:cNvSpPr/>
              <p:nvPr/>
            </p:nvSpPr>
            <p:spPr>
              <a:xfrm>
                <a:off x="2977100"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7" name="Google Shape;1307;p3"/>
              <p:cNvSpPr/>
              <p:nvPr/>
            </p:nvSpPr>
            <p:spPr>
              <a:xfrm>
                <a:off x="2977100"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8" name="Google Shape;1308;p3"/>
              <p:cNvSpPr/>
              <p:nvPr/>
            </p:nvSpPr>
            <p:spPr>
              <a:xfrm>
                <a:off x="2977100"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9" name="Google Shape;1309;p3"/>
              <p:cNvSpPr/>
              <p:nvPr/>
            </p:nvSpPr>
            <p:spPr>
              <a:xfrm>
                <a:off x="2977100" y="4487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0" name="Google Shape;1310;p3"/>
              <p:cNvSpPr/>
              <p:nvPr/>
            </p:nvSpPr>
            <p:spPr>
              <a:xfrm>
                <a:off x="3016175" y="4181525"/>
                <a:ext cx="16025" cy="16025"/>
              </a:xfrm>
              <a:custGeom>
                <a:avLst/>
                <a:gdLst/>
                <a:ahLst/>
                <a:cxnLst/>
                <a:rect l="l" t="t" r="r" b="b"/>
                <a:pathLst>
                  <a:path w="641" h="641" extrusionOk="0">
                    <a:moveTo>
                      <a:pt x="320" y="0"/>
                    </a:moveTo>
                    <a:cubicBezTo>
                      <a:pt x="144" y="0"/>
                      <a:pt x="0" y="143"/>
                      <a:pt x="0" y="321"/>
                    </a:cubicBezTo>
                    <a:cubicBezTo>
                      <a:pt x="0"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1" name="Google Shape;1311;p3"/>
              <p:cNvSpPr/>
              <p:nvPr/>
            </p:nvSpPr>
            <p:spPr>
              <a:xfrm>
                <a:off x="2977100"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12" name="Google Shape;1312;p3"/>
            <p:cNvGrpSpPr/>
            <p:nvPr/>
          </p:nvGrpSpPr>
          <p:grpSpPr>
            <a:xfrm>
              <a:off x="5652643" y="1012843"/>
              <a:ext cx="885398" cy="893069"/>
              <a:chOff x="2781975" y="3951500"/>
              <a:chExt cx="640525" cy="646075"/>
            </a:xfrm>
          </p:grpSpPr>
          <p:sp>
            <p:nvSpPr>
              <p:cNvPr id="1313" name="Google Shape;1313;p3"/>
              <p:cNvSpPr/>
              <p:nvPr/>
            </p:nvSpPr>
            <p:spPr>
              <a:xfrm>
                <a:off x="3172325"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6" y="641"/>
                      <a:pt x="641" y="496"/>
                      <a:pt x="641" y="320"/>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4" name="Google Shape;1314;p3"/>
              <p:cNvSpPr/>
              <p:nvPr/>
            </p:nvSpPr>
            <p:spPr>
              <a:xfrm>
                <a:off x="3172325" y="4215525"/>
                <a:ext cx="16025" cy="16050"/>
              </a:xfrm>
              <a:custGeom>
                <a:avLst/>
                <a:gdLst/>
                <a:ahLst/>
                <a:cxnLst/>
                <a:rect l="l" t="t" r="r" b="b"/>
                <a:pathLst>
                  <a:path w="641" h="642" extrusionOk="0">
                    <a:moveTo>
                      <a:pt x="320" y="1"/>
                    </a:moveTo>
                    <a:cubicBezTo>
                      <a:pt x="143" y="1"/>
                      <a:pt x="0" y="144"/>
                      <a:pt x="0" y="320"/>
                    </a:cubicBezTo>
                    <a:cubicBezTo>
                      <a:pt x="0" y="498"/>
                      <a:pt x="143" y="641"/>
                      <a:pt x="320" y="641"/>
                    </a:cubicBezTo>
                    <a:cubicBezTo>
                      <a:pt x="496" y="641"/>
                      <a:pt x="641" y="498"/>
                      <a:pt x="641" y="320"/>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5" name="Google Shape;1315;p3"/>
              <p:cNvSpPr/>
              <p:nvPr/>
            </p:nvSpPr>
            <p:spPr>
              <a:xfrm>
                <a:off x="3133250" y="4555550"/>
                <a:ext cx="16025" cy="16025"/>
              </a:xfrm>
              <a:custGeom>
                <a:avLst/>
                <a:gdLst/>
                <a:ahLst/>
                <a:cxnLst/>
                <a:rect l="l" t="t" r="r" b="b"/>
                <a:pathLst>
                  <a:path w="641"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6" name="Google Shape;1316;p3"/>
              <p:cNvSpPr/>
              <p:nvPr/>
            </p:nvSpPr>
            <p:spPr>
              <a:xfrm>
                <a:off x="3172325" y="4385500"/>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7" name="Google Shape;1317;p3"/>
              <p:cNvSpPr/>
              <p:nvPr/>
            </p:nvSpPr>
            <p:spPr>
              <a:xfrm>
                <a:off x="3172325" y="4419550"/>
                <a:ext cx="16025" cy="16025"/>
              </a:xfrm>
              <a:custGeom>
                <a:avLst/>
                <a:gdLst/>
                <a:ahLst/>
                <a:cxnLst/>
                <a:rect l="l" t="t" r="r" b="b"/>
                <a:pathLst>
                  <a:path w="641" h="641" extrusionOk="0">
                    <a:moveTo>
                      <a:pt x="320" y="1"/>
                    </a:moveTo>
                    <a:cubicBezTo>
                      <a:pt x="143" y="1"/>
                      <a:pt x="0" y="144"/>
                      <a:pt x="0" y="320"/>
                    </a:cubicBezTo>
                    <a:cubicBezTo>
                      <a:pt x="0" y="498"/>
                      <a:pt x="143" y="641"/>
                      <a:pt x="320" y="641"/>
                    </a:cubicBezTo>
                    <a:cubicBezTo>
                      <a:pt x="496" y="641"/>
                      <a:pt x="641" y="498"/>
                      <a:pt x="641" y="320"/>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8" name="Google Shape;1318;p3"/>
              <p:cNvSpPr/>
              <p:nvPr/>
            </p:nvSpPr>
            <p:spPr>
              <a:xfrm>
                <a:off x="3172325" y="4351475"/>
                <a:ext cx="16025" cy="16050"/>
              </a:xfrm>
              <a:custGeom>
                <a:avLst/>
                <a:gdLst/>
                <a:ahLst/>
                <a:cxnLst/>
                <a:rect l="l" t="t" r="r" b="b"/>
                <a:pathLst>
                  <a:path w="641" h="642" extrusionOk="0">
                    <a:moveTo>
                      <a:pt x="320" y="1"/>
                    </a:moveTo>
                    <a:cubicBezTo>
                      <a:pt x="143" y="1"/>
                      <a:pt x="0" y="145"/>
                      <a:pt x="0" y="322"/>
                    </a:cubicBezTo>
                    <a:cubicBezTo>
                      <a:pt x="0" y="498"/>
                      <a:pt x="143" y="641"/>
                      <a:pt x="320" y="641"/>
                    </a:cubicBezTo>
                    <a:cubicBezTo>
                      <a:pt x="496" y="641"/>
                      <a:pt x="641" y="498"/>
                      <a:pt x="641" y="322"/>
                    </a:cubicBezTo>
                    <a:cubicBezTo>
                      <a:pt x="641" y="147"/>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9" name="Google Shape;1319;p3"/>
              <p:cNvSpPr/>
              <p:nvPr/>
            </p:nvSpPr>
            <p:spPr>
              <a:xfrm>
                <a:off x="3172325" y="4317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0" name="Google Shape;1320;p3"/>
              <p:cNvSpPr/>
              <p:nvPr/>
            </p:nvSpPr>
            <p:spPr>
              <a:xfrm>
                <a:off x="3172325" y="4181525"/>
                <a:ext cx="16025" cy="16025"/>
              </a:xfrm>
              <a:custGeom>
                <a:avLst/>
                <a:gdLst/>
                <a:ahLst/>
                <a:cxnLst/>
                <a:rect l="l" t="t" r="r" b="b"/>
                <a:pathLst>
                  <a:path w="641" h="641" extrusionOk="0">
                    <a:moveTo>
                      <a:pt x="320" y="0"/>
                    </a:moveTo>
                    <a:cubicBezTo>
                      <a:pt x="143" y="0"/>
                      <a:pt x="0" y="143"/>
                      <a:pt x="0" y="321"/>
                    </a:cubicBezTo>
                    <a:cubicBezTo>
                      <a:pt x="0" y="497"/>
                      <a:pt x="143" y="641"/>
                      <a:pt x="320" y="641"/>
                    </a:cubicBezTo>
                    <a:cubicBezTo>
                      <a:pt x="496" y="641"/>
                      <a:pt x="641" y="497"/>
                      <a:pt x="641" y="321"/>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1" name="Google Shape;1321;p3"/>
              <p:cNvSpPr/>
              <p:nvPr/>
            </p:nvSpPr>
            <p:spPr>
              <a:xfrm>
                <a:off x="3172025" y="4045375"/>
                <a:ext cx="16325" cy="16000"/>
              </a:xfrm>
              <a:custGeom>
                <a:avLst/>
                <a:gdLst/>
                <a:ahLst/>
                <a:cxnLst/>
                <a:rect l="l" t="t" r="r" b="b"/>
                <a:pathLst>
                  <a:path w="653" h="640" extrusionOk="0">
                    <a:moveTo>
                      <a:pt x="326" y="0"/>
                    </a:moveTo>
                    <a:cubicBezTo>
                      <a:pt x="322" y="0"/>
                      <a:pt x="319" y="1"/>
                      <a:pt x="315" y="1"/>
                    </a:cubicBezTo>
                    <a:cubicBezTo>
                      <a:pt x="139" y="7"/>
                      <a:pt x="0" y="154"/>
                      <a:pt x="6" y="331"/>
                    </a:cubicBezTo>
                    <a:cubicBezTo>
                      <a:pt x="12" y="503"/>
                      <a:pt x="154" y="640"/>
                      <a:pt x="325" y="640"/>
                    </a:cubicBezTo>
                    <a:cubicBezTo>
                      <a:pt x="329" y="640"/>
                      <a:pt x="332" y="640"/>
                      <a:pt x="336" y="640"/>
                    </a:cubicBezTo>
                    <a:cubicBezTo>
                      <a:pt x="514" y="635"/>
                      <a:pt x="653" y="486"/>
                      <a:pt x="646" y="310"/>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2" name="Google Shape;1322;p3"/>
              <p:cNvSpPr/>
              <p:nvPr/>
            </p:nvSpPr>
            <p:spPr>
              <a:xfrm>
                <a:off x="3172025" y="4011325"/>
                <a:ext cx="16325" cy="16050"/>
              </a:xfrm>
              <a:custGeom>
                <a:avLst/>
                <a:gdLst/>
                <a:ahLst/>
                <a:cxnLst/>
                <a:rect l="l" t="t" r="r" b="b"/>
                <a:pathLst>
                  <a:path w="653" h="642" extrusionOk="0">
                    <a:moveTo>
                      <a:pt x="326" y="0"/>
                    </a:moveTo>
                    <a:cubicBezTo>
                      <a:pt x="322" y="0"/>
                      <a:pt x="319" y="0"/>
                      <a:pt x="315" y="1"/>
                    </a:cubicBezTo>
                    <a:cubicBezTo>
                      <a:pt x="139" y="7"/>
                      <a:pt x="0" y="154"/>
                      <a:pt x="6" y="331"/>
                    </a:cubicBezTo>
                    <a:cubicBezTo>
                      <a:pt x="12" y="505"/>
                      <a:pt x="154" y="641"/>
                      <a:pt x="325" y="641"/>
                    </a:cubicBezTo>
                    <a:cubicBezTo>
                      <a:pt x="329" y="641"/>
                      <a:pt x="332" y="641"/>
                      <a:pt x="336" y="641"/>
                    </a:cubicBezTo>
                    <a:cubicBezTo>
                      <a:pt x="514" y="635"/>
                      <a:pt x="653" y="487"/>
                      <a:pt x="646" y="309"/>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3" name="Google Shape;1323;p3"/>
              <p:cNvSpPr/>
              <p:nvPr/>
            </p:nvSpPr>
            <p:spPr>
              <a:xfrm>
                <a:off x="3172025" y="3977350"/>
                <a:ext cx="16325" cy="16000"/>
              </a:xfrm>
              <a:custGeom>
                <a:avLst/>
                <a:gdLst/>
                <a:ahLst/>
                <a:cxnLst/>
                <a:rect l="l" t="t" r="r" b="b"/>
                <a:pathLst>
                  <a:path w="653" h="640" extrusionOk="0">
                    <a:moveTo>
                      <a:pt x="326" y="0"/>
                    </a:moveTo>
                    <a:cubicBezTo>
                      <a:pt x="322" y="0"/>
                      <a:pt x="319" y="0"/>
                      <a:pt x="315" y="0"/>
                    </a:cubicBezTo>
                    <a:cubicBezTo>
                      <a:pt x="139" y="5"/>
                      <a:pt x="0" y="154"/>
                      <a:pt x="6" y="330"/>
                    </a:cubicBezTo>
                    <a:cubicBezTo>
                      <a:pt x="12" y="503"/>
                      <a:pt x="154" y="639"/>
                      <a:pt x="325" y="639"/>
                    </a:cubicBezTo>
                    <a:cubicBezTo>
                      <a:pt x="329" y="639"/>
                      <a:pt x="332" y="639"/>
                      <a:pt x="336" y="639"/>
                    </a:cubicBezTo>
                    <a:cubicBezTo>
                      <a:pt x="514" y="633"/>
                      <a:pt x="653" y="486"/>
                      <a:pt x="646" y="309"/>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4" name="Google Shape;1324;p3"/>
              <p:cNvSpPr/>
              <p:nvPr/>
            </p:nvSpPr>
            <p:spPr>
              <a:xfrm>
                <a:off x="3133250" y="4521525"/>
                <a:ext cx="16025" cy="16025"/>
              </a:xfrm>
              <a:custGeom>
                <a:avLst/>
                <a:gdLst/>
                <a:ahLst/>
                <a:cxnLst/>
                <a:rect l="l" t="t" r="r" b="b"/>
                <a:pathLst>
                  <a:path w="641"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5" name="Google Shape;1325;p3"/>
              <p:cNvSpPr/>
              <p:nvPr/>
            </p:nvSpPr>
            <p:spPr>
              <a:xfrm>
                <a:off x="3172025" y="4113375"/>
                <a:ext cx="16325" cy="16000"/>
              </a:xfrm>
              <a:custGeom>
                <a:avLst/>
                <a:gdLst/>
                <a:ahLst/>
                <a:cxnLst/>
                <a:rect l="l" t="t" r="r" b="b"/>
                <a:pathLst>
                  <a:path w="653" h="640" extrusionOk="0">
                    <a:moveTo>
                      <a:pt x="326" y="0"/>
                    </a:moveTo>
                    <a:cubicBezTo>
                      <a:pt x="322" y="0"/>
                      <a:pt x="319" y="0"/>
                      <a:pt x="315" y="0"/>
                    </a:cubicBezTo>
                    <a:cubicBezTo>
                      <a:pt x="139" y="6"/>
                      <a:pt x="0" y="154"/>
                      <a:pt x="6" y="330"/>
                    </a:cubicBezTo>
                    <a:cubicBezTo>
                      <a:pt x="12" y="503"/>
                      <a:pt x="154" y="639"/>
                      <a:pt x="325" y="639"/>
                    </a:cubicBezTo>
                    <a:cubicBezTo>
                      <a:pt x="329" y="639"/>
                      <a:pt x="332" y="639"/>
                      <a:pt x="336" y="639"/>
                    </a:cubicBezTo>
                    <a:cubicBezTo>
                      <a:pt x="514" y="633"/>
                      <a:pt x="653" y="486"/>
                      <a:pt x="646" y="309"/>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6" name="Google Shape;1326;p3"/>
              <p:cNvSpPr/>
              <p:nvPr/>
            </p:nvSpPr>
            <p:spPr>
              <a:xfrm>
                <a:off x="3172025" y="4079350"/>
                <a:ext cx="16325" cy="16050"/>
              </a:xfrm>
              <a:custGeom>
                <a:avLst/>
                <a:gdLst/>
                <a:ahLst/>
                <a:cxnLst/>
                <a:rect l="l" t="t" r="r" b="b"/>
                <a:pathLst>
                  <a:path w="653" h="642" extrusionOk="0">
                    <a:moveTo>
                      <a:pt x="326" y="1"/>
                    </a:moveTo>
                    <a:cubicBezTo>
                      <a:pt x="322" y="1"/>
                      <a:pt x="319" y="1"/>
                      <a:pt x="315" y="1"/>
                    </a:cubicBezTo>
                    <a:cubicBezTo>
                      <a:pt x="139" y="7"/>
                      <a:pt x="0" y="154"/>
                      <a:pt x="6" y="332"/>
                    </a:cubicBezTo>
                    <a:cubicBezTo>
                      <a:pt x="12" y="505"/>
                      <a:pt x="154" y="641"/>
                      <a:pt x="325" y="641"/>
                    </a:cubicBezTo>
                    <a:cubicBezTo>
                      <a:pt x="329" y="641"/>
                      <a:pt x="332" y="641"/>
                      <a:pt x="336" y="641"/>
                    </a:cubicBezTo>
                    <a:cubicBezTo>
                      <a:pt x="514" y="635"/>
                      <a:pt x="653" y="487"/>
                      <a:pt x="646" y="310"/>
                    </a:cubicBezTo>
                    <a:cubicBezTo>
                      <a:pt x="641" y="137"/>
                      <a:pt x="499" y="1"/>
                      <a:pt x="326"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7" name="Google Shape;1327;p3"/>
              <p:cNvSpPr/>
              <p:nvPr/>
            </p:nvSpPr>
            <p:spPr>
              <a:xfrm>
                <a:off x="3172325" y="4147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6" y="640"/>
                      <a:pt x="641" y="497"/>
                      <a:pt x="641" y="319"/>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8" name="Google Shape;1328;p3"/>
              <p:cNvSpPr/>
              <p:nvPr/>
            </p:nvSpPr>
            <p:spPr>
              <a:xfrm>
                <a:off x="3172325" y="4453525"/>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9" name="Google Shape;1329;p3"/>
              <p:cNvSpPr/>
              <p:nvPr/>
            </p:nvSpPr>
            <p:spPr>
              <a:xfrm>
                <a:off x="3172325"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0" name="Google Shape;1330;p3"/>
              <p:cNvSpPr/>
              <p:nvPr/>
            </p:nvSpPr>
            <p:spPr>
              <a:xfrm>
                <a:off x="3211300" y="4147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1" name="Google Shape;1331;p3"/>
              <p:cNvSpPr/>
              <p:nvPr/>
            </p:nvSpPr>
            <p:spPr>
              <a:xfrm>
                <a:off x="3211300" y="4181525"/>
                <a:ext cx="16050" cy="16025"/>
              </a:xfrm>
              <a:custGeom>
                <a:avLst/>
                <a:gdLst/>
                <a:ahLst/>
                <a:cxnLst/>
                <a:rect l="l" t="t" r="r" b="b"/>
                <a:pathLst>
                  <a:path w="642"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2" name="Google Shape;1332;p3"/>
              <p:cNvSpPr/>
              <p:nvPr/>
            </p:nvSpPr>
            <p:spPr>
              <a:xfrm>
                <a:off x="3211300" y="4249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3" name="Google Shape;1333;p3"/>
              <p:cNvSpPr/>
              <p:nvPr/>
            </p:nvSpPr>
            <p:spPr>
              <a:xfrm>
                <a:off x="3211300" y="4215525"/>
                <a:ext cx="16050" cy="16050"/>
              </a:xfrm>
              <a:custGeom>
                <a:avLst/>
                <a:gdLst/>
                <a:ahLst/>
                <a:cxnLst/>
                <a:rect l="l" t="t" r="r" b="b"/>
                <a:pathLst>
                  <a:path w="642"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4" name="Google Shape;1334;p3"/>
              <p:cNvSpPr/>
              <p:nvPr/>
            </p:nvSpPr>
            <p:spPr>
              <a:xfrm>
                <a:off x="3211300" y="4283525"/>
                <a:ext cx="16050" cy="16025"/>
              </a:xfrm>
              <a:custGeom>
                <a:avLst/>
                <a:gdLst/>
                <a:ahLst/>
                <a:cxnLst/>
                <a:rect l="l" t="t" r="r" b="b"/>
                <a:pathLst>
                  <a:path w="642"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5" name="Google Shape;1335;p3"/>
              <p:cNvSpPr/>
              <p:nvPr/>
            </p:nvSpPr>
            <p:spPr>
              <a:xfrm>
                <a:off x="3172325" y="4487550"/>
                <a:ext cx="16025" cy="16025"/>
              </a:xfrm>
              <a:custGeom>
                <a:avLst/>
                <a:gdLst/>
                <a:ahLst/>
                <a:cxnLst/>
                <a:rect l="l" t="t" r="r" b="b"/>
                <a:pathLst>
                  <a:path w="641" h="641" extrusionOk="0">
                    <a:moveTo>
                      <a:pt x="320" y="0"/>
                    </a:moveTo>
                    <a:cubicBezTo>
                      <a:pt x="143" y="0"/>
                      <a:pt x="0" y="143"/>
                      <a:pt x="0" y="320"/>
                    </a:cubicBezTo>
                    <a:cubicBezTo>
                      <a:pt x="0" y="498"/>
                      <a:pt x="143" y="641"/>
                      <a:pt x="320" y="641"/>
                    </a:cubicBezTo>
                    <a:cubicBezTo>
                      <a:pt x="496" y="641"/>
                      <a:pt x="641" y="498"/>
                      <a:pt x="641" y="320"/>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6" name="Google Shape;1336;p3"/>
              <p:cNvSpPr/>
              <p:nvPr/>
            </p:nvSpPr>
            <p:spPr>
              <a:xfrm>
                <a:off x="3211300" y="4317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7" name="Google Shape;1337;p3"/>
              <p:cNvSpPr/>
              <p:nvPr/>
            </p:nvSpPr>
            <p:spPr>
              <a:xfrm>
                <a:off x="3211300" y="4351475"/>
                <a:ext cx="16050" cy="16050"/>
              </a:xfrm>
              <a:custGeom>
                <a:avLst/>
                <a:gdLst/>
                <a:ahLst/>
                <a:cxnLst/>
                <a:rect l="l" t="t" r="r" b="b"/>
                <a:pathLst>
                  <a:path w="642"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8" name="Google Shape;1338;p3"/>
              <p:cNvSpPr/>
              <p:nvPr/>
            </p:nvSpPr>
            <p:spPr>
              <a:xfrm>
                <a:off x="3172325" y="4521525"/>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9" name="Google Shape;1339;p3"/>
              <p:cNvSpPr/>
              <p:nvPr/>
            </p:nvSpPr>
            <p:spPr>
              <a:xfrm>
                <a:off x="3211300" y="4113525"/>
                <a:ext cx="16050" cy="16025"/>
              </a:xfrm>
              <a:custGeom>
                <a:avLst/>
                <a:gdLst/>
                <a:ahLst/>
                <a:cxnLst/>
                <a:rect l="l" t="t" r="r" b="b"/>
                <a:pathLst>
                  <a:path w="642" h="641" extrusionOk="0">
                    <a:moveTo>
                      <a:pt x="320" y="0"/>
                    </a:moveTo>
                    <a:cubicBezTo>
                      <a:pt x="144" y="0"/>
                      <a:pt x="1" y="144"/>
                      <a:pt x="1" y="320"/>
                    </a:cubicBezTo>
                    <a:cubicBezTo>
                      <a:pt x="1" y="498"/>
                      <a:pt x="144" y="641"/>
                      <a:pt x="320" y="641"/>
                    </a:cubicBezTo>
                    <a:cubicBezTo>
                      <a:pt x="496" y="641"/>
                      <a:pt x="641" y="498"/>
                      <a:pt x="641" y="320"/>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0" name="Google Shape;1340;p3"/>
              <p:cNvSpPr/>
              <p:nvPr/>
            </p:nvSpPr>
            <p:spPr>
              <a:xfrm>
                <a:off x="3211300" y="3977500"/>
                <a:ext cx="16050" cy="16025"/>
              </a:xfrm>
              <a:custGeom>
                <a:avLst/>
                <a:gdLst/>
                <a:ahLst/>
                <a:cxnLst/>
                <a:rect l="l" t="t" r="r" b="b"/>
                <a:pathLst>
                  <a:path w="642" h="641" extrusionOk="0">
                    <a:moveTo>
                      <a:pt x="320" y="0"/>
                    </a:moveTo>
                    <a:cubicBezTo>
                      <a:pt x="144" y="0"/>
                      <a:pt x="1" y="144"/>
                      <a:pt x="1" y="320"/>
                    </a:cubicBezTo>
                    <a:cubicBezTo>
                      <a:pt x="1" y="498"/>
                      <a:pt x="144" y="641"/>
                      <a:pt x="320" y="641"/>
                    </a:cubicBezTo>
                    <a:cubicBezTo>
                      <a:pt x="496" y="641"/>
                      <a:pt x="641" y="498"/>
                      <a:pt x="641" y="320"/>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1" name="Google Shape;1341;p3"/>
              <p:cNvSpPr/>
              <p:nvPr/>
            </p:nvSpPr>
            <p:spPr>
              <a:xfrm>
                <a:off x="3172325" y="4555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6" y="640"/>
                      <a:pt x="641" y="497"/>
                      <a:pt x="641" y="319"/>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2" name="Google Shape;1342;p3"/>
              <p:cNvSpPr/>
              <p:nvPr/>
            </p:nvSpPr>
            <p:spPr>
              <a:xfrm>
                <a:off x="3211300" y="4079550"/>
                <a:ext cx="16050" cy="16025"/>
              </a:xfrm>
              <a:custGeom>
                <a:avLst/>
                <a:gdLst/>
                <a:ahLst/>
                <a:cxnLst/>
                <a:rect l="l" t="t" r="r" b="b"/>
                <a:pathLst>
                  <a:path w="642" h="641" extrusionOk="0">
                    <a:moveTo>
                      <a:pt x="320" y="0"/>
                    </a:moveTo>
                    <a:cubicBezTo>
                      <a:pt x="144" y="0"/>
                      <a:pt x="1" y="143"/>
                      <a:pt x="1" y="320"/>
                    </a:cubicBezTo>
                    <a:cubicBezTo>
                      <a:pt x="1" y="496"/>
                      <a:pt x="144" y="641"/>
                      <a:pt x="320" y="641"/>
                    </a:cubicBezTo>
                    <a:cubicBezTo>
                      <a:pt x="496" y="641"/>
                      <a:pt x="641" y="496"/>
                      <a:pt x="641" y="320"/>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3" name="Google Shape;1343;p3"/>
              <p:cNvSpPr/>
              <p:nvPr/>
            </p:nvSpPr>
            <p:spPr>
              <a:xfrm>
                <a:off x="3211300" y="4045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6"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4" name="Google Shape;1344;p3"/>
              <p:cNvSpPr/>
              <p:nvPr/>
            </p:nvSpPr>
            <p:spPr>
              <a:xfrm>
                <a:off x="3211300" y="4011475"/>
                <a:ext cx="16050" cy="16025"/>
              </a:xfrm>
              <a:custGeom>
                <a:avLst/>
                <a:gdLst/>
                <a:ahLst/>
                <a:cxnLst/>
                <a:rect l="l" t="t" r="r" b="b"/>
                <a:pathLst>
                  <a:path w="642" h="641" extrusionOk="0">
                    <a:moveTo>
                      <a:pt x="320" y="1"/>
                    </a:moveTo>
                    <a:cubicBezTo>
                      <a:pt x="144" y="1"/>
                      <a:pt x="1" y="144"/>
                      <a:pt x="1" y="321"/>
                    </a:cubicBezTo>
                    <a:cubicBezTo>
                      <a:pt x="1" y="498"/>
                      <a:pt x="144" y="641"/>
                      <a:pt x="320" y="641"/>
                    </a:cubicBezTo>
                    <a:cubicBezTo>
                      <a:pt x="496" y="641"/>
                      <a:pt x="641" y="498"/>
                      <a:pt x="641" y="321"/>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5" name="Google Shape;1345;p3"/>
              <p:cNvSpPr/>
              <p:nvPr/>
            </p:nvSpPr>
            <p:spPr>
              <a:xfrm>
                <a:off x="3133250" y="4011475"/>
                <a:ext cx="16025" cy="16025"/>
              </a:xfrm>
              <a:custGeom>
                <a:avLst/>
                <a:gdLst/>
                <a:ahLst/>
                <a:cxnLst/>
                <a:rect l="l" t="t" r="r" b="b"/>
                <a:pathLst>
                  <a:path w="641" h="641" extrusionOk="0">
                    <a:moveTo>
                      <a:pt x="322" y="1"/>
                    </a:moveTo>
                    <a:cubicBezTo>
                      <a:pt x="144" y="1"/>
                      <a:pt x="1" y="144"/>
                      <a:pt x="1" y="321"/>
                    </a:cubicBezTo>
                    <a:cubicBezTo>
                      <a:pt x="1" y="498"/>
                      <a:pt x="144" y="641"/>
                      <a:pt x="322" y="641"/>
                    </a:cubicBezTo>
                    <a:cubicBezTo>
                      <a:pt x="498" y="641"/>
                      <a:pt x="641" y="498"/>
                      <a:pt x="641" y="321"/>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6" name="Google Shape;1346;p3"/>
              <p:cNvSpPr/>
              <p:nvPr/>
            </p:nvSpPr>
            <p:spPr>
              <a:xfrm>
                <a:off x="3094225" y="4419550"/>
                <a:ext cx="16025" cy="16025"/>
              </a:xfrm>
              <a:custGeom>
                <a:avLst/>
                <a:gdLst/>
                <a:ahLst/>
                <a:cxnLst/>
                <a:rect l="l" t="t" r="r" b="b"/>
                <a:pathLst>
                  <a:path w="641" h="641" extrusionOk="0">
                    <a:moveTo>
                      <a:pt x="321" y="1"/>
                    </a:moveTo>
                    <a:cubicBezTo>
                      <a:pt x="144" y="1"/>
                      <a:pt x="1" y="144"/>
                      <a:pt x="1" y="320"/>
                    </a:cubicBezTo>
                    <a:cubicBezTo>
                      <a:pt x="1" y="498"/>
                      <a:pt x="144" y="641"/>
                      <a:pt x="321" y="641"/>
                    </a:cubicBezTo>
                    <a:cubicBezTo>
                      <a:pt x="498" y="641"/>
                      <a:pt x="641" y="498"/>
                      <a:pt x="641" y="320"/>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7" name="Google Shape;1347;p3"/>
              <p:cNvSpPr/>
              <p:nvPr/>
            </p:nvSpPr>
            <p:spPr>
              <a:xfrm>
                <a:off x="3094225" y="4453525"/>
                <a:ext cx="16025" cy="16050"/>
              </a:xfrm>
              <a:custGeom>
                <a:avLst/>
                <a:gdLst/>
                <a:ahLst/>
                <a:cxnLst/>
                <a:rect l="l" t="t" r="r" b="b"/>
                <a:pathLst>
                  <a:path w="641" h="642" extrusionOk="0">
                    <a:moveTo>
                      <a:pt x="321" y="1"/>
                    </a:moveTo>
                    <a:cubicBezTo>
                      <a:pt x="144" y="1"/>
                      <a:pt x="1" y="144"/>
                      <a:pt x="1" y="322"/>
                    </a:cubicBezTo>
                    <a:cubicBezTo>
                      <a:pt x="1" y="498"/>
                      <a:pt x="144" y="641"/>
                      <a:pt x="321" y="641"/>
                    </a:cubicBezTo>
                    <a:cubicBezTo>
                      <a:pt x="498" y="641"/>
                      <a:pt x="641" y="498"/>
                      <a:pt x="641" y="322"/>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8" name="Google Shape;1348;p3"/>
              <p:cNvSpPr/>
              <p:nvPr/>
            </p:nvSpPr>
            <p:spPr>
              <a:xfrm>
                <a:off x="3094225" y="4385500"/>
                <a:ext cx="16025" cy="16025"/>
              </a:xfrm>
              <a:custGeom>
                <a:avLst/>
                <a:gdLst/>
                <a:ahLst/>
                <a:cxnLst/>
                <a:rect l="l" t="t" r="r" b="b"/>
                <a:pathLst>
                  <a:path w="641" h="641" extrusionOk="0">
                    <a:moveTo>
                      <a:pt x="321" y="0"/>
                    </a:moveTo>
                    <a:cubicBezTo>
                      <a:pt x="144" y="0"/>
                      <a:pt x="1" y="144"/>
                      <a:pt x="1" y="321"/>
                    </a:cubicBezTo>
                    <a:cubicBezTo>
                      <a:pt x="1" y="498"/>
                      <a:pt x="144" y="641"/>
                      <a:pt x="321" y="641"/>
                    </a:cubicBezTo>
                    <a:cubicBezTo>
                      <a:pt x="498" y="641"/>
                      <a:pt x="641" y="498"/>
                      <a:pt x="641" y="321"/>
                    </a:cubicBezTo>
                    <a:cubicBezTo>
                      <a:pt x="641" y="144"/>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9" name="Google Shape;1349;p3"/>
              <p:cNvSpPr/>
              <p:nvPr/>
            </p:nvSpPr>
            <p:spPr>
              <a:xfrm>
                <a:off x="3094225" y="4351475"/>
                <a:ext cx="16025" cy="16050"/>
              </a:xfrm>
              <a:custGeom>
                <a:avLst/>
                <a:gdLst/>
                <a:ahLst/>
                <a:cxnLst/>
                <a:rect l="l" t="t" r="r" b="b"/>
                <a:pathLst>
                  <a:path w="641" h="642" extrusionOk="0">
                    <a:moveTo>
                      <a:pt x="321" y="1"/>
                    </a:moveTo>
                    <a:cubicBezTo>
                      <a:pt x="144" y="1"/>
                      <a:pt x="1" y="145"/>
                      <a:pt x="1" y="322"/>
                    </a:cubicBezTo>
                    <a:cubicBezTo>
                      <a:pt x="1" y="498"/>
                      <a:pt x="144" y="641"/>
                      <a:pt x="321" y="641"/>
                    </a:cubicBezTo>
                    <a:cubicBezTo>
                      <a:pt x="498" y="641"/>
                      <a:pt x="641" y="498"/>
                      <a:pt x="641" y="322"/>
                    </a:cubicBezTo>
                    <a:cubicBezTo>
                      <a:pt x="641" y="147"/>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0" name="Google Shape;1350;p3"/>
              <p:cNvSpPr/>
              <p:nvPr/>
            </p:nvSpPr>
            <p:spPr>
              <a:xfrm>
                <a:off x="3094225" y="4317500"/>
                <a:ext cx="16025" cy="16050"/>
              </a:xfrm>
              <a:custGeom>
                <a:avLst/>
                <a:gdLst/>
                <a:ahLst/>
                <a:cxnLst/>
                <a:rect l="l" t="t" r="r" b="b"/>
                <a:pathLst>
                  <a:path w="641" h="642" extrusionOk="0">
                    <a:moveTo>
                      <a:pt x="321" y="1"/>
                    </a:moveTo>
                    <a:cubicBezTo>
                      <a:pt x="144" y="1"/>
                      <a:pt x="1" y="144"/>
                      <a:pt x="1" y="322"/>
                    </a:cubicBezTo>
                    <a:cubicBezTo>
                      <a:pt x="1" y="498"/>
                      <a:pt x="144" y="641"/>
                      <a:pt x="321" y="641"/>
                    </a:cubicBezTo>
                    <a:cubicBezTo>
                      <a:pt x="498" y="641"/>
                      <a:pt x="641" y="498"/>
                      <a:pt x="641" y="322"/>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1" name="Google Shape;1351;p3"/>
              <p:cNvSpPr/>
              <p:nvPr/>
            </p:nvSpPr>
            <p:spPr>
              <a:xfrm>
                <a:off x="3094225" y="4521525"/>
                <a:ext cx="16025" cy="16025"/>
              </a:xfrm>
              <a:custGeom>
                <a:avLst/>
                <a:gdLst/>
                <a:ahLst/>
                <a:cxnLst/>
                <a:rect l="l" t="t" r="r" b="b"/>
                <a:pathLst>
                  <a:path w="641" h="641" extrusionOk="0">
                    <a:moveTo>
                      <a:pt x="321" y="0"/>
                    </a:moveTo>
                    <a:cubicBezTo>
                      <a:pt x="144" y="0"/>
                      <a:pt x="1" y="144"/>
                      <a:pt x="1" y="321"/>
                    </a:cubicBezTo>
                    <a:cubicBezTo>
                      <a:pt x="1" y="498"/>
                      <a:pt x="144" y="641"/>
                      <a:pt x="321" y="641"/>
                    </a:cubicBezTo>
                    <a:cubicBezTo>
                      <a:pt x="498" y="641"/>
                      <a:pt x="641" y="498"/>
                      <a:pt x="641" y="321"/>
                    </a:cubicBezTo>
                    <a:cubicBezTo>
                      <a:pt x="641" y="144"/>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2" name="Google Shape;1352;p3"/>
              <p:cNvSpPr/>
              <p:nvPr/>
            </p:nvSpPr>
            <p:spPr>
              <a:xfrm>
                <a:off x="3094225" y="4555550"/>
                <a:ext cx="16025" cy="16025"/>
              </a:xfrm>
              <a:custGeom>
                <a:avLst/>
                <a:gdLst/>
                <a:ahLst/>
                <a:cxnLst/>
                <a:rect l="l" t="t" r="r" b="b"/>
                <a:pathLst>
                  <a:path w="641" h="641" extrusionOk="0">
                    <a:moveTo>
                      <a:pt x="321" y="0"/>
                    </a:moveTo>
                    <a:cubicBezTo>
                      <a:pt x="144" y="0"/>
                      <a:pt x="1" y="143"/>
                      <a:pt x="1" y="319"/>
                    </a:cubicBezTo>
                    <a:cubicBezTo>
                      <a:pt x="1" y="497"/>
                      <a:pt x="144" y="640"/>
                      <a:pt x="321" y="640"/>
                    </a:cubicBezTo>
                    <a:cubicBezTo>
                      <a:pt x="498" y="640"/>
                      <a:pt x="641" y="497"/>
                      <a:pt x="641" y="319"/>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3" name="Google Shape;1353;p3"/>
              <p:cNvSpPr/>
              <p:nvPr/>
            </p:nvSpPr>
            <p:spPr>
              <a:xfrm>
                <a:off x="3094225" y="4487550"/>
                <a:ext cx="16025" cy="16025"/>
              </a:xfrm>
              <a:custGeom>
                <a:avLst/>
                <a:gdLst/>
                <a:ahLst/>
                <a:cxnLst/>
                <a:rect l="l" t="t" r="r" b="b"/>
                <a:pathLst>
                  <a:path w="641" h="641" extrusionOk="0">
                    <a:moveTo>
                      <a:pt x="321" y="0"/>
                    </a:moveTo>
                    <a:cubicBezTo>
                      <a:pt x="144" y="0"/>
                      <a:pt x="1" y="143"/>
                      <a:pt x="1" y="320"/>
                    </a:cubicBezTo>
                    <a:cubicBezTo>
                      <a:pt x="1" y="498"/>
                      <a:pt x="144" y="641"/>
                      <a:pt x="321" y="641"/>
                    </a:cubicBezTo>
                    <a:cubicBezTo>
                      <a:pt x="498" y="641"/>
                      <a:pt x="641" y="498"/>
                      <a:pt x="641" y="320"/>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4" name="Google Shape;1354;p3"/>
              <p:cNvSpPr/>
              <p:nvPr/>
            </p:nvSpPr>
            <p:spPr>
              <a:xfrm>
                <a:off x="3133400" y="3952975"/>
                <a:ext cx="15125" cy="6550"/>
              </a:xfrm>
              <a:custGeom>
                <a:avLst/>
                <a:gdLst/>
                <a:ahLst/>
                <a:cxnLst/>
                <a:rect l="l" t="t" r="r" b="b"/>
                <a:pathLst>
                  <a:path w="605" h="262" extrusionOk="0">
                    <a:moveTo>
                      <a:pt x="1" y="1"/>
                    </a:moveTo>
                    <a:lnTo>
                      <a:pt x="1" y="1"/>
                    </a:lnTo>
                    <a:cubicBezTo>
                      <a:pt x="29" y="151"/>
                      <a:pt x="159" y="261"/>
                      <a:pt x="316" y="261"/>
                    </a:cubicBezTo>
                    <a:cubicBezTo>
                      <a:pt x="445" y="261"/>
                      <a:pt x="557" y="184"/>
                      <a:pt x="605" y="73"/>
                    </a:cubicBezTo>
                    <a:cubicBezTo>
                      <a:pt x="406" y="46"/>
                      <a:pt x="204" y="20"/>
                      <a:pt x="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5" name="Google Shape;1355;p3"/>
              <p:cNvSpPr/>
              <p:nvPr/>
            </p:nvSpPr>
            <p:spPr>
              <a:xfrm>
                <a:off x="3094125" y="4113475"/>
                <a:ext cx="16175" cy="16050"/>
              </a:xfrm>
              <a:custGeom>
                <a:avLst/>
                <a:gdLst/>
                <a:ahLst/>
                <a:cxnLst/>
                <a:rect l="l" t="t" r="r" b="b"/>
                <a:pathLst>
                  <a:path w="647" h="642" extrusionOk="0">
                    <a:moveTo>
                      <a:pt x="324" y="1"/>
                    </a:moveTo>
                    <a:cubicBezTo>
                      <a:pt x="322" y="1"/>
                      <a:pt x="320" y="1"/>
                      <a:pt x="318" y="1"/>
                    </a:cubicBezTo>
                    <a:cubicBezTo>
                      <a:pt x="140" y="4"/>
                      <a:pt x="0" y="150"/>
                      <a:pt x="3" y="328"/>
                    </a:cubicBezTo>
                    <a:cubicBezTo>
                      <a:pt x="8" y="502"/>
                      <a:pt x="151" y="641"/>
                      <a:pt x="324" y="641"/>
                    </a:cubicBezTo>
                    <a:cubicBezTo>
                      <a:pt x="326" y="641"/>
                      <a:pt x="328" y="641"/>
                      <a:pt x="330" y="641"/>
                    </a:cubicBezTo>
                    <a:cubicBezTo>
                      <a:pt x="506" y="638"/>
                      <a:pt x="646" y="492"/>
                      <a:pt x="643" y="314"/>
                    </a:cubicBezTo>
                    <a:cubicBezTo>
                      <a:pt x="640" y="140"/>
                      <a:pt x="497" y="1"/>
                      <a:pt x="324"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6" name="Google Shape;1356;p3"/>
              <p:cNvSpPr/>
              <p:nvPr/>
            </p:nvSpPr>
            <p:spPr>
              <a:xfrm>
                <a:off x="3094125" y="4079500"/>
                <a:ext cx="16175" cy="16000"/>
              </a:xfrm>
              <a:custGeom>
                <a:avLst/>
                <a:gdLst/>
                <a:ahLst/>
                <a:cxnLst/>
                <a:rect l="l" t="t" r="r" b="b"/>
                <a:pathLst>
                  <a:path w="647" h="640" extrusionOk="0">
                    <a:moveTo>
                      <a:pt x="326" y="1"/>
                    </a:moveTo>
                    <a:cubicBezTo>
                      <a:pt x="323" y="1"/>
                      <a:pt x="321" y="1"/>
                      <a:pt x="318" y="1"/>
                    </a:cubicBezTo>
                    <a:cubicBezTo>
                      <a:pt x="140" y="4"/>
                      <a:pt x="0" y="150"/>
                      <a:pt x="3" y="326"/>
                    </a:cubicBezTo>
                    <a:cubicBezTo>
                      <a:pt x="7" y="500"/>
                      <a:pt x="149" y="640"/>
                      <a:pt x="322" y="640"/>
                    </a:cubicBezTo>
                    <a:cubicBezTo>
                      <a:pt x="325" y="640"/>
                      <a:pt x="327" y="640"/>
                      <a:pt x="330" y="640"/>
                    </a:cubicBezTo>
                    <a:cubicBezTo>
                      <a:pt x="506" y="637"/>
                      <a:pt x="646" y="490"/>
                      <a:pt x="643" y="314"/>
                    </a:cubicBezTo>
                    <a:cubicBezTo>
                      <a:pt x="640" y="141"/>
                      <a:pt x="499" y="1"/>
                      <a:pt x="326"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7" name="Google Shape;1357;p3"/>
              <p:cNvSpPr/>
              <p:nvPr/>
            </p:nvSpPr>
            <p:spPr>
              <a:xfrm>
                <a:off x="3094225" y="4147550"/>
                <a:ext cx="16025" cy="16025"/>
              </a:xfrm>
              <a:custGeom>
                <a:avLst/>
                <a:gdLst/>
                <a:ahLst/>
                <a:cxnLst/>
                <a:rect l="l" t="t" r="r" b="b"/>
                <a:pathLst>
                  <a:path w="641" h="641" extrusionOk="0">
                    <a:moveTo>
                      <a:pt x="321" y="0"/>
                    </a:moveTo>
                    <a:cubicBezTo>
                      <a:pt x="144" y="0"/>
                      <a:pt x="1" y="143"/>
                      <a:pt x="1" y="319"/>
                    </a:cubicBezTo>
                    <a:cubicBezTo>
                      <a:pt x="1" y="497"/>
                      <a:pt x="144" y="640"/>
                      <a:pt x="321" y="640"/>
                    </a:cubicBezTo>
                    <a:cubicBezTo>
                      <a:pt x="498" y="640"/>
                      <a:pt x="641" y="497"/>
                      <a:pt x="641" y="319"/>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8" name="Google Shape;1358;p3"/>
              <p:cNvSpPr/>
              <p:nvPr/>
            </p:nvSpPr>
            <p:spPr>
              <a:xfrm>
                <a:off x="3094225" y="4215525"/>
                <a:ext cx="16025" cy="16050"/>
              </a:xfrm>
              <a:custGeom>
                <a:avLst/>
                <a:gdLst/>
                <a:ahLst/>
                <a:cxnLst/>
                <a:rect l="l" t="t" r="r" b="b"/>
                <a:pathLst>
                  <a:path w="641" h="642" extrusionOk="0">
                    <a:moveTo>
                      <a:pt x="321" y="1"/>
                    </a:moveTo>
                    <a:cubicBezTo>
                      <a:pt x="144" y="1"/>
                      <a:pt x="1" y="144"/>
                      <a:pt x="1" y="320"/>
                    </a:cubicBezTo>
                    <a:cubicBezTo>
                      <a:pt x="1" y="498"/>
                      <a:pt x="144" y="641"/>
                      <a:pt x="321" y="641"/>
                    </a:cubicBezTo>
                    <a:cubicBezTo>
                      <a:pt x="498" y="641"/>
                      <a:pt x="641" y="498"/>
                      <a:pt x="641" y="320"/>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9" name="Google Shape;1359;p3"/>
              <p:cNvSpPr/>
              <p:nvPr/>
            </p:nvSpPr>
            <p:spPr>
              <a:xfrm>
                <a:off x="3094225" y="4249500"/>
                <a:ext cx="16025" cy="16050"/>
              </a:xfrm>
              <a:custGeom>
                <a:avLst/>
                <a:gdLst/>
                <a:ahLst/>
                <a:cxnLst/>
                <a:rect l="l" t="t" r="r" b="b"/>
                <a:pathLst>
                  <a:path w="641" h="642" extrusionOk="0">
                    <a:moveTo>
                      <a:pt x="321" y="1"/>
                    </a:moveTo>
                    <a:cubicBezTo>
                      <a:pt x="144" y="1"/>
                      <a:pt x="1" y="144"/>
                      <a:pt x="1" y="322"/>
                    </a:cubicBezTo>
                    <a:cubicBezTo>
                      <a:pt x="1" y="498"/>
                      <a:pt x="144" y="641"/>
                      <a:pt x="321" y="641"/>
                    </a:cubicBezTo>
                    <a:cubicBezTo>
                      <a:pt x="498" y="641"/>
                      <a:pt x="641" y="498"/>
                      <a:pt x="641" y="322"/>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0" name="Google Shape;1360;p3"/>
              <p:cNvSpPr/>
              <p:nvPr/>
            </p:nvSpPr>
            <p:spPr>
              <a:xfrm>
                <a:off x="3133250" y="4487550"/>
                <a:ext cx="16025" cy="16025"/>
              </a:xfrm>
              <a:custGeom>
                <a:avLst/>
                <a:gdLst/>
                <a:ahLst/>
                <a:cxnLst/>
                <a:rect l="l" t="t" r="r" b="b"/>
                <a:pathLst>
                  <a:path w="641"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1" name="Google Shape;1361;p3"/>
              <p:cNvSpPr/>
              <p:nvPr/>
            </p:nvSpPr>
            <p:spPr>
              <a:xfrm>
                <a:off x="3094225" y="4283525"/>
                <a:ext cx="16025" cy="16025"/>
              </a:xfrm>
              <a:custGeom>
                <a:avLst/>
                <a:gdLst/>
                <a:ahLst/>
                <a:cxnLst/>
                <a:rect l="l" t="t" r="r" b="b"/>
                <a:pathLst>
                  <a:path w="641" h="641" extrusionOk="0">
                    <a:moveTo>
                      <a:pt x="321" y="1"/>
                    </a:moveTo>
                    <a:cubicBezTo>
                      <a:pt x="144" y="1"/>
                      <a:pt x="1" y="144"/>
                      <a:pt x="1" y="320"/>
                    </a:cubicBezTo>
                    <a:cubicBezTo>
                      <a:pt x="1" y="496"/>
                      <a:pt x="144" y="641"/>
                      <a:pt x="321" y="641"/>
                    </a:cubicBezTo>
                    <a:cubicBezTo>
                      <a:pt x="498" y="641"/>
                      <a:pt x="641" y="496"/>
                      <a:pt x="641" y="320"/>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2" name="Google Shape;1362;p3"/>
              <p:cNvSpPr/>
              <p:nvPr/>
            </p:nvSpPr>
            <p:spPr>
              <a:xfrm>
                <a:off x="3094225" y="4181525"/>
                <a:ext cx="16025" cy="16025"/>
              </a:xfrm>
              <a:custGeom>
                <a:avLst/>
                <a:gdLst/>
                <a:ahLst/>
                <a:cxnLst/>
                <a:rect l="l" t="t" r="r" b="b"/>
                <a:pathLst>
                  <a:path w="641" h="641" extrusionOk="0">
                    <a:moveTo>
                      <a:pt x="321" y="0"/>
                    </a:moveTo>
                    <a:cubicBezTo>
                      <a:pt x="144" y="0"/>
                      <a:pt x="1" y="143"/>
                      <a:pt x="1" y="321"/>
                    </a:cubicBezTo>
                    <a:cubicBezTo>
                      <a:pt x="1" y="497"/>
                      <a:pt x="144" y="641"/>
                      <a:pt x="321" y="641"/>
                    </a:cubicBezTo>
                    <a:cubicBezTo>
                      <a:pt x="498" y="641"/>
                      <a:pt x="641" y="497"/>
                      <a:pt x="641" y="321"/>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3" name="Google Shape;1363;p3"/>
              <p:cNvSpPr/>
              <p:nvPr/>
            </p:nvSpPr>
            <p:spPr>
              <a:xfrm>
                <a:off x="3133250" y="4317500"/>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4" name="Google Shape;1364;p3"/>
              <p:cNvSpPr/>
              <p:nvPr/>
            </p:nvSpPr>
            <p:spPr>
              <a:xfrm>
                <a:off x="3133250" y="4351475"/>
                <a:ext cx="16025" cy="16050"/>
              </a:xfrm>
              <a:custGeom>
                <a:avLst/>
                <a:gdLst/>
                <a:ahLst/>
                <a:cxnLst/>
                <a:rect l="l" t="t" r="r" b="b"/>
                <a:pathLst>
                  <a:path w="641"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5" name="Google Shape;1365;p3"/>
              <p:cNvSpPr/>
              <p:nvPr/>
            </p:nvSpPr>
            <p:spPr>
              <a:xfrm>
                <a:off x="3133250" y="4283525"/>
                <a:ext cx="16025" cy="16025"/>
              </a:xfrm>
              <a:custGeom>
                <a:avLst/>
                <a:gdLst/>
                <a:ahLst/>
                <a:cxnLst/>
                <a:rect l="l" t="t" r="r" b="b"/>
                <a:pathLst>
                  <a:path w="641"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6" name="Google Shape;1366;p3"/>
              <p:cNvSpPr/>
              <p:nvPr/>
            </p:nvSpPr>
            <p:spPr>
              <a:xfrm>
                <a:off x="3133250" y="4385500"/>
                <a:ext cx="16025" cy="16025"/>
              </a:xfrm>
              <a:custGeom>
                <a:avLst/>
                <a:gdLst/>
                <a:ahLst/>
                <a:cxnLst/>
                <a:rect l="l" t="t" r="r" b="b"/>
                <a:pathLst>
                  <a:path w="641"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7" name="Google Shape;1367;p3"/>
              <p:cNvSpPr/>
              <p:nvPr/>
            </p:nvSpPr>
            <p:spPr>
              <a:xfrm>
                <a:off x="3133250" y="4453525"/>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8" name="Google Shape;1368;p3"/>
              <p:cNvSpPr/>
              <p:nvPr/>
            </p:nvSpPr>
            <p:spPr>
              <a:xfrm>
                <a:off x="3133250" y="4419550"/>
                <a:ext cx="16025" cy="16025"/>
              </a:xfrm>
              <a:custGeom>
                <a:avLst/>
                <a:gdLst/>
                <a:ahLst/>
                <a:cxnLst/>
                <a:rect l="l" t="t" r="r" b="b"/>
                <a:pathLst>
                  <a:path w="641"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9" name="Google Shape;1369;p3"/>
              <p:cNvSpPr/>
              <p:nvPr/>
            </p:nvSpPr>
            <p:spPr>
              <a:xfrm>
                <a:off x="3133250" y="4249500"/>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0" name="Google Shape;1370;p3"/>
              <p:cNvSpPr/>
              <p:nvPr/>
            </p:nvSpPr>
            <p:spPr>
              <a:xfrm>
                <a:off x="3133250" y="4045525"/>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1" name="Google Shape;1371;p3"/>
              <p:cNvSpPr/>
              <p:nvPr/>
            </p:nvSpPr>
            <p:spPr>
              <a:xfrm>
                <a:off x="3133250" y="3977500"/>
                <a:ext cx="16025" cy="16025"/>
              </a:xfrm>
              <a:custGeom>
                <a:avLst/>
                <a:gdLst/>
                <a:ahLst/>
                <a:cxnLst/>
                <a:rect l="l" t="t" r="r" b="b"/>
                <a:pathLst>
                  <a:path w="641"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2" name="Google Shape;1372;p3"/>
              <p:cNvSpPr/>
              <p:nvPr/>
            </p:nvSpPr>
            <p:spPr>
              <a:xfrm>
                <a:off x="3133250" y="4079550"/>
                <a:ext cx="16025" cy="16025"/>
              </a:xfrm>
              <a:custGeom>
                <a:avLst/>
                <a:gdLst/>
                <a:ahLst/>
                <a:cxnLst/>
                <a:rect l="l" t="t" r="r" b="b"/>
                <a:pathLst>
                  <a:path w="641" h="641" extrusionOk="0">
                    <a:moveTo>
                      <a:pt x="322" y="0"/>
                    </a:moveTo>
                    <a:cubicBezTo>
                      <a:pt x="144" y="0"/>
                      <a:pt x="1" y="143"/>
                      <a:pt x="1" y="320"/>
                    </a:cubicBezTo>
                    <a:cubicBezTo>
                      <a:pt x="1" y="496"/>
                      <a:pt x="144" y="641"/>
                      <a:pt x="322" y="641"/>
                    </a:cubicBezTo>
                    <a:cubicBezTo>
                      <a:pt x="498" y="641"/>
                      <a:pt x="641" y="496"/>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3" name="Google Shape;1373;p3"/>
              <p:cNvSpPr/>
              <p:nvPr/>
            </p:nvSpPr>
            <p:spPr>
              <a:xfrm>
                <a:off x="3211300" y="4385500"/>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4" name="Google Shape;1374;p3"/>
              <p:cNvSpPr/>
              <p:nvPr/>
            </p:nvSpPr>
            <p:spPr>
              <a:xfrm>
                <a:off x="3133250" y="4215525"/>
                <a:ext cx="16025" cy="16050"/>
              </a:xfrm>
              <a:custGeom>
                <a:avLst/>
                <a:gdLst/>
                <a:ahLst/>
                <a:cxnLst/>
                <a:rect l="l" t="t" r="r" b="b"/>
                <a:pathLst>
                  <a:path w="641"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5" name="Google Shape;1375;p3"/>
              <p:cNvSpPr/>
              <p:nvPr/>
            </p:nvSpPr>
            <p:spPr>
              <a:xfrm>
                <a:off x="3133250" y="4113525"/>
                <a:ext cx="16025" cy="16025"/>
              </a:xfrm>
              <a:custGeom>
                <a:avLst/>
                <a:gdLst/>
                <a:ahLst/>
                <a:cxnLst/>
                <a:rect l="l" t="t" r="r" b="b"/>
                <a:pathLst>
                  <a:path w="641"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6" name="Google Shape;1376;p3"/>
              <p:cNvSpPr/>
              <p:nvPr/>
            </p:nvSpPr>
            <p:spPr>
              <a:xfrm>
                <a:off x="3133250" y="4181525"/>
                <a:ext cx="16025" cy="16025"/>
              </a:xfrm>
              <a:custGeom>
                <a:avLst/>
                <a:gdLst/>
                <a:ahLst/>
                <a:cxnLst/>
                <a:rect l="l" t="t" r="r" b="b"/>
                <a:pathLst>
                  <a:path w="641"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7" name="Google Shape;1377;p3"/>
              <p:cNvSpPr/>
              <p:nvPr/>
            </p:nvSpPr>
            <p:spPr>
              <a:xfrm>
                <a:off x="3133250" y="4147550"/>
                <a:ext cx="16025" cy="16025"/>
              </a:xfrm>
              <a:custGeom>
                <a:avLst/>
                <a:gdLst/>
                <a:ahLst/>
                <a:cxnLst/>
                <a:rect l="l" t="t" r="r" b="b"/>
                <a:pathLst>
                  <a:path w="641"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8" name="Google Shape;1378;p3"/>
              <p:cNvSpPr/>
              <p:nvPr/>
            </p:nvSpPr>
            <p:spPr>
              <a:xfrm>
                <a:off x="3367450" y="4419550"/>
                <a:ext cx="16025" cy="16025"/>
              </a:xfrm>
              <a:custGeom>
                <a:avLst/>
                <a:gdLst/>
                <a:ahLst/>
                <a:cxnLst/>
                <a:rect l="l" t="t" r="r" b="b"/>
                <a:pathLst>
                  <a:path w="641" h="641" extrusionOk="0">
                    <a:moveTo>
                      <a:pt x="320" y="1"/>
                    </a:moveTo>
                    <a:cubicBezTo>
                      <a:pt x="143" y="1"/>
                      <a:pt x="0" y="144"/>
                      <a:pt x="0" y="320"/>
                    </a:cubicBezTo>
                    <a:cubicBezTo>
                      <a:pt x="0" y="498"/>
                      <a:pt x="143"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9" name="Google Shape;1379;p3"/>
              <p:cNvSpPr/>
              <p:nvPr/>
            </p:nvSpPr>
            <p:spPr>
              <a:xfrm>
                <a:off x="3328375"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0" name="Google Shape;1380;p3"/>
              <p:cNvSpPr/>
              <p:nvPr/>
            </p:nvSpPr>
            <p:spPr>
              <a:xfrm>
                <a:off x="3328375"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1" name="Google Shape;1381;p3"/>
              <p:cNvSpPr/>
              <p:nvPr/>
            </p:nvSpPr>
            <p:spPr>
              <a:xfrm>
                <a:off x="3328375"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2" name="Google Shape;1382;p3"/>
              <p:cNvSpPr/>
              <p:nvPr/>
            </p:nvSpPr>
            <p:spPr>
              <a:xfrm>
                <a:off x="3328375"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3" name="Google Shape;1383;p3"/>
              <p:cNvSpPr/>
              <p:nvPr/>
            </p:nvSpPr>
            <p:spPr>
              <a:xfrm>
                <a:off x="3328375"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4" name="Google Shape;1384;p3"/>
              <p:cNvSpPr/>
              <p:nvPr/>
            </p:nvSpPr>
            <p:spPr>
              <a:xfrm>
                <a:off x="3328375"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5" name="Google Shape;1385;p3"/>
              <p:cNvSpPr/>
              <p:nvPr/>
            </p:nvSpPr>
            <p:spPr>
              <a:xfrm>
                <a:off x="3328375"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6" name="Google Shape;1386;p3"/>
              <p:cNvSpPr/>
              <p:nvPr/>
            </p:nvSpPr>
            <p:spPr>
              <a:xfrm>
                <a:off x="3328375"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7" name="Google Shape;1387;p3"/>
              <p:cNvSpPr/>
              <p:nvPr/>
            </p:nvSpPr>
            <p:spPr>
              <a:xfrm>
                <a:off x="3289350"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8" name="Google Shape;1388;p3"/>
              <p:cNvSpPr/>
              <p:nvPr/>
            </p:nvSpPr>
            <p:spPr>
              <a:xfrm>
                <a:off x="3289350" y="4487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9" name="Google Shape;1389;p3"/>
              <p:cNvSpPr/>
              <p:nvPr/>
            </p:nvSpPr>
            <p:spPr>
              <a:xfrm>
                <a:off x="3289350"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0" name="Google Shape;1390;p3"/>
              <p:cNvSpPr/>
              <p:nvPr/>
            </p:nvSpPr>
            <p:spPr>
              <a:xfrm>
                <a:off x="3289350"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1" name="Google Shape;1391;p3"/>
              <p:cNvSpPr/>
              <p:nvPr/>
            </p:nvSpPr>
            <p:spPr>
              <a:xfrm>
                <a:off x="3289350"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2" name="Google Shape;1392;p3"/>
              <p:cNvSpPr/>
              <p:nvPr/>
            </p:nvSpPr>
            <p:spPr>
              <a:xfrm>
                <a:off x="3328375" y="4079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3" name="Google Shape;1393;p3"/>
              <p:cNvSpPr/>
              <p:nvPr/>
            </p:nvSpPr>
            <p:spPr>
              <a:xfrm>
                <a:off x="3328375" y="4113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4" name="Google Shape;1394;p3"/>
              <p:cNvSpPr/>
              <p:nvPr/>
            </p:nvSpPr>
            <p:spPr>
              <a:xfrm>
                <a:off x="3328375" y="4047150"/>
                <a:ext cx="14125" cy="14425"/>
              </a:xfrm>
              <a:custGeom>
                <a:avLst/>
                <a:gdLst/>
                <a:ahLst/>
                <a:cxnLst/>
                <a:rect l="l" t="t" r="r" b="b"/>
                <a:pathLst>
                  <a:path w="565" h="577" extrusionOk="0">
                    <a:moveTo>
                      <a:pt x="129" y="0"/>
                    </a:moveTo>
                    <a:cubicBezTo>
                      <a:pt x="52" y="58"/>
                      <a:pt x="1" y="151"/>
                      <a:pt x="1" y="257"/>
                    </a:cubicBezTo>
                    <a:cubicBezTo>
                      <a:pt x="1" y="433"/>
                      <a:pt x="144" y="576"/>
                      <a:pt x="322" y="576"/>
                    </a:cubicBezTo>
                    <a:cubicBezTo>
                      <a:pt x="420" y="576"/>
                      <a:pt x="506" y="531"/>
                      <a:pt x="564" y="462"/>
                    </a:cubicBezTo>
                    <a:cubicBezTo>
                      <a:pt x="423" y="305"/>
                      <a:pt x="278" y="151"/>
                      <a:pt x="129"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5" name="Google Shape;1395;p3"/>
              <p:cNvSpPr/>
              <p:nvPr/>
            </p:nvSpPr>
            <p:spPr>
              <a:xfrm>
                <a:off x="3328375"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6" name="Google Shape;1396;p3"/>
              <p:cNvSpPr/>
              <p:nvPr/>
            </p:nvSpPr>
            <p:spPr>
              <a:xfrm>
                <a:off x="3367450" y="4385500"/>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7" name="Google Shape;1397;p3"/>
              <p:cNvSpPr/>
              <p:nvPr/>
            </p:nvSpPr>
            <p:spPr>
              <a:xfrm>
                <a:off x="3406475" y="4182050"/>
                <a:ext cx="9525" cy="15500"/>
              </a:xfrm>
              <a:custGeom>
                <a:avLst/>
                <a:gdLst/>
                <a:ahLst/>
                <a:cxnLst/>
                <a:rect l="l" t="t" r="r" b="b"/>
                <a:pathLst>
                  <a:path w="381" h="620" extrusionOk="0">
                    <a:moveTo>
                      <a:pt x="213" y="0"/>
                    </a:moveTo>
                    <a:cubicBezTo>
                      <a:pt x="89" y="44"/>
                      <a:pt x="0" y="160"/>
                      <a:pt x="0" y="300"/>
                    </a:cubicBezTo>
                    <a:cubicBezTo>
                      <a:pt x="0" y="476"/>
                      <a:pt x="143" y="620"/>
                      <a:pt x="320" y="620"/>
                    </a:cubicBezTo>
                    <a:cubicBezTo>
                      <a:pt x="341" y="620"/>
                      <a:pt x="360" y="618"/>
                      <a:pt x="380" y="614"/>
                    </a:cubicBezTo>
                    <a:cubicBezTo>
                      <a:pt x="330" y="407"/>
                      <a:pt x="275" y="202"/>
                      <a:pt x="213"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8" name="Google Shape;1398;p3"/>
              <p:cNvSpPr/>
              <p:nvPr/>
            </p:nvSpPr>
            <p:spPr>
              <a:xfrm>
                <a:off x="3367450" y="4351475"/>
                <a:ext cx="16025" cy="16050"/>
              </a:xfrm>
              <a:custGeom>
                <a:avLst/>
                <a:gdLst/>
                <a:ahLst/>
                <a:cxnLst/>
                <a:rect l="l" t="t" r="r" b="b"/>
                <a:pathLst>
                  <a:path w="641" h="642" extrusionOk="0">
                    <a:moveTo>
                      <a:pt x="320" y="1"/>
                    </a:moveTo>
                    <a:cubicBezTo>
                      <a:pt x="143" y="1"/>
                      <a:pt x="0" y="145"/>
                      <a:pt x="0" y="322"/>
                    </a:cubicBezTo>
                    <a:cubicBezTo>
                      <a:pt x="0" y="498"/>
                      <a:pt x="143"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9" name="Google Shape;1399;p3"/>
              <p:cNvSpPr/>
              <p:nvPr/>
            </p:nvSpPr>
            <p:spPr>
              <a:xfrm>
                <a:off x="3094125" y="4045500"/>
                <a:ext cx="16175" cy="16025"/>
              </a:xfrm>
              <a:custGeom>
                <a:avLst/>
                <a:gdLst/>
                <a:ahLst/>
                <a:cxnLst/>
                <a:rect l="l" t="t" r="r" b="b"/>
                <a:pathLst>
                  <a:path w="647" h="641" extrusionOk="0">
                    <a:moveTo>
                      <a:pt x="324" y="0"/>
                    </a:moveTo>
                    <a:cubicBezTo>
                      <a:pt x="322" y="0"/>
                      <a:pt x="320" y="0"/>
                      <a:pt x="318" y="0"/>
                    </a:cubicBezTo>
                    <a:cubicBezTo>
                      <a:pt x="140" y="3"/>
                      <a:pt x="0" y="149"/>
                      <a:pt x="3" y="327"/>
                    </a:cubicBezTo>
                    <a:cubicBezTo>
                      <a:pt x="8" y="502"/>
                      <a:pt x="151" y="641"/>
                      <a:pt x="324" y="641"/>
                    </a:cubicBezTo>
                    <a:cubicBezTo>
                      <a:pt x="326" y="641"/>
                      <a:pt x="328" y="641"/>
                      <a:pt x="330" y="641"/>
                    </a:cubicBezTo>
                    <a:cubicBezTo>
                      <a:pt x="506" y="638"/>
                      <a:pt x="646" y="491"/>
                      <a:pt x="643" y="314"/>
                    </a:cubicBezTo>
                    <a:cubicBezTo>
                      <a:pt x="640" y="139"/>
                      <a:pt x="497" y="0"/>
                      <a:pt x="324"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0" name="Google Shape;1400;p3"/>
              <p:cNvSpPr/>
              <p:nvPr/>
            </p:nvSpPr>
            <p:spPr>
              <a:xfrm>
                <a:off x="3406475" y="4215525"/>
                <a:ext cx="15275" cy="16050"/>
              </a:xfrm>
              <a:custGeom>
                <a:avLst/>
                <a:gdLst/>
                <a:ahLst/>
                <a:cxnLst/>
                <a:rect l="l" t="t" r="r" b="b"/>
                <a:pathLst>
                  <a:path w="611" h="642" extrusionOk="0">
                    <a:moveTo>
                      <a:pt x="320" y="1"/>
                    </a:moveTo>
                    <a:cubicBezTo>
                      <a:pt x="143" y="1"/>
                      <a:pt x="0" y="144"/>
                      <a:pt x="0" y="320"/>
                    </a:cubicBezTo>
                    <a:cubicBezTo>
                      <a:pt x="0" y="498"/>
                      <a:pt x="143" y="641"/>
                      <a:pt x="320" y="641"/>
                    </a:cubicBezTo>
                    <a:cubicBezTo>
                      <a:pt x="451" y="641"/>
                      <a:pt x="561" y="563"/>
                      <a:pt x="611" y="453"/>
                    </a:cubicBezTo>
                    <a:cubicBezTo>
                      <a:pt x="594" y="335"/>
                      <a:pt x="574" y="219"/>
                      <a:pt x="553" y="103"/>
                    </a:cubicBezTo>
                    <a:cubicBezTo>
                      <a:pt x="496" y="40"/>
                      <a:pt x="413"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1" name="Google Shape;1401;p3"/>
              <p:cNvSpPr/>
              <p:nvPr/>
            </p:nvSpPr>
            <p:spPr>
              <a:xfrm>
                <a:off x="3406475"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2" name="Google Shape;1402;p3"/>
              <p:cNvSpPr/>
              <p:nvPr/>
            </p:nvSpPr>
            <p:spPr>
              <a:xfrm>
                <a:off x="3406475"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3" name="Google Shape;1403;p3"/>
              <p:cNvSpPr/>
              <p:nvPr/>
            </p:nvSpPr>
            <p:spPr>
              <a:xfrm>
                <a:off x="3367450" y="4147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4" name="Google Shape;1404;p3"/>
              <p:cNvSpPr/>
              <p:nvPr/>
            </p:nvSpPr>
            <p:spPr>
              <a:xfrm>
                <a:off x="3367450" y="4181525"/>
                <a:ext cx="16025" cy="16025"/>
              </a:xfrm>
              <a:custGeom>
                <a:avLst/>
                <a:gdLst/>
                <a:ahLst/>
                <a:cxnLst/>
                <a:rect l="l" t="t" r="r" b="b"/>
                <a:pathLst>
                  <a:path w="641" h="641" extrusionOk="0">
                    <a:moveTo>
                      <a:pt x="320" y="0"/>
                    </a:moveTo>
                    <a:cubicBezTo>
                      <a:pt x="143" y="0"/>
                      <a:pt x="0" y="143"/>
                      <a:pt x="0" y="321"/>
                    </a:cubicBezTo>
                    <a:cubicBezTo>
                      <a:pt x="0" y="497"/>
                      <a:pt x="143"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5" name="Google Shape;1405;p3"/>
              <p:cNvSpPr/>
              <p:nvPr/>
            </p:nvSpPr>
            <p:spPr>
              <a:xfrm>
                <a:off x="3328375"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6" name="Google Shape;1406;p3"/>
              <p:cNvSpPr/>
              <p:nvPr/>
            </p:nvSpPr>
            <p:spPr>
              <a:xfrm>
                <a:off x="3367450" y="4317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7" name="Google Shape;1407;p3"/>
              <p:cNvSpPr/>
              <p:nvPr/>
            </p:nvSpPr>
            <p:spPr>
              <a:xfrm>
                <a:off x="3367450" y="4113525"/>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8" name="Google Shape;1408;p3"/>
              <p:cNvSpPr/>
              <p:nvPr/>
            </p:nvSpPr>
            <p:spPr>
              <a:xfrm>
                <a:off x="3367450" y="4215525"/>
                <a:ext cx="16025" cy="16050"/>
              </a:xfrm>
              <a:custGeom>
                <a:avLst/>
                <a:gdLst/>
                <a:ahLst/>
                <a:cxnLst/>
                <a:rect l="l" t="t" r="r" b="b"/>
                <a:pathLst>
                  <a:path w="641" h="642" extrusionOk="0">
                    <a:moveTo>
                      <a:pt x="320" y="1"/>
                    </a:moveTo>
                    <a:cubicBezTo>
                      <a:pt x="143" y="1"/>
                      <a:pt x="0" y="144"/>
                      <a:pt x="0" y="320"/>
                    </a:cubicBezTo>
                    <a:cubicBezTo>
                      <a:pt x="0" y="498"/>
                      <a:pt x="143"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9" name="Google Shape;1409;p3"/>
              <p:cNvSpPr/>
              <p:nvPr/>
            </p:nvSpPr>
            <p:spPr>
              <a:xfrm>
                <a:off x="3367450"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0" name="Google Shape;1410;p3"/>
              <p:cNvSpPr/>
              <p:nvPr/>
            </p:nvSpPr>
            <p:spPr>
              <a:xfrm>
                <a:off x="3367450"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1" name="Google Shape;1411;p3"/>
              <p:cNvSpPr/>
              <p:nvPr/>
            </p:nvSpPr>
            <p:spPr>
              <a:xfrm>
                <a:off x="3289350"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2" name="Google Shape;1412;p3"/>
              <p:cNvSpPr/>
              <p:nvPr/>
            </p:nvSpPr>
            <p:spPr>
              <a:xfrm>
                <a:off x="3250325" y="4181525"/>
                <a:ext cx="16050" cy="16025"/>
              </a:xfrm>
              <a:custGeom>
                <a:avLst/>
                <a:gdLst/>
                <a:ahLst/>
                <a:cxnLst/>
                <a:rect l="l" t="t" r="r" b="b"/>
                <a:pathLst>
                  <a:path w="642"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3" name="Google Shape;1413;p3"/>
              <p:cNvSpPr/>
              <p:nvPr/>
            </p:nvSpPr>
            <p:spPr>
              <a:xfrm>
                <a:off x="3250325" y="4079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4" name="Google Shape;1414;p3"/>
              <p:cNvSpPr/>
              <p:nvPr/>
            </p:nvSpPr>
            <p:spPr>
              <a:xfrm>
                <a:off x="3250325" y="4113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5" name="Google Shape;1415;p3"/>
              <p:cNvSpPr/>
              <p:nvPr/>
            </p:nvSpPr>
            <p:spPr>
              <a:xfrm>
                <a:off x="3250325" y="4147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6" name="Google Shape;1416;p3"/>
              <p:cNvSpPr/>
              <p:nvPr/>
            </p:nvSpPr>
            <p:spPr>
              <a:xfrm>
                <a:off x="3250325" y="4283525"/>
                <a:ext cx="16050" cy="16025"/>
              </a:xfrm>
              <a:custGeom>
                <a:avLst/>
                <a:gdLst/>
                <a:ahLst/>
                <a:cxnLst/>
                <a:rect l="l" t="t" r="r" b="b"/>
                <a:pathLst>
                  <a:path w="642"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7" name="Google Shape;1417;p3"/>
              <p:cNvSpPr/>
              <p:nvPr/>
            </p:nvSpPr>
            <p:spPr>
              <a:xfrm>
                <a:off x="3250325" y="4317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8" name="Google Shape;1418;p3"/>
              <p:cNvSpPr/>
              <p:nvPr/>
            </p:nvSpPr>
            <p:spPr>
              <a:xfrm>
                <a:off x="3250325" y="4249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9" name="Google Shape;1419;p3"/>
              <p:cNvSpPr/>
              <p:nvPr/>
            </p:nvSpPr>
            <p:spPr>
              <a:xfrm>
                <a:off x="3250325" y="4215525"/>
                <a:ext cx="16050" cy="16050"/>
              </a:xfrm>
              <a:custGeom>
                <a:avLst/>
                <a:gdLst/>
                <a:ahLst/>
                <a:cxnLst/>
                <a:rect l="l" t="t" r="r" b="b"/>
                <a:pathLst>
                  <a:path w="642"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0" name="Google Shape;1420;p3"/>
              <p:cNvSpPr/>
              <p:nvPr/>
            </p:nvSpPr>
            <p:spPr>
              <a:xfrm>
                <a:off x="3211300" y="4487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1" name="Google Shape;1421;p3"/>
              <p:cNvSpPr/>
              <p:nvPr/>
            </p:nvSpPr>
            <p:spPr>
              <a:xfrm>
                <a:off x="3211300" y="4555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2" name="Google Shape;1422;p3"/>
              <p:cNvSpPr/>
              <p:nvPr/>
            </p:nvSpPr>
            <p:spPr>
              <a:xfrm>
                <a:off x="3211300" y="4453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3" name="Google Shape;1423;p3"/>
              <p:cNvSpPr/>
              <p:nvPr/>
            </p:nvSpPr>
            <p:spPr>
              <a:xfrm>
                <a:off x="3211300" y="4521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4" name="Google Shape;1424;p3"/>
              <p:cNvSpPr/>
              <p:nvPr/>
            </p:nvSpPr>
            <p:spPr>
              <a:xfrm>
                <a:off x="3250325" y="4011475"/>
                <a:ext cx="16050" cy="16025"/>
              </a:xfrm>
              <a:custGeom>
                <a:avLst/>
                <a:gdLst/>
                <a:ahLst/>
                <a:cxnLst/>
                <a:rect l="l" t="t" r="r" b="b"/>
                <a:pathLst>
                  <a:path w="642" h="641" extrusionOk="0">
                    <a:moveTo>
                      <a:pt x="320" y="1"/>
                    </a:moveTo>
                    <a:cubicBezTo>
                      <a:pt x="144" y="1"/>
                      <a:pt x="1" y="144"/>
                      <a:pt x="1" y="321"/>
                    </a:cubicBezTo>
                    <a:cubicBezTo>
                      <a:pt x="1" y="498"/>
                      <a:pt x="144" y="641"/>
                      <a:pt x="320" y="641"/>
                    </a:cubicBezTo>
                    <a:cubicBezTo>
                      <a:pt x="498" y="641"/>
                      <a:pt x="641" y="498"/>
                      <a:pt x="641" y="321"/>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5" name="Google Shape;1425;p3"/>
              <p:cNvSpPr/>
              <p:nvPr/>
            </p:nvSpPr>
            <p:spPr>
              <a:xfrm>
                <a:off x="3250325" y="4045500"/>
                <a:ext cx="16050" cy="16025"/>
              </a:xfrm>
              <a:custGeom>
                <a:avLst/>
                <a:gdLst/>
                <a:ahLst/>
                <a:cxnLst/>
                <a:rect l="l" t="t" r="r" b="b"/>
                <a:pathLst>
                  <a:path w="642" h="641" extrusionOk="0">
                    <a:moveTo>
                      <a:pt x="320" y="0"/>
                    </a:moveTo>
                    <a:cubicBezTo>
                      <a:pt x="144" y="0"/>
                      <a:pt x="1" y="143"/>
                      <a:pt x="1" y="320"/>
                    </a:cubicBezTo>
                    <a:cubicBezTo>
                      <a:pt x="1" y="497"/>
                      <a:pt x="144" y="641"/>
                      <a:pt x="320" y="641"/>
                    </a:cubicBezTo>
                    <a:cubicBezTo>
                      <a:pt x="498" y="641"/>
                      <a:pt x="641" y="497"/>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6" name="Google Shape;1426;p3"/>
              <p:cNvSpPr/>
              <p:nvPr/>
            </p:nvSpPr>
            <p:spPr>
              <a:xfrm>
                <a:off x="3289350"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7" name="Google Shape;1427;p3"/>
              <p:cNvSpPr/>
              <p:nvPr/>
            </p:nvSpPr>
            <p:spPr>
              <a:xfrm>
                <a:off x="3289350"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8" name="Google Shape;1428;p3"/>
              <p:cNvSpPr/>
              <p:nvPr/>
            </p:nvSpPr>
            <p:spPr>
              <a:xfrm>
                <a:off x="3289350" y="4113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9" name="Google Shape;1429;p3"/>
              <p:cNvSpPr/>
              <p:nvPr/>
            </p:nvSpPr>
            <p:spPr>
              <a:xfrm>
                <a:off x="3289350"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0" name="Google Shape;1430;p3"/>
              <p:cNvSpPr/>
              <p:nvPr/>
            </p:nvSpPr>
            <p:spPr>
              <a:xfrm>
                <a:off x="3211300" y="4419550"/>
                <a:ext cx="16050" cy="16025"/>
              </a:xfrm>
              <a:custGeom>
                <a:avLst/>
                <a:gdLst/>
                <a:ahLst/>
                <a:cxnLst/>
                <a:rect l="l" t="t" r="r" b="b"/>
                <a:pathLst>
                  <a:path w="642"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1" name="Google Shape;1431;p3"/>
              <p:cNvSpPr/>
              <p:nvPr/>
            </p:nvSpPr>
            <p:spPr>
              <a:xfrm>
                <a:off x="3250325" y="4351475"/>
                <a:ext cx="16050" cy="16050"/>
              </a:xfrm>
              <a:custGeom>
                <a:avLst/>
                <a:gdLst/>
                <a:ahLst/>
                <a:cxnLst/>
                <a:rect l="l" t="t" r="r" b="b"/>
                <a:pathLst>
                  <a:path w="642"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2" name="Google Shape;1432;p3"/>
              <p:cNvSpPr/>
              <p:nvPr/>
            </p:nvSpPr>
            <p:spPr>
              <a:xfrm>
                <a:off x="3289350"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3" name="Google Shape;1433;p3"/>
              <p:cNvSpPr/>
              <p:nvPr/>
            </p:nvSpPr>
            <p:spPr>
              <a:xfrm>
                <a:off x="3289350"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4" name="Google Shape;1434;p3"/>
              <p:cNvSpPr/>
              <p:nvPr/>
            </p:nvSpPr>
            <p:spPr>
              <a:xfrm>
                <a:off x="3289350" y="4079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5" name="Google Shape;1435;p3"/>
              <p:cNvSpPr/>
              <p:nvPr/>
            </p:nvSpPr>
            <p:spPr>
              <a:xfrm>
                <a:off x="3250325" y="4419550"/>
                <a:ext cx="16050" cy="16025"/>
              </a:xfrm>
              <a:custGeom>
                <a:avLst/>
                <a:gdLst/>
                <a:ahLst/>
                <a:cxnLst/>
                <a:rect l="l" t="t" r="r" b="b"/>
                <a:pathLst>
                  <a:path w="642"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6" name="Google Shape;1436;p3"/>
              <p:cNvSpPr/>
              <p:nvPr/>
            </p:nvSpPr>
            <p:spPr>
              <a:xfrm>
                <a:off x="3250325" y="4385500"/>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7" name="Google Shape;1437;p3"/>
              <p:cNvSpPr/>
              <p:nvPr/>
            </p:nvSpPr>
            <p:spPr>
              <a:xfrm>
                <a:off x="3250325" y="4453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8" name="Google Shape;1438;p3"/>
              <p:cNvSpPr/>
              <p:nvPr/>
            </p:nvSpPr>
            <p:spPr>
              <a:xfrm>
                <a:off x="3289350" y="4013325"/>
                <a:ext cx="15275" cy="14175"/>
              </a:xfrm>
              <a:custGeom>
                <a:avLst/>
                <a:gdLst/>
                <a:ahLst/>
                <a:cxnLst/>
                <a:rect l="l" t="t" r="r" b="b"/>
                <a:pathLst>
                  <a:path w="611" h="567" extrusionOk="0">
                    <a:moveTo>
                      <a:pt x="118" y="0"/>
                    </a:moveTo>
                    <a:cubicBezTo>
                      <a:pt x="47" y="61"/>
                      <a:pt x="1" y="150"/>
                      <a:pt x="1" y="247"/>
                    </a:cubicBezTo>
                    <a:cubicBezTo>
                      <a:pt x="1" y="424"/>
                      <a:pt x="144" y="567"/>
                      <a:pt x="322" y="567"/>
                    </a:cubicBezTo>
                    <a:cubicBezTo>
                      <a:pt x="451" y="567"/>
                      <a:pt x="563" y="490"/>
                      <a:pt x="611" y="379"/>
                    </a:cubicBezTo>
                    <a:cubicBezTo>
                      <a:pt x="448" y="249"/>
                      <a:pt x="285" y="122"/>
                      <a:pt x="118"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9" name="Google Shape;1439;p3"/>
              <p:cNvSpPr/>
              <p:nvPr/>
            </p:nvSpPr>
            <p:spPr>
              <a:xfrm>
                <a:off x="3289350" y="4045500"/>
                <a:ext cx="16050" cy="16025"/>
              </a:xfrm>
              <a:custGeom>
                <a:avLst/>
                <a:gdLst/>
                <a:ahLst/>
                <a:cxnLst/>
                <a:rect l="l" t="t" r="r" b="b"/>
                <a:pathLst>
                  <a:path w="642" h="641" extrusionOk="0">
                    <a:moveTo>
                      <a:pt x="322" y="0"/>
                    </a:moveTo>
                    <a:cubicBezTo>
                      <a:pt x="144" y="0"/>
                      <a:pt x="1" y="143"/>
                      <a:pt x="1" y="320"/>
                    </a:cubicBezTo>
                    <a:cubicBezTo>
                      <a:pt x="1" y="497"/>
                      <a:pt x="144" y="641"/>
                      <a:pt x="322" y="641"/>
                    </a:cubicBezTo>
                    <a:cubicBezTo>
                      <a:pt x="498" y="641"/>
                      <a:pt x="641" y="497"/>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0" name="Google Shape;1440;p3"/>
              <p:cNvSpPr/>
              <p:nvPr/>
            </p:nvSpPr>
            <p:spPr>
              <a:xfrm>
                <a:off x="3250325" y="4521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1" name="Google Shape;1441;p3"/>
              <p:cNvSpPr/>
              <p:nvPr/>
            </p:nvSpPr>
            <p:spPr>
              <a:xfrm>
                <a:off x="3250325" y="4487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2" name="Google Shape;1442;p3"/>
              <p:cNvSpPr/>
              <p:nvPr/>
            </p:nvSpPr>
            <p:spPr>
              <a:xfrm>
                <a:off x="2899050" y="4453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3" name="Google Shape;1443;p3"/>
              <p:cNvSpPr/>
              <p:nvPr/>
            </p:nvSpPr>
            <p:spPr>
              <a:xfrm>
                <a:off x="2899050" y="4079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4" name="Google Shape;1444;p3"/>
              <p:cNvSpPr/>
              <p:nvPr/>
            </p:nvSpPr>
            <p:spPr>
              <a:xfrm>
                <a:off x="2862000" y="4047150"/>
                <a:ext cx="14100" cy="14425"/>
              </a:xfrm>
              <a:custGeom>
                <a:avLst/>
                <a:gdLst/>
                <a:ahLst/>
                <a:cxnLst/>
                <a:rect l="l" t="t" r="r" b="b"/>
                <a:pathLst>
                  <a:path w="564" h="577" extrusionOk="0">
                    <a:moveTo>
                      <a:pt x="436" y="0"/>
                    </a:moveTo>
                    <a:cubicBezTo>
                      <a:pt x="287" y="151"/>
                      <a:pt x="142" y="303"/>
                      <a:pt x="0" y="462"/>
                    </a:cubicBezTo>
                    <a:cubicBezTo>
                      <a:pt x="57" y="531"/>
                      <a:pt x="143" y="576"/>
                      <a:pt x="243" y="576"/>
                    </a:cubicBezTo>
                    <a:cubicBezTo>
                      <a:pt x="421" y="576"/>
                      <a:pt x="564" y="433"/>
                      <a:pt x="564" y="257"/>
                    </a:cubicBezTo>
                    <a:cubicBezTo>
                      <a:pt x="564" y="151"/>
                      <a:pt x="513" y="58"/>
                      <a:pt x="43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5" name="Google Shape;1445;p3"/>
              <p:cNvSpPr/>
              <p:nvPr/>
            </p:nvSpPr>
            <p:spPr>
              <a:xfrm>
                <a:off x="2899050" y="4045500"/>
                <a:ext cx="16050" cy="16025"/>
              </a:xfrm>
              <a:custGeom>
                <a:avLst/>
                <a:gdLst/>
                <a:ahLst/>
                <a:cxnLst/>
                <a:rect l="l" t="t" r="r" b="b"/>
                <a:pathLst>
                  <a:path w="642" h="641" extrusionOk="0">
                    <a:moveTo>
                      <a:pt x="320" y="0"/>
                    </a:moveTo>
                    <a:cubicBezTo>
                      <a:pt x="144" y="0"/>
                      <a:pt x="1" y="143"/>
                      <a:pt x="1" y="320"/>
                    </a:cubicBezTo>
                    <a:cubicBezTo>
                      <a:pt x="1" y="497"/>
                      <a:pt x="144" y="641"/>
                      <a:pt x="320" y="641"/>
                    </a:cubicBezTo>
                    <a:cubicBezTo>
                      <a:pt x="498" y="641"/>
                      <a:pt x="641" y="497"/>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6" name="Google Shape;1446;p3"/>
              <p:cNvSpPr/>
              <p:nvPr/>
            </p:nvSpPr>
            <p:spPr>
              <a:xfrm>
                <a:off x="2899050" y="4147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7" name="Google Shape;1447;p3"/>
              <p:cNvSpPr/>
              <p:nvPr/>
            </p:nvSpPr>
            <p:spPr>
              <a:xfrm>
                <a:off x="2899050" y="4113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8" name="Google Shape;1448;p3"/>
              <p:cNvSpPr/>
              <p:nvPr/>
            </p:nvSpPr>
            <p:spPr>
              <a:xfrm>
                <a:off x="2899050" y="4181525"/>
                <a:ext cx="16050" cy="16025"/>
              </a:xfrm>
              <a:custGeom>
                <a:avLst/>
                <a:gdLst/>
                <a:ahLst/>
                <a:cxnLst/>
                <a:rect l="l" t="t" r="r" b="b"/>
                <a:pathLst>
                  <a:path w="642"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9" name="Google Shape;1449;p3"/>
              <p:cNvSpPr/>
              <p:nvPr/>
            </p:nvSpPr>
            <p:spPr>
              <a:xfrm>
                <a:off x="2899050" y="4249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0" name="Google Shape;1450;p3"/>
              <p:cNvSpPr/>
              <p:nvPr/>
            </p:nvSpPr>
            <p:spPr>
              <a:xfrm>
                <a:off x="2899050" y="4215525"/>
                <a:ext cx="16050" cy="16050"/>
              </a:xfrm>
              <a:custGeom>
                <a:avLst/>
                <a:gdLst/>
                <a:ahLst/>
                <a:cxnLst/>
                <a:rect l="l" t="t" r="r" b="b"/>
                <a:pathLst>
                  <a:path w="642"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1" name="Google Shape;1451;p3"/>
              <p:cNvSpPr/>
              <p:nvPr/>
            </p:nvSpPr>
            <p:spPr>
              <a:xfrm>
                <a:off x="2860075" y="4385500"/>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2" name="Google Shape;1452;p3"/>
              <p:cNvSpPr/>
              <p:nvPr/>
            </p:nvSpPr>
            <p:spPr>
              <a:xfrm>
                <a:off x="2860075" y="4283525"/>
                <a:ext cx="16025" cy="16025"/>
              </a:xfrm>
              <a:custGeom>
                <a:avLst/>
                <a:gdLst/>
                <a:ahLst/>
                <a:cxnLst/>
                <a:rect l="l" t="t" r="r" b="b"/>
                <a:pathLst>
                  <a:path w="641" h="641" extrusionOk="0">
                    <a:moveTo>
                      <a:pt x="320" y="1"/>
                    </a:moveTo>
                    <a:cubicBezTo>
                      <a:pt x="144" y="1"/>
                      <a:pt x="0" y="144"/>
                      <a:pt x="0" y="320"/>
                    </a:cubicBezTo>
                    <a:cubicBezTo>
                      <a:pt x="0" y="496"/>
                      <a:pt x="144" y="641"/>
                      <a:pt x="320" y="641"/>
                    </a:cubicBezTo>
                    <a:cubicBezTo>
                      <a:pt x="498" y="641"/>
                      <a:pt x="641" y="496"/>
                      <a:pt x="641" y="320"/>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3" name="Google Shape;1453;p3"/>
              <p:cNvSpPr/>
              <p:nvPr/>
            </p:nvSpPr>
            <p:spPr>
              <a:xfrm>
                <a:off x="2860075" y="4317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4" name="Google Shape;1454;p3"/>
              <p:cNvSpPr/>
              <p:nvPr/>
            </p:nvSpPr>
            <p:spPr>
              <a:xfrm>
                <a:off x="2860075" y="4249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5" name="Google Shape;1455;p3"/>
              <p:cNvSpPr/>
              <p:nvPr/>
            </p:nvSpPr>
            <p:spPr>
              <a:xfrm>
                <a:off x="2899050" y="4283525"/>
                <a:ext cx="16050" cy="16025"/>
              </a:xfrm>
              <a:custGeom>
                <a:avLst/>
                <a:gdLst/>
                <a:ahLst/>
                <a:cxnLst/>
                <a:rect l="l" t="t" r="r" b="b"/>
                <a:pathLst>
                  <a:path w="642"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6" name="Google Shape;1456;p3"/>
              <p:cNvSpPr/>
              <p:nvPr/>
            </p:nvSpPr>
            <p:spPr>
              <a:xfrm>
                <a:off x="2860075" y="4453525"/>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7" name="Google Shape;1457;p3"/>
              <p:cNvSpPr/>
              <p:nvPr/>
            </p:nvSpPr>
            <p:spPr>
              <a:xfrm>
                <a:off x="2860075" y="4419550"/>
                <a:ext cx="16025" cy="16025"/>
              </a:xfrm>
              <a:custGeom>
                <a:avLst/>
                <a:gdLst/>
                <a:ahLst/>
                <a:cxnLst/>
                <a:rect l="l" t="t" r="r" b="b"/>
                <a:pathLst>
                  <a:path w="641" h="641" extrusionOk="0">
                    <a:moveTo>
                      <a:pt x="320" y="1"/>
                    </a:moveTo>
                    <a:cubicBezTo>
                      <a:pt x="144" y="1"/>
                      <a:pt x="0" y="144"/>
                      <a:pt x="0" y="320"/>
                    </a:cubicBezTo>
                    <a:cubicBezTo>
                      <a:pt x="0" y="498"/>
                      <a:pt x="144" y="641"/>
                      <a:pt x="320" y="641"/>
                    </a:cubicBezTo>
                    <a:cubicBezTo>
                      <a:pt x="498" y="641"/>
                      <a:pt x="641" y="498"/>
                      <a:pt x="641" y="320"/>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8" name="Google Shape;1458;p3"/>
              <p:cNvSpPr/>
              <p:nvPr/>
            </p:nvSpPr>
            <p:spPr>
              <a:xfrm>
                <a:off x="2860075" y="4351475"/>
                <a:ext cx="16025" cy="16050"/>
              </a:xfrm>
              <a:custGeom>
                <a:avLst/>
                <a:gdLst/>
                <a:ahLst/>
                <a:cxnLst/>
                <a:rect l="l" t="t" r="r" b="b"/>
                <a:pathLst>
                  <a:path w="641" h="642" extrusionOk="0">
                    <a:moveTo>
                      <a:pt x="320" y="1"/>
                    </a:moveTo>
                    <a:cubicBezTo>
                      <a:pt x="144" y="1"/>
                      <a:pt x="0" y="145"/>
                      <a:pt x="0" y="322"/>
                    </a:cubicBezTo>
                    <a:cubicBezTo>
                      <a:pt x="0" y="498"/>
                      <a:pt x="144" y="641"/>
                      <a:pt x="320" y="641"/>
                    </a:cubicBezTo>
                    <a:cubicBezTo>
                      <a:pt x="498" y="641"/>
                      <a:pt x="641" y="498"/>
                      <a:pt x="641" y="322"/>
                    </a:cubicBezTo>
                    <a:cubicBezTo>
                      <a:pt x="641" y="147"/>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9" name="Google Shape;1459;p3"/>
              <p:cNvSpPr/>
              <p:nvPr/>
            </p:nvSpPr>
            <p:spPr>
              <a:xfrm>
                <a:off x="2938075" y="4113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0" name="Google Shape;1460;p3"/>
              <p:cNvSpPr/>
              <p:nvPr/>
            </p:nvSpPr>
            <p:spPr>
              <a:xfrm>
                <a:off x="2938075"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1" name="Google Shape;1461;p3"/>
              <p:cNvSpPr/>
              <p:nvPr/>
            </p:nvSpPr>
            <p:spPr>
              <a:xfrm>
                <a:off x="2938075" y="4045500"/>
                <a:ext cx="16050" cy="16025"/>
              </a:xfrm>
              <a:custGeom>
                <a:avLst/>
                <a:gdLst/>
                <a:ahLst/>
                <a:cxnLst/>
                <a:rect l="l" t="t" r="r" b="b"/>
                <a:pathLst>
                  <a:path w="642" h="641" extrusionOk="0">
                    <a:moveTo>
                      <a:pt x="322" y="0"/>
                    </a:moveTo>
                    <a:cubicBezTo>
                      <a:pt x="144" y="0"/>
                      <a:pt x="1" y="143"/>
                      <a:pt x="1" y="320"/>
                    </a:cubicBezTo>
                    <a:cubicBezTo>
                      <a:pt x="1" y="497"/>
                      <a:pt x="144" y="641"/>
                      <a:pt x="322" y="641"/>
                    </a:cubicBezTo>
                    <a:cubicBezTo>
                      <a:pt x="498" y="641"/>
                      <a:pt x="641" y="497"/>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2" name="Google Shape;1462;p3"/>
              <p:cNvSpPr/>
              <p:nvPr/>
            </p:nvSpPr>
            <p:spPr>
              <a:xfrm>
                <a:off x="2938075" y="4079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3" name="Google Shape;1463;p3"/>
              <p:cNvSpPr/>
              <p:nvPr/>
            </p:nvSpPr>
            <p:spPr>
              <a:xfrm>
                <a:off x="2938075"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4" name="Google Shape;1464;p3"/>
              <p:cNvSpPr/>
              <p:nvPr/>
            </p:nvSpPr>
            <p:spPr>
              <a:xfrm>
                <a:off x="2938075"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5" name="Google Shape;1465;p3"/>
              <p:cNvSpPr/>
              <p:nvPr/>
            </p:nvSpPr>
            <p:spPr>
              <a:xfrm>
                <a:off x="2938075"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6" name="Google Shape;1466;p3"/>
              <p:cNvSpPr/>
              <p:nvPr/>
            </p:nvSpPr>
            <p:spPr>
              <a:xfrm>
                <a:off x="2899050" y="4351475"/>
                <a:ext cx="16050" cy="16050"/>
              </a:xfrm>
              <a:custGeom>
                <a:avLst/>
                <a:gdLst/>
                <a:ahLst/>
                <a:cxnLst/>
                <a:rect l="l" t="t" r="r" b="b"/>
                <a:pathLst>
                  <a:path w="642"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7" name="Google Shape;1467;p3"/>
              <p:cNvSpPr/>
              <p:nvPr/>
            </p:nvSpPr>
            <p:spPr>
              <a:xfrm>
                <a:off x="2899050" y="4419550"/>
                <a:ext cx="16050" cy="16025"/>
              </a:xfrm>
              <a:custGeom>
                <a:avLst/>
                <a:gdLst/>
                <a:ahLst/>
                <a:cxnLst/>
                <a:rect l="l" t="t" r="r" b="b"/>
                <a:pathLst>
                  <a:path w="642"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8" name="Google Shape;1468;p3"/>
              <p:cNvSpPr/>
              <p:nvPr/>
            </p:nvSpPr>
            <p:spPr>
              <a:xfrm>
                <a:off x="2899050" y="4385500"/>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9" name="Google Shape;1469;p3"/>
              <p:cNvSpPr/>
              <p:nvPr/>
            </p:nvSpPr>
            <p:spPr>
              <a:xfrm>
                <a:off x="2938075" y="4011475"/>
                <a:ext cx="16050" cy="16025"/>
              </a:xfrm>
              <a:custGeom>
                <a:avLst/>
                <a:gdLst/>
                <a:ahLst/>
                <a:cxnLst/>
                <a:rect l="l" t="t" r="r" b="b"/>
                <a:pathLst>
                  <a:path w="642" h="641" extrusionOk="0">
                    <a:moveTo>
                      <a:pt x="322" y="1"/>
                    </a:moveTo>
                    <a:cubicBezTo>
                      <a:pt x="144" y="1"/>
                      <a:pt x="1" y="144"/>
                      <a:pt x="1" y="321"/>
                    </a:cubicBezTo>
                    <a:cubicBezTo>
                      <a:pt x="1" y="498"/>
                      <a:pt x="144" y="641"/>
                      <a:pt x="322" y="641"/>
                    </a:cubicBezTo>
                    <a:cubicBezTo>
                      <a:pt x="498" y="641"/>
                      <a:pt x="641" y="498"/>
                      <a:pt x="641" y="321"/>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0" name="Google Shape;1470;p3"/>
              <p:cNvSpPr/>
              <p:nvPr/>
            </p:nvSpPr>
            <p:spPr>
              <a:xfrm>
                <a:off x="2899050" y="4317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1" name="Google Shape;1471;p3"/>
              <p:cNvSpPr/>
              <p:nvPr/>
            </p:nvSpPr>
            <p:spPr>
              <a:xfrm>
                <a:off x="2899050" y="4487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2" name="Google Shape;1472;p3"/>
              <p:cNvSpPr/>
              <p:nvPr/>
            </p:nvSpPr>
            <p:spPr>
              <a:xfrm>
                <a:off x="2860075" y="4215525"/>
                <a:ext cx="16025" cy="16050"/>
              </a:xfrm>
              <a:custGeom>
                <a:avLst/>
                <a:gdLst/>
                <a:ahLst/>
                <a:cxnLst/>
                <a:rect l="l" t="t" r="r" b="b"/>
                <a:pathLst>
                  <a:path w="641" h="642" extrusionOk="0">
                    <a:moveTo>
                      <a:pt x="320" y="1"/>
                    </a:moveTo>
                    <a:cubicBezTo>
                      <a:pt x="144" y="1"/>
                      <a:pt x="0" y="144"/>
                      <a:pt x="0" y="320"/>
                    </a:cubicBezTo>
                    <a:cubicBezTo>
                      <a:pt x="0" y="498"/>
                      <a:pt x="144" y="641"/>
                      <a:pt x="320" y="641"/>
                    </a:cubicBezTo>
                    <a:cubicBezTo>
                      <a:pt x="498" y="641"/>
                      <a:pt x="641" y="498"/>
                      <a:pt x="641" y="320"/>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3" name="Google Shape;1473;p3"/>
              <p:cNvSpPr/>
              <p:nvPr/>
            </p:nvSpPr>
            <p:spPr>
              <a:xfrm>
                <a:off x="2899825" y="4013325"/>
                <a:ext cx="15275" cy="14175"/>
              </a:xfrm>
              <a:custGeom>
                <a:avLst/>
                <a:gdLst/>
                <a:ahLst/>
                <a:cxnLst/>
                <a:rect l="l" t="t" r="r" b="b"/>
                <a:pathLst>
                  <a:path w="611" h="567" extrusionOk="0">
                    <a:moveTo>
                      <a:pt x="493" y="0"/>
                    </a:moveTo>
                    <a:cubicBezTo>
                      <a:pt x="325" y="122"/>
                      <a:pt x="161" y="249"/>
                      <a:pt x="0" y="379"/>
                    </a:cubicBezTo>
                    <a:cubicBezTo>
                      <a:pt x="51" y="490"/>
                      <a:pt x="161" y="567"/>
                      <a:pt x="289" y="567"/>
                    </a:cubicBezTo>
                    <a:cubicBezTo>
                      <a:pt x="467" y="567"/>
                      <a:pt x="610" y="424"/>
                      <a:pt x="610" y="247"/>
                    </a:cubicBezTo>
                    <a:cubicBezTo>
                      <a:pt x="610" y="148"/>
                      <a:pt x="564" y="59"/>
                      <a:pt x="493"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4" name="Google Shape;1474;p3"/>
              <p:cNvSpPr/>
              <p:nvPr/>
            </p:nvSpPr>
            <p:spPr>
              <a:xfrm>
                <a:off x="2782725" y="4317500"/>
                <a:ext cx="15300" cy="16050"/>
              </a:xfrm>
              <a:custGeom>
                <a:avLst/>
                <a:gdLst/>
                <a:ahLst/>
                <a:cxnLst/>
                <a:rect l="l" t="t" r="r" b="b"/>
                <a:pathLst>
                  <a:path w="612" h="642" extrusionOk="0">
                    <a:moveTo>
                      <a:pt x="292" y="1"/>
                    </a:moveTo>
                    <a:cubicBezTo>
                      <a:pt x="162" y="1"/>
                      <a:pt x="51" y="77"/>
                      <a:pt x="1" y="189"/>
                    </a:cubicBezTo>
                    <a:cubicBezTo>
                      <a:pt x="19" y="307"/>
                      <a:pt x="37" y="423"/>
                      <a:pt x="58" y="537"/>
                    </a:cubicBezTo>
                    <a:cubicBezTo>
                      <a:pt x="114" y="602"/>
                      <a:pt x="197" y="641"/>
                      <a:pt x="292" y="641"/>
                    </a:cubicBezTo>
                    <a:cubicBezTo>
                      <a:pt x="468" y="641"/>
                      <a:pt x="611" y="498"/>
                      <a:pt x="611" y="322"/>
                    </a:cubicBezTo>
                    <a:cubicBezTo>
                      <a:pt x="611" y="144"/>
                      <a:pt x="468" y="1"/>
                      <a:pt x="29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5" name="Google Shape;1475;p3"/>
              <p:cNvSpPr/>
              <p:nvPr/>
            </p:nvSpPr>
            <p:spPr>
              <a:xfrm>
                <a:off x="2899825" y="4521525"/>
                <a:ext cx="15275" cy="14225"/>
              </a:xfrm>
              <a:custGeom>
                <a:avLst/>
                <a:gdLst/>
                <a:ahLst/>
                <a:cxnLst/>
                <a:rect l="l" t="t" r="r" b="b"/>
                <a:pathLst>
                  <a:path w="611" h="569" extrusionOk="0">
                    <a:moveTo>
                      <a:pt x="289" y="0"/>
                    </a:moveTo>
                    <a:cubicBezTo>
                      <a:pt x="160" y="0"/>
                      <a:pt x="48" y="79"/>
                      <a:pt x="0" y="189"/>
                    </a:cubicBezTo>
                    <a:cubicBezTo>
                      <a:pt x="161" y="318"/>
                      <a:pt x="325" y="445"/>
                      <a:pt x="493" y="568"/>
                    </a:cubicBezTo>
                    <a:cubicBezTo>
                      <a:pt x="565" y="507"/>
                      <a:pt x="610" y="421"/>
                      <a:pt x="610" y="321"/>
                    </a:cubicBezTo>
                    <a:cubicBezTo>
                      <a:pt x="610" y="144"/>
                      <a:pt x="467" y="0"/>
                      <a:pt x="289"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6" name="Google Shape;1476;p3"/>
              <p:cNvSpPr/>
              <p:nvPr/>
            </p:nvSpPr>
            <p:spPr>
              <a:xfrm>
                <a:off x="2862000" y="4487550"/>
                <a:ext cx="14100" cy="14400"/>
              </a:xfrm>
              <a:custGeom>
                <a:avLst/>
                <a:gdLst/>
                <a:ahLst/>
                <a:cxnLst/>
                <a:rect l="l" t="t" r="r" b="b"/>
                <a:pathLst>
                  <a:path w="564" h="576" extrusionOk="0">
                    <a:moveTo>
                      <a:pt x="243" y="0"/>
                    </a:moveTo>
                    <a:cubicBezTo>
                      <a:pt x="145" y="0"/>
                      <a:pt x="59" y="45"/>
                      <a:pt x="0" y="115"/>
                    </a:cubicBezTo>
                    <a:cubicBezTo>
                      <a:pt x="142" y="271"/>
                      <a:pt x="287" y="425"/>
                      <a:pt x="436" y="576"/>
                    </a:cubicBezTo>
                    <a:cubicBezTo>
                      <a:pt x="511" y="516"/>
                      <a:pt x="564" y="424"/>
                      <a:pt x="564" y="320"/>
                    </a:cubicBezTo>
                    <a:cubicBezTo>
                      <a:pt x="564" y="143"/>
                      <a:pt x="421" y="0"/>
                      <a:pt x="243"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7" name="Google Shape;1477;p3"/>
              <p:cNvSpPr/>
              <p:nvPr/>
            </p:nvSpPr>
            <p:spPr>
              <a:xfrm>
                <a:off x="2938075"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8" name="Google Shape;1478;p3"/>
              <p:cNvSpPr/>
              <p:nvPr/>
            </p:nvSpPr>
            <p:spPr>
              <a:xfrm>
                <a:off x="2788500" y="4351475"/>
                <a:ext cx="9525" cy="15550"/>
              </a:xfrm>
              <a:custGeom>
                <a:avLst/>
                <a:gdLst/>
                <a:ahLst/>
                <a:cxnLst/>
                <a:rect l="l" t="t" r="r" b="b"/>
                <a:pathLst>
                  <a:path w="381" h="622" extrusionOk="0">
                    <a:moveTo>
                      <a:pt x="61" y="1"/>
                    </a:moveTo>
                    <a:cubicBezTo>
                      <a:pt x="40" y="1"/>
                      <a:pt x="22" y="4"/>
                      <a:pt x="0" y="7"/>
                    </a:cubicBezTo>
                    <a:cubicBezTo>
                      <a:pt x="52" y="215"/>
                      <a:pt x="106" y="420"/>
                      <a:pt x="168" y="622"/>
                    </a:cubicBezTo>
                    <a:cubicBezTo>
                      <a:pt x="293" y="578"/>
                      <a:pt x="380" y="462"/>
                      <a:pt x="380" y="322"/>
                    </a:cubicBezTo>
                    <a:cubicBezTo>
                      <a:pt x="380" y="145"/>
                      <a:pt x="237" y="1"/>
                      <a:pt x="6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9" name="Google Shape;1479;p3"/>
              <p:cNvSpPr/>
              <p:nvPr/>
            </p:nvSpPr>
            <p:spPr>
              <a:xfrm>
                <a:off x="2781975" y="4283525"/>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0" name="Google Shape;1480;p3"/>
              <p:cNvSpPr/>
              <p:nvPr/>
            </p:nvSpPr>
            <p:spPr>
              <a:xfrm>
                <a:off x="2781975"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1" name="Google Shape;1481;p3"/>
              <p:cNvSpPr/>
              <p:nvPr/>
            </p:nvSpPr>
            <p:spPr>
              <a:xfrm>
                <a:off x="3055950" y="4589525"/>
                <a:ext cx="15125" cy="6575"/>
              </a:xfrm>
              <a:custGeom>
                <a:avLst/>
                <a:gdLst/>
                <a:ahLst/>
                <a:cxnLst/>
                <a:rect l="l" t="t" r="r" b="b"/>
                <a:pathLst>
                  <a:path w="605" h="263" extrusionOk="0">
                    <a:moveTo>
                      <a:pt x="290" y="0"/>
                    </a:moveTo>
                    <a:cubicBezTo>
                      <a:pt x="160" y="0"/>
                      <a:pt x="49" y="78"/>
                      <a:pt x="1" y="188"/>
                    </a:cubicBezTo>
                    <a:cubicBezTo>
                      <a:pt x="200" y="217"/>
                      <a:pt x="401" y="241"/>
                      <a:pt x="605" y="262"/>
                    </a:cubicBezTo>
                    <a:cubicBezTo>
                      <a:pt x="576" y="113"/>
                      <a:pt x="447" y="0"/>
                      <a:pt x="29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2" name="Google Shape;1482;p3"/>
              <p:cNvSpPr/>
              <p:nvPr/>
            </p:nvSpPr>
            <p:spPr>
              <a:xfrm>
                <a:off x="3094225" y="4589525"/>
                <a:ext cx="16025" cy="8050"/>
              </a:xfrm>
              <a:custGeom>
                <a:avLst/>
                <a:gdLst/>
                <a:ahLst/>
                <a:cxnLst/>
                <a:rect l="l" t="t" r="r" b="b"/>
                <a:pathLst>
                  <a:path w="641" h="322" extrusionOk="0">
                    <a:moveTo>
                      <a:pt x="321" y="0"/>
                    </a:moveTo>
                    <a:cubicBezTo>
                      <a:pt x="145" y="0"/>
                      <a:pt x="2" y="142"/>
                      <a:pt x="1" y="317"/>
                    </a:cubicBezTo>
                    <a:cubicBezTo>
                      <a:pt x="106" y="320"/>
                      <a:pt x="213" y="321"/>
                      <a:pt x="321" y="321"/>
                    </a:cubicBezTo>
                    <a:cubicBezTo>
                      <a:pt x="428" y="321"/>
                      <a:pt x="534" y="320"/>
                      <a:pt x="641" y="317"/>
                    </a:cubicBezTo>
                    <a:cubicBezTo>
                      <a:pt x="639" y="142"/>
                      <a:pt x="496"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3" name="Google Shape;1483;p3"/>
              <p:cNvSpPr/>
              <p:nvPr/>
            </p:nvSpPr>
            <p:spPr>
              <a:xfrm>
                <a:off x="3406475" y="4317500"/>
                <a:ext cx="15275" cy="16050"/>
              </a:xfrm>
              <a:custGeom>
                <a:avLst/>
                <a:gdLst/>
                <a:ahLst/>
                <a:cxnLst/>
                <a:rect l="l" t="t" r="r" b="b"/>
                <a:pathLst>
                  <a:path w="611" h="642" extrusionOk="0">
                    <a:moveTo>
                      <a:pt x="320" y="1"/>
                    </a:moveTo>
                    <a:cubicBezTo>
                      <a:pt x="143" y="1"/>
                      <a:pt x="0" y="144"/>
                      <a:pt x="0" y="322"/>
                    </a:cubicBezTo>
                    <a:cubicBezTo>
                      <a:pt x="0" y="498"/>
                      <a:pt x="143" y="641"/>
                      <a:pt x="320" y="641"/>
                    </a:cubicBezTo>
                    <a:cubicBezTo>
                      <a:pt x="413" y="641"/>
                      <a:pt x="496" y="602"/>
                      <a:pt x="553" y="537"/>
                    </a:cubicBezTo>
                    <a:cubicBezTo>
                      <a:pt x="574" y="421"/>
                      <a:pt x="594" y="307"/>
                      <a:pt x="611" y="189"/>
                    </a:cubicBezTo>
                    <a:cubicBezTo>
                      <a:pt x="559" y="77"/>
                      <a:pt x="451"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4" name="Google Shape;1484;p3"/>
              <p:cNvSpPr/>
              <p:nvPr/>
            </p:nvSpPr>
            <p:spPr>
              <a:xfrm>
                <a:off x="3328375" y="4487550"/>
                <a:ext cx="14125" cy="14400"/>
              </a:xfrm>
              <a:custGeom>
                <a:avLst/>
                <a:gdLst/>
                <a:ahLst/>
                <a:cxnLst/>
                <a:rect l="l" t="t" r="r" b="b"/>
                <a:pathLst>
                  <a:path w="565" h="576" extrusionOk="0">
                    <a:moveTo>
                      <a:pt x="322" y="0"/>
                    </a:moveTo>
                    <a:cubicBezTo>
                      <a:pt x="144" y="0"/>
                      <a:pt x="1" y="143"/>
                      <a:pt x="1" y="320"/>
                    </a:cubicBezTo>
                    <a:cubicBezTo>
                      <a:pt x="1" y="425"/>
                      <a:pt x="52" y="519"/>
                      <a:pt x="129" y="576"/>
                    </a:cubicBezTo>
                    <a:cubicBezTo>
                      <a:pt x="278" y="425"/>
                      <a:pt x="423" y="273"/>
                      <a:pt x="564" y="115"/>
                    </a:cubicBezTo>
                    <a:cubicBezTo>
                      <a:pt x="506" y="45"/>
                      <a:pt x="420"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5" name="Google Shape;1485;p3"/>
              <p:cNvSpPr/>
              <p:nvPr/>
            </p:nvSpPr>
            <p:spPr>
              <a:xfrm>
                <a:off x="3406475" y="4351475"/>
                <a:ext cx="9525" cy="15550"/>
              </a:xfrm>
              <a:custGeom>
                <a:avLst/>
                <a:gdLst/>
                <a:ahLst/>
                <a:cxnLst/>
                <a:rect l="l" t="t" r="r" b="b"/>
                <a:pathLst>
                  <a:path w="381" h="622" extrusionOk="0">
                    <a:moveTo>
                      <a:pt x="320" y="1"/>
                    </a:moveTo>
                    <a:cubicBezTo>
                      <a:pt x="143" y="1"/>
                      <a:pt x="0" y="147"/>
                      <a:pt x="0" y="322"/>
                    </a:cubicBezTo>
                    <a:cubicBezTo>
                      <a:pt x="0" y="460"/>
                      <a:pt x="89" y="578"/>
                      <a:pt x="213" y="622"/>
                    </a:cubicBezTo>
                    <a:cubicBezTo>
                      <a:pt x="273" y="418"/>
                      <a:pt x="330" y="212"/>
                      <a:pt x="380" y="7"/>
                    </a:cubicBezTo>
                    <a:cubicBezTo>
                      <a:pt x="362" y="4"/>
                      <a:pt x="341"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6" name="Google Shape;1486;p3"/>
              <p:cNvSpPr/>
              <p:nvPr/>
            </p:nvSpPr>
            <p:spPr>
              <a:xfrm>
                <a:off x="3133400" y="4589525"/>
                <a:ext cx="15125" cy="6525"/>
              </a:xfrm>
              <a:custGeom>
                <a:avLst/>
                <a:gdLst/>
                <a:ahLst/>
                <a:cxnLst/>
                <a:rect l="l" t="t" r="r" b="b"/>
                <a:pathLst>
                  <a:path w="605" h="261" extrusionOk="0">
                    <a:moveTo>
                      <a:pt x="316" y="0"/>
                    </a:moveTo>
                    <a:cubicBezTo>
                      <a:pt x="159" y="0"/>
                      <a:pt x="29" y="112"/>
                      <a:pt x="1" y="261"/>
                    </a:cubicBezTo>
                    <a:cubicBezTo>
                      <a:pt x="204" y="241"/>
                      <a:pt x="406" y="217"/>
                      <a:pt x="605" y="187"/>
                    </a:cubicBezTo>
                    <a:cubicBezTo>
                      <a:pt x="555" y="78"/>
                      <a:pt x="444" y="0"/>
                      <a:pt x="31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7" name="Google Shape;1487;p3"/>
              <p:cNvSpPr/>
              <p:nvPr/>
            </p:nvSpPr>
            <p:spPr>
              <a:xfrm>
                <a:off x="2860075" y="4181525"/>
                <a:ext cx="16025" cy="16025"/>
              </a:xfrm>
              <a:custGeom>
                <a:avLst/>
                <a:gdLst/>
                <a:ahLst/>
                <a:cxnLst/>
                <a:rect l="l" t="t" r="r" b="b"/>
                <a:pathLst>
                  <a:path w="641" h="641" extrusionOk="0">
                    <a:moveTo>
                      <a:pt x="320" y="0"/>
                    </a:moveTo>
                    <a:cubicBezTo>
                      <a:pt x="144" y="0"/>
                      <a:pt x="0" y="143"/>
                      <a:pt x="0" y="321"/>
                    </a:cubicBezTo>
                    <a:cubicBezTo>
                      <a:pt x="0" y="497"/>
                      <a:pt x="144" y="641"/>
                      <a:pt x="320" y="641"/>
                    </a:cubicBezTo>
                    <a:cubicBezTo>
                      <a:pt x="498" y="641"/>
                      <a:pt x="641" y="497"/>
                      <a:pt x="641" y="321"/>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8" name="Google Shape;1488;p3"/>
              <p:cNvSpPr/>
              <p:nvPr/>
            </p:nvSpPr>
            <p:spPr>
              <a:xfrm>
                <a:off x="3289350" y="4521525"/>
                <a:ext cx="15275" cy="14225"/>
              </a:xfrm>
              <a:custGeom>
                <a:avLst/>
                <a:gdLst/>
                <a:ahLst/>
                <a:cxnLst/>
                <a:rect l="l" t="t" r="r" b="b"/>
                <a:pathLst>
                  <a:path w="611" h="569" extrusionOk="0">
                    <a:moveTo>
                      <a:pt x="322" y="0"/>
                    </a:moveTo>
                    <a:cubicBezTo>
                      <a:pt x="144" y="0"/>
                      <a:pt x="1" y="144"/>
                      <a:pt x="1" y="321"/>
                    </a:cubicBezTo>
                    <a:cubicBezTo>
                      <a:pt x="1" y="421"/>
                      <a:pt x="47" y="507"/>
                      <a:pt x="118" y="568"/>
                    </a:cubicBezTo>
                    <a:cubicBezTo>
                      <a:pt x="285" y="445"/>
                      <a:pt x="450" y="318"/>
                      <a:pt x="611" y="189"/>
                    </a:cubicBezTo>
                    <a:cubicBezTo>
                      <a:pt x="563" y="79"/>
                      <a:pt x="451"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9" name="Google Shape;1489;p3"/>
              <p:cNvSpPr/>
              <p:nvPr/>
            </p:nvSpPr>
            <p:spPr>
              <a:xfrm>
                <a:off x="2821050" y="4419550"/>
                <a:ext cx="16025" cy="16025"/>
              </a:xfrm>
              <a:custGeom>
                <a:avLst/>
                <a:gdLst/>
                <a:ahLst/>
                <a:cxnLst/>
                <a:rect l="l" t="t" r="r" b="b"/>
                <a:pathLst>
                  <a:path w="641" h="641" extrusionOk="0">
                    <a:moveTo>
                      <a:pt x="320" y="1"/>
                    </a:moveTo>
                    <a:cubicBezTo>
                      <a:pt x="143" y="1"/>
                      <a:pt x="0" y="144"/>
                      <a:pt x="0" y="320"/>
                    </a:cubicBezTo>
                    <a:cubicBezTo>
                      <a:pt x="0" y="498"/>
                      <a:pt x="143" y="641"/>
                      <a:pt x="320" y="641"/>
                    </a:cubicBezTo>
                    <a:cubicBezTo>
                      <a:pt x="496"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0" name="Google Shape;1490;p3"/>
              <p:cNvSpPr/>
              <p:nvPr/>
            </p:nvSpPr>
            <p:spPr>
              <a:xfrm>
                <a:off x="2821050" y="4351475"/>
                <a:ext cx="16025" cy="16050"/>
              </a:xfrm>
              <a:custGeom>
                <a:avLst/>
                <a:gdLst/>
                <a:ahLst/>
                <a:cxnLst/>
                <a:rect l="l" t="t" r="r" b="b"/>
                <a:pathLst>
                  <a:path w="641" h="642" extrusionOk="0">
                    <a:moveTo>
                      <a:pt x="320" y="1"/>
                    </a:moveTo>
                    <a:cubicBezTo>
                      <a:pt x="143" y="1"/>
                      <a:pt x="0" y="145"/>
                      <a:pt x="0" y="322"/>
                    </a:cubicBezTo>
                    <a:cubicBezTo>
                      <a:pt x="0" y="498"/>
                      <a:pt x="143" y="641"/>
                      <a:pt x="320" y="641"/>
                    </a:cubicBezTo>
                    <a:cubicBezTo>
                      <a:pt x="496"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1" name="Google Shape;1491;p3"/>
              <p:cNvSpPr/>
              <p:nvPr/>
            </p:nvSpPr>
            <p:spPr>
              <a:xfrm>
                <a:off x="2821050" y="4385500"/>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2" name="Google Shape;1492;p3"/>
              <p:cNvSpPr/>
              <p:nvPr/>
            </p:nvSpPr>
            <p:spPr>
              <a:xfrm>
                <a:off x="2860075" y="4113525"/>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3" name="Google Shape;1493;p3"/>
              <p:cNvSpPr/>
              <p:nvPr/>
            </p:nvSpPr>
            <p:spPr>
              <a:xfrm>
                <a:off x="2860075" y="4079550"/>
                <a:ext cx="16025" cy="16025"/>
              </a:xfrm>
              <a:custGeom>
                <a:avLst/>
                <a:gdLst/>
                <a:ahLst/>
                <a:cxnLst/>
                <a:rect l="l" t="t" r="r" b="b"/>
                <a:pathLst>
                  <a:path w="641" h="641" extrusionOk="0">
                    <a:moveTo>
                      <a:pt x="320" y="0"/>
                    </a:moveTo>
                    <a:cubicBezTo>
                      <a:pt x="144" y="0"/>
                      <a:pt x="0" y="143"/>
                      <a:pt x="0" y="320"/>
                    </a:cubicBezTo>
                    <a:cubicBezTo>
                      <a:pt x="0" y="498"/>
                      <a:pt x="144" y="641"/>
                      <a:pt x="320" y="641"/>
                    </a:cubicBezTo>
                    <a:cubicBezTo>
                      <a:pt x="498" y="641"/>
                      <a:pt x="641" y="498"/>
                      <a:pt x="641" y="320"/>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4" name="Google Shape;1494;p3"/>
              <p:cNvSpPr/>
              <p:nvPr/>
            </p:nvSpPr>
            <p:spPr>
              <a:xfrm>
                <a:off x="2860075" y="4147550"/>
                <a:ext cx="16025" cy="16025"/>
              </a:xfrm>
              <a:custGeom>
                <a:avLst/>
                <a:gdLst/>
                <a:ahLst/>
                <a:cxnLst/>
                <a:rect l="l" t="t" r="r" b="b"/>
                <a:pathLst>
                  <a:path w="641" h="641" extrusionOk="0">
                    <a:moveTo>
                      <a:pt x="320" y="0"/>
                    </a:moveTo>
                    <a:cubicBezTo>
                      <a:pt x="144" y="0"/>
                      <a:pt x="0" y="143"/>
                      <a:pt x="0" y="319"/>
                    </a:cubicBezTo>
                    <a:cubicBezTo>
                      <a:pt x="0" y="497"/>
                      <a:pt x="144" y="640"/>
                      <a:pt x="320" y="640"/>
                    </a:cubicBezTo>
                    <a:cubicBezTo>
                      <a:pt x="498" y="640"/>
                      <a:pt x="641" y="497"/>
                      <a:pt x="641" y="319"/>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5" name="Google Shape;1495;p3"/>
              <p:cNvSpPr/>
              <p:nvPr/>
            </p:nvSpPr>
            <p:spPr>
              <a:xfrm>
                <a:off x="2821050" y="4317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6" name="Google Shape;1496;p3"/>
              <p:cNvSpPr/>
              <p:nvPr/>
            </p:nvSpPr>
            <p:spPr>
              <a:xfrm>
                <a:off x="2821050" y="4181525"/>
                <a:ext cx="16025" cy="16025"/>
              </a:xfrm>
              <a:custGeom>
                <a:avLst/>
                <a:gdLst/>
                <a:ahLst/>
                <a:cxnLst/>
                <a:rect l="l" t="t" r="r" b="b"/>
                <a:pathLst>
                  <a:path w="641" h="641" extrusionOk="0">
                    <a:moveTo>
                      <a:pt x="320" y="0"/>
                    </a:moveTo>
                    <a:cubicBezTo>
                      <a:pt x="143" y="0"/>
                      <a:pt x="0" y="143"/>
                      <a:pt x="0" y="321"/>
                    </a:cubicBezTo>
                    <a:cubicBezTo>
                      <a:pt x="0" y="497"/>
                      <a:pt x="143" y="641"/>
                      <a:pt x="320" y="641"/>
                    </a:cubicBezTo>
                    <a:cubicBezTo>
                      <a:pt x="496"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7" name="Google Shape;1497;p3"/>
              <p:cNvSpPr/>
              <p:nvPr/>
            </p:nvSpPr>
            <p:spPr>
              <a:xfrm>
                <a:off x="2821050" y="4113525"/>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8" name="Google Shape;1498;p3"/>
              <p:cNvSpPr/>
              <p:nvPr/>
            </p:nvSpPr>
            <p:spPr>
              <a:xfrm>
                <a:off x="2821050" y="4147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6"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9" name="Google Shape;1499;p3"/>
              <p:cNvSpPr/>
              <p:nvPr/>
            </p:nvSpPr>
            <p:spPr>
              <a:xfrm>
                <a:off x="2788500" y="4182050"/>
                <a:ext cx="9525" cy="15500"/>
              </a:xfrm>
              <a:custGeom>
                <a:avLst/>
                <a:gdLst/>
                <a:ahLst/>
                <a:cxnLst/>
                <a:rect l="l" t="t" r="r" b="b"/>
                <a:pathLst>
                  <a:path w="381" h="620" extrusionOk="0">
                    <a:moveTo>
                      <a:pt x="168" y="0"/>
                    </a:moveTo>
                    <a:cubicBezTo>
                      <a:pt x="107" y="204"/>
                      <a:pt x="52" y="407"/>
                      <a:pt x="0" y="614"/>
                    </a:cubicBezTo>
                    <a:cubicBezTo>
                      <a:pt x="19" y="618"/>
                      <a:pt x="40" y="620"/>
                      <a:pt x="61" y="620"/>
                    </a:cubicBezTo>
                    <a:cubicBezTo>
                      <a:pt x="237" y="620"/>
                      <a:pt x="380" y="476"/>
                      <a:pt x="380" y="300"/>
                    </a:cubicBezTo>
                    <a:cubicBezTo>
                      <a:pt x="380" y="160"/>
                      <a:pt x="293" y="44"/>
                      <a:pt x="168"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0" name="Google Shape;1500;p3"/>
              <p:cNvSpPr/>
              <p:nvPr/>
            </p:nvSpPr>
            <p:spPr>
              <a:xfrm>
                <a:off x="2821050"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6"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1" name="Google Shape;1501;p3"/>
              <p:cNvSpPr/>
              <p:nvPr/>
            </p:nvSpPr>
            <p:spPr>
              <a:xfrm>
                <a:off x="2782725" y="4215525"/>
                <a:ext cx="15300" cy="16050"/>
              </a:xfrm>
              <a:custGeom>
                <a:avLst/>
                <a:gdLst/>
                <a:ahLst/>
                <a:cxnLst/>
                <a:rect l="l" t="t" r="r" b="b"/>
                <a:pathLst>
                  <a:path w="612" h="642" extrusionOk="0">
                    <a:moveTo>
                      <a:pt x="292" y="1"/>
                    </a:moveTo>
                    <a:cubicBezTo>
                      <a:pt x="200" y="1"/>
                      <a:pt x="117" y="40"/>
                      <a:pt x="58" y="103"/>
                    </a:cubicBezTo>
                    <a:cubicBezTo>
                      <a:pt x="37" y="221"/>
                      <a:pt x="19" y="335"/>
                      <a:pt x="1" y="453"/>
                    </a:cubicBezTo>
                    <a:cubicBezTo>
                      <a:pt x="51" y="563"/>
                      <a:pt x="162" y="641"/>
                      <a:pt x="292" y="641"/>
                    </a:cubicBezTo>
                    <a:cubicBezTo>
                      <a:pt x="468" y="641"/>
                      <a:pt x="611" y="498"/>
                      <a:pt x="611" y="320"/>
                    </a:cubicBezTo>
                    <a:cubicBezTo>
                      <a:pt x="611" y="144"/>
                      <a:pt x="468" y="1"/>
                      <a:pt x="29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2" name="Google Shape;1502;p3"/>
              <p:cNvSpPr/>
              <p:nvPr/>
            </p:nvSpPr>
            <p:spPr>
              <a:xfrm>
                <a:off x="2821050"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3" name="Google Shape;1503;p3"/>
              <p:cNvSpPr/>
              <p:nvPr/>
            </p:nvSpPr>
            <p:spPr>
              <a:xfrm>
                <a:off x="2821050" y="4215525"/>
                <a:ext cx="16025" cy="16050"/>
              </a:xfrm>
              <a:custGeom>
                <a:avLst/>
                <a:gdLst/>
                <a:ahLst/>
                <a:cxnLst/>
                <a:rect l="l" t="t" r="r" b="b"/>
                <a:pathLst>
                  <a:path w="641" h="642" extrusionOk="0">
                    <a:moveTo>
                      <a:pt x="320" y="1"/>
                    </a:moveTo>
                    <a:cubicBezTo>
                      <a:pt x="143" y="1"/>
                      <a:pt x="0" y="144"/>
                      <a:pt x="0" y="320"/>
                    </a:cubicBezTo>
                    <a:cubicBezTo>
                      <a:pt x="0" y="498"/>
                      <a:pt x="143" y="641"/>
                      <a:pt x="320" y="641"/>
                    </a:cubicBezTo>
                    <a:cubicBezTo>
                      <a:pt x="496"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4" name="Google Shape;1504;p3"/>
              <p:cNvSpPr/>
              <p:nvPr/>
            </p:nvSpPr>
            <p:spPr>
              <a:xfrm>
                <a:off x="3016175" y="4011475"/>
                <a:ext cx="16025" cy="16025"/>
              </a:xfrm>
              <a:custGeom>
                <a:avLst/>
                <a:gdLst/>
                <a:ahLst/>
                <a:cxnLst/>
                <a:rect l="l" t="t" r="r" b="b"/>
                <a:pathLst>
                  <a:path w="641" h="641" extrusionOk="0">
                    <a:moveTo>
                      <a:pt x="320" y="1"/>
                    </a:moveTo>
                    <a:cubicBezTo>
                      <a:pt x="144" y="1"/>
                      <a:pt x="0" y="144"/>
                      <a:pt x="0" y="321"/>
                    </a:cubicBezTo>
                    <a:cubicBezTo>
                      <a:pt x="0" y="498"/>
                      <a:pt x="144" y="641"/>
                      <a:pt x="320" y="641"/>
                    </a:cubicBezTo>
                    <a:cubicBezTo>
                      <a:pt x="498" y="641"/>
                      <a:pt x="641" y="498"/>
                      <a:pt x="641" y="321"/>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5" name="Google Shape;1505;p3"/>
              <p:cNvSpPr/>
              <p:nvPr/>
            </p:nvSpPr>
            <p:spPr>
              <a:xfrm>
                <a:off x="3055950" y="3953025"/>
                <a:ext cx="15125" cy="6500"/>
              </a:xfrm>
              <a:custGeom>
                <a:avLst/>
                <a:gdLst/>
                <a:ahLst/>
                <a:cxnLst/>
                <a:rect l="l" t="t" r="r" b="b"/>
                <a:pathLst>
                  <a:path w="605" h="260" extrusionOk="0">
                    <a:moveTo>
                      <a:pt x="605" y="0"/>
                    </a:moveTo>
                    <a:lnTo>
                      <a:pt x="605" y="0"/>
                    </a:lnTo>
                    <a:cubicBezTo>
                      <a:pt x="401" y="18"/>
                      <a:pt x="200" y="44"/>
                      <a:pt x="1" y="74"/>
                    </a:cubicBezTo>
                    <a:cubicBezTo>
                      <a:pt x="49" y="182"/>
                      <a:pt x="160" y="259"/>
                      <a:pt x="290" y="259"/>
                    </a:cubicBezTo>
                    <a:cubicBezTo>
                      <a:pt x="447" y="259"/>
                      <a:pt x="576" y="149"/>
                      <a:pt x="605"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6" name="Google Shape;1506;p3"/>
              <p:cNvSpPr/>
              <p:nvPr/>
            </p:nvSpPr>
            <p:spPr>
              <a:xfrm>
                <a:off x="3054925" y="3977350"/>
                <a:ext cx="16300" cy="16000"/>
              </a:xfrm>
              <a:custGeom>
                <a:avLst/>
                <a:gdLst/>
                <a:ahLst/>
                <a:cxnLst/>
                <a:rect l="l" t="t" r="r" b="b"/>
                <a:pathLst>
                  <a:path w="652" h="640" extrusionOk="0">
                    <a:moveTo>
                      <a:pt x="327" y="0"/>
                    </a:moveTo>
                    <a:cubicBezTo>
                      <a:pt x="323" y="0"/>
                      <a:pt x="320" y="0"/>
                      <a:pt x="316" y="0"/>
                    </a:cubicBezTo>
                    <a:cubicBezTo>
                      <a:pt x="138" y="5"/>
                      <a:pt x="1" y="154"/>
                      <a:pt x="5" y="330"/>
                    </a:cubicBezTo>
                    <a:cubicBezTo>
                      <a:pt x="11" y="503"/>
                      <a:pt x="154" y="639"/>
                      <a:pt x="326" y="639"/>
                    </a:cubicBezTo>
                    <a:cubicBezTo>
                      <a:pt x="330" y="639"/>
                      <a:pt x="333" y="639"/>
                      <a:pt x="337" y="639"/>
                    </a:cubicBezTo>
                    <a:cubicBezTo>
                      <a:pt x="513" y="633"/>
                      <a:pt x="652" y="486"/>
                      <a:pt x="646" y="309"/>
                    </a:cubicBezTo>
                    <a:cubicBezTo>
                      <a:pt x="640" y="137"/>
                      <a:pt x="498" y="0"/>
                      <a:pt x="327"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7" name="Google Shape;1507;p3"/>
              <p:cNvSpPr/>
              <p:nvPr/>
            </p:nvSpPr>
            <p:spPr>
              <a:xfrm>
                <a:off x="3016175" y="4521525"/>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8" name="Google Shape;1508;p3"/>
              <p:cNvSpPr/>
              <p:nvPr/>
            </p:nvSpPr>
            <p:spPr>
              <a:xfrm>
                <a:off x="3054925" y="4113375"/>
                <a:ext cx="16300" cy="16000"/>
              </a:xfrm>
              <a:custGeom>
                <a:avLst/>
                <a:gdLst/>
                <a:ahLst/>
                <a:cxnLst/>
                <a:rect l="l" t="t" r="r" b="b"/>
                <a:pathLst>
                  <a:path w="652" h="640" extrusionOk="0">
                    <a:moveTo>
                      <a:pt x="327" y="0"/>
                    </a:moveTo>
                    <a:cubicBezTo>
                      <a:pt x="323" y="0"/>
                      <a:pt x="320" y="0"/>
                      <a:pt x="316" y="0"/>
                    </a:cubicBezTo>
                    <a:cubicBezTo>
                      <a:pt x="138" y="6"/>
                      <a:pt x="1" y="154"/>
                      <a:pt x="5" y="330"/>
                    </a:cubicBezTo>
                    <a:cubicBezTo>
                      <a:pt x="11" y="503"/>
                      <a:pt x="154" y="639"/>
                      <a:pt x="326" y="639"/>
                    </a:cubicBezTo>
                    <a:cubicBezTo>
                      <a:pt x="330" y="639"/>
                      <a:pt x="333" y="639"/>
                      <a:pt x="337" y="639"/>
                    </a:cubicBezTo>
                    <a:cubicBezTo>
                      <a:pt x="513" y="633"/>
                      <a:pt x="652" y="486"/>
                      <a:pt x="646" y="309"/>
                    </a:cubicBezTo>
                    <a:cubicBezTo>
                      <a:pt x="640" y="137"/>
                      <a:pt x="498" y="0"/>
                      <a:pt x="327"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9" name="Google Shape;1509;p3"/>
              <p:cNvSpPr/>
              <p:nvPr/>
            </p:nvSpPr>
            <p:spPr>
              <a:xfrm>
                <a:off x="3054925" y="4079350"/>
                <a:ext cx="16300" cy="16050"/>
              </a:xfrm>
              <a:custGeom>
                <a:avLst/>
                <a:gdLst/>
                <a:ahLst/>
                <a:cxnLst/>
                <a:rect l="l" t="t" r="r" b="b"/>
                <a:pathLst>
                  <a:path w="652" h="642" extrusionOk="0">
                    <a:moveTo>
                      <a:pt x="327" y="1"/>
                    </a:moveTo>
                    <a:cubicBezTo>
                      <a:pt x="323" y="1"/>
                      <a:pt x="320" y="1"/>
                      <a:pt x="316" y="1"/>
                    </a:cubicBezTo>
                    <a:cubicBezTo>
                      <a:pt x="138" y="7"/>
                      <a:pt x="1" y="154"/>
                      <a:pt x="5" y="332"/>
                    </a:cubicBezTo>
                    <a:cubicBezTo>
                      <a:pt x="11" y="505"/>
                      <a:pt x="154" y="641"/>
                      <a:pt x="326" y="641"/>
                    </a:cubicBezTo>
                    <a:cubicBezTo>
                      <a:pt x="330" y="641"/>
                      <a:pt x="333" y="641"/>
                      <a:pt x="337" y="641"/>
                    </a:cubicBezTo>
                    <a:cubicBezTo>
                      <a:pt x="513" y="635"/>
                      <a:pt x="652" y="487"/>
                      <a:pt x="646" y="311"/>
                    </a:cubicBezTo>
                    <a:cubicBezTo>
                      <a:pt x="640" y="137"/>
                      <a:pt x="498" y="1"/>
                      <a:pt x="327"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0" name="Google Shape;1510;p3"/>
              <p:cNvSpPr/>
              <p:nvPr/>
            </p:nvSpPr>
            <p:spPr>
              <a:xfrm>
                <a:off x="3054900" y="4011325"/>
                <a:ext cx="16325" cy="16050"/>
              </a:xfrm>
              <a:custGeom>
                <a:avLst/>
                <a:gdLst/>
                <a:ahLst/>
                <a:cxnLst/>
                <a:rect l="l" t="t" r="r" b="b"/>
                <a:pathLst>
                  <a:path w="653" h="642" extrusionOk="0">
                    <a:moveTo>
                      <a:pt x="328" y="0"/>
                    </a:moveTo>
                    <a:cubicBezTo>
                      <a:pt x="324" y="0"/>
                      <a:pt x="321" y="0"/>
                      <a:pt x="317" y="1"/>
                    </a:cubicBezTo>
                    <a:cubicBezTo>
                      <a:pt x="139" y="7"/>
                      <a:pt x="0" y="154"/>
                      <a:pt x="6" y="331"/>
                    </a:cubicBezTo>
                    <a:cubicBezTo>
                      <a:pt x="12" y="505"/>
                      <a:pt x="155" y="641"/>
                      <a:pt x="327" y="641"/>
                    </a:cubicBezTo>
                    <a:cubicBezTo>
                      <a:pt x="331" y="641"/>
                      <a:pt x="334" y="641"/>
                      <a:pt x="338" y="641"/>
                    </a:cubicBezTo>
                    <a:cubicBezTo>
                      <a:pt x="514" y="635"/>
                      <a:pt x="653" y="487"/>
                      <a:pt x="647" y="309"/>
                    </a:cubicBezTo>
                    <a:cubicBezTo>
                      <a:pt x="641" y="137"/>
                      <a:pt x="499" y="0"/>
                      <a:pt x="328"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1" name="Google Shape;1511;p3"/>
              <p:cNvSpPr/>
              <p:nvPr/>
            </p:nvSpPr>
            <p:spPr>
              <a:xfrm>
                <a:off x="2938075"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2" name="Google Shape;1512;p3"/>
              <p:cNvSpPr/>
              <p:nvPr/>
            </p:nvSpPr>
            <p:spPr>
              <a:xfrm>
                <a:off x="3054925" y="4045375"/>
                <a:ext cx="16300" cy="16000"/>
              </a:xfrm>
              <a:custGeom>
                <a:avLst/>
                <a:gdLst/>
                <a:ahLst/>
                <a:cxnLst/>
                <a:rect l="l" t="t" r="r" b="b"/>
                <a:pathLst>
                  <a:path w="652" h="640" extrusionOk="0">
                    <a:moveTo>
                      <a:pt x="327" y="0"/>
                    </a:moveTo>
                    <a:cubicBezTo>
                      <a:pt x="323" y="0"/>
                      <a:pt x="320" y="1"/>
                      <a:pt x="316" y="1"/>
                    </a:cubicBezTo>
                    <a:cubicBezTo>
                      <a:pt x="138" y="7"/>
                      <a:pt x="1" y="154"/>
                      <a:pt x="5" y="331"/>
                    </a:cubicBezTo>
                    <a:cubicBezTo>
                      <a:pt x="11" y="503"/>
                      <a:pt x="154" y="640"/>
                      <a:pt x="326" y="640"/>
                    </a:cubicBezTo>
                    <a:cubicBezTo>
                      <a:pt x="330" y="640"/>
                      <a:pt x="333" y="640"/>
                      <a:pt x="337" y="640"/>
                    </a:cubicBezTo>
                    <a:cubicBezTo>
                      <a:pt x="513" y="635"/>
                      <a:pt x="652" y="486"/>
                      <a:pt x="646" y="310"/>
                    </a:cubicBezTo>
                    <a:cubicBezTo>
                      <a:pt x="640" y="137"/>
                      <a:pt x="498" y="0"/>
                      <a:pt x="327"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3" name="Google Shape;1513;p3"/>
              <p:cNvSpPr/>
              <p:nvPr/>
            </p:nvSpPr>
            <p:spPr>
              <a:xfrm>
                <a:off x="3016175" y="4215525"/>
                <a:ext cx="16025" cy="16050"/>
              </a:xfrm>
              <a:custGeom>
                <a:avLst/>
                <a:gdLst/>
                <a:ahLst/>
                <a:cxnLst/>
                <a:rect l="l" t="t" r="r" b="b"/>
                <a:pathLst>
                  <a:path w="641" h="642" extrusionOk="0">
                    <a:moveTo>
                      <a:pt x="320" y="1"/>
                    </a:moveTo>
                    <a:cubicBezTo>
                      <a:pt x="144" y="1"/>
                      <a:pt x="0" y="144"/>
                      <a:pt x="0" y="320"/>
                    </a:cubicBezTo>
                    <a:cubicBezTo>
                      <a:pt x="0"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4" name="Google Shape;1514;p3"/>
              <p:cNvSpPr/>
              <p:nvPr/>
            </p:nvSpPr>
            <p:spPr>
              <a:xfrm>
                <a:off x="3016175" y="4317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5" name="Google Shape;1515;p3"/>
              <p:cNvSpPr/>
              <p:nvPr/>
            </p:nvSpPr>
            <p:spPr>
              <a:xfrm>
                <a:off x="3016175" y="4283525"/>
                <a:ext cx="16025" cy="16025"/>
              </a:xfrm>
              <a:custGeom>
                <a:avLst/>
                <a:gdLst/>
                <a:ahLst/>
                <a:cxnLst/>
                <a:rect l="l" t="t" r="r" b="b"/>
                <a:pathLst>
                  <a:path w="641" h="641" extrusionOk="0">
                    <a:moveTo>
                      <a:pt x="320" y="1"/>
                    </a:moveTo>
                    <a:cubicBezTo>
                      <a:pt x="144" y="1"/>
                      <a:pt x="0" y="144"/>
                      <a:pt x="0" y="320"/>
                    </a:cubicBezTo>
                    <a:cubicBezTo>
                      <a:pt x="0"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6" name="Google Shape;1516;p3"/>
              <p:cNvSpPr/>
              <p:nvPr/>
            </p:nvSpPr>
            <p:spPr>
              <a:xfrm>
                <a:off x="3016175" y="4249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7" name="Google Shape;1517;p3"/>
              <p:cNvSpPr/>
              <p:nvPr/>
            </p:nvSpPr>
            <p:spPr>
              <a:xfrm>
                <a:off x="3016175" y="4351475"/>
                <a:ext cx="16025" cy="16050"/>
              </a:xfrm>
              <a:custGeom>
                <a:avLst/>
                <a:gdLst/>
                <a:ahLst/>
                <a:cxnLst/>
                <a:rect l="l" t="t" r="r" b="b"/>
                <a:pathLst>
                  <a:path w="641" h="642" extrusionOk="0">
                    <a:moveTo>
                      <a:pt x="320" y="1"/>
                    </a:moveTo>
                    <a:cubicBezTo>
                      <a:pt x="144" y="1"/>
                      <a:pt x="0" y="145"/>
                      <a:pt x="0" y="322"/>
                    </a:cubicBezTo>
                    <a:cubicBezTo>
                      <a:pt x="0"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8" name="Google Shape;1518;p3"/>
              <p:cNvSpPr/>
              <p:nvPr/>
            </p:nvSpPr>
            <p:spPr>
              <a:xfrm>
                <a:off x="3016175" y="4419550"/>
                <a:ext cx="16025" cy="16025"/>
              </a:xfrm>
              <a:custGeom>
                <a:avLst/>
                <a:gdLst/>
                <a:ahLst/>
                <a:cxnLst/>
                <a:rect l="l" t="t" r="r" b="b"/>
                <a:pathLst>
                  <a:path w="641" h="641" extrusionOk="0">
                    <a:moveTo>
                      <a:pt x="320" y="1"/>
                    </a:moveTo>
                    <a:cubicBezTo>
                      <a:pt x="144" y="1"/>
                      <a:pt x="0" y="144"/>
                      <a:pt x="0" y="320"/>
                    </a:cubicBezTo>
                    <a:cubicBezTo>
                      <a:pt x="0"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9" name="Google Shape;1519;p3"/>
              <p:cNvSpPr/>
              <p:nvPr/>
            </p:nvSpPr>
            <p:spPr>
              <a:xfrm>
                <a:off x="3016175" y="4385500"/>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0" name="Google Shape;1520;p3"/>
              <p:cNvSpPr/>
              <p:nvPr/>
            </p:nvSpPr>
            <p:spPr>
              <a:xfrm>
                <a:off x="3016175" y="4453525"/>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1" name="Google Shape;1521;p3"/>
              <p:cNvSpPr/>
              <p:nvPr/>
            </p:nvSpPr>
            <p:spPr>
              <a:xfrm>
                <a:off x="3016175" y="4555550"/>
                <a:ext cx="16025" cy="16025"/>
              </a:xfrm>
              <a:custGeom>
                <a:avLst/>
                <a:gdLst/>
                <a:ahLst/>
                <a:cxnLst/>
                <a:rect l="l" t="t" r="r" b="b"/>
                <a:pathLst>
                  <a:path w="641" h="641" extrusionOk="0">
                    <a:moveTo>
                      <a:pt x="320" y="0"/>
                    </a:moveTo>
                    <a:cubicBezTo>
                      <a:pt x="144" y="0"/>
                      <a:pt x="0" y="143"/>
                      <a:pt x="0" y="319"/>
                    </a:cubicBezTo>
                    <a:cubicBezTo>
                      <a:pt x="0"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2" name="Google Shape;1522;p3"/>
              <p:cNvSpPr/>
              <p:nvPr/>
            </p:nvSpPr>
            <p:spPr>
              <a:xfrm>
                <a:off x="3055200" y="4487550"/>
                <a:ext cx="16025" cy="16025"/>
              </a:xfrm>
              <a:custGeom>
                <a:avLst/>
                <a:gdLst/>
                <a:ahLst/>
                <a:cxnLst/>
                <a:rect l="l" t="t" r="r" b="b"/>
                <a:pathLst>
                  <a:path w="641"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3" name="Google Shape;1523;p3"/>
              <p:cNvSpPr/>
              <p:nvPr/>
            </p:nvSpPr>
            <p:spPr>
              <a:xfrm>
                <a:off x="3055200" y="4419550"/>
                <a:ext cx="16025" cy="16025"/>
              </a:xfrm>
              <a:custGeom>
                <a:avLst/>
                <a:gdLst/>
                <a:ahLst/>
                <a:cxnLst/>
                <a:rect l="l" t="t" r="r" b="b"/>
                <a:pathLst>
                  <a:path w="641"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4" name="Google Shape;1524;p3"/>
              <p:cNvSpPr/>
              <p:nvPr/>
            </p:nvSpPr>
            <p:spPr>
              <a:xfrm>
                <a:off x="3055200" y="4555550"/>
                <a:ext cx="16025" cy="16025"/>
              </a:xfrm>
              <a:custGeom>
                <a:avLst/>
                <a:gdLst/>
                <a:ahLst/>
                <a:cxnLst/>
                <a:rect l="l" t="t" r="r" b="b"/>
                <a:pathLst>
                  <a:path w="641"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5" name="Google Shape;1525;p3"/>
              <p:cNvSpPr/>
              <p:nvPr/>
            </p:nvSpPr>
            <p:spPr>
              <a:xfrm>
                <a:off x="3055200" y="4147550"/>
                <a:ext cx="16025" cy="16025"/>
              </a:xfrm>
              <a:custGeom>
                <a:avLst/>
                <a:gdLst/>
                <a:ahLst/>
                <a:cxnLst/>
                <a:rect l="l" t="t" r="r" b="b"/>
                <a:pathLst>
                  <a:path w="641"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6" name="Google Shape;1526;p3"/>
              <p:cNvSpPr/>
              <p:nvPr/>
            </p:nvSpPr>
            <p:spPr>
              <a:xfrm>
                <a:off x="3094125" y="3977450"/>
                <a:ext cx="16175" cy="16050"/>
              </a:xfrm>
              <a:custGeom>
                <a:avLst/>
                <a:gdLst/>
                <a:ahLst/>
                <a:cxnLst/>
                <a:rect l="l" t="t" r="r" b="b"/>
                <a:pathLst>
                  <a:path w="647" h="642" extrusionOk="0">
                    <a:moveTo>
                      <a:pt x="324" y="1"/>
                    </a:moveTo>
                    <a:cubicBezTo>
                      <a:pt x="322" y="1"/>
                      <a:pt x="320" y="1"/>
                      <a:pt x="318" y="1"/>
                    </a:cubicBezTo>
                    <a:cubicBezTo>
                      <a:pt x="140" y="4"/>
                      <a:pt x="0" y="150"/>
                      <a:pt x="3" y="326"/>
                    </a:cubicBezTo>
                    <a:cubicBezTo>
                      <a:pt x="8" y="502"/>
                      <a:pt x="151" y="641"/>
                      <a:pt x="324" y="641"/>
                    </a:cubicBezTo>
                    <a:cubicBezTo>
                      <a:pt x="326" y="641"/>
                      <a:pt x="328" y="641"/>
                      <a:pt x="330" y="641"/>
                    </a:cubicBezTo>
                    <a:cubicBezTo>
                      <a:pt x="506" y="637"/>
                      <a:pt x="646" y="491"/>
                      <a:pt x="643" y="314"/>
                    </a:cubicBezTo>
                    <a:cubicBezTo>
                      <a:pt x="640" y="140"/>
                      <a:pt x="497" y="1"/>
                      <a:pt x="324"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7" name="Google Shape;1527;p3"/>
              <p:cNvSpPr/>
              <p:nvPr/>
            </p:nvSpPr>
            <p:spPr>
              <a:xfrm>
                <a:off x="3094225" y="3951500"/>
                <a:ext cx="16025" cy="8025"/>
              </a:xfrm>
              <a:custGeom>
                <a:avLst/>
                <a:gdLst/>
                <a:ahLst/>
                <a:cxnLst/>
                <a:rect l="l" t="t" r="r" b="b"/>
                <a:pathLst>
                  <a:path w="641" h="321" extrusionOk="0">
                    <a:moveTo>
                      <a:pt x="321" y="1"/>
                    </a:moveTo>
                    <a:cubicBezTo>
                      <a:pt x="213" y="1"/>
                      <a:pt x="106" y="2"/>
                      <a:pt x="1" y="4"/>
                    </a:cubicBezTo>
                    <a:cubicBezTo>
                      <a:pt x="2" y="180"/>
                      <a:pt x="145" y="320"/>
                      <a:pt x="321" y="320"/>
                    </a:cubicBezTo>
                    <a:cubicBezTo>
                      <a:pt x="496" y="320"/>
                      <a:pt x="639" y="180"/>
                      <a:pt x="641" y="4"/>
                    </a:cubicBezTo>
                    <a:cubicBezTo>
                      <a:pt x="535" y="2"/>
                      <a:pt x="42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8" name="Google Shape;1528;p3"/>
              <p:cNvSpPr/>
              <p:nvPr/>
            </p:nvSpPr>
            <p:spPr>
              <a:xfrm>
                <a:off x="3055200" y="4521525"/>
                <a:ext cx="16025" cy="16025"/>
              </a:xfrm>
              <a:custGeom>
                <a:avLst/>
                <a:gdLst/>
                <a:ahLst/>
                <a:cxnLst/>
                <a:rect l="l" t="t" r="r" b="b"/>
                <a:pathLst>
                  <a:path w="641"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9" name="Google Shape;1529;p3"/>
              <p:cNvSpPr/>
              <p:nvPr/>
            </p:nvSpPr>
            <p:spPr>
              <a:xfrm>
                <a:off x="3055200" y="4453525"/>
                <a:ext cx="16025" cy="16050"/>
              </a:xfrm>
              <a:custGeom>
                <a:avLst/>
                <a:gdLst/>
                <a:ahLst/>
                <a:cxnLst/>
                <a:rect l="l" t="t" r="r" b="b"/>
                <a:pathLst>
                  <a:path w="641"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0" name="Google Shape;1530;p3"/>
              <p:cNvSpPr/>
              <p:nvPr/>
            </p:nvSpPr>
            <p:spPr>
              <a:xfrm>
                <a:off x="3055200" y="4385500"/>
                <a:ext cx="16025" cy="16025"/>
              </a:xfrm>
              <a:custGeom>
                <a:avLst/>
                <a:gdLst/>
                <a:ahLst/>
                <a:cxnLst/>
                <a:rect l="l" t="t" r="r" b="b"/>
                <a:pathLst>
                  <a:path w="641"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1" name="Google Shape;1531;p3"/>
              <p:cNvSpPr/>
              <p:nvPr/>
            </p:nvSpPr>
            <p:spPr>
              <a:xfrm>
                <a:off x="3055200" y="4215525"/>
                <a:ext cx="16025" cy="16050"/>
              </a:xfrm>
              <a:custGeom>
                <a:avLst/>
                <a:gdLst/>
                <a:ahLst/>
                <a:cxnLst/>
                <a:rect l="l" t="t" r="r" b="b"/>
                <a:pathLst>
                  <a:path w="641"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2" name="Google Shape;1532;p3"/>
              <p:cNvSpPr/>
              <p:nvPr/>
            </p:nvSpPr>
            <p:spPr>
              <a:xfrm>
                <a:off x="3055200" y="4181525"/>
                <a:ext cx="16025" cy="16025"/>
              </a:xfrm>
              <a:custGeom>
                <a:avLst/>
                <a:gdLst/>
                <a:ahLst/>
                <a:cxnLst/>
                <a:rect l="l" t="t" r="r" b="b"/>
                <a:pathLst>
                  <a:path w="641"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3" name="Google Shape;1533;p3"/>
              <p:cNvSpPr/>
              <p:nvPr/>
            </p:nvSpPr>
            <p:spPr>
              <a:xfrm>
                <a:off x="3055200" y="4249500"/>
                <a:ext cx="16025" cy="16050"/>
              </a:xfrm>
              <a:custGeom>
                <a:avLst/>
                <a:gdLst/>
                <a:ahLst/>
                <a:cxnLst/>
                <a:rect l="l" t="t" r="r" b="b"/>
                <a:pathLst>
                  <a:path w="641"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4" name="Google Shape;1534;p3"/>
              <p:cNvSpPr/>
              <p:nvPr/>
            </p:nvSpPr>
            <p:spPr>
              <a:xfrm>
                <a:off x="3055200" y="4283525"/>
                <a:ext cx="16025" cy="16025"/>
              </a:xfrm>
              <a:custGeom>
                <a:avLst/>
                <a:gdLst/>
                <a:ahLst/>
                <a:cxnLst/>
                <a:rect l="l" t="t" r="r" b="b"/>
                <a:pathLst>
                  <a:path w="641"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5" name="Google Shape;1535;p3"/>
              <p:cNvSpPr/>
              <p:nvPr/>
            </p:nvSpPr>
            <p:spPr>
              <a:xfrm>
                <a:off x="3055200" y="4351475"/>
                <a:ext cx="16025" cy="16050"/>
              </a:xfrm>
              <a:custGeom>
                <a:avLst/>
                <a:gdLst/>
                <a:ahLst/>
                <a:cxnLst/>
                <a:rect l="l" t="t" r="r" b="b"/>
                <a:pathLst>
                  <a:path w="641"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6" name="Google Shape;1536;p3"/>
              <p:cNvSpPr/>
              <p:nvPr/>
            </p:nvSpPr>
            <p:spPr>
              <a:xfrm>
                <a:off x="3055200" y="4317500"/>
                <a:ext cx="16025" cy="16050"/>
              </a:xfrm>
              <a:custGeom>
                <a:avLst/>
                <a:gdLst/>
                <a:ahLst/>
                <a:cxnLst/>
                <a:rect l="l" t="t" r="r" b="b"/>
                <a:pathLst>
                  <a:path w="641"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7" name="Google Shape;1537;p3"/>
              <p:cNvSpPr/>
              <p:nvPr/>
            </p:nvSpPr>
            <p:spPr>
              <a:xfrm>
                <a:off x="3016175" y="4487550"/>
                <a:ext cx="16025" cy="16025"/>
              </a:xfrm>
              <a:custGeom>
                <a:avLst/>
                <a:gdLst/>
                <a:ahLst/>
                <a:cxnLst/>
                <a:rect l="l" t="t" r="r" b="b"/>
                <a:pathLst>
                  <a:path w="641" h="641" extrusionOk="0">
                    <a:moveTo>
                      <a:pt x="320" y="0"/>
                    </a:moveTo>
                    <a:cubicBezTo>
                      <a:pt x="144" y="0"/>
                      <a:pt x="0" y="143"/>
                      <a:pt x="0" y="320"/>
                    </a:cubicBezTo>
                    <a:cubicBezTo>
                      <a:pt x="0"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8" name="Google Shape;1538;p3"/>
              <p:cNvSpPr/>
              <p:nvPr/>
            </p:nvSpPr>
            <p:spPr>
              <a:xfrm>
                <a:off x="2977100" y="4079550"/>
                <a:ext cx="16050" cy="16025"/>
              </a:xfrm>
              <a:custGeom>
                <a:avLst/>
                <a:gdLst/>
                <a:ahLst/>
                <a:cxnLst/>
                <a:rect l="l" t="t" r="r" b="b"/>
                <a:pathLst>
                  <a:path w="642" h="641" extrusionOk="0">
                    <a:moveTo>
                      <a:pt x="322" y="0"/>
                    </a:moveTo>
                    <a:cubicBezTo>
                      <a:pt x="144" y="0"/>
                      <a:pt x="1" y="143"/>
                      <a:pt x="1" y="320"/>
                    </a:cubicBezTo>
                    <a:cubicBezTo>
                      <a:pt x="1" y="496"/>
                      <a:pt x="144" y="641"/>
                      <a:pt x="322" y="641"/>
                    </a:cubicBezTo>
                    <a:cubicBezTo>
                      <a:pt x="498" y="641"/>
                      <a:pt x="641" y="496"/>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9" name="Google Shape;1539;p3"/>
              <p:cNvSpPr/>
              <p:nvPr/>
            </p:nvSpPr>
            <p:spPr>
              <a:xfrm>
                <a:off x="2977100" y="4011475"/>
                <a:ext cx="16050" cy="16025"/>
              </a:xfrm>
              <a:custGeom>
                <a:avLst/>
                <a:gdLst/>
                <a:ahLst/>
                <a:cxnLst/>
                <a:rect l="l" t="t" r="r" b="b"/>
                <a:pathLst>
                  <a:path w="642" h="641" extrusionOk="0">
                    <a:moveTo>
                      <a:pt x="322" y="1"/>
                    </a:moveTo>
                    <a:cubicBezTo>
                      <a:pt x="144" y="1"/>
                      <a:pt x="1" y="144"/>
                      <a:pt x="1" y="321"/>
                    </a:cubicBezTo>
                    <a:cubicBezTo>
                      <a:pt x="1" y="498"/>
                      <a:pt x="144" y="641"/>
                      <a:pt x="322" y="641"/>
                    </a:cubicBezTo>
                    <a:cubicBezTo>
                      <a:pt x="498" y="641"/>
                      <a:pt x="641" y="498"/>
                      <a:pt x="641" y="321"/>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0" name="Google Shape;1540;p3"/>
              <p:cNvSpPr/>
              <p:nvPr/>
            </p:nvSpPr>
            <p:spPr>
              <a:xfrm>
                <a:off x="2977100" y="4045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1" name="Google Shape;1541;p3"/>
              <p:cNvSpPr/>
              <p:nvPr/>
            </p:nvSpPr>
            <p:spPr>
              <a:xfrm>
                <a:off x="2977100" y="4113525"/>
                <a:ext cx="16050" cy="16025"/>
              </a:xfrm>
              <a:custGeom>
                <a:avLst/>
                <a:gdLst/>
                <a:ahLst/>
                <a:cxnLst/>
                <a:rect l="l" t="t" r="r" b="b"/>
                <a:pathLst>
                  <a:path w="642"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2" name="Google Shape;1542;p3"/>
              <p:cNvSpPr/>
              <p:nvPr/>
            </p:nvSpPr>
            <p:spPr>
              <a:xfrm>
                <a:off x="2977100"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3" name="Google Shape;1543;p3"/>
              <p:cNvSpPr/>
              <p:nvPr/>
            </p:nvSpPr>
            <p:spPr>
              <a:xfrm>
                <a:off x="2977100"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4" name="Google Shape;1544;p3"/>
              <p:cNvSpPr/>
              <p:nvPr/>
            </p:nvSpPr>
            <p:spPr>
              <a:xfrm>
                <a:off x="2977100"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5" name="Google Shape;1545;p3"/>
              <p:cNvSpPr/>
              <p:nvPr/>
            </p:nvSpPr>
            <p:spPr>
              <a:xfrm>
                <a:off x="2977100"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6" name="Google Shape;1546;p3"/>
              <p:cNvSpPr/>
              <p:nvPr/>
            </p:nvSpPr>
            <p:spPr>
              <a:xfrm>
                <a:off x="2938075"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7" name="Google Shape;1547;p3"/>
              <p:cNvSpPr/>
              <p:nvPr/>
            </p:nvSpPr>
            <p:spPr>
              <a:xfrm>
                <a:off x="2938075"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8" name="Google Shape;1548;p3"/>
              <p:cNvSpPr/>
              <p:nvPr/>
            </p:nvSpPr>
            <p:spPr>
              <a:xfrm>
                <a:off x="2977100" y="3977500"/>
                <a:ext cx="16050" cy="16025"/>
              </a:xfrm>
              <a:custGeom>
                <a:avLst/>
                <a:gdLst/>
                <a:ahLst/>
                <a:cxnLst/>
                <a:rect l="l" t="t" r="r" b="b"/>
                <a:pathLst>
                  <a:path w="642"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9" name="Google Shape;1549;p3"/>
              <p:cNvSpPr/>
              <p:nvPr/>
            </p:nvSpPr>
            <p:spPr>
              <a:xfrm>
                <a:off x="2938075"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0" name="Google Shape;1550;p3"/>
              <p:cNvSpPr/>
              <p:nvPr/>
            </p:nvSpPr>
            <p:spPr>
              <a:xfrm>
                <a:off x="2938075"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1" name="Google Shape;1551;p3"/>
              <p:cNvSpPr/>
              <p:nvPr/>
            </p:nvSpPr>
            <p:spPr>
              <a:xfrm>
                <a:off x="2938075" y="4487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2" name="Google Shape;1552;p3"/>
              <p:cNvSpPr/>
              <p:nvPr/>
            </p:nvSpPr>
            <p:spPr>
              <a:xfrm>
                <a:off x="2938075" y="4521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3" name="Google Shape;1553;p3"/>
              <p:cNvSpPr/>
              <p:nvPr/>
            </p:nvSpPr>
            <p:spPr>
              <a:xfrm>
                <a:off x="2977100"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4" name="Google Shape;1554;p3"/>
              <p:cNvSpPr/>
              <p:nvPr/>
            </p:nvSpPr>
            <p:spPr>
              <a:xfrm>
                <a:off x="3094125" y="4011425"/>
                <a:ext cx="16175" cy="16050"/>
              </a:xfrm>
              <a:custGeom>
                <a:avLst/>
                <a:gdLst/>
                <a:ahLst/>
                <a:cxnLst/>
                <a:rect l="l" t="t" r="r" b="b"/>
                <a:pathLst>
                  <a:path w="647" h="642" extrusionOk="0">
                    <a:moveTo>
                      <a:pt x="324" y="1"/>
                    </a:moveTo>
                    <a:cubicBezTo>
                      <a:pt x="322" y="1"/>
                      <a:pt x="320" y="1"/>
                      <a:pt x="318" y="1"/>
                    </a:cubicBezTo>
                    <a:cubicBezTo>
                      <a:pt x="140" y="6"/>
                      <a:pt x="0" y="152"/>
                      <a:pt x="3" y="328"/>
                    </a:cubicBezTo>
                    <a:cubicBezTo>
                      <a:pt x="7" y="502"/>
                      <a:pt x="148" y="642"/>
                      <a:pt x="322" y="642"/>
                    </a:cubicBezTo>
                    <a:cubicBezTo>
                      <a:pt x="324" y="642"/>
                      <a:pt x="327" y="641"/>
                      <a:pt x="330" y="641"/>
                    </a:cubicBezTo>
                    <a:cubicBezTo>
                      <a:pt x="506" y="638"/>
                      <a:pt x="646" y="492"/>
                      <a:pt x="643" y="316"/>
                    </a:cubicBezTo>
                    <a:cubicBezTo>
                      <a:pt x="640" y="140"/>
                      <a:pt x="497" y="1"/>
                      <a:pt x="324"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5" name="Google Shape;1555;p3"/>
              <p:cNvSpPr/>
              <p:nvPr/>
            </p:nvSpPr>
            <p:spPr>
              <a:xfrm>
                <a:off x="3016175" y="3977500"/>
                <a:ext cx="16025" cy="16025"/>
              </a:xfrm>
              <a:custGeom>
                <a:avLst/>
                <a:gdLst/>
                <a:ahLst/>
                <a:cxnLst/>
                <a:rect l="l" t="t" r="r" b="b"/>
                <a:pathLst>
                  <a:path w="641" h="641" extrusionOk="0">
                    <a:moveTo>
                      <a:pt x="320" y="0"/>
                    </a:moveTo>
                    <a:cubicBezTo>
                      <a:pt x="144" y="0"/>
                      <a:pt x="0" y="144"/>
                      <a:pt x="0" y="320"/>
                    </a:cubicBezTo>
                    <a:cubicBezTo>
                      <a:pt x="0" y="498"/>
                      <a:pt x="144" y="641"/>
                      <a:pt x="320" y="641"/>
                    </a:cubicBezTo>
                    <a:cubicBezTo>
                      <a:pt x="498" y="641"/>
                      <a:pt x="641" y="498"/>
                      <a:pt x="641" y="320"/>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6" name="Google Shape;1556;p3"/>
              <p:cNvSpPr/>
              <p:nvPr/>
            </p:nvSpPr>
            <p:spPr>
              <a:xfrm>
                <a:off x="2977100"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7" name="Google Shape;1557;p3"/>
              <p:cNvSpPr/>
              <p:nvPr/>
            </p:nvSpPr>
            <p:spPr>
              <a:xfrm>
                <a:off x="3016175" y="4113525"/>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8" name="Google Shape;1558;p3"/>
              <p:cNvSpPr/>
              <p:nvPr/>
            </p:nvSpPr>
            <p:spPr>
              <a:xfrm>
                <a:off x="3016175" y="4147550"/>
                <a:ext cx="16025" cy="16025"/>
              </a:xfrm>
              <a:custGeom>
                <a:avLst/>
                <a:gdLst/>
                <a:ahLst/>
                <a:cxnLst/>
                <a:rect l="l" t="t" r="r" b="b"/>
                <a:pathLst>
                  <a:path w="641" h="641" extrusionOk="0">
                    <a:moveTo>
                      <a:pt x="320" y="0"/>
                    </a:moveTo>
                    <a:cubicBezTo>
                      <a:pt x="144" y="0"/>
                      <a:pt x="0" y="143"/>
                      <a:pt x="0" y="319"/>
                    </a:cubicBezTo>
                    <a:cubicBezTo>
                      <a:pt x="0"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9" name="Google Shape;1559;p3"/>
              <p:cNvSpPr/>
              <p:nvPr/>
            </p:nvSpPr>
            <p:spPr>
              <a:xfrm>
                <a:off x="2977100" y="4521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0" name="Google Shape;1560;p3"/>
              <p:cNvSpPr/>
              <p:nvPr/>
            </p:nvSpPr>
            <p:spPr>
              <a:xfrm>
                <a:off x="3016175" y="4079550"/>
                <a:ext cx="16025" cy="16025"/>
              </a:xfrm>
              <a:custGeom>
                <a:avLst/>
                <a:gdLst/>
                <a:ahLst/>
                <a:cxnLst/>
                <a:rect l="l" t="t" r="r" b="b"/>
                <a:pathLst>
                  <a:path w="641" h="641" extrusionOk="0">
                    <a:moveTo>
                      <a:pt x="320" y="0"/>
                    </a:moveTo>
                    <a:cubicBezTo>
                      <a:pt x="144" y="0"/>
                      <a:pt x="0" y="143"/>
                      <a:pt x="0" y="320"/>
                    </a:cubicBezTo>
                    <a:cubicBezTo>
                      <a:pt x="0"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1" name="Google Shape;1561;p3"/>
              <p:cNvSpPr/>
              <p:nvPr/>
            </p:nvSpPr>
            <p:spPr>
              <a:xfrm>
                <a:off x="3016175" y="4045500"/>
                <a:ext cx="16025" cy="16025"/>
              </a:xfrm>
              <a:custGeom>
                <a:avLst/>
                <a:gdLst/>
                <a:ahLst/>
                <a:cxnLst/>
                <a:rect l="l" t="t" r="r" b="b"/>
                <a:pathLst>
                  <a:path w="641" h="641" extrusionOk="0">
                    <a:moveTo>
                      <a:pt x="320" y="0"/>
                    </a:moveTo>
                    <a:cubicBezTo>
                      <a:pt x="144" y="0"/>
                      <a:pt x="0" y="143"/>
                      <a:pt x="0" y="320"/>
                    </a:cubicBezTo>
                    <a:cubicBezTo>
                      <a:pt x="0" y="497"/>
                      <a:pt x="144" y="641"/>
                      <a:pt x="320" y="641"/>
                    </a:cubicBezTo>
                    <a:cubicBezTo>
                      <a:pt x="498" y="641"/>
                      <a:pt x="641" y="497"/>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2" name="Google Shape;1562;p3"/>
              <p:cNvSpPr/>
              <p:nvPr/>
            </p:nvSpPr>
            <p:spPr>
              <a:xfrm>
                <a:off x="2977100" y="4555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3" name="Google Shape;1563;p3"/>
              <p:cNvSpPr/>
              <p:nvPr/>
            </p:nvSpPr>
            <p:spPr>
              <a:xfrm>
                <a:off x="2977100"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4" name="Google Shape;1564;p3"/>
              <p:cNvSpPr/>
              <p:nvPr/>
            </p:nvSpPr>
            <p:spPr>
              <a:xfrm>
                <a:off x="2977100"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5" name="Google Shape;1565;p3"/>
              <p:cNvSpPr/>
              <p:nvPr/>
            </p:nvSpPr>
            <p:spPr>
              <a:xfrm>
                <a:off x="2977100"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6" name="Google Shape;1566;p3"/>
              <p:cNvSpPr/>
              <p:nvPr/>
            </p:nvSpPr>
            <p:spPr>
              <a:xfrm>
                <a:off x="2977100" y="4487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7" name="Google Shape;1567;p3"/>
              <p:cNvSpPr/>
              <p:nvPr/>
            </p:nvSpPr>
            <p:spPr>
              <a:xfrm>
                <a:off x="3016175" y="4181525"/>
                <a:ext cx="16025" cy="16025"/>
              </a:xfrm>
              <a:custGeom>
                <a:avLst/>
                <a:gdLst/>
                <a:ahLst/>
                <a:cxnLst/>
                <a:rect l="l" t="t" r="r" b="b"/>
                <a:pathLst>
                  <a:path w="641" h="641" extrusionOk="0">
                    <a:moveTo>
                      <a:pt x="320" y="0"/>
                    </a:moveTo>
                    <a:cubicBezTo>
                      <a:pt x="144" y="0"/>
                      <a:pt x="0" y="143"/>
                      <a:pt x="0" y="321"/>
                    </a:cubicBezTo>
                    <a:cubicBezTo>
                      <a:pt x="0"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8" name="Google Shape;1568;p3"/>
              <p:cNvSpPr/>
              <p:nvPr/>
            </p:nvSpPr>
            <p:spPr>
              <a:xfrm>
                <a:off x="2977100"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69" name="Google Shape;1569;p3"/>
            <p:cNvGrpSpPr/>
            <p:nvPr/>
          </p:nvGrpSpPr>
          <p:grpSpPr>
            <a:xfrm>
              <a:off x="5673099" y="3256281"/>
              <a:ext cx="885398" cy="893069"/>
              <a:chOff x="2781975" y="3951500"/>
              <a:chExt cx="640525" cy="646075"/>
            </a:xfrm>
          </p:grpSpPr>
          <p:sp>
            <p:nvSpPr>
              <p:cNvPr id="1570" name="Google Shape;1570;p3"/>
              <p:cNvSpPr/>
              <p:nvPr/>
            </p:nvSpPr>
            <p:spPr>
              <a:xfrm>
                <a:off x="3172325"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6" y="641"/>
                      <a:pt x="641" y="496"/>
                      <a:pt x="641" y="320"/>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1" name="Google Shape;1571;p3"/>
              <p:cNvSpPr/>
              <p:nvPr/>
            </p:nvSpPr>
            <p:spPr>
              <a:xfrm>
                <a:off x="3172325" y="4215525"/>
                <a:ext cx="16025" cy="16050"/>
              </a:xfrm>
              <a:custGeom>
                <a:avLst/>
                <a:gdLst/>
                <a:ahLst/>
                <a:cxnLst/>
                <a:rect l="l" t="t" r="r" b="b"/>
                <a:pathLst>
                  <a:path w="641" h="642" extrusionOk="0">
                    <a:moveTo>
                      <a:pt x="320" y="1"/>
                    </a:moveTo>
                    <a:cubicBezTo>
                      <a:pt x="143" y="1"/>
                      <a:pt x="0" y="144"/>
                      <a:pt x="0" y="320"/>
                    </a:cubicBezTo>
                    <a:cubicBezTo>
                      <a:pt x="0" y="498"/>
                      <a:pt x="143" y="641"/>
                      <a:pt x="320" y="641"/>
                    </a:cubicBezTo>
                    <a:cubicBezTo>
                      <a:pt x="496" y="641"/>
                      <a:pt x="641" y="498"/>
                      <a:pt x="641" y="320"/>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2" name="Google Shape;1572;p3"/>
              <p:cNvSpPr/>
              <p:nvPr/>
            </p:nvSpPr>
            <p:spPr>
              <a:xfrm>
                <a:off x="3133250" y="4555550"/>
                <a:ext cx="16025" cy="16025"/>
              </a:xfrm>
              <a:custGeom>
                <a:avLst/>
                <a:gdLst/>
                <a:ahLst/>
                <a:cxnLst/>
                <a:rect l="l" t="t" r="r" b="b"/>
                <a:pathLst>
                  <a:path w="641"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3" name="Google Shape;1573;p3"/>
              <p:cNvSpPr/>
              <p:nvPr/>
            </p:nvSpPr>
            <p:spPr>
              <a:xfrm>
                <a:off x="3172325" y="4385500"/>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4" name="Google Shape;1574;p3"/>
              <p:cNvSpPr/>
              <p:nvPr/>
            </p:nvSpPr>
            <p:spPr>
              <a:xfrm>
                <a:off x="3172325" y="4419550"/>
                <a:ext cx="16025" cy="16025"/>
              </a:xfrm>
              <a:custGeom>
                <a:avLst/>
                <a:gdLst/>
                <a:ahLst/>
                <a:cxnLst/>
                <a:rect l="l" t="t" r="r" b="b"/>
                <a:pathLst>
                  <a:path w="641" h="641" extrusionOk="0">
                    <a:moveTo>
                      <a:pt x="320" y="1"/>
                    </a:moveTo>
                    <a:cubicBezTo>
                      <a:pt x="143" y="1"/>
                      <a:pt x="0" y="144"/>
                      <a:pt x="0" y="320"/>
                    </a:cubicBezTo>
                    <a:cubicBezTo>
                      <a:pt x="0" y="498"/>
                      <a:pt x="143" y="641"/>
                      <a:pt x="320" y="641"/>
                    </a:cubicBezTo>
                    <a:cubicBezTo>
                      <a:pt x="496" y="641"/>
                      <a:pt x="641" y="498"/>
                      <a:pt x="641" y="320"/>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5" name="Google Shape;1575;p3"/>
              <p:cNvSpPr/>
              <p:nvPr/>
            </p:nvSpPr>
            <p:spPr>
              <a:xfrm>
                <a:off x="3172325" y="4351475"/>
                <a:ext cx="16025" cy="16050"/>
              </a:xfrm>
              <a:custGeom>
                <a:avLst/>
                <a:gdLst/>
                <a:ahLst/>
                <a:cxnLst/>
                <a:rect l="l" t="t" r="r" b="b"/>
                <a:pathLst>
                  <a:path w="641" h="642" extrusionOk="0">
                    <a:moveTo>
                      <a:pt x="320" y="1"/>
                    </a:moveTo>
                    <a:cubicBezTo>
                      <a:pt x="143" y="1"/>
                      <a:pt x="0" y="145"/>
                      <a:pt x="0" y="322"/>
                    </a:cubicBezTo>
                    <a:cubicBezTo>
                      <a:pt x="0" y="498"/>
                      <a:pt x="143" y="641"/>
                      <a:pt x="320" y="641"/>
                    </a:cubicBezTo>
                    <a:cubicBezTo>
                      <a:pt x="496" y="641"/>
                      <a:pt x="641" y="498"/>
                      <a:pt x="641" y="322"/>
                    </a:cubicBezTo>
                    <a:cubicBezTo>
                      <a:pt x="641" y="147"/>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6" name="Google Shape;1576;p3"/>
              <p:cNvSpPr/>
              <p:nvPr/>
            </p:nvSpPr>
            <p:spPr>
              <a:xfrm>
                <a:off x="3172325" y="4317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7" name="Google Shape;1577;p3"/>
              <p:cNvSpPr/>
              <p:nvPr/>
            </p:nvSpPr>
            <p:spPr>
              <a:xfrm>
                <a:off x="3172325" y="4181525"/>
                <a:ext cx="16025" cy="16025"/>
              </a:xfrm>
              <a:custGeom>
                <a:avLst/>
                <a:gdLst/>
                <a:ahLst/>
                <a:cxnLst/>
                <a:rect l="l" t="t" r="r" b="b"/>
                <a:pathLst>
                  <a:path w="641" h="641" extrusionOk="0">
                    <a:moveTo>
                      <a:pt x="320" y="0"/>
                    </a:moveTo>
                    <a:cubicBezTo>
                      <a:pt x="143" y="0"/>
                      <a:pt x="0" y="143"/>
                      <a:pt x="0" y="321"/>
                    </a:cubicBezTo>
                    <a:cubicBezTo>
                      <a:pt x="0" y="497"/>
                      <a:pt x="143" y="641"/>
                      <a:pt x="320" y="641"/>
                    </a:cubicBezTo>
                    <a:cubicBezTo>
                      <a:pt x="496" y="641"/>
                      <a:pt x="641" y="497"/>
                      <a:pt x="641" y="321"/>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8" name="Google Shape;1578;p3"/>
              <p:cNvSpPr/>
              <p:nvPr/>
            </p:nvSpPr>
            <p:spPr>
              <a:xfrm>
                <a:off x="3172025" y="4045375"/>
                <a:ext cx="16325" cy="16000"/>
              </a:xfrm>
              <a:custGeom>
                <a:avLst/>
                <a:gdLst/>
                <a:ahLst/>
                <a:cxnLst/>
                <a:rect l="l" t="t" r="r" b="b"/>
                <a:pathLst>
                  <a:path w="653" h="640" extrusionOk="0">
                    <a:moveTo>
                      <a:pt x="326" y="0"/>
                    </a:moveTo>
                    <a:cubicBezTo>
                      <a:pt x="322" y="0"/>
                      <a:pt x="319" y="1"/>
                      <a:pt x="315" y="1"/>
                    </a:cubicBezTo>
                    <a:cubicBezTo>
                      <a:pt x="139" y="7"/>
                      <a:pt x="0" y="154"/>
                      <a:pt x="6" y="331"/>
                    </a:cubicBezTo>
                    <a:cubicBezTo>
                      <a:pt x="12" y="503"/>
                      <a:pt x="154" y="640"/>
                      <a:pt x="325" y="640"/>
                    </a:cubicBezTo>
                    <a:cubicBezTo>
                      <a:pt x="329" y="640"/>
                      <a:pt x="332" y="640"/>
                      <a:pt x="336" y="640"/>
                    </a:cubicBezTo>
                    <a:cubicBezTo>
                      <a:pt x="514" y="635"/>
                      <a:pt x="653" y="486"/>
                      <a:pt x="646" y="310"/>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9" name="Google Shape;1579;p3"/>
              <p:cNvSpPr/>
              <p:nvPr/>
            </p:nvSpPr>
            <p:spPr>
              <a:xfrm>
                <a:off x="3172025" y="4011325"/>
                <a:ext cx="16325" cy="16050"/>
              </a:xfrm>
              <a:custGeom>
                <a:avLst/>
                <a:gdLst/>
                <a:ahLst/>
                <a:cxnLst/>
                <a:rect l="l" t="t" r="r" b="b"/>
                <a:pathLst>
                  <a:path w="653" h="642" extrusionOk="0">
                    <a:moveTo>
                      <a:pt x="326" y="0"/>
                    </a:moveTo>
                    <a:cubicBezTo>
                      <a:pt x="322" y="0"/>
                      <a:pt x="319" y="0"/>
                      <a:pt x="315" y="1"/>
                    </a:cubicBezTo>
                    <a:cubicBezTo>
                      <a:pt x="139" y="7"/>
                      <a:pt x="0" y="154"/>
                      <a:pt x="6" y="331"/>
                    </a:cubicBezTo>
                    <a:cubicBezTo>
                      <a:pt x="12" y="505"/>
                      <a:pt x="154" y="641"/>
                      <a:pt x="325" y="641"/>
                    </a:cubicBezTo>
                    <a:cubicBezTo>
                      <a:pt x="329" y="641"/>
                      <a:pt x="332" y="641"/>
                      <a:pt x="336" y="641"/>
                    </a:cubicBezTo>
                    <a:cubicBezTo>
                      <a:pt x="514" y="635"/>
                      <a:pt x="653" y="487"/>
                      <a:pt x="646" y="309"/>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0" name="Google Shape;1580;p3"/>
              <p:cNvSpPr/>
              <p:nvPr/>
            </p:nvSpPr>
            <p:spPr>
              <a:xfrm>
                <a:off x="3172025" y="3977350"/>
                <a:ext cx="16325" cy="16000"/>
              </a:xfrm>
              <a:custGeom>
                <a:avLst/>
                <a:gdLst/>
                <a:ahLst/>
                <a:cxnLst/>
                <a:rect l="l" t="t" r="r" b="b"/>
                <a:pathLst>
                  <a:path w="653" h="640" extrusionOk="0">
                    <a:moveTo>
                      <a:pt x="326" y="0"/>
                    </a:moveTo>
                    <a:cubicBezTo>
                      <a:pt x="322" y="0"/>
                      <a:pt x="319" y="0"/>
                      <a:pt x="315" y="0"/>
                    </a:cubicBezTo>
                    <a:cubicBezTo>
                      <a:pt x="139" y="5"/>
                      <a:pt x="0" y="154"/>
                      <a:pt x="6" y="330"/>
                    </a:cubicBezTo>
                    <a:cubicBezTo>
                      <a:pt x="12" y="503"/>
                      <a:pt x="154" y="639"/>
                      <a:pt x="325" y="639"/>
                    </a:cubicBezTo>
                    <a:cubicBezTo>
                      <a:pt x="329" y="639"/>
                      <a:pt x="332" y="639"/>
                      <a:pt x="336" y="639"/>
                    </a:cubicBezTo>
                    <a:cubicBezTo>
                      <a:pt x="514" y="633"/>
                      <a:pt x="653" y="486"/>
                      <a:pt x="646" y="309"/>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1" name="Google Shape;1581;p3"/>
              <p:cNvSpPr/>
              <p:nvPr/>
            </p:nvSpPr>
            <p:spPr>
              <a:xfrm>
                <a:off x="3133250" y="4521525"/>
                <a:ext cx="16025" cy="16025"/>
              </a:xfrm>
              <a:custGeom>
                <a:avLst/>
                <a:gdLst/>
                <a:ahLst/>
                <a:cxnLst/>
                <a:rect l="l" t="t" r="r" b="b"/>
                <a:pathLst>
                  <a:path w="641"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2" name="Google Shape;1582;p3"/>
              <p:cNvSpPr/>
              <p:nvPr/>
            </p:nvSpPr>
            <p:spPr>
              <a:xfrm>
                <a:off x="3172025" y="4113375"/>
                <a:ext cx="16325" cy="16000"/>
              </a:xfrm>
              <a:custGeom>
                <a:avLst/>
                <a:gdLst/>
                <a:ahLst/>
                <a:cxnLst/>
                <a:rect l="l" t="t" r="r" b="b"/>
                <a:pathLst>
                  <a:path w="653" h="640" extrusionOk="0">
                    <a:moveTo>
                      <a:pt x="326" y="0"/>
                    </a:moveTo>
                    <a:cubicBezTo>
                      <a:pt x="322" y="0"/>
                      <a:pt x="319" y="0"/>
                      <a:pt x="315" y="0"/>
                    </a:cubicBezTo>
                    <a:cubicBezTo>
                      <a:pt x="139" y="6"/>
                      <a:pt x="0" y="154"/>
                      <a:pt x="6" y="330"/>
                    </a:cubicBezTo>
                    <a:cubicBezTo>
                      <a:pt x="12" y="503"/>
                      <a:pt x="154" y="639"/>
                      <a:pt x="325" y="639"/>
                    </a:cubicBezTo>
                    <a:cubicBezTo>
                      <a:pt x="329" y="639"/>
                      <a:pt x="332" y="639"/>
                      <a:pt x="336" y="639"/>
                    </a:cubicBezTo>
                    <a:cubicBezTo>
                      <a:pt x="514" y="633"/>
                      <a:pt x="653" y="486"/>
                      <a:pt x="646" y="309"/>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3" name="Google Shape;1583;p3"/>
              <p:cNvSpPr/>
              <p:nvPr/>
            </p:nvSpPr>
            <p:spPr>
              <a:xfrm>
                <a:off x="3172025" y="4079350"/>
                <a:ext cx="16325" cy="16050"/>
              </a:xfrm>
              <a:custGeom>
                <a:avLst/>
                <a:gdLst/>
                <a:ahLst/>
                <a:cxnLst/>
                <a:rect l="l" t="t" r="r" b="b"/>
                <a:pathLst>
                  <a:path w="653" h="642" extrusionOk="0">
                    <a:moveTo>
                      <a:pt x="326" y="1"/>
                    </a:moveTo>
                    <a:cubicBezTo>
                      <a:pt x="322" y="1"/>
                      <a:pt x="319" y="1"/>
                      <a:pt x="315" y="1"/>
                    </a:cubicBezTo>
                    <a:cubicBezTo>
                      <a:pt x="139" y="7"/>
                      <a:pt x="0" y="154"/>
                      <a:pt x="6" y="332"/>
                    </a:cubicBezTo>
                    <a:cubicBezTo>
                      <a:pt x="12" y="505"/>
                      <a:pt x="154" y="641"/>
                      <a:pt x="325" y="641"/>
                    </a:cubicBezTo>
                    <a:cubicBezTo>
                      <a:pt x="329" y="641"/>
                      <a:pt x="332" y="641"/>
                      <a:pt x="336" y="641"/>
                    </a:cubicBezTo>
                    <a:cubicBezTo>
                      <a:pt x="514" y="635"/>
                      <a:pt x="653" y="487"/>
                      <a:pt x="646" y="310"/>
                    </a:cubicBezTo>
                    <a:cubicBezTo>
                      <a:pt x="641" y="137"/>
                      <a:pt x="499" y="1"/>
                      <a:pt x="326"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4" name="Google Shape;1584;p3"/>
              <p:cNvSpPr/>
              <p:nvPr/>
            </p:nvSpPr>
            <p:spPr>
              <a:xfrm>
                <a:off x="3172325" y="4147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6" y="640"/>
                      <a:pt x="641" y="497"/>
                      <a:pt x="641" y="319"/>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5" name="Google Shape;1585;p3"/>
              <p:cNvSpPr/>
              <p:nvPr/>
            </p:nvSpPr>
            <p:spPr>
              <a:xfrm>
                <a:off x="3172325" y="4453525"/>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6" name="Google Shape;1586;p3"/>
              <p:cNvSpPr/>
              <p:nvPr/>
            </p:nvSpPr>
            <p:spPr>
              <a:xfrm>
                <a:off x="3172325"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7" name="Google Shape;1587;p3"/>
              <p:cNvSpPr/>
              <p:nvPr/>
            </p:nvSpPr>
            <p:spPr>
              <a:xfrm>
                <a:off x="3211300" y="4147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8" name="Google Shape;1588;p3"/>
              <p:cNvSpPr/>
              <p:nvPr/>
            </p:nvSpPr>
            <p:spPr>
              <a:xfrm>
                <a:off x="3211300" y="4181525"/>
                <a:ext cx="16050" cy="16025"/>
              </a:xfrm>
              <a:custGeom>
                <a:avLst/>
                <a:gdLst/>
                <a:ahLst/>
                <a:cxnLst/>
                <a:rect l="l" t="t" r="r" b="b"/>
                <a:pathLst>
                  <a:path w="642"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9" name="Google Shape;1589;p3"/>
              <p:cNvSpPr/>
              <p:nvPr/>
            </p:nvSpPr>
            <p:spPr>
              <a:xfrm>
                <a:off x="3211300" y="4249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0" name="Google Shape;1590;p3"/>
              <p:cNvSpPr/>
              <p:nvPr/>
            </p:nvSpPr>
            <p:spPr>
              <a:xfrm>
                <a:off x="3211300" y="4215525"/>
                <a:ext cx="16050" cy="16050"/>
              </a:xfrm>
              <a:custGeom>
                <a:avLst/>
                <a:gdLst/>
                <a:ahLst/>
                <a:cxnLst/>
                <a:rect l="l" t="t" r="r" b="b"/>
                <a:pathLst>
                  <a:path w="642"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1" name="Google Shape;1591;p3"/>
              <p:cNvSpPr/>
              <p:nvPr/>
            </p:nvSpPr>
            <p:spPr>
              <a:xfrm>
                <a:off x="3211300" y="4283525"/>
                <a:ext cx="16050" cy="16025"/>
              </a:xfrm>
              <a:custGeom>
                <a:avLst/>
                <a:gdLst/>
                <a:ahLst/>
                <a:cxnLst/>
                <a:rect l="l" t="t" r="r" b="b"/>
                <a:pathLst>
                  <a:path w="642"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2" name="Google Shape;1592;p3"/>
              <p:cNvSpPr/>
              <p:nvPr/>
            </p:nvSpPr>
            <p:spPr>
              <a:xfrm>
                <a:off x="3172325" y="4487550"/>
                <a:ext cx="16025" cy="16025"/>
              </a:xfrm>
              <a:custGeom>
                <a:avLst/>
                <a:gdLst/>
                <a:ahLst/>
                <a:cxnLst/>
                <a:rect l="l" t="t" r="r" b="b"/>
                <a:pathLst>
                  <a:path w="641" h="641" extrusionOk="0">
                    <a:moveTo>
                      <a:pt x="320" y="0"/>
                    </a:moveTo>
                    <a:cubicBezTo>
                      <a:pt x="143" y="0"/>
                      <a:pt x="0" y="143"/>
                      <a:pt x="0" y="320"/>
                    </a:cubicBezTo>
                    <a:cubicBezTo>
                      <a:pt x="0" y="498"/>
                      <a:pt x="143" y="641"/>
                      <a:pt x="320" y="641"/>
                    </a:cubicBezTo>
                    <a:cubicBezTo>
                      <a:pt x="496" y="641"/>
                      <a:pt x="641" y="498"/>
                      <a:pt x="641" y="320"/>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3" name="Google Shape;1593;p3"/>
              <p:cNvSpPr/>
              <p:nvPr/>
            </p:nvSpPr>
            <p:spPr>
              <a:xfrm>
                <a:off x="3211300" y="4317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4" name="Google Shape;1594;p3"/>
              <p:cNvSpPr/>
              <p:nvPr/>
            </p:nvSpPr>
            <p:spPr>
              <a:xfrm>
                <a:off x="3211300" y="4351475"/>
                <a:ext cx="16050" cy="16050"/>
              </a:xfrm>
              <a:custGeom>
                <a:avLst/>
                <a:gdLst/>
                <a:ahLst/>
                <a:cxnLst/>
                <a:rect l="l" t="t" r="r" b="b"/>
                <a:pathLst>
                  <a:path w="642"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5" name="Google Shape;1595;p3"/>
              <p:cNvSpPr/>
              <p:nvPr/>
            </p:nvSpPr>
            <p:spPr>
              <a:xfrm>
                <a:off x="3172325" y="4521525"/>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6" name="Google Shape;1596;p3"/>
              <p:cNvSpPr/>
              <p:nvPr/>
            </p:nvSpPr>
            <p:spPr>
              <a:xfrm>
                <a:off x="3211300" y="4113525"/>
                <a:ext cx="16050" cy="16025"/>
              </a:xfrm>
              <a:custGeom>
                <a:avLst/>
                <a:gdLst/>
                <a:ahLst/>
                <a:cxnLst/>
                <a:rect l="l" t="t" r="r" b="b"/>
                <a:pathLst>
                  <a:path w="642" h="641" extrusionOk="0">
                    <a:moveTo>
                      <a:pt x="320" y="0"/>
                    </a:moveTo>
                    <a:cubicBezTo>
                      <a:pt x="144" y="0"/>
                      <a:pt x="1" y="144"/>
                      <a:pt x="1" y="320"/>
                    </a:cubicBezTo>
                    <a:cubicBezTo>
                      <a:pt x="1" y="498"/>
                      <a:pt x="144" y="641"/>
                      <a:pt x="320" y="641"/>
                    </a:cubicBezTo>
                    <a:cubicBezTo>
                      <a:pt x="496" y="641"/>
                      <a:pt x="641" y="498"/>
                      <a:pt x="641" y="320"/>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7" name="Google Shape;1597;p3"/>
              <p:cNvSpPr/>
              <p:nvPr/>
            </p:nvSpPr>
            <p:spPr>
              <a:xfrm>
                <a:off x="3211300" y="3977500"/>
                <a:ext cx="16050" cy="16025"/>
              </a:xfrm>
              <a:custGeom>
                <a:avLst/>
                <a:gdLst/>
                <a:ahLst/>
                <a:cxnLst/>
                <a:rect l="l" t="t" r="r" b="b"/>
                <a:pathLst>
                  <a:path w="642" h="641" extrusionOk="0">
                    <a:moveTo>
                      <a:pt x="320" y="0"/>
                    </a:moveTo>
                    <a:cubicBezTo>
                      <a:pt x="144" y="0"/>
                      <a:pt x="1" y="144"/>
                      <a:pt x="1" y="320"/>
                    </a:cubicBezTo>
                    <a:cubicBezTo>
                      <a:pt x="1" y="498"/>
                      <a:pt x="144" y="641"/>
                      <a:pt x="320" y="641"/>
                    </a:cubicBezTo>
                    <a:cubicBezTo>
                      <a:pt x="496" y="641"/>
                      <a:pt x="641" y="498"/>
                      <a:pt x="641" y="320"/>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8" name="Google Shape;1598;p3"/>
              <p:cNvSpPr/>
              <p:nvPr/>
            </p:nvSpPr>
            <p:spPr>
              <a:xfrm>
                <a:off x="3172325" y="4555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6" y="640"/>
                      <a:pt x="641" y="497"/>
                      <a:pt x="641" y="319"/>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9" name="Google Shape;1599;p3"/>
              <p:cNvSpPr/>
              <p:nvPr/>
            </p:nvSpPr>
            <p:spPr>
              <a:xfrm>
                <a:off x="3211300" y="4079550"/>
                <a:ext cx="16050" cy="16025"/>
              </a:xfrm>
              <a:custGeom>
                <a:avLst/>
                <a:gdLst/>
                <a:ahLst/>
                <a:cxnLst/>
                <a:rect l="l" t="t" r="r" b="b"/>
                <a:pathLst>
                  <a:path w="642" h="641" extrusionOk="0">
                    <a:moveTo>
                      <a:pt x="320" y="0"/>
                    </a:moveTo>
                    <a:cubicBezTo>
                      <a:pt x="144" y="0"/>
                      <a:pt x="1" y="143"/>
                      <a:pt x="1" y="320"/>
                    </a:cubicBezTo>
                    <a:cubicBezTo>
                      <a:pt x="1" y="496"/>
                      <a:pt x="144" y="641"/>
                      <a:pt x="320" y="641"/>
                    </a:cubicBezTo>
                    <a:cubicBezTo>
                      <a:pt x="496" y="641"/>
                      <a:pt x="641" y="496"/>
                      <a:pt x="641" y="320"/>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0" name="Google Shape;1600;p3"/>
              <p:cNvSpPr/>
              <p:nvPr/>
            </p:nvSpPr>
            <p:spPr>
              <a:xfrm>
                <a:off x="3211300" y="4045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6"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1" name="Google Shape;1601;p3"/>
              <p:cNvSpPr/>
              <p:nvPr/>
            </p:nvSpPr>
            <p:spPr>
              <a:xfrm>
                <a:off x="3211300" y="4011475"/>
                <a:ext cx="16050" cy="16025"/>
              </a:xfrm>
              <a:custGeom>
                <a:avLst/>
                <a:gdLst/>
                <a:ahLst/>
                <a:cxnLst/>
                <a:rect l="l" t="t" r="r" b="b"/>
                <a:pathLst>
                  <a:path w="642" h="641" extrusionOk="0">
                    <a:moveTo>
                      <a:pt x="320" y="1"/>
                    </a:moveTo>
                    <a:cubicBezTo>
                      <a:pt x="144" y="1"/>
                      <a:pt x="1" y="144"/>
                      <a:pt x="1" y="321"/>
                    </a:cubicBezTo>
                    <a:cubicBezTo>
                      <a:pt x="1" y="498"/>
                      <a:pt x="144" y="641"/>
                      <a:pt x="320" y="641"/>
                    </a:cubicBezTo>
                    <a:cubicBezTo>
                      <a:pt x="496" y="641"/>
                      <a:pt x="641" y="498"/>
                      <a:pt x="641" y="321"/>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2" name="Google Shape;1602;p3"/>
              <p:cNvSpPr/>
              <p:nvPr/>
            </p:nvSpPr>
            <p:spPr>
              <a:xfrm>
                <a:off x="3133250" y="4011475"/>
                <a:ext cx="16025" cy="16025"/>
              </a:xfrm>
              <a:custGeom>
                <a:avLst/>
                <a:gdLst/>
                <a:ahLst/>
                <a:cxnLst/>
                <a:rect l="l" t="t" r="r" b="b"/>
                <a:pathLst>
                  <a:path w="641" h="641" extrusionOk="0">
                    <a:moveTo>
                      <a:pt x="322" y="1"/>
                    </a:moveTo>
                    <a:cubicBezTo>
                      <a:pt x="144" y="1"/>
                      <a:pt x="1" y="144"/>
                      <a:pt x="1" y="321"/>
                    </a:cubicBezTo>
                    <a:cubicBezTo>
                      <a:pt x="1" y="498"/>
                      <a:pt x="144" y="641"/>
                      <a:pt x="322" y="641"/>
                    </a:cubicBezTo>
                    <a:cubicBezTo>
                      <a:pt x="498" y="641"/>
                      <a:pt x="641" y="498"/>
                      <a:pt x="641" y="321"/>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3" name="Google Shape;1603;p3"/>
              <p:cNvSpPr/>
              <p:nvPr/>
            </p:nvSpPr>
            <p:spPr>
              <a:xfrm>
                <a:off x="3094225" y="4419550"/>
                <a:ext cx="16025" cy="16025"/>
              </a:xfrm>
              <a:custGeom>
                <a:avLst/>
                <a:gdLst/>
                <a:ahLst/>
                <a:cxnLst/>
                <a:rect l="l" t="t" r="r" b="b"/>
                <a:pathLst>
                  <a:path w="641" h="641" extrusionOk="0">
                    <a:moveTo>
                      <a:pt x="321" y="1"/>
                    </a:moveTo>
                    <a:cubicBezTo>
                      <a:pt x="144" y="1"/>
                      <a:pt x="1" y="144"/>
                      <a:pt x="1" y="320"/>
                    </a:cubicBezTo>
                    <a:cubicBezTo>
                      <a:pt x="1" y="498"/>
                      <a:pt x="144" y="641"/>
                      <a:pt x="321" y="641"/>
                    </a:cubicBezTo>
                    <a:cubicBezTo>
                      <a:pt x="498" y="641"/>
                      <a:pt x="641" y="498"/>
                      <a:pt x="641" y="320"/>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4" name="Google Shape;1604;p3"/>
              <p:cNvSpPr/>
              <p:nvPr/>
            </p:nvSpPr>
            <p:spPr>
              <a:xfrm>
                <a:off x="3094225" y="4453525"/>
                <a:ext cx="16025" cy="16050"/>
              </a:xfrm>
              <a:custGeom>
                <a:avLst/>
                <a:gdLst/>
                <a:ahLst/>
                <a:cxnLst/>
                <a:rect l="l" t="t" r="r" b="b"/>
                <a:pathLst>
                  <a:path w="641" h="642" extrusionOk="0">
                    <a:moveTo>
                      <a:pt x="321" y="1"/>
                    </a:moveTo>
                    <a:cubicBezTo>
                      <a:pt x="144" y="1"/>
                      <a:pt x="1" y="144"/>
                      <a:pt x="1" y="322"/>
                    </a:cubicBezTo>
                    <a:cubicBezTo>
                      <a:pt x="1" y="498"/>
                      <a:pt x="144" y="641"/>
                      <a:pt x="321" y="641"/>
                    </a:cubicBezTo>
                    <a:cubicBezTo>
                      <a:pt x="498" y="641"/>
                      <a:pt x="641" y="498"/>
                      <a:pt x="641" y="322"/>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5" name="Google Shape;1605;p3"/>
              <p:cNvSpPr/>
              <p:nvPr/>
            </p:nvSpPr>
            <p:spPr>
              <a:xfrm>
                <a:off x="3094225" y="4385500"/>
                <a:ext cx="16025" cy="16025"/>
              </a:xfrm>
              <a:custGeom>
                <a:avLst/>
                <a:gdLst/>
                <a:ahLst/>
                <a:cxnLst/>
                <a:rect l="l" t="t" r="r" b="b"/>
                <a:pathLst>
                  <a:path w="641" h="641" extrusionOk="0">
                    <a:moveTo>
                      <a:pt x="321" y="0"/>
                    </a:moveTo>
                    <a:cubicBezTo>
                      <a:pt x="144" y="0"/>
                      <a:pt x="1" y="144"/>
                      <a:pt x="1" y="321"/>
                    </a:cubicBezTo>
                    <a:cubicBezTo>
                      <a:pt x="1" y="498"/>
                      <a:pt x="144" y="641"/>
                      <a:pt x="321" y="641"/>
                    </a:cubicBezTo>
                    <a:cubicBezTo>
                      <a:pt x="498" y="641"/>
                      <a:pt x="641" y="498"/>
                      <a:pt x="641" y="321"/>
                    </a:cubicBezTo>
                    <a:cubicBezTo>
                      <a:pt x="641" y="144"/>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6" name="Google Shape;1606;p3"/>
              <p:cNvSpPr/>
              <p:nvPr/>
            </p:nvSpPr>
            <p:spPr>
              <a:xfrm>
                <a:off x="3094225" y="4351475"/>
                <a:ext cx="16025" cy="16050"/>
              </a:xfrm>
              <a:custGeom>
                <a:avLst/>
                <a:gdLst/>
                <a:ahLst/>
                <a:cxnLst/>
                <a:rect l="l" t="t" r="r" b="b"/>
                <a:pathLst>
                  <a:path w="641" h="642" extrusionOk="0">
                    <a:moveTo>
                      <a:pt x="321" y="1"/>
                    </a:moveTo>
                    <a:cubicBezTo>
                      <a:pt x="144" y="1"/>
                      <a:pt x="1" y="145"/>
                      <a:pt x="1" y="322"/>
                    </a:cubicBezTo>
                    <a:cubicBezTo>
                      <a:pt x="1" y="498"/>
                      <a:pt x="144" y="641"/>
                      <a:pt x="321" y="641"/>
                    </a:cubicBezTo>
                    <a:cubicBezTo>
                      <a:pt x="498" y="641"/>
                      <a:pt x="641" y="498"/>
                      <a:pt x="641" y="322"/>
                    </a:cubicBezTo>
                    <a:cubicBezTo>
                      <a:pt x="641" y="147"/>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7" name="Google Shape;1607;p3"/>
              <p:cNvSpPr/>
              <p:nvPr/>
            </p:nvSpPr>
            <p:spPr>
              <a:xfrm>
                <a:off x="3094225" y="4317500"/>
                <a:ext cx="16025" cy="16050"/>
              </a:xfrm>
              <a:custGeom>
                <a:avLst/>
                <a:gdLst/>
                <a:ahLst/>
                <a:cxnLst/>
                <a:rect l="l" t="t" r="r" b="b"/>
                <a:pathLst>
                  <a:path w="641" h="642" extrusionOk="0">
                    <a:moveTo>
                      <a:pt x="321" y="1"/>
                    </a:moveTo>
                    <a:cubicBezTo>
                      <a:pt x="144" y="1"/>
                      <a:pt x="1" y="144"/>
                      <a:pt x="1" y="322"/>
                    </a:cubicBezTo>
                    <a:cubicBezTo>
                      <a:pt x="1" y="498"/>
                      <a:pt x="144" y="641"/>
                      <a:pt x="321" y="641"/>
                    </a:cubicBezTo>
                    <a:cubicBezTo>
                      <a:pt x="498" y="641"/>
                      <a:pt x="641" y="498"/>
                      <a:pt x="641" y="322"/>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8" name="Google Shape;1608;p3"/>
              <p:cNvSpPr/>
              <p:nvPr/>
            </p:nvSpPr>
            <p:spPr>
              <a:xfrm>
                <a:off x="3094225" y="4521525"/>
                <a:ext cx="16025" cy="16025"/>
              </a:xfrm>
              <a:custGeom>
                <a:avLst/>
                <a:gdLst/>
                <a:ahLst/>
                <a:cxnLst/>
                <a:rect l="l" t="t" r="r" b="b"/>
                <a:pathLst>
                  <a:path w="641" h="641" extrusionOk="0">
                    <a:moveTo>
                      <a:pt x="321" y="0"/>
                    </a:moveTo>
                    <a:cubicBezTo>
                      <a:pt x="144" y="0"/>
                      <a:pt x="1" y="144"/>
                      <a:pt x="1" y="321"/>
                    </a:cubicBezTo>
                    <a:cubicBezTo>
                      <a:pt x="1" y="498"/>
                      <a:pt x="144" y="641"/>
                      <a:pt x="321" y="641"/>
                    </a:cubicBezTo>
                    <a:cubicBezTo>
                      <a:pt x="498" y="641"/>
                      <a:pt x="641" y="498"/>
                      <a:pt x="641" y="321"/>
                    </a:cubicBezTo>
                    <a:cubicBezTo>
                      <a:pt x="641" y="144"/>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9" name="Google Shape;1609;p3"/>
              <p:cNvSpPr/>
              <p:nvPr/>
            </p:nvSpPr>
            <p:spPr>
              <a:xfrm>
                <a:off x="3094225" y="4555550"/>
                <a:ext cx="16025" cy="16025"/>
              </a:xfrm>
              <a:custGeom>
                <a:avLst/>
                <a:gdLst/>
                <a:ahLst/>
                <a:cxnLst/>
                <a:rect l="l" t="t" r="r" b="b"/>
                <a:pathLst>
                  <a:path w="641" h="641" extrusionOk="0">
                    <a:moveTo>
                      <a:pt x="321" y="0"/>
                    </a:moveTo>
                    <a:cubicBezTo>
                      <a:pt x="144" y="0"/>
                      <a:pt x="1" y="143"/>
                      <a:pt x="1" y="319"/>
                    </a:cubicBezTo>
                    <a:cubicBezTo>
                      <a:pt x="1" y="497"/>
                      <a:pt x="144" y="640"/>
                      <a:pt x="321" y="640"/>
                    </a:cubicBezTo>
                    <a:cubicBezTo>
                      <a:pt x="498" y="640"/>
                      <a:pt x="641" y="497"/>
                      <a:pt x="641" y="319"/>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0" name="Google Shape;1610;p3"/>
              <p:cNvSpPr/>
              <p:nvPr/>
            </p:nvSpPr>
            <p:spPr>
              <a:xfrm>
                <a:off x="3094225" y="4487550"/>
                <a:ext cx="16025" cy="16025"/>
              </a:xfrm>
              <a:custGeom>
                <a:avLst/>
                <a:gdLst/>
                <a:ahLst/>
                <a:cxnLst/>
                <a:rect l="l" t="t" r="r" b="b"/>
                <a:pathLst>
                  <a:path w="641" h="641" extrusionOk="0">
                    <a:moveTo>
                      <a:pt x="321" y="0"/>
                    </a:moveTo>
                    <a:cubicBezTo>
                      <a:pt x="144" y="0"/>
                      <a:pt x="1" y="143"/>
                      <a:pt x="1" y="320"/>
                    </a:cubicBezTo>
                    <a:cubicBezTo>
                      <a:pt x="1" y="498"/>
                      <a:pt x="144" y="641"/>
                      <a:pt x="321" y="641"/>
                    </a:cubicBezTo>
                    <a:cubicBezTo>
                      <a:pt x="498" y="641"/>
                      <a:pt x="641" y="498"/>
                      <a:pt x="641" y="320"/>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1" name="Google Shape;1611;p3"/>
              <p:cNvSpPr/>
              <p:nvPr/>
            </p:nvSpPr>
            <p:spPr>
              <a:xfrm>
                <a:off x="3133400" y="3952975"/>
                <a:ext cx="15125" cy="6550"/>
              </a:xfrm>
              <a:custGeom>
                <a:avLst/>
                <a:gdLst/>
                <a:ahLst/>
                <a:cxnLst/>
                <a:rect l="l" t="t" r="r" b="b"/>
                <a:pathLst>
                  <a:path w="605" h="262" extrusionOk="0">
                    <a:moveTo>
                      <a:pt x="1" y="1"/>
                    </a:moveTo>
                    <a:lnTo>
                      <a:pt x="1" y="1"/>
                    </a:lnTo>
                    <a:cubicBezTo>
                      <a:pt x="29" y="151"/>
                      <a:pt x="159" y="261"/>
                      <a:pt x="316" y="261"/>
                    </a:cubicBezTo>
                    <a:cubicBezTo>
                      <a:pt x="445" y="261"/>
                      <a:pt x="557" y="184"/>
                      <a:pt x="605" y="73"/>
                    </a:cubicBezTo>
                    <a:cubicBezTo>
                      <a:pt x="406" y="46"/>
                      <a:pt x="204" y="20"/>
                      <a:pt x="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2" name="Google Shape;1612;p3"/>
              <p:cNvSpPr/>
              <p:nvPr/>
            </p:nvSpPr>
            <p:spPr>
              <a:xfrm>
                <a:off x="3094125" y="4113475"/>
                <a:ext cx="16175" cy="16050"/>
              </a:xfrm>
              <a:custGeom>
                <a:avLst/>
                <a:gdLst/>
                <a:ahLst/>
                <a:cxnLst/>
                <a:rect l="l" t="t" r="r" b="b"/>
                <a:pathLst>
                  <a:path w="647" h="642" extrusionOk="0">
                    <a:moveTo>
                      <a:pt x="324" y="1"/>
                    </a:moveTo>
                    <a:cubicBezTo>
                      <a:pt x="322" y="1"/>
                      <a:pt x="320" y="1"/>
                      <a:pt x="318" y="1"/>
                    </a:cubicBezTo>
                    <a:cubicBezTo>
                      <a:pt x="140" y="4"/>
                      <a:pt x="0" y="150"/>
                      <a:pt x="3" y="328"/>
                    </a:cubicBezTo>
                    <a:cubicBezTo>
                      <a:pt x="8" y="502"/>
                      <a:pt x="151" y="641"/>
                      <a:pt x="324" y="641"/>
                    </a:cubicBezTo>
                    <a:cubicBezTo>
                      <a:pt x="326" y="641"/>
                      <a:pt x="328" y="641"/>
                      <a:pt x="330" y="641"/>
                    </a:cubicBezTo>
                    <a:cubicBezTo>
                      <a:pt x="506" y="638"/>
                      <a:pt x="646" y="492"/>
                      <a:pt x="643" y="314"/>
                    </a:cubicBezTo>
                    <a:cubicBezTo>
                      <a:pt x="640" y="140"/>
                      <a:pt x="497" y="1"/>
                      <a:pt x="324"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3" name="Google Shape;1613;p3"/>
              <p:cNvSpPr/>
              <p:nvPr/>
            </p:nvSpPr>
            <p:spPr>
              <a:xfrm>
                <a:off x="3094125" y="4079500"/>
                <a:ext cx="16175" cy="16000"/>
              </a:xfrm>
              <a:custGeom>
                <a:avLst/>
                <a:gdLst/>
                <a:ahLst/>
                <a:cxnLst/>
                <a:rect l="l" t="t" r="r" b="b"/>
                <a:pathLst>
                  <a:path w="647" h="640" extrusionOk="0">
                    <a:moveTo>
                      <a:pt x="326" y="1"/>
                    </a:moveTo>
                    <a:cubicBezTo>
                      <a:pt x="323" y="1"/>
                      <a:pt x="321" y="1"/>
                      <a:pt x="318" y="1"/>
                    </a:cubicBezTo>
                    <a:cubicBezTo>
                      <a:pt x="140" y="4"/>
                      <a:pt x="0" y="150"/>
                      <a:pt x="3" y="326"/>
                    </a:cubicBezTo>
                    <a:cubicBezTo>
                      <a:pt x="7" y="500"/>
                      <a:pt x="149" y="640"/>
                      <a:pt x="322" y="640"/>
                    </a:cubicBezTo>
                    <a:cubicBezTo>
                      <a:pt x="325" y="640"/>
                      <a:pt x="327" y="640"/>
                      <a:pt x="330" y="640"/>
                    </a:cubicBezTo>
                    <a:cubicBezTo>
                      <a:pt x="506" y="637"/>
                      <a:pt x="646" y="490"/>
                      <a:pt x="643" y="314"/>
                    </a:cubicBezTo>
                    <a:cubicBezTo>
                      <a:pt x="640" y="141"/>
                      <a:pt x="499" y="1"/>
                      <a:pt x="326"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4" name="Google Shape;1614;p3"/>
              <p:cNvSpPr/>
              <p:nvPr/>
            </p:nvSpPr>
            <p:spPr>
              <a:xfrm>
                <a:off x="3094225" y="4147550"/>
                <a:ext cx="16025" cy="16025"/>
              </a:xfrm>
              <a:custGeom>
                <a:avLst/>
                <a:gdLst/>
                <a:ahLst/>
                <a:cxnLst/>
                <a:rect l="l" t="t" r="r" b="b"/>
                <a:pathLst>
                  <a:path w="641" h="641" extrusionOk="0">
                    <a:moveTo>
                      <a:pt x="321" y="0"/>
                    </a:moveTo>
                    <a:cubicBezTo>
                      <a:pt x="144" y="0"/>
                      <a:pt x="1" y="143"/>
                      <a:pt x="1" y="319"/>
                    </a:cubicBezTo>
                    <a:cubicBezTo>
                      <a:pt x="1" y="497"/>
                      <a:pt x="144" y="640"/>
                      <a:pt x="321" y="640"/>
                    </a:cubicBezTo>
                    <a:cubicBezTo>
                      <a:pt x="498" y="640"/>
                      <a:pt x="641" y="497"/>
                      <a:pt x="641" y="319"/>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5" name="Google Shape;1615;p3"/>
              <p:cNvSpPr/>
              <p:nvPr/>
            </p:nvSpPr>
            <p:spPr>
              <a:xfrm>
                <a:off x="3094225" y="4215525"/>
                <a:ext cx="16025" cy="16050"/>
              </a:xfrm>
              <a:custGeom>
                <a:avLst/>
                <a:gdLst/>
                <a:ahLst/>
                <a:cxnLst/>
                <a:rect l="l" t="t" r="r" b="b"/>
                <a:pathLst>
                  <a:path w="641" h="642" extrusionOk="0">
                    <a:moveTo>
                      <a:pt x="321" y="1"/>
                    </a:moveTo>
                    <a:cubicBezTo>
                      <a:pt x="144" y="1"/>
                      <a:pt x="1" y="144"/>
                      <a:pt x="1" y="320"/>
                    </a:cubicBezTo>
                    <a:cubicBezTo>
                      <a:pt x="1" y="498"/>
                      <a:pt x="144" y="641"/>
                      <a:pt x="321" y="641"/>
                    </a:cubicBezTo>
                    <a:cubicBezTo>
                      <a:pt x="498" y="641"/>
                      <a:pt x="641" y="498"/>
                      <a:pt x="641" y="320"/>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6" name="Google Shape;1616;p3"/>
              <p:cNvSpPr/>
              <p:nvPr/>
            </p:nvSpPr>
            <p:spPr>
              <a:xfrm>
                <a:off x="3094225" y="4249500"/>
                <a:ext cx="16025" cy="16050"/>
              </a:xfrm>
              <a:custGeom>
                <a:avLst/>
                <a:gdLst/>
                <a:ahLst/>
                <a:cxnLst/>
                <a:rect l="l" t="t" r="r" b="b"/>
                <a:pathLst>
                  <a:path w="641" h="642" extrusionOk="0">
                    <a:moveTo>
                      <a:pt x="321" y="1"/>
                    </a:moveTo>
                    <a:cubicBezTo>
                      <a:pt x="144" y="1"/>
                      <a:pt x="1" y="144"/>
                      <a:pt x="1" y="322"/>
                    </a:cubicBezTo>
                    <a:cubicBezTo>
                      <a:pt x="1" y="498"/>
                      <a:pt x="144" y="641"/>
                      <a:pt x="321" y="641"/>
                    </a:cubicBezTo>
                    <a:cubicBezTo>
                      <a:pt x="498" y="641"/>
                      <a:pt x="641" y="498"/>
                      <a:pt x="641" y="322"/>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7" name="Google Shape;1617;p3"/>
              <p:cNvSpPr/>
              <p:nvPr/>
            </p:nvSpPr>
            <p:spPr>
              <a:xfrm>
                <a:off x="3133250" y="4487550"/>
                <a:ext cx="16025" cy="16025"/>
              </a:xfrm>
              <a:custGeom>
                <a:avLst/>
                <a:gdLst/>
                <a:ahLst/>
                <a:cxnLst/>
                <a:rect l="l" t="t" r="r" b="b"/>
                <a:pathLst>
                  <a:path w="641"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8" name="Google Shape;1618;p3"/>
              <p:cNvSpPr/>
              <p:nvPr/>
            </p:nvSpPr>
            <p:spPr>
              <a:xfrm>
                <a:off x="3094225" y="4283525"/>
                <a:ext cx="16025" cy="16025"/>
              </a:xfrm>
              <a:custGeom>
                <a:avLst/>
                <a:gdLst/>
                <a:ahLst/>
                <a:cxnLst/>
                <a:rect l="l" t="t" r="r" b="b"/>
                <a:pathLst>
                  <a:path w="641" h="641" extrusionOk="0">
                    <a:moveTo>
                      <a:pt x="321" y="1"/>
                    </a:moveTo>
                    <a:cubicBezTo>
                      <a:pt x="144" y="1"/>
                      <a:pt x="1" y="144"/>
                      <a:pt x="1" y="320"/>
                    </a:cubicBezTo>
                    <a:cubicBezTo>
                      <a:pt x="1" y="496"/>
                      <a:pt x="144" y="641"/>
                      <a:pt x="321" y="641"/>
                    </a:cubicBezTo>
                    <a:cubicBezTo>
                      <a:pt x="498" y="641"/>
                      <a:pt x="641" y="496"/>
                      <a:pt x="641" y="320"/>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9" name="Google Shape;1619;p3"/>
              <p:cNvSpPr/>
              <p:nvPr/>
            </p:nvSpPr>
            <p:spPr>
              <a:xfrm>
                <a:off x="3094225" y="4181525"/>
                <a:ext cx="16025" cy="16025"/>
              </a:xfrm>
              <a:custGeom>
                <a:avLst/>
                <a:gdLst/>
                <a:ahLst/>
                <a:cxnLst/>
                <a:rect l="l" t="t" r="r" b="b"/>
                <a:pathLst>
                  <a:path w="641" h="641" extrusionOk="0">
                    <a:moveTo>
                      <a:pt x="321" y="0"/>
                    </a:moveTo>
                    <a:cubicBezTo>
                      <a:pt x="144" y="0"/>
                      <a:pt x="1" y="143"/>
                      <a:pt x="1" y="321"/>
                    </a:cubicBezTo>
                    <a:cubicBezTo>
                      <a:pt x="1" y="497"/>
                      <a:pt x="144" y="641"/>
                      <a:pt x="321" y="641"/>
                    </a:cubicBezTo>
                    <a:cubicBezTo>
                      <a:pt x="498" y="641"/>
                      <a:pt x="641" y="497"/>
                      <a:pt x="641" y="321"/>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0" name="Google Shape;1620;p3"/>
              <p:cNvSpPr/>
              <p:nvPr/>
            </p:nvSpPr>
            <p:spPr>
              <a:xfrm>
                <a:off x="3133250" y="4317500"/>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1" name="Google Shape;1621;p3"/>
              <p:cNvSpPr/>
              <p:nvPr/>
            </p:nvSpPr>
            <p:spPr>
              <a:xfrm>
                <a:off x="3133250" y="4351475"/>
                <a:ext cx="16025" cy="16050"/>
              </a:xfrm>
              <a:custGeom>
                <a:avLst/>
                <a:gdLst/>
                <a:ahLst/>
                <a:cxnLst/>
                <a:rect l="l" t="t" r="r" b="b"/>
                <a:pathLst>
                  <a:path w="641"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2" name="Google Shape;1622;p3"/>
              <p:cNvSpPr/>
              <p:nvPr/>
            </p:nvSpPr>
            <p:spPr>
              <a:xfrm>
                <a:off x="3133250" y="4283525"/>
                <a:ext cx="16025" cy="16025"/>
              </a:xfrm>
              <a:custGeom>
                <a:avLst/>
                <a:gdLst/>
                <a:ahLst/>
                <a:cxnLst/>
                <a:rect l="l" t="t" r="r" b="b"/>
                <a:pathLst>
                  <a:path w="641"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3" name="Google Shape;1623;p3"/>
              <p:cNvSpPr/>
              <p:nvPr/>
            </p:nvSpPr>
            <p:spPr>
              <a:xfrm>
                <a:off x="3133250" y="4385500"/>
                <a:ext cx="16025" cy="16025"/>
              </a:xfrm>
              <a:custGeom>
                <a:avLst/>
                <a:gdLst/>
                <a:ahLst/>
                <a:cxnLst/>
                <a:rect l="l" t="t" r="r" b="b"/>
                <a:pathLst>
                  <a:path w="641"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4" name="Google Shape;1624;p3"/>
              <p:cNvSpPr/>
              <p:nvPr/>
            </p:nvSpPr>
            <p:spPr>
              <a:xfrm>
                <a:off x="3133250" y="4453525"/>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5" name="Google Shape;1625;p3"/>
              <p:cNvSpPr/>
              <p:nvPr/>
            </p:nvSpPr>
            <p:spPr>
              <a:xfrm>
                <a:off x="3133250" y="4419550"/>
                <a:ext cx="16025" cy="16025"/>
              </a:xfrm>
              <a:custGeom>
                <a:avLst/>
                <a:gdLst/>
                <a:ahLst/>
                <a:cxnLst/>
                <a:rect l="l" t="t" r="r" b="b"/>
                <a:pathLst>
                  <a:path w="641"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6" name="Google Shape;1626;p3"/>
              <p:cNvSpPr/>
              <p:nvPr/>
            </p:nvSpPr>
            <p:spPr>
              <a:xfrm>
                <a:off x="3133250" y="4249500"/>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7" name="Google Shape;1627;p3"/>
              <p:cNvSpPr/>
              <p:nvPr/>
            </p:nvSpPr>
            <p:spPr>
              <a:xfrm>
                <a:off x="3133250" y="4045525"/>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8" name="Google Shape;1628;p3"/>
              <p:cNvSpPr/>
              <p:nvPr/>
            </p:nvSpPr>
            <p:spPr>
              <a:xfrm>
                <a:off x="3133250" y="3977500"/>
                <a:ext cx="16025" cy="16025"/>
              </a:xfrm>
              <a:custGeom>
                <a:avLst/>
                <a:gdLst/>
                <a:ahLst/>
                <a:cxnLst/>
                <a:rect l="l" t="t" r="r" b="b"/>
                <a:pathLst>
                  <a:path w="641"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9" name="Google Shape;1629;p3"/>
              <p:cNvSpPr/>
              <p:nvPr/>
            </p:nvSpPr>
            <p:spPr>
              <a:xfrm>
                <a:off x="3133250" y="4079550"/>
                <a:ext cx="16025" cy="16025"/>
              </a:xfrm>
              <a:custGeom>
                <a:avLst/>
                <a:gdLst/>
                <a:ahLst/>
                <a:cxnLst/>
                <a:rect l="l" t="t" r="r" b="b"/>
                <a:pathLst>
                  <a:path w="641" h="641" extrusionOk="0">
                    <a:moveTo>
                      <a:pt x="322" y="0"/>
                    </a:moveTo>
                    <a:cubicBezTo>
                      <a:pt x="144" y="0"/>
                      <a:pt x="1" y="143"/>
                      <a:pt x="1" y="320"/>
                    </a:cubicBezTo>
                    <a:cubicBezTo>
                      <a:pt x="1" y="496"/>
                      <a:pt x="144" y="641"/>
                      <a:pt x="322" y="641"/>
                    </a:cubicBezTo>
                    <a:cubicBezTo>
                      <a:pt x="498" y="641"/>
                      <a:pt x="641" y="496"/>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0" name="Google Shape;1630;p3"/>
              <p:cNvSpPr/>
              <p:nvPr/>
            </p:nvSpPr>
            <p:spPr>
              <a:xfrm>
                <a:off x="3211300" y="4385500"/>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1" name="Google Shape;1631;p3"/>
              <p:cNvSpPr/>
              <p:nvPr/>
            </p:nvSpPr>
            <p:spPr>
              <a:xfrm>
                <a:off x="3133250" y="4215525"/>
                <a:ext cx="16025" cy="16050"/>
              </a:xfrm>
              <a:custGeom>
                <a:avLst/>
                <a:gdLst/>
                <a:ahLst/>
                <a:cxnLst/>
                <a:rect l="l" t="t" r="r" b="b"/>
                <a:pathLst>
                  <a:path w="641"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2" name="Google Shape;1632;p3"/>
              <p:cNvSpPr/>
              <p:nvPr/>
            </p:nvSpPr>
            <p:spPr>
              <a:xfrm>
                <a:off x="3133250" y="4113525"/>
                <a:ext cx="16025" cy="16025"/>
              </a:xfrm>
              <a:custGeom>
                <a:avLst/>
                <a:gdLst/>
                <a:ahLst/>
                <a:cxnLst/>
                <a:rect l="l" t="t" r="r" b="b"/>
                <a:pathLst>
                  <a:path w="641"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3" name="Google Shape;1633;p3"/>
              <p:cNvSpPr/>
              <p:nvPr/>
            </p:nvSpPr>
            <p:spPr>
              <a:xfrm>
                <a:off x="3133250" y="4181525"/>
                <a:ext cx="16025" cy="16025"/>
              </a:xfrm>
              <a:custGeom>
                <a:avLst/>
                <a:gdLst/>
                <a:ahLst/>
                <a:cxnLst/>
                <a:rect l="l" t="t" r="r" b="b"/>
                <a:pathLst>
                  <a:path w="641"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4" name="Google Shape;1634;p3"/>
              <p:cNvSpPr/>
              <p:nvPr/>
            </p:nvSpPr>
            <p:spPr>
              <a:xfrm>
                <a:off x="3133250" y="4147550"/>
                <a:ext cx="16025" cy="16025"/>
              </a:xfrm>
              <a:custGeom>
                <a:avLst/>
                <a:gdLst/>
                <a:ahLst/>
                <a:cxnLst/>
                <a:rect l="l" t="t" r="r" b="b"/>
                <a:pathLst>
                  <a:path w="641"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5" name="Google Shape;1635;p3"/>
              <p:cNvSpPr/>
              <p:nvPr/>
            </p:nvSpPr>
            <p:spPr>
              <a:xfrm>
                <a:off x="3367450" y="4419550"/>
                <a:ext cx="16025" cy="16025"/>
              </a:xfrm>
              <a:custGeom>
                <a:avLst/>
                <a:gdLst/>
                <a:ahLst/>
                <a:cxnLst/>
                <a:rect l="l" t="t" r="r" b="b"/>
                <a:pathLst>
                  <a:path w="641" h="641" extrusionOk="0">
                    <a:moveTo>
                      <a:pt x="320" y="1"/>
                    </a:moveTo>
                    <a:cubicBezTo>
                      <a:pt x="143" y="1"/>
                      <a:pt x="0" y="144"/>
                      <a:pt x="0" y="320"/>
                    </a:cubicBezTo>
                    <a:cubicBezTo>
                      <a:pt x="0" y="498"/>
                      <a:pt x="143"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6" name="Google Shape;1636;p3"/>
              <p:cNvSpPr/>
              <p:nvPr/>
            </p:nvSpPr>
            <p:spPr>
              <a:xfrm>
                <a:off x="3328375"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7" name="Google Shape;1637;p3"/>
              <p:cNvSpPr/>
              <p:nvPr/>
            </p:nvSpPr>
            <p:spPr>
              <a:xfrm>
                <a:off x="3328375"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8" name="Google Shape;1638;p3"/>
              <p:cNvSpPr/>
              <p:nvPr/>
            </p:nvSpPr>
            <p:spPr>
              <a:xfrm>
                <a:off x="3328375"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9" name="Google Shape;1639;p3"/>
              <p:cNvSpPr/>
              <p:nvPr/>
            </p:nvSpPr>
            <p:spPr>
              <a:xfrm>
                <a:off x="3328375"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0" name="Google Shape;1640;p3"/>
              <p:cNvSpPr/>
              <p:nvPr/>
            </p:nvSpPr>
            <p:spPr>
              <a:xfrm>
                <a:off x="3328375"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1" name="Google Shape;1641;p3"/>
              <p:cNvSpPr/>
              <p:nvPr/>
            </p:nvSpPr>
            <p:spPr>
              <a:xfrm>
                <a:off x="3328375"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2" name="Google Shape;1642;p3"/>
              <p:cNvSpPr/>
              <p:nvPr/>
            </p:nvSpPr>
            <p:spPr>
              <a:xfrm>
                <a:off x="3328375"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3" name="Google Shape;1643;p3"/>
              <p:cNvSpPr/>
              <p:nvPr/>
            </p:nvSpPr>
            <p:spPr>
              <a:xfrm>
                <a:off x="3328375"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4" name="Google Shape;1644;p3"/>
              <p:cNvSpPr/>
              <p:nvPr/>
            </p:nvSpPr>
            <p:spPr>
              <a:xfrm>
                <a:off x="3289350"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5" name="Google Shape;1645;p3"/>
              <p:cNvSpPr/>
              <p:nvPr/>
            </p:nvSpPr>
            <p:spPr>
              <a:xfrm>
                <a:off x="3289350" y="4487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6" name="Google Shape;1646;p3"/>
              <p:cNvSpPr/>
              <p:nvPr/>
            </p:nvSpPr>
            <p:spPr>
              <a:xfrm>
                <a:off x="3289350"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7" name="Google Shape;1647;p3"/>
              <p:cNvSpPr/>
              <p:nvPr/>
            </p:nvSpPr>
            <p:spPr>
              <a:xfrm>
                <a:off x="3289350"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8" name="Google Shape;1648;p3"/>
              <p:cNvSpPr/>
              <p:nvPr/>
            </p:nvSpPr>
            <p:spPr>
              <a:xfrm>
                <a:off x="3289350"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9" name="Google Shape;1649;p3"/>
              <p:cNvSpPr/>
              <p:nvPr/>
            </p:nvSpPr>
            <p:spPr>
              <a:xfrm>
                <a:off x="3328375" y="4079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0" name="Google Shape;1650;p3"/>
              <p:cNvSpPr/>
              <p:nvPr/>
            </p:nvSpPr>
            <p:spPr>
              <a:xfrm>
                <a:off x="3328375" y="4113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1" name="Google Shape;1651;p3"/>
              <p:cNvSpPr/>
              <p:nvPr/>
            </p:nvSpPr>
            <p:spPr>
              <a:xfrm>
                <a:off x="3328375" y="4047150"/>
                <a:ext cx="14125" cy="14425"/>
              </a:xfrm>
              <a:custGeom>
                <a:avLst/>
                <a:gdLst/>
                <a:ahLst/>
                <a:cxnLst/>
                <a:rect l="l" t="t" r="r" b="b"/>
                <a:pathLst>
                  <a:path w="565" h="577" extrusionOk="0">
                    <a:moveTo>
                      <a:pt x="129" y="0"/>
                    </a:moveTo>
                    <a:cubicBezTo>
                      <a:pt x="52" y="58"/>
                      <a:pt x="1" y="151"/>
                      <a:pt x="1" y="257"/>
                    </a:cubicBezTo>
                    <a:cubicBezTo>
                      <a:pt x="1" y="433"/>
                      <a:pt x="144" y="576"/>
                      <a:pt x="322" y="576"/>
                    </a:cubicBezTo>
                    <a:cubicBezTo>
                      <a:pt x="420" y="576"/>
                      <a:pt x="506" y="531"/>
                      <a:pt x="564" y="462"/>
                    </a:cubicBezTo>
                    <a:cubicBezTo>
                      <a:pt x="423" y="305"/>
                      <a:pt x="278" y="151"/>
                      <a:pt x="129"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2" name="Google Shape;1652;p3"/>
              <p:cNvSpPr/>
              <p:nvPr/>
            </p:nvSpPr>
            <p:spPr>
              <a:xfrm>
                <a:off x="3328375"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3" name="Google Shape;1653;p3"/>
              <p:cNvSpPr/>
              <p:nvPr/>
            </p:nvSpPr>
            <p:spPr>
              <a:xfrm>
                <a:off x="3367450" y="4385500"/>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4" name="Google Shape;1654;p3"/>
              <p:cNvSpPr/>
              <p:nvPr/>
            </p:nvSpPr>
            <p:spPr>
              <a:xfrm>
                <a:off x="3406475" y="4182050"/>
                <a:ext cx="9525" cy="15500"/>
              </a:xfrm>
              <a:custGeom>
                <a:avLst/>
                <a:gdLst/>
                <a:ahLst/>
                <a:cxnLst/>
                <a:rect l="l" t="t" r="r" b="b"/>
                <a:pathLst>
                  <a:path w="381" h="620" extrusionOk="0">
                    <a:moveTo>
                      <a:pt x="213" y="0"/>
                    </a:moveTo>
                    <a:cubicBezTo>
                      <a:pt x="89" y="44"/>
                      <a:pt x="0" y="160"/>
                      <a:pt x="0" y="300"/>
                    </a:cubicBezTo>
                    <a:cubicBezTo>
                      <a:pt x="0" y="476"/>
                      <a:pt x="143" y="620"/>
                      <a:pt x="320" y="620"/>
                    </a:cubicBezTo>
                    <a:cubicBezTo>
                      <a:pt x="341" y="620"/>
                      <a:pt x="360" y="618"/>
                      <a:pt x="380" y="614"/>
                    </a:cubicBezTo>
                    <a:cubicBezTo>
                      <a:pt x="330" y="407"/>
                      <a:pt x="275" y="202"/>
                      <a:pt x="213"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5" name="Google Shape;1655;p3"/>
              <p:cNvSpPr/>
              <p:nvPr/>
            </p:nvSpPr>
            <p:spPr>
              <a:xfrm>
                <a:off x="3367450" y="4351475"/>
                <a:ext cx="16025" cy="16050"/>
              </a:xfrm>
              <a:custGeom>
                <a:avLst/>
                <a:gdLst/>
                <a:ahLst/>
                <a:cxnLst/>
                <a:rect l="l" t="t" r="r" b="b"/>
                <a:pathLst>
                  <a:path w="641" h="642" extrusionOk="0">
                    <a:moveTo>
                      <a:pt x="320" y="1"/>
                    </a:moveTo>
                    <a:cubicBezTo>
                      <a:pt x="143" y="1"/>
                      <a:pt x="0" y="145"/>
                      <a:pt x="0" y="322"/>
                    </a:cubicBezTo>
                    <a:cubicBezTo>
                      <a:pt x="0" y="498"/>
                      <a:pt x="143"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6" name="Google Shape;1656;p3"/>
              <p:cNvSpPr/>
              <p:nvPr/>
            </p:nvSpPr>
            <p:spPr>
              <a:xfrm>
                <a:off x="3094125" y="4045500"/>
                <a:ext cx="16175" cy="16025"/>
              </a:xfrm>
              <a:custGeom>
                <a:avLst/>
                <a:gdLst/>
                <a:ahLst/>
                <a:cxnLst/>
                <a:rect l="l" t="t" r="r" b="b"/>
                <a:pathLst>
                  <a:path w="647" h="641" extrusionOk="0">
                    <a:moveTo>
                      <a:pt x="324" y="0"/>
                    </a:moveTo>
                    <a:cubicBezTo>
                      <a:pt x="322" y="0"/>
                      <a:pt x="320" y="0"/>
                      <a:pt x="318" y="0"/>
                    </a:cubicBezTo>
                    <a:cubicBezTo>
                      <a:pt x="140" y="3"/>
                      <a:pt x="0" y="149"/>
                      <a:pt x="3" y="327"/>
                    </a:cubicBezTo>
                    <a:cubicBezTo>
                      <a:pt x="8" y="502"/>
                      <a:pt x="151" y="641"/>
                      <a:pt x="324" y="641"/>
                    </a:cubicBezTo>
                    <a:cubicBezTo>
                      <a:pt x="326" y="641"/>
                      <a:pt x="328" y="641"/>
                      <a:pt x="330" y="641"/>
                    </a:cubicBezTo>
                    <a:cubicBezTo>
                      <a:pt x="506" y="638"/>
                      <a:pt x="646" y="491"/>
                      <a:pt x="643" y="314"/>
                    </a:cubicBezTo>
                    <a:cubicBezTo>
                      <a:pt x="640" y="139"/>
                      <a:pt x="497" y="0"/>
                      <a:pt x="324"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7" name="Google Shape;1657;p3"/>
              <p:cNvSpPr/>
              <p:nvPr/>
            </p:nvSpPr>
            <p:spPr>
              <a:xfrm>
                <a:off x="3406475" y="4215525"/>
                <a:ext cx="15275" cy="16050"/>
              </a:xfrm>
              <a:custGeom>
                <a:avLst/>
                <a:gdLst/>
                <a:ahLst/>
                <a:cxnLst/>
                <a:rect l="l" t="t" r="r" b="b"/>
                <a:pathLst>
                  <a:path w="611" h="642" extrusionOk="0">
                    <a:moveTo>
                      <a:pt x="320" y="1"/>
                    </a:moveTo>
                    <a:cubicBezTo>
                      <a:pt x="143" y="1"/>
                      <a:pt x="0" y="144"/>
                      <a:pt x="0" y="320"/>
                    </a:cubicBezTo>
                    <a:cubicBezTo>
                      <a:pt x="0" y="498"/>
                      <a:pt x="143" y="641"/>
                      <a:pt x="320" y="641"/>
                    </a:cubicBezTo>
                    <a:cubicBezTo>
                      <a:pt x="451" y="641"/>
                      <a:pt x="561" y="563"/>
                      <a:pt x="611" y="453"/>
                    </a:cubicBezTo>
                    <a:cubicBezTo>
                      <a:pt x="594" y="335"/>
                      <a:pt x="574" y="219"/>
                      <a:pt x="553" y="103"/>
                    </a:cubicBezTo>
                    <a:cubicBezTo>
                      <a:pt x="496" y="40"/>
                      <a:pt x="413"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8" name="Google Shape;1658;p3"/>
              <p:cNvSpPr/>
              <p:nvPr/>
            </p:nvSpPr>
            <p:spPr>
              <a:xfrm>
                <a:off x="3406475"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9" name="Google Shape;1659;p3"/>
              <p:cNvSpPr/>
              <p:nvPr/>
            </p:nvSpPr>
            <p:spPr>
              <a:xfrm>
                <a:off x="3406475"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0" name="Google Shape;1660;p3"/>
              <p:cNvSpPr/>
              <p:nvPr/>
            </p:nvSpPr>
            <p:spPr>
              <a:xfrm>
                <a:off x="3367450" y="4147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1" name="Google Shape;1661;p3"/>
              <p:cNvSpPr/>
              <p:nvPr/>
            </p:nvSpPr>
            <p:spPr>
              <a:xfrm>
                <a:off x="3367450" y="4181525"/>
                <a:ext cx="16025" cy="16025"/>
              </a:xfrm>
              <a:custGeom>
                <a:avLst/>
                <a:gdLst/>
                <a:ahLst/>
                <a:cxnLst/>
                <a:rect l="l" t="t" r="r" b="b"/>
                <a:pathLst>
                  <a:path w="641" h="641" extrusionOk="0">
                    <a:moveTo>
                      <a:pt x="320" y="0"/>
                    </a:moveTo>
                    <a:cubicBezTo>
                      <a:pt x="143" y="0"/>
                      <a:pt x="0" y="143"/>
                      <a:pt x="0" y="321"/>
                    </a:cubicBezTo>
                    <a:cubicBezTo>
                      <a:pt x="0" y="497"/>
                      <a:pt x="143"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2" name="Google Shape;1662;p3"/>
              <p:cNvSpPr/>
              <p:nvPr/>
            </p:nvSpPr>
            <p:spPr>
              <a:xfrm>
                <a:off x="3328375"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3" name="Google Shape;1663;p3"/>
              <p:cNvSpPr/>
              <p:nvPr/>
            </p:nvSpPr>
            <p:spPr>
              <a:xfrm>
                <a:off x="3367450" y="4317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4" name="Google Shape;1664;p3"/>
              <p:cNvSpPr/>
              <p:nvPr/>
            </p:nvSpPr>
            <p:spPr>
              <a:xfrm>
                <a:off x="3367450" y="4113525"/>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5" name="Google Shape;1665;p3"/>
              <p:cNvSpPr/>
              <p:nvPr/>
            </p:nvSpPr>
            <p:spPr>
              <a:xfrm>
                <a:off x="3367450" y="4215525"/>
                <a:ext cx="16025" cy="16050"/>
              </a:xfrm>
              <a:custGeom>
                <a:avLst/>
                <a:gdLst/>
                <a:ahLst/>
                <a:cxnLst/>
                <a:rect l="l" t="t" r="r" b="b"/>
                <a:pathLst>
                  <a:path w="641" h="642" extrusionOk="0">
                    <a:moveTo>
                      <a:pt x="320" y="1"/>
                    </a:moveTo>
                    <a:cubicBezTo>
                      <a:pt x="143" y="1"/>
                      <a:pt x="0" y="144"/>
                      <a:pt x="0" y="320"/>
                    </a:cubicBezTo>
                    <a:cubicBezTo>
                      <a:pt x="0" y="498"/>
                      <a:pt x="143"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6" name="Google Shape;1666;p3"/>
              <p:cNvSpPr/>
              <p:nvPr/>
            </p:nvSpPr>
            <p:spPr>
              <a:xfrm>
                <a:off x="3367450"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7" name="Google Shape;1667;p3"/>
              <p:cNvSpPr/>
              <p:nvPr/>
            </p:nvSpPr>
            <p:spPr>
              <a:xfrm>
                <a:off x="3367450"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8" name="Google Shape;1668;p3"/>
              <p:cNvSpPr/>
              <p:nvPr/>
            </p:nvSpPr>
            <p:spPr>
              <a:xfrm>
                <a:off x="3289350"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9" name="Google Shape;1669;p3"/>
              <p:cNvSpPr/>
              <p:nvPr/>
            </p:nvSpPr>
            <p:spPr>
              <a:xfrm>
                <a:off x="3250325" y="4181525"/>
                <a:ext cx="16050" cy="16025"/>
              </a:xfrm>
              <a:custGeom>
                <a:avLst/>
                <a:gdLst/>
                <a:ahLst/>
                <a:cxnLst/>
                <a:rect l="l" t="t" r="r" b="b"/>
                <a:pathLst>
                  <a:path w="642"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0" name="Google Shape;1670;p3"/>
              <p:cNvSpPr/>
              <p:nvPr/>
            </p:nvSpPr>
            <p:spPr>
              <a:xfrm>
                <a:off x="3250325" y="4079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1" name="Google Shape;1671;p3"/>
              <p:cNvSpPr/>
              <p:nvPr/>
            </p:nvSpPr>
            <p:spPr>
              <a:xfrm>
                <a:off x="3250325" y="4113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2" name="Google Shape;1672;p3"/>
              <p:cNvSpPr/>
              <p:nvPr/>
            </p:nvSpPr>
            <p:spPr>
              <a:xfrm>
                <a:off x="3250325" y="4147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3" name="Google Shape;1673;p3"/>
              <p:cNvSpPr/>
              <p:nvPr/>
            </p:nvSpPr>
            <p:spPr>
              <a:xfrm>
                <a:off x="3250325" y="4283525"/>
                <a:ext cx="16050" cy="16025"/>
              </a:xfrm>
              <a:custGeom>
                <a:avLst/>
                <a:gdLst/>
                <a:ahLst/>
                <a:cxnLst/>
                <a:rect l="l" t="t" r="r" b="b"/>
                <a:pathLst>
                  <a:path w="642"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4" name="Google Shape;1674;p3"/>
              <p:cNvSpPr/>
              <p:nvPr/>
            </p:nvSpPr>
            <p:spPr>
              <a:xfrm>
                <a:off x="3250325" y="4317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5" name="Google Shape;1675;p3"/>
              <p:cNvSpPr/>
              <p:nvPr/>
            </p:nvSpPr>
            <p:spPr>
              <a:xfrm>
                <a:off x="3250325" y="4249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6" name="Google Shape;1676;p3"/>
              <p:cNvSpPr/>
              <p:nvPr/>
            </p:nvSpPr>
            <p:spPr>
              <a:xfrm>
                <a:off x="3250325" y="4215525"/>
                <a:ext cx="16050" cy="16050"/>
              </a:xfrm>
              <a:custGeom>
                <a:avLst/>
                <a:gdLst/>
                <a:ahLst/>
                <a:cxnLst/>
                <a:rect l="l" t="t" r="r" b="b"/>
                <a:pathLst>
                  <a:path w="642"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7" name="Google Shape;1677;p3"/>
              <p:cNvSpPr/>
              <p:nvPr/>
            </p:nvSpPr>
            <p:spPr>
              <a:xfrm>
                <a:off x="3211300" y="4487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8" name="Google Shape;1678;p3"/>
              <p:cNvSpPr/>
              <p:nvPr/>
            </p:nvSpPr>
            <p:spPr>
              <a:xfrm>
                <a:off x="3211300" y="4555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9" name="Google Shape;1679;p3"/>
              <p:cNvSpPr/>
              <p:nvPr/>
            </p:nvSpPr>
            <p:spPr>
              <a:xfrm>
                <a:off x="3211300" y="4453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0" name="Google Shape;1680;p3"/>
              <p:cNvSpPr/>
              <p:nvPr/>
            </p:nvSpPr>
            <p:spPr>
              <a:xfrm>
                <a:off x="3211300" y="4521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1" name="Google Shape;1681;p3"/>
              <p:cNvSpPr/>
              <p:nvPr/>
            </p:nvSpPr>
            <p:spPr>
              <a:xfrm>
                <a:off x="3250325" y="4011475"/>
                <a:ext cx="16050" cy="16025"/>
              </a:xfrm>
              <a:custGeom>
                <a:avLst/>
                <a:gdLst/>
                <a:ahLst/>
                <a:cxnLst/>
                <a:rect l="l" t="t" r="r" b="b"/>
                <a:pathLst>
                  <a:path w="642" h="641" extrusionOk="0">
                    <a:moveTo>
                      <a:pt x="320" y="1"/>
                    </a:moveTo>
                    <a:cubicBezTo>
                      <a:pt x="144" y="1"/>
                      <a:pt x="1" y="144"/>
                      <a:pt x="1" y="321"/>
                    </a:cubicBezTo>
                    <a:cubicBezTo>
                      <a:pt x="1" y="498"/>
                      <a:pt x="144" y="641"/>
                      <a:pt x="320" y="641"/>
                    </a:cubicBezTo>
                    <a:cubicBezTo>
                      <a:pt x="498" y="641"/>
                      <a:pt x="641" y="498"/>
                      <a:pt x="641" y="321"/>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2" name="Google Shape;1682;p3"/>
              <p:cNvSpPr/>
              <p:nvPr/>
            </p:nvSpPr>
            <p:spPr>
              <a:xfrm>
                <a:off x="3250325" y="4045500"/>
                <a:ext cx="16050" cy="16025"/>
              </a:xfrm>
              <a:custGeom>
                <a:avLst/>
                <a:gdLst/>
                <a:ahLst/>
                <a:cxnLst/>
                <a:rect l="l" t="t" r="r" b="b"/>
                <a:pathLst>
                  <a:path w="642" h="641" extrusionOk="0">
                    <a:moveTo>
                      <a:pt x="320" y="0"/>
                    </a:moveTo>
                    <a:cubicBezTo>
                      <a:pt x="144" y="0"/>
                      <a:pt x="1" y="143"/>
                      <a:pt x="1" y="320"/>
                    </a:cubicBezTo>
                    <a:cubicBezTo>
                      <a:pt x="1" y="497"/>
                      <a:pt x="144" y="641"/>
                      <a:pt x="320" y="641"/>
                    </a:cubicBezTo>
                    <a:cubicBezTo>
                      <a:pt x="498" y="641"/>
                      <a:pt x="641" y="497"/>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3" name="Google Shape;1683;p3"/>
              <p:cNvSpPr/>
              <p:nvPr/>
            </p:nvSpPr>
            <p:spPr>
              <a:xfrm>
                <a:off x="3289350"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4" name="Google Shape;1684;p3"/>
              <p:cNvSpPr/>
              <p:nvPr/>
            </p:nvSpPr>
            <p:spPr>
              <a:xfrm>
                <a:off x="3289350"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5" name="Google Shape;1685;p3"/>
              <p:cNvSpPr/>
              <p:nvPr/>
            </p:nvSpPr>
            <p:spPr>
              <a:xfrm>
                <a:off x="3289350" y="4113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6" name="Google Shape;1686;p3"/>
              <p:cNvSpPr/>
              <p:nvPr/>
            </p:nvSpPr>
            <p:spPr>
              <a:xfrm>
                <a:off x="3289350"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7" name="Google Shape;1687;p3"/>
              <p:cNvSpPr/>
              <p:nvPr/>
            </p:nvSpPr>
            <p:spPr>
              <a:xfrm>
                <a:off x="3211300" y="4419550"/>
                <a:ext cx="16050" cy="16025"/>
              </a:xfrm>
              <a:custGeom>
                <a:avLst/>
                <a:gdLst/>
                <a:ahLst/>
                <a:cxnLst/>
                <a:rect l="l" t="t" r="r" b="b"/>
                <a:pathLst>
                  <a:path w="642"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8" name="Google Shape;1688;p3"/>
              <p:cNvSpPr/>
              <p:nvPr/>
            </p:nvSpPr>
            <p:spPr>
              <a:xfrm>
                <a:off x="3250325" y="4351475"/>
                <a:ext cx="16050" cy="16050"/>
              </a:xfrm>
              <a:custGeom>
                <a:avLst/>
                <a:gdLst/>
                <a:ahLst/>
                <a:cxnLst/>
                <a:rect l="l" t="t" r="r" b="b"/>
                <a:pathLst>
                  <a:path w="642"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9" name="Google Shape;1689;p3"/>
              <p:cNvSpPr/>
              <p:nvPr/>
            </p:nvSpPr>
            <p:spPr>
              <a:xfrm>
                <a:off x="3289350"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0" name="Google Shape;1690;p3"/>
              <p:cNvSpPr/>
              <p:nvPr/>
            </p:nvSpPr>
            <p:spPr>
              <a:xfrm>
                <a:off x="3289350"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1" name="Google Shape;1691;p3"/>
              <p:cNvSpPr/>
              <p:nvPr/>
            </p:nvSpPr>
            <p:spPr>
              <a:xfrm>
                <a:off x="3289350" y="4079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2" name="Google Shape;1692;p3"/>
              <p:cNvSpPr/>
              <p:nvPr/>
            </p:nvSpPr>
            <p:spPr>
              <a:xfrm>
                <a:off x="3250325" y="4419550"/>
                <a:ext cx="16050" cy="16025"/>
              </a:xfrm>
              <a:custGeom>
                <a:avLst/>
                <a:gdLst/>
                <a:ahLst/>
                <a:cxnLst/>
                <a:rect l="l" t="t" r="r" b="b"/>
                <a:pathLst>
                  <a:path w="642"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3" name="Google Shape;1693;p3"/>
              <p:cNvSpPr/>
              <p:nvPr/>
            </p:nvSpPr>
            <p:spPr>
              <a:xfrm>
                <a:off x="3250325" y="4385500"/>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4" name="Google Shape;1694;p3"/>
              <p:cNvSpPr/>
              <p:nvPr/>
            </p:nvSpPr>
            <p:spPr>
              <a:xfrm>
                <a:off x="3250325" y="4453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5" name="Google Shape;1695;p3"/>
              <p:cNvSpPr/>
              <p:nvPr/>
            </p:nvSpPr>
            <p:spPr>
              <a:xfrm>
                <a:off x="3289350" y="4013325"/>
                <a:ext cx="15275" cy="14175"/>
              </a:xfrm>
              <a:custGeom>
                <a:avLst/>
                <a:gdLst/>
                <a:ahLst/>
                <a:cxnLst/>
                <a:rect l="l" t="t" r="r" b="b"/>
                <a:pathLst>
                  <a:path w="611" h="567" extrusionOk="0">
                    <a:moveTo>
                      <a:pt x="118" y="0"/>
                    </a:moveTo>
                    <a:cubicBezTo>
                      <a:pt x="47" y="61"/>
                      <a:pt x="1" y="150"/>
                      <a:pt x="1" y="247"/>
                    </a:cubicBezTo>
                    <a:cubicBezTo>
                      <a:pt x="1" y="424"/>
                      <a:pt x="144" y="567"/>
                      <a:pt x="322" y="567"/>
                    </a:cubicBezTo>
                    <a:cubicBezTo>
                      <a:pt x="451" y="567"/>
                      <a:pt x="563" y="490"/>
                      <a:pt x="611" y="379"/>
                    </a:cubicBezTo>
                    <a:cubicBezTo>
                      <a:pt x="448" y="249"/>
                      <a:pt x="285" y="122"/>
                      <a:pt x="118"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6" name="Google Shape;1696;p3"/>
              <p:cNvSpPr/>
              <p:nvPr/>
            </p:nvSpPr>
            <p:spPr>
              <a:xfrm>
                <a:off x="3289350" y="4045500"/>
                <a:ext cx="16050" cy="16025"/>
              </a:xfrm>
              <a:custGeom>
                <a:avLst/>
                <a:gdLst/>
                <a:ahLst/>
                <a:cxnLst/>
                <a:rect l="l" t="t" r="r" b="b"/>
                <a:pathLst>
                  <a:path w="642" h="641" extrusionOk="0">
                    <a:moveTo>
                      <a:pt x="322" y="0"/>
                    </a:moveTo>
                    <a:cubicBezTo>
                      <a:pt x="144" y="0"/>
                      <a:pt x="1" y="143"/>
                      <a:pt x="1" y="320"/>
                    </a:cubicBezTo>
                    <a:cubicBezTo>
                      <a:pt x="1" y="497"/>
                      <a:pt x="144" y="641"/>
                      <a:pt x="322" y="641"/>
                    </a:cubicBezTo>
                    <a:cubicBezTo>
                      <a:pt x="498" y="641"/>
                      <a:pt x="641" y="497"/>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7" name="Google Shape;1697;p3"/>
              <p:cNvSpPr/>
              <p:nvPr/>
            </p:nvSpPr>
            <p:spPr>
              <a:xfrm>
                <a:off x="3250325" y="4521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8" name="Google Shape;1698;p3"/>
              <p:cNvSpPr/>
              <p:nvPr/>
            </p:nvSpPr>
            <p:spPr>
              <a:xfrm>
                <a:off x="3250325" y="4487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9" name="Google Shape;1699;p3"/>
              <p:cNvSpPr/>
              <p:nvPr/>
            </p:nvSpPr>
            <p:spPr>
              <a:xfrm>
                <a:off x="2899050" y="4453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0" name="Google Shape;1700;p3"/>
              <p:cNvSpPr/>
              <p:nvPr/>
            </p:nvSpPr>
            <p:spPr>
              <a:xfrm>
                <a:off x="2899050" y="4079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1" name="Google Shape;1701;p3"/>
              <p:cNvSpPr/>
              <p:nvPr/>
            </p:nvSpPr>
            <p:spPr>
              <a:xfrm>
                <a:off x="2862000" y="4047150"/>
                <a:ext cx="14100" cy="14425"/>
              </a:xfrm>
              <a:custGeom>
                <a:avLst/>
                <a:gdLst/>
                <a:ahLst/>
                <a:cxnLst/>
                <a:rect l="l" t="t" r="r" b="b"/>
                <a:pathLst>
                  <a:path w="564" h="577" extrusionOk="0">
                    <a:moveTo>
                      <a:pt x="436" y="0"/>
                    </a:moveTo>
                    <a:cubicBezTo>
                      <a:pt x="287" y="151"/>
                      <a:pt x="142" y="303"/>
                      <a:pt x="0" y="462"/>
                    </a:cubicBezTo>
                    <a:cubicBezTo>
                      <a:pt x="57" y="531"/>
                      <a:pt x="143" y="576"/>
                      <a:pt x="243" y="576"/>
                    </a:cubicBezTo>
                    <a:cubicBezTo>
                      <a:pt x="421" y="576"/>
                      <a:pt x="564" y="433"/>
                      <a:pt x="564" y="257"/>
                    </a:cubicBezTo>
                    <a:cubicBezTo>
                      <a:pt x="564" y="151"/>
                      <a:pt x="513" y="58"/>
                      <a:pt x="43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2" name="Google Shape;1702;p3"/>
              <p:cNvSpPr/>
              <p:nvPr/>
            </p:nvSpPr>
            <p:spPr>
              <a:xfrm>
                <a:off x="2899050" y="4045500"/>
                <a:ext cx="16050" cy="16025"/>
              </a:xfrm>
              <a:custGeom>
                <a:avLst/>
                <a:gdLst/>
                <a:ahLst/>
                <a:cxnLst/>
                <a:rect l="l" t="t" r="r" b="b"/>
                <a:pathLst>
                  <a:path w="642" h="641" extrusionOk="0">
                    <a:moveTo>
                      <a:pt x="320" y="0"/>
                    </a:moveTo>
                    <a:cubicBezTo>
                      <a:pt x="144" y="0"/>
                      <a:pt x="1" y="143"/>
                      <a:pt x="1" y="320"/>
                    </a:cubicBezTo>
                    <a:cubicBezTo>
                      <a:pt x="1" y="497"/>
                      <a:pt x="144" y="641"/>
                      <a:pt x="320" y="641"/>
                    </a:cubicBezTo>
                    <a:cubicBezTo>
                      <a:pt x="498" y="641"/>
                      <a:pt x="641" y="497"/>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3" name="Google Shape;1703;p3"/>
              <p:cNvSpPr/>
              <p:nvPr/>
            </p:nvSpPr>
            <p:spPr>
              <a:xfrm>
                <a:off x="2899050" y="4147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4" name="Google Shape;1704;p3"/>
              <p:cNvSpPr/>
              <p:nvPr/>
            </p:nvSpPr>
            <p:spPr>
              <a:xfrm>
                <a:off x="2899050" y="4113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5" name="Google Shape;1705;p3"/>
              <p:cNvSpPr/>
              <p:nvPr/>
            </p:nvSpPr>
            <p:spPr>
              <a:xfrm>
                <a:off x="2899050" y="4181525"/>
                <a:ext cx="16050" cy="16025"/>
              </a:xfrm>
              <a:custGeom>
                <a:avLst/>
                <a:gdLst/>
                <a:ahLst/>
                <a:cxnLst/>
                <a:rect l="l" t="t" r="r" b="b"/>
                <a:pathLst>
                  <a:path w="642"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6" name="Google Shape;1706;p3"/>
              <p:cNvSpPr/>
              <p:nvPr/>
            </p:nvSpPr>
            <p:spPr>
              <a:xfrm>
                <a:off x="2899050" y="4249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7" name="Google Shape;1707;p3"/>
              <p:cNvSpPr/>
              <p:nvPr/>
            </p:nvSpPr>
            <p:spPr>
              <a:xfrm>
                <a:off x="2899050" y="4215525"/>
                <a:ext cx="16050" cy="16050"/>
              </a:xfrm>
              <a:custGeom>
                <a:avLst/>
                <a:gdLst/>
                <a:ahLst/>
                <a:cxnLst/>
                <a:rect l="l" t="t" r="r" b="b"/>
                <a:pathLst>
                  <a:path w="642"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8" name="Google Shape;1708;p3"/>
              <p:cNvSpPr/>
              <p:nvPr/>
            </p:nvSpPr>
            <p:spPr>
              <a:xfrm>
                <a:off x="2860075" y="4385500"/>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9" name="Google Shape;1709;p3"/>
              <p:cNvSpPr/>
              <p:nvPr/>
            </p:nvSpPr>
            <p:spPr>
              <a:xfrm>
                <a:off x="2860075" y="4283525"/>
                <a:ext cx="16025" cy="16025"/>
              </a:xfrm>
              <a:custGeom>
                <a:avLst/>
                <a:gdLst/>
                <a:ahLst/>
                <a:cxnLst/>
                <a:rect l="l" t="t" r="r" b="b"/>
                <a:pathLst>
                  <a:path w="641" h="641" extrusionOk="0">
                    <a:moveTo>
                      <a:pt x="320" y="1"/>
                    </a:moveTo>
                    <a:cubicBezTo>
                      <a:pt x="144" y="1"/>
                      <a:pt x="0" y="144"/>
                      <a:pt x="0" y="320"/>
                    </a:cubicBezTo>
                    <a:cubicBezTo>
                      <a:pt x="0" y="496"/>
                      <a:pt x="144" y="641"/>
                      <a:pt x="320" y="641"/>
                    </a:cubicBezTo>
                    <a:cubicBezTo>
                      <a:pt x="498" y="641"/>
                      <a:pt x="641" y="496"/>
                      <a:pt x="641" y="320"/>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0" name="Google Shape;1710;p3"/>
              <p:cNvSpPr/>
              <p:nvPr/>
            </p:nvSpPr>
            <p:spPr>
              <a:xfrm>
                <a:off x="2860075" y="4317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1" name="Google Shape;1711;p3"/>
              <p:cNvSpPr/>
              <p:nvPr/>
            </p:nvSpPr>
            <p:spPr>
              <a:xfrm>
                <a:off x="2860075" y="4249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2" name="Google Shape;1712;p3"/>
              <p:cNvSpPr/>
              <p:nvPr/>
            </p:nvSpPr>
            <p:spPr>
              <a:xfrm>
                <a:off x="2899050" y="4283525"/>
                <a:ext cx="16050" cy="16025"/>
              </a:xfrm>
              <a:custGeom>
                <a:avLst/>
                <a:gdLst/>
                <a:ahLst/>
                <a:cxnLst/>
                <a:rect l="l" t="t" r="r" b="b"/>
                <a:pathLst>
                  <a:path w="642"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3" name="Google Shape;1713;p3"/>
              <p:cNvSpPr/>
              <p:nvPr/>
            </p:nvSpPr>
            <p:spPr>
              <a:xfrm>
                <a:off x="2860075" y="4453525"/>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4" name="Google Shape;1714;p3"/>
              <p:cNvSpPr/>
              <p:nvPr/>
            </p:nvSpPr>
            <p:spPr>
              <a:xfrm>
                <a:off x="2860075" y="4419550"/>
                <a:ext cx="16025" cy="16025"/>
              </a:xfrm>
              <a:custGeom>
                <a:avLst/>
                <a:gdLst/>
                <a:ahLst/>
                <a:cxnLst/>
                <a:rect l="l" t="t" r="r" b="b"/>
                <a:pathLst>
                  <a:path w="641" h="641" extrusionOk="0">
                    <a:moveTo>
                      <a:pt x="320" y="1"/>
                    </a:moveTo>
                    <a:cubicBezTo>
                      <a:pt x="144" y="1"/>
                      <a:pt x="0" y="144"/>
                      <a:pt x="0" y="320"/>
                    </a:cubicBezTo>
                    <a:cubicBezTo>
                      <a:pt x="0" y="498"/>
                      <a:pt x="144" y="641"/>
                      <a:pt x="320" y="641"/>
                    </a:cubicBezTo>
                    <a:cubicBezTo>
                      <a:pt x="498" y="641"/>
                      <a:pt x="641" y="498"/>
                      <a:pt x="641" y="320"/>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5" name="Google Shape;1715;p3"/>
              <p:cNvSpPr/>
              <p:nvPr/>
            </p:nvSpPr>
            <p:spPr>
              <a:xfrm>
                <a:off x="2860075" y="4351475"/>
                <a:ext cx="16025" cy="16050"/>
              </a:xfrm>
              <a:custGeom>
                <a:avLst/>
                <a:gdLst/>
                <a:ahLst/>
                <a:cxnLst/>
                <a:rect l="l" t="t" r="r" b="b"/>
                <a:pathLst>
                  <a:path w="641" h="642" extrusionOk="0">
                    <a:moveTo>
                      <a:pt x="320" y="1"/>
                    </a:moveTo>
                    <a:cubicBezTo>
                      <a:pt x="144" y="1"/>
                      <a:pt x="0" y="145"/>
                      <a:pt x="0" y="322"/>
                    </a:cubicBezTo>
                    <a:cubicBezTo>
                      <a:pt x="0" y="498"/>
                      <a:pt x="144" y="641"/>
                      <a:pt x="320" y="641"/>
                    </a:cubicBezTo>
                    <a:cubicBezTo>
                      <a:pt x="498" y="641"/>
                      <a:pt x="641" y="498"/>
                      <a:pt x="641" y="322"/>
                    </a:cubicBezTo>
                    <a:cubicBezTo>
                      <a:pt x="641" y="147"/>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6" name="Google Shape;1716;p3"/>
              <p:cNvSpPr/>
              <p:nvPr/>
            </p:nvSpPr>
            <p:spPr>
              <a:xfrm>
                <a:off x="2938075" y="4113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7" name="Google Shape;1717;p3"/>
              <p:cNvSpPr/>
              <p:nvPr/>
            </p:nvSpPr>
            <p:spPr>
              <a:xfrm>
                <a:off x="2938075"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8" name="Google Shape;1718;p3"/>
              <p:cNvSpPr/>
              <p:nvPr/>
            </p:nvSpPr>
            <p:spPr>
              <a:xfrm>
                <a:off x="2938075" y="4045500"/>
                <a:ext cx="16050" cy="16025"/>
              </a:xfrm>
              <a:custGeom>
                <a:avLst/>
                <a:gdLst/>
                <a:ahLst/>
                <a:cxnLst/>
                <a:rect l="l" t="t" r="r" b="b"/>
                <a:pathLst>
                  <a:path w="642" h="641" extrusionOk="0">
                    <a:moveTo>
                      <a:pt x="322" y="0"/>
                    </a:moveTo>
                    <a:cubicBezTo>
                      <a:pt x="144" y="0"/>
                      <a:pt x="1" y="143"/>
                      <a:pt x="1" y="320"/>
                    </a:cubicBezTo>
                    <a:cubicBezTo>
                      <a:pt x="1" y="497"/>
                      <a:pt x="144" y="641"/>
                      <a:pt x="322" y="641"/>
                    </a:cubicBezTo>
                    <a:cubicBezTo>
                      <a:pt x="498" y="641"/>
                      <a:pt x="641" y="497"/>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9" name="Google Shape;1719;p3"/>
              <p:cNvSpPr/>
              <p:nvPr/>
            </p:nvSpPr>
            <p:spPr>
              <a:xfrm>
                <a:off x="2938075" y="4079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0" name="Google Shape;1720;p3"/>
              <p:cNvSpPr/>
              <p:nvPr/>
            </p:nvSpPr>
            <p:spPr>
              <a:xfrm>
                <a:off x="2938075"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1" name="Google Shape;1721;p3"/>
              <p:cNvSpPr/>
              <p:nvPr/>
            </p:nvSpPr>
            <p:spPr>
              <a:xfrm>
                <a:off x="2938075"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2" name="Google Shape;1722;p3"/>
              <p:cNvSpPr/>
              <p:nvPr/>
            </p:nvSpPr>
            <p:spPr>
              <a:xfrm>
                <a:off x="2938075"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3" name="Google Shape;1723;p3"/>
              <p:cNvSpPr/>
              <p:nvPr/>
            </p:nvSpPr>
            <p:spPr>
              <a:xfrm>
                <a:off x="2899050" y="4351475"/>
                <a:ext cx="16050" cy="16050"/>
              </a:xfrm>
              <a:custGeom>
                <a:avLst/>
                <a:gdLst/>
                <a:ahLst/>
                <a:cxnLst/>
                <a:rect l="l" t="t" r="r" b="b"/>
                <a:pathLst>
                  <a:path w="642"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4" name="Google Shape;1724;p3"/>
              <p:cNvSpPr/>
              <p:nvPr/>
            </p:nvSpPr>
            <p:spPr>
              <a:xfrm>
                <a:off x="2899050" y="4419550"/>
                <a:ext cx="16050" cy="16025"/>
              </a:xfrm>
              <a:custGeom>
                <a:avLst/>
                <a:gdLst/>
                <a:ahLst/>
                <a:cxnLst/>
                <a:rect l="l" t="t" r="r" b="b"/>
                <a:pathLst>
                  <a:path w="642"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5" name="Google Shape;1725;p3"/>
              <p:cNvSpPr/>
              <p:nvPr/>
            </p:nvSpPr>
            <p:spPr>
              <a:xfrm>
                <a:off x="2899050" y="4385500"/>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6" name="Google Shape;1726;p3"/>
              <p:cNvSpPr/>
              <p:nvPr/>
            </p:nvSpPr>
            <p:spPr>
              <a:xfrm>
                <a:off x="2938075" y="4011475"/>
                <a:ext cx="16050" cy="16025"/>
              </a:xfrm>
              <a:custGeom>
                <a:avLst/>
                <a:gdLst/>
                <a:ahLst/>
                <a:cxnLst/>
                <a:rect l="l" t="t" r="r" b="b"/>
                <a:pathLst>
                  <a:path w="642" h="641" extrusionOk="0">
                    <a:moveTo>
                      <a:pt x="322" y="1"/>
                    </a:moveTo>
                    <a:cubicBezTo>
                      <a:pt x="144" y="1"/>
                      <a:pt x="1" y="144"/>
                      <a:pt x="1" y="321"/>
                    </a:cubicBezTo>
                    <a:cubicBezTo>
                      <a:pt x="1" y="498"/>
                      <a:pt x="144" y="641"/>
                      <a:pt x="322" y="641"/>
                    </a:cubicBezTo>
                    <a:cubicBezTo>
                      <a:pt x="498" y="641"/>
                      <a:pt x="641" y="498"/>
                      <a:pt x="641" y="321"/>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7" name="Google Shape;1727;p3"/>
              <p:cNvSpPr/>
              <p:nvPr/>
            </p:nvSpPr>
            <p:spPr>
              <a:xfrm>
                <a:off x="2899050" y="4317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8" name="Google Shape;1728;p3"/>
              <p:cNvSpPr/>
              <p:nvPr/>
            </p:nvSpPr>
            <p:spPr>
              <a:xfrm>
                <a:off x="2899050" y="4487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9" name="Google Shape;1729;p3"/>
              <p:cNvSpPr/>
              <p:nvPr/>
            </p:nvSpPr>
            <p:spPr>
              <a:xfrm>
                <a:off x="2860075" y="4215525"/>
                <a:ext cx="16025" cy="16050"/>
              </a:xfrm>
              <a:custGeom>
                <a:avLst/>
                <a:gdLst/>
                <a:ahLst/>
                <a:cxnLst/>
                <a:rect l="l" t="t" r="r" b="b"/>
                <a:pathLst>
                  <a:path w="641" h="642" extrusionOk="0">
                    <a:moveTo>
                      <a:pt x="320" y="1"/>
                    </a:moveTo>
                    <a:cubicBezTo>
                      <a:pt x="144" y="1"/>
                      <a:pt x="0" y="144"/>
                      <a:pt x="0" y="320"/>
                    </a:cubicBezTo>
                    <a:cubicBezTo>
                      <a:pt x="0" y="498"/>
                      <a:pt x="144" y="641"/>
                      <a:pt x="320" y="641"/>
                    </a:cubicBezTo>
                    <a:cubicBezTo>
                      <a:pt x="498" y="641"/>
                      <a:pt x="641" y="498"/>
                      <a:pt x="641" y="320"/>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0" name="Google Shape;1730;p3"/>
              <p:cNvSpPr/>
              <p:nvPr/>
            </p:nvSpPr>
            <p:spPr>
              <a:xfrm>
                <a:off x="2899825" y="4013325"/>
                <a:ext cx="15275" cy="14175"/>
              </a:xfrm>
              <a:custGeom>
                <a:avLst/>
                <a:gdLst/>
                <a:ahLst/>
                <a:cxnLst/>
                <a:rect l="l" t="t" r="r" b="b"/>
                <a:pathLst>
                  <a:path w="611" h="567" extrusionOk="0">
                    <a:moveTo>
                      <a:pt x="493" y="0"/>
                    </a:moveTo>
                    <a:cubicBezTo>
                      <a:pt x="325" y="122"/>
                      <a:pt x="161" y="249"/>
                      <a:pt x="0" y="379"/>
                    </a:cubicBezTo>
                    <a:cubicBezTo>
                      <a:pt x="51" y="490"/>
                      <a:pt x="161" y="567"/>
                      <a:pt x="289" y="567"/>
                    </a:cubicBezTo>
                    <a:cubicBezTo>
                      <a:pt x="467" y="567"/>
                      <a:pt x="610" y="424"/>
                      <a:pt x="610" y="247"/>
                    </a:cubicBezTo>
                    <a:cubicBezTo>
                      <a:pt x="610" y="148"/>
                      <a:pt x="564" y="59"/>
                      <a:pt x="493"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1" name="Google Shape;1731;p3"/>
              <p:cNvSpPr/>
              <p:nvPr/>
            </p:nvSpPr>
            <p:spPr>
              <a:xfrm>
                <a:off x="2782725" y="4317500"/>
                <a:ext cx="15300" cy="16050"/>
              </a:xfrm>
              <a:custGeom>
                <a:avLst/>
                <a:gdLst/>
                <a:ahLst/>
                <a:cxnLst/>
                <a:rect l="l" t="t" r="r" b="b"/>
                <a:pathLst>
                  <a:path w="612" h="642" extrusionOk="0">
                    <a:moveTo>
                      <a:pt x="292" y="1"/>
                    </a:moveTo>
                    <a:cubicBezTo>
                      <a:pt x="162" y="1"/>
                      <a:pt x="51" y="77"/>
                      <a:pt x="1" y="189"/>
                    </a:cubicBezTo>
                    <a:cubicBezTo>
                      <a:pt x="19" y="307"/>
                      <a:pt x="37" y="423"/>
                      <a:pt x="58" y="537"/>
                    </a:cubicBezTo>
                    <a:cubicBezTo>
                      <a:pt x="114" y="602"/>
                      <a:pt x="197" y="641"/>
                      <a:pt x="292" y="641"/>
                    </a:cubicBezTo>
                    <a:cubicBezTo>
                      <a:pt x="468" y="641"/>
                      <a:pt x="611" y="498"/>
                      <a:pt x="611" y="322"/>
                    </a:cubicBezTo>
                    <a:cubicBezTo>
                      <a:pt x="611" y="144"/>
                      <a:pt x="468" y="1"/>
                      <a:pt x="29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2" name="Google Shape;1732;p3"/>
              <p:cNvSpPr/>
              <p:nvPr/>
            </p:nvSpPr>
            <p:spPr>
              <a:xfrm>
                <a:off x="2899825" y="4521525"/>
                <a:ext cx="15275" cy="14225"/>
              </a:xfrm>
              <a:custGeom>
                <a:avLst/>
                <a:gdLst/>
                <a:ahLst/>
                <a:cxnLst/>
                <a:rect l="l" t="t" r="r" b="b"/>
                <a:pathLst>
                  <a:path w="611" h="569" extrusionOk="0">
                    <a:moveTo>
                      <a:pt x="289" y="0"/>
                    </a:moveTo>
                    <a:cubicBezTo>
                      <a:pt x="160" y="0"/>
                      <a:pt x="48" y="79"/>
                      <a:pt x="0" y="189"/>
                    </a:cubicBezTo>
                    <a:cubicBezTo>
                      <a:pt x="161" y="318"/>
                      <a:pt x="325" y="445"/>
                      <a:pt x="493" y="568"/>
                    </a:cubicBezTo>
                    <a:cubicBezTo>
                      <a:pt x="565" y="507"/>
                      <a:pt x="610" y="421"/>
                      <a:pt x="610" y="321"/>
                    </a:cubicBezTo>
                    <a:cubicBezTo>
                      <a:pt x="610" y="144"/>
                      <a:pt x="467" y="0"/>
                      <a:pt x="289"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3" name="Google Shape;1733;p3"/>
              <p:cNvSpPr/>
              <p:nvPr/>
            </p:nvSpPr>
            <p:spPr>
              <a:xfrm>
                <a:off x="2862000" y="4487550"/>
                <a:ext cx="14100" cy="14400"/>
              </a:xfrm>
              <a:custGeom>
                <a:avLst/>
                <a:gdLst/>
                <a:ahLst/>
                <a:cxnLst/>
                <a:rect l="l" t="t" r="r" b="b"/>
                <a:pathLst>
                  <a:path w="564" h="576" extrusionOk="0">
                    <a:moveTo>
                      <a:pt x="243" y="0"/>
                    </a:moveTo>
                    <a:cubicBezTo>
                      <a:pt x="145" y="0"/>
                      <a:pt x="59" y="45"/>
                      <a:pt x="0" y="115"/>
                    </a:cubicBezTo>
                    <a:cubicBezTo>
                      <a:pt x="142" y="271"/>
                      <a:pt x="287" y="425"/>
                      <a:pt x="436" y="576"/>
                    </a:cubicBezTo>
                    <a:cubicBezTo>
                      <a:pt x="511" y="516"/>
                      <a:pt x="564" y="424"/>
                      <a:pt x="564" y="320"/>
                    </a:cubicBezTo>
                    <a:cubicBezTo>
                      <a:pt x="564" y="143"/>
                      <a:pt x="421" y="0"/>
                      <a:pt x="243"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4" name="Google Shape;1734;p3"/>
              <p:cNvSpPr/>
              <p:nvPr/>
            </p:nvSpPr>
            <p:spPr>
              <a:xfrm>
                <a:off x="2938075"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5" name="Google Shape;1735;p3"/>
              <p:cNvSpPr/>
              <p:nvPr/>
            </p:nvSpPr>
            <p:spPr>
              <a:xfrm>
                <a:off x="2788500" y="4351475"/>
                <a:ext cx="9525" cy="15550"/>
              </a:xfrm>
              <a:custGeom>
                <a:avLst/>
                <a:gdLst/>
                <a:ahLst/>
                <a:cxnLst/>
                <a:rect l="l" t="t" r="r" b="b"/>
                <a:pathLst>
                  <a:path w="381" h="622" extrusionOk="0">
                    <a:moveTo>
                      <a:pt x="61" y="1"/>
                    </a:moveTo>
                    <a:cubicBezTo>
                      <a:pt x="40" y="1"/>
                      <a:pt x="22" y="4"/>
                      <a:pt x="0" y="7"/>
                    </a:cubicBezTo>
                    <a:cubicBezTo>
                      <a:pt x="52" y="215"/>
                      <a:pt x="106" y="420"/>
                      <a:pt x="168" y="622"/>
                    </a:cubicBezTo>
                    <a:cubicBezTo>
                      <a:pt x="293" y="578"/>
                      <a:pt x="380" y="462"/>
                      <a:pt x="380" y="322"/>
                    </a:cubicBezTo>
                    <a:cubicBezTo>
                      <a:pt x="380" y="145"/>
                      <a:pt x="237" y="1"/>
                      <a:pt x="6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6" name="Google Shape;1736;p3"/>
              <p:cNvSpPr/>
              <p:nvPr/>
            </p:nvSpPr>
            <p:spPr>
              <a:xfrm>
                <a:off x="2781975" y="4283525"/>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7" name="Google Shape;1737;p3"/>
              <p:cNvSpPr/>
              <p:nvPr/>
            </p:nvSpPr>
            <p:spPr>
              <a:xfrm>
                <a:off x="2781975"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8" name="Google Shape;1738;p3"/>
              <p:cNvSpPr/>
              <p:nvPr/>
            </p:nvSpPr>
            <p:spPr>
              <a:xfrm>
                <a:off x="3055950" y="4589525"/>
                <a:ext cx="15125" cy="6575"/>
              </a:xfrm>
              <a:custGeom>
                <a:avLst/>
                <a:gdLst/>
                <a:ahLst/>
                <a:cxnLst/>
                <a:rect l="l" t="t" r="r" b="b"/>
                <a:pathLst>
                  <a:path w="605" h="263" extrusionOk="0">
                    <a:moveTo>
                      <a:pt x="290" y="0"/>
                    </a:moveTo>
                    <a:cubicBezTo>
                      <a:pt x="160" y="0"/>
                      <a:pt x="49" y="78"/>
                      <a:pt x="1" y="188"/>
                    </a:cubicBezTo>
                    <a:cubicBezTo>
                      <a:pt x="200" y="217"/>
                      <a:pt x="401" y="241"/>
                      <a:pt x="605" y="262"/>
                    </a:cubicBezTo>
                    <a:cubicBezTo>
                      <a:pt x="576" y="113"/>
                      <a:pt x="447" y="0"/>
                      <a:pt x="29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9" name="Google Shape;1739;p3"/>
              <p:cNvSpPr/>
              <p:nvPr/>
            </p:nvSpPr>
            <p:spPr>
              <a:xfrm>
                <a:off x="3094225" y="4589525"/>
                <a:ext cx="16025" cy="8050"/>
              </a:xfrm>
              <a:custGeom>
                <a:avLst/>
                <a:gdLst/>
                <a:ahLst/>
                <a:cxnLst/>
                <a:rect l="l" t="t" r="r" b="b"/>
                <a:pathLst>
                  <a:path w="641" h="322" extrusionOk="0">
                    <a:moveTo>
                      <a:pt x="321" y="0"/>
                    </a:moveTo>
                    <a:cubicBezTo>
                      <a:pt x="145" y="0"/>
                      <a:pt x="2" y="142"/>
                      <a:pt x="1" y="317"/>
                    </a:cubicBezTo>
                    <a:cubicBezTo>
                      <a:pt x="106" y="320"/>
                      <a:pt x="213" y="321"/>
                      <a:pt x="321" y="321"/>
                    </a:cubicBezTo>
                    <a:cubicBezTo>
                      <a:pt x="428" y="321"/>
                      <a:pt x="534" y="320"/>
                      <a:pt x="641" y="317"/>
                    </a:cubicBezTo>
                    <a:cubicBezTo>
                      <a:pt x="639" y="142"/>
                      <a:pt x="496"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0" name="Google Shape;1740;p3"/>
              <p:cNvSpPr/>
              <p:nvPr/>
            </p:nvSpPr>
            <p:spPr>
              <a:xfrm>
                <a:off x="3406475" y="4317500"/>
                <a:ext cx="15275" cy="16050"/>
              </a:xfrm>
              <a:custGeom>
                <a:avLst/>
                <a:gdLst/>
                <a:ahLst/>
                <a:cxnLst/>
                <a:rect l="l" t="t" r="r" b="b"/>
                <a:pathLst>
                  <a:path w="611" h="642" extrusionOk="0">
                    <a:moveTo>
                      <a:pt x="320" y="1"/>
                    </a:moveTo>
                    <a:cubicBezTo>
                      <a:pt x="143" y="1"/>
                      <a:pt x="0" y="144"/>
                      <a:pt x="0" y="322"/>
                    </a:cubicBezTo>
                    <a:cubicBezTo>
                      <a:pt x="0" y="498"/>
                      <a:pt x="143" y="641"/>
                      <a:pt x="320" y="641"/>
                    </a:cubicBezTo>
                    <a:cubicBezTo>
                      <a:pt x="413" y="641"/>
                      <a:pt x="496" y="602"/>
                      <a:pt x="553" y="537"/>
                    </a:cubicBezTo>
                    <a:cubicBezTo>
                      <a:pt x="574" y="421"/>
                      <a:pt x="594" y="307"/>
                      <a:pt x="611" y="189"/>
                    </a:cubicBezTo>
                    <a:cubicBezTo>
                      <a:pt x="559" y="77"/>
                      <a:pt x="451"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1" name="Google Shape;1741;p3"/>
              <p:cNvSpPr/>
              <p:nvPr/>
            </p:nvSpPr>
            <p:spPr>
              <a:xfrm>
                <a:off x="3328375" y="4487550"/>
                <a:ext cx="14125" cy="14400"/>
              </a:xfrm>
              <a:custGeom>
                <a:avLst/>
                <a:gdLst/>
                <a:ahLst/>
                <a:cxnLst/>
                <a:rect l="l" t="t" r="r" b="b"/>
                <a:pathLst>
                  <a:path w="565" h="576" extrusionOk="0">
                    <a:moveTo>
                      <a:pt x="322" y="0"/>
                    </a:moveTo>
                    <a:cubicBezTo>
                      <a:pt x="144" y="0"/>
                      <a:pt x="1" y="143"/>
                      <a:pt x="1" y="320"/>
                    </a:cubicBezTo>
                    <a:cubicBezTo>
                      <a:pt x="1" y="425"/>
                      <a:pt x="52" y="519"/>
                      <a:pt x="129" y="576"/>
                    </a:cubicBezTo>
                    <a:cubicBezTo>
                      <a:pt x="278" y="425"/>
                      <a:pt x="423" y="273"/>
                      <a:pt x="564" y="115"/>
                    </a:cubicBezTo>
                    <a:cubicBezTo>
                      <a:pt x="506" y="45"/>
                      <a:pt x="420"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2" name="Google Shape;1742;p3"/>
              <p:cNvSpPr/>
              <p:nvPr/>
            </p:nvSpPr>
            <p:spPr>
              <a:xfrm>
                <a:off x="3406475" y="4351475"/>
                <a:ext cx="9525" cy="15550"/>
              </a:xfrm>
              <a:custGeom>
                <a:avLst/>
                <a:gdLst/>
                <a:ahLst/>
                <a:cxnLst/>
                <a:rect l="l" t="t" r="r" b="b"/>
                <a:pathLst>
                  <a:path w="381" h="622" extrusionOk="0">
                    <a:moveTo>
                      <a:pt x="320" y="1"/>
                    </a:moveTo>
                    <a:cubicBezTo>
                      <a:pt x="143" y="1"/>
                      <a:pt x="0" y="147"/>
                      <a:pt x="0" y="322"/>
                    </a:cubicBezTo>
                    <a:cubicBezTo>
                      <a:pt x="0" y="460"/>
                      <a:pt x="89" y="578"/>
                      <a:pt x="213" y="622"/>
                    </a:cubicBezTo>
                    <a:cubicBezTo>
                      <a:pt x="273" y="418"/>
                      <a:pt x="330" y="212"/>
                      <a:pt x="380" y="7"/>
                    </a:cubicBezTo>
                    <a:cubicBezTo>
                      <a:pt x="362" y="4"/>
                      <a:pt x="341"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3" name="Google Shape;1743;p3"/>
              <p:cNvSpPr/>
              <p:nvPr/>
            </p:nvSpPr>
            <p:spPr>
              <a:xfrm>
                <a:off x="3133400" y="4589525"/>
                <a:ext cx="15125" cy="6525"/>
              </a:xfrm>
              <a:custGeom>
                <a:avLst/>
                <a:gdLst/>
                <a:ahLst/>
                <a:cxnLst/>
                <a:rect l="l" t="t" r="r" b="b"/>
                <a:pathLst>
                  <a:path w="605" h="261" extrusionOk="0">
                    <a:moveTo>
                      <a:pt x="316" y="0"/>
                    </a:moveTo>
                    <a:cubicBezTo>
                      <a:pt x="159" y="0"/>
                      <a:pt x="29" y="112"/>
                      <a:pt x="1" y="261"/>
                    </a:cubicBezTo>
                    <a:cubicBezTo>
                      <a:pt x="204" y="241"/>
                      <a:pt x="406" y="217"/>
                      <a:pt x="605" y="187"/>
                    </a:cubicBezTo>
                    <a:cubicBezTo>
                      <a:pt x="555" y="78"/>
                      <a:pt x="444" y="0"/>
                      <a:pt x="31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4" name="Google Shape;1744;p3"/>
              <p:cNvSpPr/>
              <p:nvPr/>
            </p:nvSpPr>
            <p:spPr>
              <a:xfrm>
                <a:off x="2860075" y="4181525"/>
                <a:ext cx="16025" cy="16025"/>
              </a:xfrm>
              <a:custGeom>
                <a:avLst/>
                <a:gdLst/>
                <a:ahLst/>
                <a:cxnLst/>
                <a:rect l="l" t="t" r="r" b="b"/>
                <a:pathLst>
                  <a:path w="641" h="641" extrusionOk="0">
                    <a:moveTo>
                      <a:pt x="320" y="0"/>
                    </a:moveTo>
                    <a:cubicBezTo>
                      <a:pt x="144" y="0"/>
                      <a:pt x="0" y="143"/>
                      <a:pt x="0" y="321"/>
                    </a:cubicBezTo>
                    <a:cubicBezTo>
                      <a:pt x="0" y="497"/>
                      <a:pt x="144" y="641"/>
                      <a:pt x="320" y="641"/>
                    </a:cubicBezTo>
                    <a:cubicBezTo>
                      <a:pt x="498" y="641"/>
                      <a:pt x="641" y="497"/>
                      <a:pt x="641" y="321"/>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5" name="Google Shape;1745;p3"/>
              <p:cNvSpPr/>
              <p:nvPr/>
            </p:nvSpPr>
            <p:spPr>
              <a:xfrm>
                <a:off x="3289350" y="4521525"/>
                <a:ext cx="15275" cy="14225"/>
              </a:xfrm>
              <a:custGeom>
                <a:avLst/>
                <a:gdLst/>
                <a:ahLst/>
                <a:cxnLst/>
                <a:rect l="l" t="t" r="r" b="b"/>
                <a:pathLst>
                  <a:path w="611" h="569" extrusionOk="0">
                    <a:moveTo>
                      <a:pt x="322" y="0"/>
                    </a:moveTo>
                    <a:cubicBezTo>
                      <a:pt x="144" y="0"/>
                      <a:pt x="1" y="144"/>
                      <a:pt x="1" y="321"/>
                    </a:cubicBezTo>
                    <a:cubicBezTo>
                      <a:pt x="1" y="421"/>
                      <a:pt x="47" y="507"/>
                      <a:pt x="118" y="568"/>
                    </a:cubicBezTo>
                    <a:cubicBezTo>
                      <a:pt x="285" y="445"/>
                      <a:pt x="450" y="318"/>
                      <a:pt x="611" y="189"/>
                    </a:cubicBezTo>
                    <a:cubicBezTo>
                      <a:pt x="563" y="79"/>
                      <a:pt x="451"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6" name="Google Shape;1746;p3"/>
              <p:cNvSpPr/>
              <p:nvPr/>
            </p:nvSpPr>
            <p:spPr>
              <a:xfrm>
                <a:off x="2821050" y="4419550"/>
                <a:ext cx="16025" cy="16025"/>
              </a:xfrm>
              <a:custGeom>
                <a:avLst/>
                <a:gdLst/>
                <a:ahLst/>
                <a:cxnLst/>
                <a:rect l="l" t="t" r="r" b="b"/>
                <a:pathLst>
                  <a:path w="641" h="641" extrusionOk="0">
                    <a:moveTo>
                      <a:pt x="320" y="1"/>
                    </a:moveTo>
                    <a:cubicBezTo>
                      <a:pt x="143" y="1"/>
                      <a:pt x="0" y="144"/>
                      <a:pt x="0" y="320"/>
                    </a:cubicBezTo>
                    <a:cubicBezTo>
                      <a:pt x="0" y="498"/>
                      <a:pt x="143" y="641"/>
                      <a:pt x="320" y="641"/>
                    </a:cubicBezTo>
                    <a:cubicBezTo>
                      <a:pt x="496"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7" name="Google Shape;1747;p3"/>
              <p:cNvSpPr/>
              <p:nvPr/>
            </p:nvSpPr>
            <p:spPr>
              <a:xfrm>
                <a:off x="2821050" y="4351475"/>
                <a:ext cx="16025" cy="16050"/>
              </a:xfrm>
              <a:custGeom>
                <a:avLst/>
                <a:gdLst/>
                <a:ahLst/>
                <a:cxnLst/>
                <a:rect l="l" t="t" r="r" b="b"/>
                <a:pathLst>
                  <a:path w="641" h="642" extrusionOk="0">
                    <a:moveTo>
                      <a:pt x="320" y="1"/>
                    </a:moveTo>
                    <a:cubicBezTo>
                      <a:pt x="143" y="1"/>
                      <a:pt x="0" y="145"/>
                      <a:pt x="0" y="322"/>
                    </a:cubicBezTo>
                    <a:cubicBezTo>
                      <a:pt x="0" y="498"/>
                      <a:pt x="143" y="641"/>
                      <a:pt x="320" y="641"/>
                    </a:cubicBezTo>
                    <a:cubicBezTo>
                      <a:pt x="496"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8" name="Google Shape;1748;p3"/>
              <p:cNvSpPr/>
              <p:nvPr/>
            </p:nvSpPr>
            <p:spPr>
              <a:xfrm>
                <a:off x="2821050" y="4385500"/>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9" name="Google Shape;1749;p3"/>
              <p:cNvSpPr/>
              <p:nvPr/>
            </p:nvSpPr>
            <p:spPr>
              <a:xfrm>
                <a:off x="2860075" y="4113525"/>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0" name="Google Shape;1750;p3"/>
              <p:cNvSpPr/>
              <p:nvPr/>
            </p:nvSpPr>
            <p:spPr>
              <a:xfrm>
                <a:off x="2860075" y="4079550"/>
                <a:ext cx="16025" cy="16025"/>
              </a:xfrm>
              <a:custGeom>
                <a:avLst/>
                <a:gdLst/>
                <a:ahLst/>
                <a:cxnLst/>
                <a:rect l="l" t="t" r="r" b="b"/>
                <a:pathLst>
                  <a:path w="641" h="641" extrusionOk="0">
                    <a:moveTo>
                      <a:pt x="320" y="0"/>
                    </a:moveTo>
                    <a:cubicBezTo>
                      <a:pt x="144" y="0"/>
                      <a:pt x="0" y="143"/>
                      <a:pt x="0" y="320"/>
                    </a:cubicBezTo>
                    <a:cubicBezTo>
                      <a:pt x="0" y="498"/>
                      <a:pt x="144" y="641"/>
                      <a:pt x="320" y="641"/>
                    </a:cubicBezTo>
                    <a:cubicBezTo>
                      <a:pt x="498" y="641"/>
                      <a:pt x="641" y="498"/>
                      <a:pt x="641" y="320"/>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1" name="Google Shape;1751;p3"/>
              <p:cNvSpPr/>
              <p:nvPr/>
            </p:nvSpPr>
            <p:spPr>
              <a:xfrm>
                <a:off x="2860075" y="4147550"/>
                <a:ext cx="16025" cy="16025"/>
              </a:xfrm>
              <a:custGeom>
                <a:avLst/>
                <a:gdLst/>
                <a:ahLst/>
                <a:cxnLst/>
                <a:rect l="l" t="t" r="r" b="b"/>
                <a:pathLst>
                  <a:path w="641" h="641" extrusionOk="0">
                    <a:moveTo>
                      <a:pt x="320" y="0"/>
                    </a:moveTo>
                    <a:cubicBezTo>
                      <a:pt x="144" y="0"/>
                      <a:pt x="0" y="143"/>
                      <a:pt x="0" y="319"/>
                    </a:cubicBezTo>
                    <a:cubicBezTo>
                      <a:pt x="0" y="497"/>
                      <a:pt x="144" y="640"/>
                      <a:pt x="320" y="640"/>
                    </a:cubicBezTo>
                    <a:cubicBezTo>
                      <a:pt x="498" y="640"/>
                      <a:pt x="641" y="497"/>
                      <a:pt x="641" y="319"/>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2" name="Google Shape;1752;p3"/>
              <p:cNvSpPr/>
              <p:nvPr/>
            </p:nvSpPr>
            <p:spPr>
              <a:xfrm>
                <a:off x="2821050" y="4317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3" name="Google Shape;1753;p3"/>
              <p:cNvSpPr/>
              <p:nvPr/>
            </p:nvSpPr>
            <p:spPr>
              <a:xfrm>
                <a:off x="2821050" y="4181525"/>
                <a:ext cx="16025" cy="16025"/>
              </a:xfrm>
              <a:custGeom>
                <a:avLst/>
                <a:gdLst/>
                <a:ahLst/>
                <a:cxnLst/>
                <a:rect l="l" t="t" r="r" b="b"/>
                <a:pathLst>
                  <a:path w="641" h="641" extrusionOk="0">
                    <a:moveTo>
                      <a:pt x="320" y="0"/>
                    </a:moveTo>
                    <a:cubicBezTo>
                      <a:pt x="143" y="0"/>
                      <a:pt x="0" y="143"/>
                      <a:pt x="0" y="321"/>
                    </a:cubicBezTo>
                    <a:cubicBezTo>
                      <a:pt x="0" y="497"/>
                      <a:pt x="143" y="641"/>
                      <a:pt x="320" y="641"/>
                    </a:cubicBezTo>
                    <a:cubicBezTo>
                      <a:pt x="496"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4" name="Google Shape;1754;p3"/>
              <p:cNvSpPr/>
              <p:nvPr/>
            </p:nvSpPr>
            <p:spPr>
              <a:xfrm>
                <a:off x="2821050" y="4113525"/>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5" name="Google Shape;1755;p3"/>
              <p:cNvSpPr/>
              <p:nvPr/>
            </p:nvSpPr>
            <p:spPr>
              <a:xfrm>
                <a:off x="2821050" y="4147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6"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6" name="Google Shape;1756;p3"/>
              <p:cNvSpPr/>
              <p:nvPr/>
            </p:nvSpPr>
            <p:spPr>
              <a:xfrm>
                <a:off x="2788500" y="4182050"/>
                <a:ext cx="9525" cy="15500"/>
              </a:xfrm>
              <a:custGeom>
                <a:avLst/>
                <a:gdLst/>
                <a:ahLst/>
                <a:cxnLst/>
                <a:rect l="l" t="t" r="r" b="b"/>
                <a:pathLst>
                  <a:path w="381" h="620" extrusionOk="0">
                    <a:moveTo>
                      <a:pt x="168" y="0"/>
                    </a:moveTo>
                    <a:cubicBezTo>
                      <a:pt x="107" y="204"/>
                      <a:pt x="52" y="407"/>
                      <a:pt x="0" y="614"/>
                    </a:cubicBezTo>
                    <a:cubicBezTo>
                      <a:pt x="19" y="618"/>
                      <a:pt x="40" y="620"/>
                      <a:pt x="61" y="620"/>
                    </a:cubicBezTo>
                    <a:cubicBezTo>
                      <a:pt x="237" y="620"/>
                      <a:pt x="380" y="476"/>
                      <a:pt x="380" y="300"/>
                    </a:cubicBezTo>
                    <a:cubicBezTo>
                      <a:pt x="380" y="160"/>
                      <a:pt x="293" y="44"/>
                      <a:pt x="168"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7" name="Google Shape;1757;p3"/>
              <p:cNvSpPr/>
              <p:nvPr/>
            </p:nvSpPr>
            <p:spPr>
              <a:xfrm>
                <a:off x="2821050"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6"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8" name="Google Shape;1758;p3"/>
              <p:cNvSpPr/>
              <p:nvPr/>
            </p:nvSpPr>
            <p:spPr>
              <a:xfrm>
                <a:off x="2782725" y="4215525"/>
                <a:ext cx="15300" cy="16050"/>
              </a:xfrm>
              <a:custGeom>
                <a:avLst/>
                <a:gdLst/>
                <a:ahLst/>
                <a:cxnLst/>
                <a:rect l="l" t="t" r="r" b="b"/>
                <a:pathLst>
                  <a:path w="612" h="642" extrusionOk="0">
                    <a:moveTo>
                      <a:pt x="292" y="1"/>
                    </a:moveTo>
                    <a:cubicBezTo>
                      <a:pt x="200" y="1"/>
                      <a:pt x="117" y="40"/>
                      <a:pt x="58" y="103"/>
                    </a:cubicBezTo>
                    <a:cubicBezTo>
                      <a:pt x="37" y="221"/>
                      <a:pt x="19" y="335"/>
                      <a:pt x="1" y="453"/>
                    </a:cubicBezTo>
                    <a:cubicBezTo>
                      <a:pt x="51" y="563"/>
                      <a:pt x="162" y="641"/>
                      <a:pt x="292" y="641"/>
                    </a:cubicBezTo>
                    <a:cubicBezTo>
                      <a:pt x="468" y="641"/>
                      <a:pt x="611" y="498"/>
                      <a:pt x="611" y="320"/>
                    </a:cubicBezTo>
                    <a:cubicBezTo>
                      <a:pt x="611" y="144"/>
                      <a:pt x="468" y="1"/>
                      <a:pt x="29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9" name="Google Shape;1759;p3"/>
              <p:cNvSpPr/>
              <p:nvPr/>
            </p:nvSpPr>
            <p:spPr>
              <a:xfrm>
                <a:off x="2821050"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0" name="Google Shape;1760;p3"/>
              <p:cNvSpPr/>
              <p:nvPr/>
            </p:nvSpPr>
            <p:spPr>
              <a:xfrm>
                <a:off x="2821050" y="4215525"/>
                <a:ext cx="16025" cy="16050"/>
              </a:xfrm>
              <a:custGeom>
                <a:avLst/>
                <a:gdLst/>
                <a:ahLst/>
                <a:cxnLst/>
                <a:rect l="l" t="t" r="r" b="b"/>
                <a:pathLst>
                  <a:path w="641" h="642" extrusionOk="0">
                    <a:moveTo>
                      <a:pt x="320" y="1"/>
                    </a:moveTo>
                    <a:cubicBezTo>
                      <a:pt x="143" y="1"/>
                      <a:pt x="0" y="144"/>
                      <a:pt x="0" y="320"/>
                    </a:cubicBezTo>
                    <a:cubicBezTo>
                      <a:pt x="0" y="498"/>
                      <a:pt x="143" y="641"/>
                      <a:pt x="320" y="641"/>
                    </a:cubicBezTo>
                    <a:cubicBezTo>
                      <a:pt x="496"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1" name="Google Shape;1761;p3"/>
              <p:cNvSpPr/>
              <p:nvPr/>
            </p:nvSpPr>
            <p:spPr>
              <a:xfrm>
                <a:off x="3016175" y="4011475"/>
                <a:ext cx="16025" cy="16025"/>
              </a:xfrm>
              <a:custGeom>
                <a:avLst/>
                <a:gdLst/>
                <a:ahLst/>
                <a:cxnLst/>
                <a:rect l="l" t="t" r="r" b="b"/>
                <a:pathLst>
                  <a:path w="641" h="641" extrusionOk="0">
                    <a:moveTo>
                      <a:pt x="320" y="1"/>
                    </a:moveTo>
                    <a:cubicBezTo>
                      <a:pt x="144" y="1"/>
                      <a:pt x="0" y="144"/>
                      <a:pt x="0" y="321"/>
                    </a:cubicBezTo>
                    <a:cubicBezTo>
                      <a:pt x="0" y="498"/>
                      <a:pt x="144" y="641"/>
                      <a:pt x="320" y="641"/>
                    </a:cubicBezTo>
                    <a:cubicBezTo>
                      <a:pt x="498" y="641"/>
                      <a:pt x="641" y="498"/>
                      <a:pt x="641" y="321"/>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2" name="Google Shape;1762;p3"/>
              <p:cNvSpPr/>
              <p:nvPr/>
            </p:nvSpPr>
            <p:spPr>
              <a:xfrm>
                <a:off x="3055950" y="3953025"/>
                <a:ext cx="15125" cy="6500"/>
              </a:xfrm>
              <a:custGeom>
                <a:avLst/>
                <a:gdLst/>
                <a:ahLst/>
                <a:cxnLst/>
                <a:rect l="l" t="t" r="r" b="b"/>
                <a:pathLst>
                  <a:path w="605" h="260" extrusionOk="0">
                    <a:moveTo>
                      <a:pt x="605" y="0"/>
                    </a:moveTo>
                    <a:lnTo>
                      <a:pt x="605" y="0"/>
                    </a:lnTo>
                    <a:cubicBezTo>
                      <a:pt x="401" y="18"/>
                      <a:pt x="200" y="44"/>
                      <a:pt x="1" y="74"/>
                    </a:cubicBezTo>
                    <a:cubicBezTo>
                      <a:pt x="49" y="182"/>
                      <a:pt x="160" y="259"/>
                      <a:pt x="290" y="259"/>
                    </a:cubicBezTo>
                    <a:cubicBezTo>
                      <a:pt x="447" y="259"/>
                      <a:pt x="576" y="149"/>
                      <a:pt x="605"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3" name="Google Shape;1763;p3"/>
              <p:cNvSpPr/>
              <p:nvPr/>
            </p:nvSpPr>
            <p:spPr>
              <a:xfrm>
                <a:off x="3054925" y="3977350"/>
                <a:ext cx="16300" cy="16000"/>
              </a:xfrm>
              <a:custGeom>
                <a:avLst/>
                <a:gdLst/>
                <a:ahLst/>
                <a:cxnLst/>
                <a:rect l="l" t="t" r="r" b="b"/>
                <a:pathLst>
                  <a:path w="652" h="640" extrusionOk="0">
                    <a:moveTo>
                      <a:pt x="327" y="0"/>
                    </a:moveTo>
                    <a:cubicBezTo>
                      <a:pt x="323" y="0"/>
                      <a:pt x="320" y="0"/>
                      <a:pt x="316" y="0"/>
                    </a:cubicBezTo>
                    <a:cubicBezTo>
                      <a:pt x="138" y="5"/>
                      <a:pt x="1" y="154"/>
                      <a:pt x="5" y="330"/>
                    </a:cubicBezTo>
                    <a:cubicBezTo>
                      <a:pt x="11" y="503"/>
                      <a:pt x="154" y="639"/>
                      <a:pt x="326" y="639"/>
                    </a:cubicBezTo>
                    <a:cubicBezTo>
                      <a:pt x="330" y="639"/>
                      <a:pt x="333" y="639"/>
                      <a:pt x="337" y="639"/>
                    </a:cubicBezTo>
                    <a:cubicBezTo>
                      <a:pt x="513" y="633"/>
                      <a:pt x="652" y="486"/>
                      <a:pt x="646" y="309"/>
                    </a:cubicBezTo>
                    <a:cubicBezTo>
                      <a:pt x="640" y="137"/>
                      <a:pt x="498" y="0"/>
                      <a:pt x="327"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4" name="Google Shape;1764;p3"/>
              <p:cNvSpPr/>
              <p:nvPr/>
            </p:nvSpPr>
            <p:spPr>
              <a:xfrm>
                <a:off x="3016175" y="4521525"/>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5" name="Google Shape;1765;p3"/>
              <p:cNvSpPr/>
              <p:nvPr/>
            </p:nvSpPr>
            <p:spPr>
              <a:xfrm>
                <a:off x="3054925" y="4113375"/>
                <a:ext cx="16300" cy="16000"/>
              </a:xfrm>
              <a:custGeom>
                <a:avLst/>
                <a:gdLst/>
                <a:ahLst/>
                <a:cxnLst/>
                <a:rect l="l" t="t" r="r" b="b"/>
                <a:pathLst>
                  <a:path w="652" h="640" extrusionOk="0">
                    <a:moveTo>
                      <a:pt x="327" y="0"/>
                    </a:moveTo>
                    <a:cubicBezTo>
                      <a:pt x="323" y="0"/>
                      <a:pt x="320" y="0"/>
                      <a:pt x="316" y="0"/>
                    </a:cubicBezTo>
                    <a:cubicBezTo>
                      <a:pt x="138" y="6"/>
                      <a:pt x="1" y="154"/>
                      <a:pt x="5" y="330"/>
                    </a:cubicBezTo>
                    <a:cubicBezTo>
                      <a:pt x="11" y="503"/>
                      <a:pt x="154" y="639"/>
                      <a:pt x="326" y="639"/>
                    </a:cubicBezTo>
                    <a:cubicBezTo>
                      <a:pt x="330" y="639"/>
                      <a:pt x="333" y="639"/>
                      <a:pt x="337" y="639"/>
                    </a:cubicBezTo>
                    <a:cubicBezTo>
                      <a:pt x="513" y="633"/>
                      <a:pt x="652" y="486"/>
                      <a:pt x="646" y="309"/>
                    </a:cubicBezTo>
                    <a:cubicBezTo>
                      <a:pt x="640" y="137"/>
                      <a:pt x="498" y="0"/>
                      <a:pt x="327"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6" name="Google Shape;1766;p3"/>
              <p:cNvSpPr/>
              <p:nvPr/>
            </p:nvSpPr>
            <p:spPr>
              <a:xfrm>
                <a:off x="3054925" y="4079350"/>
                <a:ext cx="16300" cy="16050"/>
              </a:xfrm>
              <a:custGeom>
                <a:avLst/>
                <a:gdLst/>
                <a:ahLst/>
                <a:cxnLst/>
                <a:rect l="l" t="t" r="r" b="b"/>
                <a:pathLst>
                  <a:path w="652" h="642" extrusionOk="0">
                    <a:moveTo>
                      <a:pt x="327" y="1"/>
                    </a:moveTo>
                    <a:cubicBezTo>
                      <a:pt x="323" y="1"/>
                      <a:pt x="320" y="1"/>
                      <a:pt x="316" y="1"/>
                    </a:cubicBezTo>
                    <a:cubicBezTo>
                      <a:pt x="138" y="7"/>
                      <a:pt x="1" y="154"/>
                      <a:pt x="5" y="332"/>
                    </a:cubicBezTo>
                    <a:cubicBezTo>
                      <a:pt x="11" y="505"/>
                      <a:pt x="154" y="641"/>
                      <a:pt x="326" y="641"/>
                    </a:cubicBezTo>
                    <a:cubicBezTo>
                      <a:pt x="330" y="641"/>
                      <a:pt x="333" y="641"/>
                      <a:pt x="337" y="641"/>
                    </a:cubicBezTo>
                    <a:cubicBezTo>
                      <a:pt x="513" y="635"/>
                      <a:pt x="652" y="487"/>
                      <a:pt x="646" y="311"/>
                    </a:cubicBezTo>
                    <a:cubicBezTo>
                      <a:pt x="640" y="137"/>
                      <a:pt x="498" y="1"/>
                      <a:pt x="327"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7" name="Google Shape;1767;p3"/>
              <p:cNvSpPr/>
              <p:nvPr/>
            </p:nvSpPr>
            <p:spPr>
              <a:xfrm>
                <a:off x="3054900" y="4011325"/>
                <a:ext cx="16325" cy="16050"/>
              </a:xfrm>
              <a:custGeom>
                <a:avLst/>
                <a:gdLst/>
                <a:ahLst/>
                <a:cxnLst/>
                <a:rect l="l" t="t" r="r" b="b"/>
                <a:pathLst>
                  <a:path w="653" h="642" extrusionOk="0">
                    <a:moveTo>
                      <a:pt x="328" y="0"/>
                    </a:moveTo>
                    <a:cubicBezTo>
                      <a:pt x="324" y="0"/>
                      <a:pt x="321" y="0"/>
                      <a:pt x="317" y="1"/>
                    </a:cubicBezTo>
                    <a:cubicBezTo>
                      <a:pt x="139" y="7"/>
                      <a:pt x="0" y="154"/>
                      <a:pt x="6" y="331"/>
                    </a:cubicBezTo>
                    <a:cubicBezTo>
                      <a:pt x="12" y="505"/>
                      <a:pt x="155" y="641"/>
                      <a:pt x="327" y="641"/>
                    </a:cubicBezTo>
                    <a:cubicBezTo>
                      <a:pt x="331" y="641"/>
                      <a:pt x="334" y="641"/>
                      <a:pt x="338" y="641"/>
                    </a:cubicBezTo>
                    <a:cubicBezTo>
                      <a:pt x="514" y="635"/>
                      <a:pt x="653" y="487"/>
                      <a:pt x="647" y="309"/>
                    </a:cubicBezTo>
                    <a:cubicBezTo>
                      <a:pt x="641" y="137"/>
                      <a:pt x="499" y="0"/>
                      <a:pt x="328"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8" name="Google Shape;1768;p3"/>
              <p:cNvSpPr/>
              <p:nvPr/>
            </p:nvSpPr>
            <p:spPr>
              <a:xfrm>
                <a:off x="2938075"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9" name="Google Shape;1769;p3"/>
              <p:cNvSpPr/>
              <p:nvPr/>
            </p:nvSpPr>
            <p:spPr>
              <a:xfrm>
                <a:off x="3054925" y="4045375"/>
                <a:ext cx="16300" cy="16000"/>
              </a:xfrm>
              <a:custGeom>
                <a:avLst/>
                <a:gdLst/>
                <a:ahLst/>
                <a:cxnLst/>
                <a:rect l="l" t="t" r="r" b="b"/>
                <a:pathLst>
                  <a:path w="652" h="640" extrusionOk="0">
                    <a:moveTo>
                      <a:pt x="327" y="0"/>
                    </a:moveTo>
                    <a:cubicBezTo>
                      <a:pt x="323" y="0"/>
                      <a:pt x="320" y="1"/>
                      <a:pt x="316" y="1"/>
                    </a:cubicBezTo>
                    <a:cubicBezTo>
                      <a:pt x="138" y="7"/>
                      <a:pt x="1" y="154"/>
                      <a:pt x="5" y="331"/>
                    </a:cubicBezTo>
                    <a:cubicBezTo>
                      <a:pt x="11" y="503"/>
                      <a:pt x="154" y="640"/>
                      <a:pt x="326" y="640"/>
                    </a:cubicBezTo>
                    <a:cubicBezTo>
                      <a:pt x="330" y="640"/>
                      <a:pt x="333" y="640"/>
                      <a:pt x="337" y="640"/>
                    </a:cubicBezTo>
                    <a:cubicBezTo>
                      <a:pt x="513" y="635"/>
                      <a:pt x="652" y="486"/>
                      <a:pt x="646" y="310"/>
                    </a:cubicBezTo>
                    <a:cubicBezTo>
                      <a:pt x="640" y="137"/>
                      <a:pt x="498" y="0"/>
                      <a:pt x="327"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0" name="Google Shape;1770;p3"/>
              <p:cNvSpPr/>
              <p:nvPr/>
            </p:nvSpPr>
            <p:spPr>
              <a:xfrm>
                <a:off x="3016175" y="4215525"/>
                <a:ext cx="16025" cy="16050"/>
              </a:xfrm>
              <a:custGeom>
                <a:avLst/>
                <a:gdLst/>
                <a:ahLst/>
                <a:cxnLst/>
                <a:rect l="l" t="t" r="r" b="b"/>
                <a:pathLst>
                  <a:path w="641" h="642" extrusionOk="0">
                    <a:moveTo>
                      <a:pt x="320" y="1"/>
                    </a:moveTo>
                    <a:cubicBezTo>
                      <a:pt x="144" y="1"/>
                      <a:pt x="0" y="144"/>
                      <a:pt x="0" y="320"/>
                    </a:cubicBezTo>
                    <a:cubicBezTo>
                      <a:pt x="0"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1" name="Google Shape;1771;p3"/>
              <p:cNvSpPr/>
              <p:nvPr/>
            </p:nvSpPr>
            <p:spPr>
              <a:xfrm>
                <a:off x="3016175" y="4317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2" name="Google Shape;1772;p3"/>
              <p:cNvSpPr/>
              <p:nvPr/>
            </p:nvSpPr>
            <p:spPr>
              <a:xfrm>
                <a:off x="3016175" y="4283525"/>
                <a:ext cx="16025" cy="16025"/>
              </a:xfrm>
              <a:custGeom>
                <a:avLst/>
                <a:gdLst/>
                <a:ahLst/>
                <a:cxnLst/>
                <a:rect l="l" t="t" r="r" b="b"/>
                <a:pathLst>
                  <a:path w="641" h="641" extrusionOk="0">
                    <a:moveTo>
                      <a:pt x="320" y="1"/>
                    </a:moveTo>
                    <a:cubicBezTo>
                      <a:pt x="144" y="1"/>
                      <a:pt x="0" y="144"/>
                      <a:pt x="0" y="320"/>
                    </a:cubicBezTo>
                    <a:cubicBezTo>
                      <a:pt x="0"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3" name="Google Shape;1773;p3"/>
              <p:cNvSpPr/>
              <p:nvPr/>
            </p:nvSpPr>
            <p:spPr>
              <a:xfrm>
                <a:off x="3016175" y="4249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4" name="Google Shape;1774;p3"/>
              <p:cNvSpPr/>
              <p:nvPr/>
            </p:nvSpPr>
            <p:spPr>
              <a:xfrm>
                <a:off x="3016175" y="4351475"/>
                <a:ext cx="16025" cy="16050"/>
              </a:xfrm>
              <a:custGeom>
                <a:avLst/>
                <a:gdLst/>
                <a:ahLst/>
                <a:cxnLst/>
                <a:rect l="l" t="t" r="r" b="b"/>
                <a:pathLst>
                  <a:path w="641" h="642" extrusionOk="0">
                    <a:moveTo>
                      <a:pt x="320" y="1"/>
                    </a:moveTo>
                    <a:cubicBezTo>
                      <a:pt x="144" y="1"/>
                      <a:pt x="0" y="145"/>
                      <a:pt x="0" y="322"/>
                    </a:cubicBezTo>
                    <a:cubicBezTo>
                      <a:pt x="0"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5" name="Google Shape;1775;p3"/>
              <p:cNvSpPr/>
              <p:nvPr/>
            </p:nvSpPr>
            <p:spPr>
              <a:xfrm>
                <a:off x="3016175" y="4419550"/>
                <a:ext cx="16025" cy="16025"/>
              </a:xfrm>
              <a:custGeom>
                <a:avLst/>
                <a:gdLst/>
                <a:ahLst/>
                <a:cxnLst/>
                <a:rect l="l" t="t" r="r" b="b"/>
                <a:pathLst>
                  <a:path w="641" h="641" extrusionOk="0">
                    <a:moveTo>
                      <a:pt x="320" y="1"/>
                    </a:moveTo>
                    <a:cubicBezTo>
                      <a:pt x="144" y="1"/>
                      <a:pt x="0" y="144"/>
                      <a:pt x="0" y="320"/>
                    </a:cubicBezTo>
                    <a:cubicBezTo>
                      <a:pt x="0"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6" name="Google Shape;1776;p3"/>
              <p:cNvSpPr/>
              <p:nvPr/>
            </p:nvSpPr>
            <p:spPr>
              <a:xfrm>
                <a:off x="3016175" y="4385500"/>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7" name="Google Shape;1777;p3"/>
              <p:cNvSpPr/>
              <p:nvPr/>
            </p:nvSpPr>
            <p:spPr>
              <a:xfrm>
                <a:off x="3016175" y="4453525"/>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8" name="Google Shape;1778;p3"/>
              <p:cNvSpPr/>
              <p:nvPr/>
            </p:nvSpPr>
            <p:spPr>
              <a:xfrm>
                <a:off x="3016175" y="4555550"/>
                <a:ext cx="16025" cy="16025"/>
              </a:xfrm>
              <a:custGeom>
                <a:avLst/>
                <a:gdLst/>
                <a:ahLst/>
                <a:cxnLst/>
                <a:rect l="l" t="t" r="r" b="b"/>
                <a:pathLst>
                  <a:path w="641" h="641" extrusionOk="0">
                    <a:moveTo>
                      <a:pt x="320" y="0"/>
                    </a:moveTo>
                    <a:cubicBezTo>
                      <a:pt x="144" y="0"/>
                      <a:pt x="0" y="143"/>
                      <a:pt x="0" y="319"/>
                    </a:cubicBezTo>
                    <a:cubicBezTo>
                      <a:pt x="0"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9" name="Google Shape;1779;p3"/>
              <p:cNvSpPr/>
              <p:nvPr/>
            </p:nvSpPr>
            <p:spPr>
              <a:xfrm>
                <a:off x="3055200" y="4487550"/>
                <a:ext cx="16025" cy="16025"/>
              </a:xfrm>
              <a:custGeom>
                <a:avLst/>
                <a:gdLst/>
                <a:ahLst/>
                <a:cxnLst/>
                <a:rect l="l" t="t" r="r" b="b"/>
                <a:pathLst>
                  <a:path w="641"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0" name="Google Shape;1780;p3"/>
              <p:cNvSpPr/>
              <p:nvPr/>
            </p:nvSpPr>
            <p:spPr>
              <a:xfrm>
                <a:off x="3055200" y="4419550"/>
                <a:ext cx="16025" cy="16025"/>
              </a:xfrm>
              <a:custGeom>
                <a:avLst/>
                <a:gdLst/>
                <a:ahLst/>
                <a:cxnLst/>
                <a:rect l="l" t="t" r="r" b="b"/>
                <a:pathLst>
                  <a:path w="641"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1" name="Google Shape;1781;p3"/>
              <p:cNvSpPr/>
              <p:nvPr/>
            </p:nvSpPr>
            <p:spPr>
              <a:xfrm>
                <a:off x="3055200" y="4555550"/>
                <a:ext cx="16025" cy="16025"/>
              </a:xfrm>
              <a:custGeom>
                <a:avLst/>
                <a:gdLst/>
                <a:ahLst/>
                <a:cxnLst/>
                <a:rect l="l" t="t" r="r" b="b"/>
                <a:pathLst>
                  <a:path w="641"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2" name="Google Shape;1782;p3"/>
              <p:cNvSpPr/>
              <p:nvPr/>
            </p:nvSpPr>
            <p:spPr>
              <a:xfrm>
                <a:off x="3055200" y="4147550"/>
                <a:ext cx="16025" cy="16025"/>
              </a:xfrm>
              <a:custGeom>
                <a:avLst/>
                <a:gdLst/>
                <a:ahLst/>
                <a:cxnLst/>
                <a:rect l="l" t="t" r="r" b="b"/>
                <a:pathLst>
                  <a:path w="641"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3" name="Google Shape;1783;p3"/>
              <p:cNvSpPr/>
              <p:nvPr/>
            </p:nvSpPr>
            <p:spPr>
              <a:xfrm>
                <a:off x="3094125" y="3977450"/>
                <a:ext cx="16175" cy="16050"/>
              </a:xfrm>
              <a:custGeom>
                <a:avLst/>
                <a:gdLst/>
                <a:ahLst/>
                <a:cxnLst/>
                <a:rect l="l" t="t" r="r" b="b"/>
                <a:pathLst>
                  <a:path w="647" h="642" extrusionOk="0">
                    <a:moveTo>
                      <a:pt x="324" y="1"/>
                    </a:moveTo>
                    <a:cubicBezTo>
                      <a:pt x="322" y="1"/>
                      <a:pt x="320" y="1"/>
                      <a:pt x="318" y="1"/>
                    </a:cubicBezTo>
                    <a:cubicBezTo>
                      <a:pt x="140" y="4"/>
                      <a:pt x="0" y="150"/>
                      <a:pt x="3" y="326"/>
                    </a:cubicBezTo>
                    <a:cubicBezTo>
                      <a:pt x="8" y="502"/>
                      <a:pt x="151" y="641"/>
                      <a:pt x="324" y="641"/>
                    </a:cubicBezTo>
                    <a:cubicBezTo>
                      <a:pt x="326" y="641"/>
                      <a:pt x="328" y="641"/>
                      <a:pt x="330" y="641"/>
                    </a:cubicBezTo>
                    <a:cubicBezTo>
                      <a:pt x="506" y="637"/>
                      <a:pt x="646" y="491"/>
                      <a:pt x="643" y="314"/>
                    </a:cubicBezTo>
                    <a:cubicBezTo>
                      <a:pt x="640" y="140"/>
                      <a:pt x="497" y="1"/>
                      <a:pt x="324"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4" name="Google Shape;1784;p3"/>
              <p:cNvSpPr/>
              <p:nvPr/>
            </p:nvSpPr>
            <p:spPr>
              <a:xfrm>
                <a:off x="3094225" y="3951500"/>
                <a:ext cx="16025" cy="8025"/>
              </a:xfrm>
              <a:custGeom>
                <a:avLst/>
                <a:gdLst/>
                <a:ahLst/>
                <a:cxnLst/>
                <a:rect l="l" t="t" r="r" b="b"/>
                <a:pathLst>
                  <a:path w="641" h="321" extrusionOk="0">
                    <a:moveTo>
                      <a:pt x="321" y="1"/>
                    </a:moveTo>
                    <a:cubicBezTo>
                      <a:pt x="213" y="1"/>
                      <a:pt x="106" y="2"/>
                      <a:pt x="1" y="4"/>
                    </a:cubicBezTo>
                    <a:cubicBezTo>
                      <a:pt x="2" y="180"/>
                      <a:pt x="145" y="320"/>
                      <a:pt x="321" y="320"/>
                    </a:cubicBezTo>
                    <a:cubicBezTo>
                      <a:pt x="496" y="320"/>
                      <a:pt x="639" y="180"/>
                      <a:pt x="641" y="4"/>
                    </a:cubicBezTo>
                    <a:cubicBezTo>
                      <a:pt x="535" y="2"/>
                      <a:pt x="42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5" name="Google Shape;1785;p3"/>
              <p:cNvSpPr/>
              <p:nvPr/>
            </p:nvSpPr>
            <p:spPr>
              <a:xfrm>
                <a:off x="3055200" y="4521525"/>
                <a:ext cx="16025" cy="16025"/>
              </a:xfrm>
              <a:custGeom>
                <a:avLst/>
                <a:gdLst/>
                <a:ahLst/>
                <a:cxnLst/>
                <a:rect l="l" t="t" r="r" b="b"/>
                <a:pathLst>
                  <a:path w="641"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6" name="Google Shape;1786;p3"/>
              <p:cNvSpPr/>
              <p:nvPr/>
            </p:nvSpPr>
            <p:spPr>
              <a:xfrm>
                <a:off x="3055200" y="4453525"/>
                <a:ext cx="16025" cy="16050"/>
              </a:xfrm>
              <a:custGeom>
                <a:avLst/>
                <a:gdLst/>
                <a:ahLst/>
                <a:cxnLst/>
                <a:rect l="l" t="t" r="r" b="b"/>
                <a:pathLst>
                  <a:path w="641"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7" name="Google Shape;1787;p3"/>
              <p:cNvSpPr/>
              <p:nvPr/>
            </p:nvSpPr>
            <p:spPr>
              <a:xfrm>
                <a:off x="3055200" y="4385500"/>
                <a:ext cx="16025" cy="16025"/>
              </a:xfrm>
              <a:custGeom>
                <a:avLst/>
                <a:gdLst/>
                <a:ahLst/>
                <a:cxnLst/>
                <a:rect l="l" t="t" r="r" b="b"/>
                <a:pathLst>
                  <a:path w="641"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8" name="Google Shape;1788;p3"/>
              <p:cNvSpPr/>
              <p:nvPr/>
            </p:nvSpPr>
            <p:spPr>
              <a:xfrm>
                <a:off x="3055200" y="4215525"/>
                <a:ext cx="16025" cy="16050"/>
              </a:xfrm>
              <a:custGeom>
                <a:avLst/>
                <a:gdLst/>
                <a:ahLst/>
                <a:cxnLst/>
                <a:rect l="l" t="t" r="r" b="b"/>
                <a:pathLst>
                  <a:path w="641"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9" name="Google Shape;1789;p3"/>
              <p:cNvSpPr/>
              <p:nvPr/>
            </p:nvSpPr>
            <p:spPr>
              <a:xfrm>
                <a:off x="3055200" y="4181525"/>
                <a:ext cx="16025" cy="16025"/>
              </a:xfrm>
              <a:custGeom>
                <a:avLst/>
                <a:gdLst/>
                <a:ahLst/>
                <a:cxnLst/>
                <a:rect l="l" t="t" r="r" b="b"/>
                <a:pathLst>
                  <a:path w="641"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0" name="Google Shape;1790;p3"/>
              <p:cNvSpPr/>
              <p:nvPr/>
            </p:nvSpPr>
            <p:spPr>
              <a:xfrm>
                <a:off x="3055200" y="4249500"/>
                <a:ext cx="16025" cy="16050"/>
              </a:xfrm>
              <a:custGeom>
                <a:avLst/>
                <a:gdLst/>
                <a:ahLst/>
                <a:cxnLst/>
                <a:rect l="l" t="t" r="r" b="b"/>
                <a:pathLst>
                  <a:path w="641"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1" name="Google Shape;1791;p3"/>
              <p:cNvSpPr/>
              <p:nvPr/>
            </p:nvSpPr>
            <p:spPr>
              <a:xfrm>
                <a:off x="3055200" y="4283525"/>
                <a:ext cx="16025" cy="16025"/>
              </a:xfrm>
              <a:custGeom>
                <a:avLst/>
                <a:gdLst/>
                <a:ahLst/>
                <a:cxnLst/>
                <a:rect l="l" t="t" r="r" b="b"/>
                <a:pathLst>
                  <a:path w="641"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2" name="Google Shape;1792;p3"/>
              <p:cNvSpPr/>
              <p:nvPr/>
            </p:nvSpPr>
            <p:spPr>
              <a:xfrm>
                <a:off x="3055200" y="4351475"/>
                <a:ext cx="16025" cy="16050"/>
              </a:xfrm>
              <a:custGeom>
                <a:avLst/>
                <a:gdLst/>
                <a:ahLst/>
                <a:cxnLst/>
                <a:rect l="l" t="t" r="r" b="b"/>
                <a:pathLst>
                  <a:path w="641"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3" name="Google Shape;1793;p3"/>
              <p:cNvSpPr/>
              <p:nvPr/>
            </p:nvSpPr>
            <p:spPr>
              <a:xfrm>
                <a:off x="3055200" y="4317500"/>
                <a:ext cx="16025" cy="16050"/>
              </a:xfrm>
              <a:custGeom>
                <a:avLst/>
                <a:gdLst/>
                <a:ahLst/>
                <a:cxnLst/>
                <a:rect l="l" t="t" r="r" b="b"/>
                <a:pathLst>
                  <a:path w="641"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4" name="Google Shape;1794;p3"/>
              <p:cNvSpPr/>
              <p:nvPr/>
            </p:nvSpPr>
            <p:spPr>
              <a:xfrm>
                <a:off x="3016175" y="4487550"/>
                <a:ext cx="16025" cy="16025"/>
              </a:xfrm>
              <a:custGeom>
                <a:avLst/>
                <a:gdLst/>
                <a:ahLst/>
                <a:cxnLst/>
                <a:rect l="l" t="t" r="r" b="b"/>
                <a:pathLst>
                  <a:path w="641" h="641" extrusionOk="0">
                    <a:moveTo>
                      <a:pt x="320" y="0"/>
                    </a:moveTo>
                    <a:cubicBezTo>
                      <a:pt x="144" y="0"/>
                      <a:pt x="0" y="143"/>
                      <a:pt x="0" y="320"/>
                    </a:cubicBezTo>
                    <a:cubicBezTo>
                      <a:pt x="0"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5" name="Google Shape;1795;p3"/>
              <p:cNvSpPr/>
              <p:nvPr/>
            </p:nvSpPr>
            <p:spPr>
              <a:xfrm>
                <a:off x="2977100" y="4079550"/>
                <a:ext cx="16050" cy="16025"/>
              </a:xfrm>
              <a:custGeom>
                <a:avLst/>
                <a:gdLst/>
                <a:ahLst/>
                <a:cxnLst/>
                <a:rect l="l" t="t" r="r" b="b"/>
                <a:pathLst>
                  <a:path w="642" h="641" extrusionOk="0">
                    <a:moveTo>
                      <a:pt x="322" y="0"/>
                    </a:moveTo>
                    <a:cubicBezTo>
                      <a:pt x="144" y="0"/>
                      <a:pt x="1" y="143"/>
                      <a:pt x="1" y="320"/>
                    </a:cubicBezTo>
                    <a:cubicBezTo>
                      <a:pt x="1" y="496"/>
                      <a:pt x="144" y="641"/>
                      <a:pt x="322" y="641"/>
                    </a:cubicBezTo>
                    <a:cubicBezTo>
                      <a:pt x="498" y="641"/>
                      <a:pt x="641" y="496"/>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6" name="Google Shape;1796;p3"/>
              <p:cNvSpPr/>
              <p:nvPr/>
            </p:nvSpPr>
            <p:spPr>
              <a:xfrm>
                <a:off x="2977100" y="4011475"/>
                <a:ext cx="16050" cy="16025"/>
              </a:xfrm>
              <a:custGeom>
                <a:avLst/>
                <a:gdLst/>
                <a:ahLst/>
                <a:cxnLst/>
                <a:rect l="l" t="t" r="r" b="b"/>
                <a:pathLst>
                  <a:path w="642" h="641" extrusionOk="0">
                    <a:moveTo>
                      <a:pt x="322" y="1"/>
                    </a:moveTo>
                    <a:cubicBezTo>
                      <a:pt x="144" y="1"/>
                      <a:pt x="1" y="144"/>
                      <a:pt x="1" y="321"/>
                    </a:cubicBezTo>
                    <a:cubicBezTo>
                      <a:pt x="1" y="498"/>
                      <a:pt x="144" y="641"/>
                      <a:pt x="322" y="641"/>
                    </a:cubicBezTo>
                    <a:cubicBezTo>
                      <a:pt x="498" y="641"/>
                      <a:pt x="641" y="498"/>
                      <a:pt x="641" y="321"/>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7" name="Google Shape;1797;p3"/>
              <p:cNvSpPr/>
              <p:nvPr/>
            </p:nvSpPr>
            <p:spPr>
              <a:xfrm>
                <a:off x="2977100" y="4045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8" name="Google Shape;1798;p3"/>
              <p:cNvSpPr/>
              <p:nvPr/>
            </p:nvSpPr>
            <p:spPr>
              <a:xfrm>
                <a:off x="2977100" y="4113525"/>
                <a:ext cx="16050" cy="16025"/>
              </a:xfrm>
              <a:custGeom>
                <a:avLst/>
                <a:gdLst/>
                <a:ahLst/>
                <a:cxnLst/>
                <a:rect l="l" t="t" r="r" b="b"/>
                <a:pathLst>
                  <a:path w="642"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9" name="Google Shape;1799;p3"/>
              <p:cNvSpPr/>
              <p:nvPr/>
            </p:nvSpPr>
            <p:spPr>
              <a:xfrm>
                <a:off x="2977100"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0" name="Google Shape;1800;p3"/>
              <p:cNvSpPr/>
              <p:nvPr/>
            </p:nvSpPr>
            <p:spPr>
              <a:xfrm>
                <a:off x="2977100"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1" name="Google Shape;1801;p3"/>
              <p:cNvSpPr/>
              <p:nvPr/>
            </p:nvSpPr>
            <p:spPr>
              <a:xfrm>
                <a:off x="2977100"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2" name="Google Shape;1802;p3"/>
              <p:cNvSpPr/>
              <p:nvPr/>
            </p:nvSpPr>
            <p:spPr>
              <a:xfrm>
                <a:off x="2977100"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3" name="Google Shape;1803;p3"/>
              <p:cNvSpPr/>
              <p:nvPr/>
            </p:nvSpPr>
            <p:spPr>
              <a:xfrm>
                <a:off x="2938075"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4" name="Google Shape;1804;p3"/>
              <p:cNvSpPr/>
              <p:nvPr/>
            </p:nvSpPr>
            <p:spPr>
              <a:xfrm>
                <a:off x="2938075"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5" name="Google Shape;1805;p3"/>
              <p:cNvSpPr/>
              <p:nvPr/>
            </p:nvSpPr>
            <p:spPr>
              <a:xfrm>
                <a:off x="2977100" y="3977500"/>
                <a:ext cx="16050" cy="16025"/>
              </a:xfrm>
              <a:custGeom>
                <a:avLst/>
                <a:gdLst/>
                <a:ahLst/>
                <a:cxnLst/>
                <a:rect l="l" t="t" r="r" b="b"/>
                <a:pathLst>
                  <a:path w="642"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6" name="Google Shape;1806;p3"/>
              <p:cNvSpPr/>
              <p:nvPr/>
            </p:nvSpPr>
            <p:spPr>
              <a:xfrm>
                <a:off x="2938075"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7" name="Google Shape;1807;p3"/>
              <p:cNvSpPr/>
              <p:nvPr/>
            </p:nvSpPr>
            <p:spPr>
              <a:xfrm>
                <a:off x="2938075"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8" name="Google Shape;1808;p3"/>
              <p:cNvSpPr/>
              <p:nvPr/>
            </p:nvSpPr>
            <p:spPr>
              <a:xfrm>
                <a:off x="2938075" y="4487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9" name="Google Shape;1809;p3"/>
              <p:cNvSpPr/>
              <p:nvPr/>
            </p:nvSpPr>
            <p:spPr>
              <a:xfrm>
                <a:off x="2938075" y="4521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0" name="Google Shape;1810;p3"/>
              <p:cNvSpPr/>
              <p:nvPr/>
            </p:nvSpPr>
            <p:spPr>
              <a:xfrm>
                <a:off x="2977100"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1" name="Google Shape;1811;p3"/>
              <p:cNvSpPr/>
              <p:nvPr/>
            </p:nvSpPr>
            <p:spPr>
              <a:xfrm>
                <a:off x="3094125" y="4011425"/>
                <a:ext cx="16175" cy="16050"/>
              </a:xfrm>
              <a:custGeom>
                <a:avLst/>
                <a:gdLst/>
                <a:ahLst/>
                <a:cxnLst/>
                <a:rect l="l" t="t" r="r" b="b"/>
                <a:pathLst>
                  <a:path w="647" h="642" extrusionOk="0">
                    <a:moveTo>
                      <a:pt x="324" y="1"/>
                    </a:moveTo>
                    <a:cubicBezTo>
                      <a:pt x="322" y="1"/>
                      <a:pt x="320" y="1"/>
                      <a:pt x="318" y="1"/>
                    </a:cubicBezTo>
                    <a:cubicBezTo>
                      <a:pt x="140" y="6"/>
                      <a:pt x="0" y="152"/>
                      <a:pt x="3" y="328"/>
                    </a:cubicBezTo>
                    <a:cubicBezTo>
                      <a:pt x="7" y="502"/>
                      <a:pt x="148" y="642"/>
                      <a:pt x="322" y="642"/>
                    </a:cubicBezTo>
                    <a:cubicBezTo>
                      <a:pt x="324" y="642"/>
                      <a:pt x="327" y="641"/>
                      <a:pt x="330" y="641"/>
                    </a:cubicBezTo>
                    <a:cubicBezTo>
                      <a:pt x="506" y="638"/>
                      <a:pt x="646" y="492"/>
                      <a:pt x="643" y="316"/>
                    </a:cubicBezTo>
                    <a:cubicBezTo>
                      <a:pt x="640" y="140"/>
                      <a:pt x="497" y="1"/>
                      <a:pt x="324"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2" name="Google Shape;1812;p3"/>
              <p:cNvSpPr/>
              <p:nvPr/>
            </p:nvSpPr>
            <p:spPr>
              <a:xfrm>
                <a:off x="3016175" y="3977500"/>
                <a:ext cx="16025" cy="16025"/>
              </a:xfrm>
              <a:custGeom>
                <a:avLst/>
                <a:gdLst/>
                <a:ahLst/>
                <a:cxnLst/>
                <a:rect l="l" t="t" r="r" b="b"/>
                <a:pathLst>
                  <a:path w="641" h="641" extrusionOk="0">
                    <a:moveTo>
                      <a:pt x="320" y="0"/>
                    </a:moveTo>
                    <a:cubicBezTo>
                      <a:pt x="144" y="0"/>
                      <a:pt x="0" y="144"/>
                      <a:pt x="0" y="320"/>
                    </a:cubicBezTo>
                    <a:cubicBezTo>
                      <a:pt x="0" y="498"/>
                      <a:pt x="144" y="641"/>
                      <a:pt x="320" y="641"/>
                    </a:cubicBezTo>
                    <a:cubicBezTo>
                      <a:pt x="498" y="641"/>
                      <a:pt x="641" y="498"/>
                      <a:pt x="641" y="320"/>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3" name="Google Shape;1813;p3"/>
              <p:cNvSpPr/>
              <p:nvPr/>
            </p:nvSpPr>
            <p:spPr>
              <a:xfrm>
                <a:off x="2977100"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4" name="Google Shape;1814;p3"/>
              <p:cNvSpPr/>
              <p:nvPr/>
            </p:nvSpPr>
            <p:spPr>
              <a:xfrm>
                <a:off x="3016175" y="4113525"/>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5" name="Google Shape;1815;p3"/>
              <p:cNvSpPr/>
              <p:nvPr/>
            </p:nvSpPr>
            <p:spPr>
              <a:xfrm>
                <a:off x="3016175" y="4147550"/>
                <a:ext cx="16025" cy="16025"/>
              </a:xfrm>
              <a:custGeom>
                <a:avLst/>
                <a:gdLst/>
                <a:ahLst/>
                <a:cxnLst/>
                <a:rect l="l" t="t" r="r" b="b"/>
                <a:pathLst>
                  <a:path w="641" h="641" extrusionOk="0">
                    <a:moveTo>
                      <a:pt x="320" y="0"/>
                    </a:moveTo>
                    <a:cubicBezTo>
                      <a:pt x="144" y="0"/>
                      <a:pt x="0" y="143"/>
                      <a:pt x="0" y="319"/>
                    </a:cubicBezTo>
                    <a:cubicBezTo>
                      <a:pt x="0"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6" name="Google Shape;1816;p3"/>
              <p:cNvSpPr/>
              <p:nvPr/>
            </p:nvSpPr>
            <p:spPr>
              <a:xfrm>
                <a:off x="2977100" y="4521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7" name="Google Shape;1817;p3"/>
              <p:cNvSpPr/>
              <p:nvPr/>
            </p:nvSpPr>
            <p:spPr>
              <a:xfrm>
                <a:off x="3016175" y="4079550"/>
                <a:ext cx="16025" cy="16025"/>
              </a:xfrm>
              <a:custGeom>
                <a:avLst/>
                <a:gdLst/>
                <a:ahLst/>
                <a:cxnLst/>
                <a:rect l="l" t="t" r="r" b="b"/>
                <a:pathLst>
                  <a:path w="641" h="641" extrusionOk="0">
                    <a:moveTo>
                      <a:pt x="320" y="0"/>
                    </a:moveTo>
                    <a:cubicBezTo>
                      <a:pt x="144" y="0"/>
                      <a:pt x="0" y="143"/>
                      <a:pt x="0" y="320"/>
                    </a:cubicBezTo>
                    <a:cubicBezTo>
                      <a:pt x="0"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8" name="Google Shape;1818;p3"/>
              <p:cNvSpPr/>
              <p:nvPr/>
            </p:nvSpPr>
            <p:spPr>
              <a:xfrm>
                <a:off x="3016175" y="4045500"/>
                <a:ext cx="16025" cy="16025"/>
              </a:xfrm>
              <a:custGeom>
                <a:avLst/>
                <a:gdLst/>
                <a:ahLst/>
                <a:cxnLst/>
                <a:rect l="l" t="t" r="r" b="b"/>
                <a:pathLst>
                  <a:path w="641" h="641" extrusionOk="0">
                    <a:moveTo>
                      <a:pt x="320" y="0"/>
                    </a:moveTo>
                    <a:cubicBezTo>
                      <a:pt x="144" y="0"/>
                      <a:pt x="0" y="143"/>
                      <a:pt x="0" y="320"/>
                    </a:cubicBezTo>
                    <a:cubicBezTo>
                      <a:pt x="0" y="497"/>
                      <a:pt x="144" y="641"/>
                      <a:pt x="320" y="641"/>
                    </a:cubicBezTo>
                    <a:cubicBezTo>
                      <a:pt x="498" y="641"/>
                      <a:pt x="641" y="497"/>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9" name="Google Shape;1819;p3"/>
              <p:cNvSpPr/>
              <p:nvPr/>
            </p:nvSpPr>
            <p:spPr>
              <a:xfrm>
                <a:off x="2977100" y="4555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0" name="Google Shape;1820;p3"/>
              <p:cNvSpPr/>
              <p:nvPr/>
            </p:nvSpPr>
            <p:spPr>
              <a:xfrm>
                <a:off x="2977100"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1" name="Google Shape;1821;p3"/>
              <p:cNvSpPr/>
              <p:nvPr/>
            </p:nvSpPr>
            <p:spPr>
              <a:xfrm>
                <a:off x="2977100"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2" name="Google Shape;1822;p3"/>
              <p:cNvSpPr/>
              <p:nvPr/>
            </p:nvSpPr>
            <p:spPr>
              <a:xfrm>
                <a:off x="2977100"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3" name="Google Shape;1823;p3"/>
              <p:cNvSpPr/>
              <p:nvPr/>
            </p:nvSpPr>
            <p:spPr>
              <a:xfrm>
                <a:off x="2977100" y="4487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4" name="Google Shape;1824;p3"/>
              <p:cNvSpPr/>
              <p:nvPr/>
            </p:nvSpPr>
            <p:spPr>
              <a:xfrm>
                <a:off x="3016175" y="4181525"/>
                <a:ext cx="16025" cy="16025"/>
              </a:xfrm>
              <a:custGeom>
                <a:avLst/>
                <a:gdLst/>
                <a:ahLst/>
                <a:cxnLst/>
                <a:rect l="l" t="t" r="r" b="b"/>
                <a:pathLst>
                  <a:path w="641" h="641" extrusionOk="0">
                    <a:moveTo>
                      <a:pt x="320" y="0"/>
                    </a:moveTo>
                    <a:cubicBezTo>
                      <a:pt x="144" y="0"/>
                      <a:pt x="0" y="143"/>
                      <a:pt x="0" y="321"/>
                    </a:cubicBezTo>
                    <a:cubicBezTo>
                      <a:pt x="0"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5" name="Google Shape;1825;p3"/>
              <p:cNvSpPr/>
              <p:nvPr/>
            </p:nvSpPr>
            <p:spPr>
              <a:xfrm>
                <a:off x="2977100"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26" name="Google Shape;1826;p3"/>
            <p:cNvGrpSpPr/>
            <p:nvPr/>
          </p:nvGrpSpPr>
          <p:grpSpPr>
            <a:xfrm>
              <a:off x="2672770" y="3466944"/>
              <a:ext cx="885398" cy="893069"/>
              <a:chOff x="2781975" y="3951500"/>
              <a:chExt cx="640525" cy="646075"/>
            </a:xfrm>
          </p:grpSpPr>
          <p:sp>
            <p:nvSpPr>
              <p:cNvPr id="1827" name="Google Shape;1827;p3"/>
              <p:cNvSpPr/>
              <p:nvPr/>
            </p:nvSpPr>
            <p:spPr>
              <a:xfrm>
                <a:off x="3172325"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6" y="641"/>
                      <a:pt x="641" y="496"/>
                      <a:pt x="641" y="320"/>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8" name="Google Shape;1828;p3"/>
              <p:cNvSpPr/>
              <p:nvPr/>
            </p:nvSpPr>
            <p:spPr>
              <a:xfrm>
                <a:off x="3172325" y="4215525"/>
                <a:ext cx="16025" cy="16050"/>
              </a:xfrm>
              <a:custGeom>
                <a:avLst/>
                <a:gdLst/>
                <a:ahLst/>
                <a:cxnLst/>
                <a:rect l="l" t="t" r="r" b="b"/>
                <a:pathLst>
                  <a:path w="641" h="642" extrusionOk="0">
                    <a:moveTo>
                      <a:pt x="320" y="1"/>
                    </a:moveTo>
                    <a:cubicBezTo>
                      <a:pt x="143" y="1"/>
                      <a:pt x="0" y="144"/>
                      <a:pt x="0" y="320"/>
                    </a:cubicBezTo>
                    <a:cubicBezTo>
                      <a:pt x="0" y="498"/>
                      <a:pt x="143" y="641"/>
                      <a:pt x="320" y="641"/>
                    </a:cubicBezTo>
                    <a:cubicBezTo>
                      <a:pt x="496" y="641"/>
                      <a:pt x="641" y="498"/>
                      <a:pt x="641" y="320"/>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9" name="Google Shape;1829;p3"/>
              <p:cNvSpPr/>
              <p:nvPr/>
            </p:nvSpPr>
            <p:spPr>
              <a:xfrm>
                <a:off x="3133250" y="4555550"/>
                <a:ext cx="16025" cy="16025"/>
              </a:xfrm>
              <a:custGeom>
                <a:avLst/>
                <a:gdLst/>
                <a:ahLst/>
                <a:cxnLst/>
                <a:rect l="l" t="t" r="r" b="b"/>
                <a:pathLst>
                  <a:path w="641"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0" name="Google Shape;1830;p3"/>
              <p:cNvSpPr/>
              <p:nvPr/>
            </p:nvSpPr>
            <p:spPr>
              <a:xfrm>
                <a:off x="3172325" y="4385500"/>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1" name="Google Shape;1831;p3"/>
              <p:cNvSpPr/>
              <p:nvPr/>
            </p:nvSpPr>
            <p:spPr>
              <a:xfrm>
                <a:off x="3172325" y="4419550"/>
                <a:ext cx="16025" cy="16025"/>
              </a:xfrm>
              <a:custGeom>
                <a:avLst/>
                <a:gdLst/>
                <a:ahLst/>
                <a:cxnLst/>
                <a:rect l="l" t="t" r="r" b="b"/>
                <a:pathLst>
                  <a:path w="641" h="641" extrusionOk="0">
                    <a:moveTo>
                      <a:pt x="320" y="1"/>
                    </a:moveTo>
                    <a:cubicBezTo>
                      <a:pt x="143" y="1"/>
                      <a:pt x="0" y="144"/>
                      <a:pt x="0" y="320"/>
                    </a:cubicBezTo>
                    <a:cubicBezTo>
                      <a:pt x="0" y="498"/>
                      <a:pt x="143" y="641"/>
                      <a:pt x="320" y="641"/>
                    </a:cubicBezTo>
                    <a:cubicBezTo>
                      <a:pt x="496" y="641"/>
                      <a:pt x="641" y="498"/>
                      <a:pt x="641" y="320"/>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2" name="Google Shape;1832;p3"/>
              <p:cNvSpPr/>
              <p:nvPr/>
            </p:nvSpPr>
            <p:spPr>
              <a:xfrm>
                <a:off x="3172325" y="4351475"/>
                <a:ext cx="16025" cy="16050"/>
              </a:xfrm>
              <a:custGeom>
                <a:avLst/>
                <a:gdLst/>
                <a:ahLst/>
                <a:cxnLst/>
                <a:rect l="l" t="t" r="r" b="b"/>
                <a:pathLst>
                  <a:path w="641" h="642" extrusionOk="0">
                    <a:moveTo>
                      <a:pt x="320" y="1"/>
                    </a:moveTo>
                    <a:cubicBezTo>
                      <a:pt x="143" y="1"/>
                      <a:pt x="0" y="145"/>
                      <a:pt x="0" y="322"/>
                    </a:cubicBezTo>
                    <a:cubicBezTo>
                      <a:pt x="0" y="498"/>
                      <a:pt x="143" y="641"/>
                      <a:pt x="320" y="641"/>
                    </a:cubicBezTo>
                    <a:cubicBezTo>
                      <a:pt x="496" y="641"/>
                      <a:pt x="641" y="498"/>
                      <a:pt x="641" y="322"/>
                    </a:cubicBezTo>
                    <a:cubicBezTo>
                      <a:pt x="641" y="147"/>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3" name="Google Shape;1833;p3"/>
              <p:cNvSpPr/>
              <p:nvPr/>
            </p:nvSpPr>
            <p:spPr>
              <a:xfrm>
                <a:off x="3172325" y="4317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4" name="Google Shape;1834;p3"/>
              <p:cNvSpPr/>
              <p:nvPr/>
            </p:nvSpPr>
            <p:spPr>
              <a:xfrm>
                <a:off x="3172325" y="4181525"/>
                <a:ext cx="16025" cy="16025"/>
              </a:xfrm>
              <a:custGeom>
                <a:avLst/>
                <a:gdLst/>
                <a:ahLst/>
                <a:cxnLst/>
                <a:rect l="l" t="t" r="r" b="b"/>
                <a:pathLst>
                  <a:path w="641" h="641" extrusionOk="0">
                    <a:moveTo>
                      <a:pt x="320" y="0"/>
                    </a:moveTo>
                    <a:cubicBezTo>
                      <a:pt x="143" y="0"/>
                      <a:pt x="0" y="143"/>
                      <a:pt x="0" y="321"/>
                    </a:cubicBezTo>
                    <a:cubicBezTo>
                      <a:pt x="0" y="497"/>
                      <a:pt x="143" y="641"/>
                      <a:pt x="320" y="641"/>
                    </a:cubicBezTo>
                    <a:cubicBezTo>
                      <a:pt x="496" y="641"/>
                      <a:pt x="641" y="497"/>
                      <a:pt x="641" y="321"/>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5" name="Google Shape;1835;p3"/>
              <p:cNvSpPr/>
              <p:nvPr/>
            </p:nvSpPr>
            <p:spPr>
              <a:xfrm>
                <a:off x="3172025" y="4045375"/>
                <a:ext cx="16325" cy="16000"/>
              </a:xfrm>
              <a:custGeom>
                <a:avLst/>
                <a:gdLst/>
                <a:ahLst/>
                <a:cxnLst/>
                <a:rect l="l" t="t" r="r" b="b"/>
                <a:pathLst>
                  <a:path w="653" h="640" extrusionOk="0">
                    <a:moveTo>
                      <a:pt x="326" y="0"/>
                    </a:moveTo>
                    <a:cubicBezTo>
                      <a:pt x="322" y="0"/>
                      <a:pt x="319" y="1"/>
                      <a:pt x="315" y="1"/>
                    </a:cubicBezTo>
                    <a:cubicBezTo>
                      <a:pt x="139" y="7"/>
                      <a:pt x="0" y="154"/>
                      <a:pt x="6" y="331"/>
                    </a:cubicBezTo>
                    <a:cubicBezTo>
                      <a:pt x="12" y="503"/>
                      <a:pt x="154" y="640"/>
                      <a:pt x="325" y="640"/>
                    </a:cubicBezTo>
                    <a:cubicBezTo>
                      <a:pt x="329" y="640"/>
                      <a:pt x="332" y="640"/>
                      <a:pt x="336" y="640"/>
                    </a:cubicBezTo>
                    <a:cubicBezTo>
                      <a:pt x="514" y="635"/>
                      <a:pt x="653" y="486"/>
                      <a:pt x="646" y="310"/>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6" name="Google Shape;1836;p3"/>
              <p:cNvSpPr/>
              <p:nvPr/>
            </p:nvSpPr>
            <p:spPr>
              <a:xfrm>
                <a:off x="3172025" y="4011325"/>
                <a:ext cx="16325" cy="16050"/>
              </a:xfrm>
              <a:custGeom>
                <a:avLst/>
                <a:gdLst/>
                <a:ahLst/>
                <a:cxnLst/>
                <a:rect l="l" t="t" r="r" b="b"/>
                <a:pathLst>
                  <a:path w="653" h="642" extrusionOk="0">
                    <a:moveTo>
                      <a:pt x="326" y="0"/>
                    </a:moveTo>
                    <a:cubicBezTo>
                      <a:pt x="322" y="0"/>
                      <a:pt x="319" y="0"/>
                      <a:pt x="315" y="1"/>
                    </a:cubicBezTo>
                    <a:cubicBezTo>
                      <a:pt x="139" y="7"/>
                      <a:pt x="0" y="154"/>
                      <a:pt x="6" y="331"/>
                    </a:cubicBezTo>
                    <a:cubicBezTo>
                      <a:pt x="12" y="505"/>
                      <a:pt x="154" y="641"/>
                      <a:pt x="325" y="641"/>
                    </a:cubicBezTo>
                    <a:cubicBezTo>
                      <a:pt x="329" y="641"/>
                      <a:pt x="332" y="641"/>
                      <a:pt x="336" y="641"/>
                    </a:cubicBezTo>
                    <a:cubicBezTo>
                      <a:pt x="514" y="635"/>
                      <a:pt x="653" y="487"/>
                      <a:pt x="646" y="309"/>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7" name="Google Shape;1837;p3"/>
              <p:cNvSpPr/>
              <p:nvPr/>
            </p:nvSpPr>
            <p:spPr>
              <a:xfrm>
                <a:off x="3172025" y="3977350"/>
                <a:ext cx="16325" cy="16000"/>
              </a:xfrm>
              <a:custGeom>
                <a:avLst/>
                <a:gdLst/>
                <a:ahLst/>
                <a:cxnLst/>
                <a:rect l="l" t="t" r="r" b="b"/>
                <a:pathLst>
                  <a:path w="653" h="640" extrusionOk="0">
                    <a:moveTo>
                      <a:pt x="326" y="0"/>
                    </a:moveTo>
                    <a:cubicBezTo>
                      <a:pt x="322" y="0"/>
                      <a:pt x="319" y="0"/>
                      <a:pt x="315" y="0"/>
                    </a:cubicBezTo>
                    <a:cubicBezTo>
                      <a:pt x="139" y="5"/>
                      <a:pt x="0" y="154"/>
                      <a:pt x="6" y="330"/>
                    </a:cubicBezTo>
                    <a:cubicBezTo>
                      <a:pt x="12" y="503"/>
                      <a:pt x="154" y="639"/>
                      <a:pt x="325" y="639"/>
                    </a:cubicBezTo>
                    <a:cubicBezTo>
                      <a:pt x="329" y="639"/>
                      <a:pt x="332" y="639"/>
                      <a:pt x="336" y="639"/>
                    </a:cubicBezTo>
                    <a:cubicBezTo>
                      <a:pt x="514" y="633"/>
                      <a:pt x="653" y="486"/>
                      <a:pt x="646" y="309"/>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8" name="Google Shape;1838;p3"/>
              <p:cNvSpPr/>
              <p:nvPr/>
            </p:nvSpPr>
            <p:spPr>
              <a:xfrm>
                <a:off x="3133250" y="4521525"/>
                <a:ext cx="16025" cy="16025"/>
              </a:xfrm>
              <a:custGeom>
                <a:avLst/>
                <a:gdLst/>
                <a:ahLst/>
                <a:cxnLst/>
                <a:rect l="l" t="t" r="r" b="b"/>
                <a:pathLst>
                  <a:path w="641"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9" name="Google Shape;1839;p3"/>
              <p:cNvSpPr/>
              <p:nvPr/>
            </p:nvSpPr>
            <p:spPr>
              <a:xfrm>
                <a:off x="3172025" y="4113375"/>
                <a:ext cx="16325" cy="16000"/>
              </a:xfrm>
              <a:custGeom>
                <a:avLst/>
                <a:gdLst/>
                <a:ahLst/>
                <a:cxnLst/>
                <a:rect l="l" t="t" r="r" b="b"/>
                <a:pathLst>
                  <a:path w="653" h="640" extrusionOk="0">
                    <a:moveTo>
                      <a:pt x="326" y="0"/>
                    </a:moveTo>
                    <a:cubicBezTo>
                      <a:pt x="322" y="0"/>
                      <a:pt x="319" y="0"/>
                      <a:pt x="315" y="0"/>
                    </a:cubicBezTo>
                    <a:cubicBezTo>
                      <a:pt x="139" y="6"/>
                      <a:pt x="0" y="154"/>
                      <a:pt x="6" y="330"/>
                    </a:cubicBezTo>
                    <a:cubicBezTo>
                      <a:pt x="12" y="503"/>
                      <a:pt x="154" y="639"/>
                      <a:pt x="325" y="639"/>
                    </a:cubicBezTo>
                    <a:cubicBezTo>
                      <a:pt x="329" y="639"/>
                      <a:pt x="332" y="639"/>
                      <a:pt x="336" y="639"/>
                    </a:cubicBezTo>
                    <a:cubicBezTo>
                      <a:pt x="514" y="633"/>
                      <a:pt x="653" y="486"/>
                      <a:pt x="646" y="309"/>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0" name="Google Shape;1840;p3"/>
              <p:cNvSpPr/>
              <p:nvPr/>
            </p:nvSpPr>
            <p:spPr>
              <a:xfrm>
                <a:off x="3172025" y="4079350"/>
                <a:ext cx="16325" cy="16050"/>
              </a:xfrm>
              <a:custGeom>
                <a:avLst/>
                <a:gdLst/>
                <a:ahLst/>
                <a:cxnLst/>
                <a:rect l="l" t="t" r="r" b="b"/>
                <a:pathLst>
                  <a:path w="653" h="642" extrusionOk="0">
                    <a:moveTo>
                      <a:pt x="326" y="1"/>
                    </a:moveTo>
                    <a:cubicBezTo>
                      <a:pt x="322" y="1"/>
                      <a:pt x="319" y="1"/>
                      <a:pt x="315" y="1"/>
                    </a:cubicBezTo>
                    <a:cubicBezTo>
                      <a:pt x="139" y="7"/>
                      <a:pt x="0" y="154"/>
                      <a:pt x="6" y="332"/>
                    </a:cubicBezTo>
                    <a:cubicBezTo>
                      <a:pt x="12" y="505"/>
                      <a:pt x="154" y="641"/>
                      <a:pt x="325" y="641"/>
                    </a:cubicBezTo>
                    <a:cubicBezTo>
                      <a:pt x="329" y="641"/>
                      <a:pt x="332" y="641"/>
                      <a:pt x="336" y="641"/>
                    </a:cubicBezTo>
                    <a:cubicBezTo>
                      <a:pt x="514" y="635"/>
                      <a:pt x="653" y="487"/>
                      <a:pt x="646" y="310"/>
                    </a:cubicBezTo>
                    <a:cubicBezTo>
                      <a:pt x="641" y="137"/>
                      <a:pt x="499" y="1"/>
                      <a:pt x="326"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1" name="Google Shape;1841;p3"/>
              <p:cNvSpPr/>
              <p:nvPr/>
            </p:nvSpPr>
            <p:spPr>
              <a:xfrm>
                <a:off x="3172325" y="4147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6" y="640"/>
                      <a:pt x="641" y="497"/>
                      <a:pt x="641" y="319"/>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2" name="Google Shape;1842;p3"/>
              <p:cNvSpPr/>
              <p:nvPr/>
            </p:nvSpPr>
            <p:spPr>
              <a:xfrm>
                <a:off x="3172325" y="4453525"/>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3" name="Google Shape;1843;p3"/>
              <p:cNvSpPr/>
              <p:nvPr/>
            </p:nvSpPr>
            <p:spPr>
              <a:xfrm>
                <a:off x="3172325"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4" name="Google Shape;1844;p3"/>
              <p:cNvSpPr/>
              <p:nvPr/>
            </p:nvSpPr>
            <p:spPr>
              <a:xfrm>
                <a:off x="3211300" y="4147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5" name="Google Shape;1845;p3"/>
              <p:cNvSpPr/>
              <p:nvPr/>
            </p:nvSpPr>
            <p:spPr>
              <a:xfrm>
                <a:off x="3211300" y="4181525"/>
                <a:ext cx="16050" cy="16025"/>
              </a:xfrm>
              <a:custGeom>
                <a:avLst/>
                <a:gdLst/>
                <a:ahLst/>
                <a:cxnLst/>
                <a:rect l="l" t="t" r="r" b="b"/>
                <a:pathLst>
                  <a:path w="642"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6" name="Google Shape;1846;p3"/>
              <p:cNvSpPr/>
              <p:nvPr/>
            </p:nvSpPr>
            <p:spPr>
              <a:xfrm>
                <a:off x="3211300" y="4249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7" name="Google Shape;1847;p3"/>
              <p:cNvSpPr/>
              <p:nvPr/>
            </p:nvSpPr>
            <p:spPr>
              <a:xfrm>
                <a:off x="3211300" y="4215525"/>
                <a:ext cx="16050" cy="16050"/>
              </a:xfrm>
              <a:custGeom>
                <a:avLst/>
                <a:gdLst/>
                <a:ahLst/>
                <a:cxnLst/>
                <a:rect l="l" t="t" r="r" b="b"/>
                <a:pathLst>
                  <a:path w="642"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8" name="Google Shape;1848;p3"/>
              <p:cNvSpPr/>
              <p:nvPr/>
            </p:nvSpPr>
            <p:spPr>
              <a:xfrm>
                <a:off x="3211300" y="4283525"/>
                <a:ext cx="16050" cy="16025"/>
              </a:xfrm>
              <a:custGeom>
                <a:avLst/>
                <a:gdLst/>
                <a:ahLst/>
                <a:cxnLst/>
                <a:rect l="l" t="t" r="r" b="b"/>
                <a:pathLst>
                  <a:path w="642"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9" name="Google Shape;1849;p3"/>
              <p:cNvSpPr/>
              <p:nvPr/>
            </p:nvSpPr>
            <p:spPr>
              <a:xfrm>
                <a:off x="3172325" y="4487550"/>
                <a:ext cx="16025" cy="16025"/>
              </a:xfrm>
              <a:custGeom>
                <a:avLst/>
                <a:gdLst/>
                <a:ahLst/>
                <a:cxnLst/>
                <a:rect l="l" t="t" r="r" b="b"/>
                <a:pathLst>
                  <a:path w="641" h="641" extrusionOk="0">
                    <a:moveTo>
                      <a:pt x="320" y="0"/>
                    </a:moveTo>
                    <a:cubicBezTo>
                      <a:pt x="143" y="0"/>
                      <a:pt x="0" y="143"/>
                      <a:pt x="0" y="320"/>
                    </a:cubicBezTo>
                    <a:cubicBezTo>
                      <a:pt x="0" y="498"/>
                      <a:pt x="143" y="641"/>
                      <a:pt x="320" y="641"/>
                    </a:cubicBezTo>
                    <a:cubicBezTo>
                      <a:pt x="496" y="641"/>
                      <a:pt x="641" y="498"/>
                      <a:pt x="641" y="320"/>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0" name="Google Shape;1850;p3"/>
              <p:cNvSpPr/>
              <p:nvPr/>
            </p:nvSpPr>
            <p:spPr>
              <a:xfrm>
                <a:off x="3211300" y="4317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1" name="Google Shape;1851;p3"/>
              <p:cNvSpPr/>
              <p:nvPr/>
            </p:nvSpPr>
            <p:spPr>
              <a:xfrm>
                <a:off x="3211300" y="4351475"/>
                <a:ext cx="16050" cy="16050"/>
              </a:xfrm>
              <a:custGeom>
                <a:avLst/>
                <a:gdLst/>
                <a:ahLst/>
                <a:cxnLst/>
                <a:rect l="l" t="t" r="r" b="b"/>
                <a:pathLst>
                  <a:path w="642"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2" name="Google Shape;1852;p3"/>
              <p:cNvSpPr/>
              <p:nvPr/>
            </p:nvSpPr>
            <p:spPr>
              <a:xfrm>
                <a:off x="3172325" y="4521525"/>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3" name="Google Shape;1853;p3"/>
              <p:cNvSpPr/>
              <p:nvPr/>
            </p:nvSpPr>
            <p:spPr>
              <a:xfrm>
                <a:off x="3211300" y="4113525"/>
                <a:ext cx="16050" cy="16025"/>
              </a:xfrm>
              <a:custGeom>
                <a:avLst/>
                <a:gdLst/>
                <a:ahLst/>
                <a:cxnLst/>
                <a:rect l="l" t="t" r="r" b="b"/>
                <a:pathLst>
                  <a:path w="642" h="641" extrusionOk="0">
                    <a:moveTo>
                      <a:pt x="320" y="0"/>
                    </a:moveTo>
                    <a:cubicBezTo>
                      <a:pt x="144" y="0"/>
                      <a:pt x="1" y="144"/>
                      <a:pt x="1" y="320"/>
                    </a:cubicBezTo>
                    <a:cubicBezTo>
                      <a:pt x="1" y="498"/>
                      <a:pt x="144" y="641"/>
                      <a:pt x="320" y="641"/>
                    </a:cubicBezTo>
                    <a:cubicBezTo>
                      <a:pt x="496" y="641"/>
                      <a:pt x="641" y="498"/>
                      <a:pt x="641" y="320"/>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4" name="Google Shape;1854;p3"/>
              <p:cNvSpPr/>
              <p:nvPr/>
            </p:nvSpPr>
            <p:spPr>
              <a:xfrm>
                <a:off x="3211300" y="3977500"/>
                <a:ext cx="16050" cy="16025"/>
              </a:xfrm>
              <a:custGeom>
                <a:avLst/>
                <a:gdLst/>
                <a:ahLst/>
                <a:cxnLst/>
                <a:rect l="l" t="t" r="r" b="b"/>
                <a:pathLst>
                  <a:path w="642" h="641" extrusionOk="0">
                    <a:moveTo>
                      <a:pt x="320" y="0"/>
                    </a:moveTo>
                    <a:cubicBezTo>
                      <a:pt x="144" y="0"/>
                      <a:pt x="1" y="144"/>
                      <a:pt x="1" y="320"/>
                    </a:cubicBezTo>
                    <a:cubicBezTo>
                      <a:pt x="1" y="498"/>
                      <a:pt x="144" y="641"/>
                      <a:pt x="320" y="641"/>
                    </a:cubicBezTo>
                    <a:cubicBezTo>
                      <a:pt x="496" y="641"/>
                      <a:pt x="641" y="498"/>
                      <a:pt x="641" y="320"/>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5" name="Google Shape;1855;p3"/>
              <p:cNvSpPr/>
              <p:nvPr/>
            </p:nvSpPr>
            <p:spPr>
              <a:xfrm>
                <a:off x="3172325" y="4555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6" y="640"/>
                      <a:pt x="641" y="497"/>
                      <a:pt x="641" y="319"/>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6" name="Google Shape;1856;p3"/>
              <p:cNvSpPr/>
              <p:nvPr/>
            </p:nvSpPr>
            <p:spPr>
              <a:xfrm>
                <a:off x="3211300" y="4079550"/>
                <a:ext cx="16050" cy="16025"/>
              </a:xfrm>
              <a:custGeom>
                <a:avLst/>
                <a:gdLst/>
                <a:ahLst/>
                <a:cxnLst/>
                <a:rect l="l" t="t" r="r" b="b"/>
                <a:pathLst>
                  <a:path w="642" h="641" extrusionOk="0">
                    <a:moveTo>
                      <a:pt x="320" y="0"/>
                    </a:moveTo>
                    <a:cubicBezTo>
                      <a:pt x="144" y="0"/>
                      <a:pt x="1" y="143"/>
                      <a:pt x="1" y="320"/>
                    </a:cubicBezTo>
                    <a:cubicBezTo>
                      <a:pt x="1" y="496"/>
                      <a:pt x="144" y="641"/>
                      <a:pt x="320" y="641"/>
                    </a:cubicBezTo>
                    <a:cubicBezTo>
                      <a:pt x="496" y="641"/>
                      <a:pt x="641" y="496"/>
                      <a:pt x="641" y="320"/>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7" name="Google Shape;1857;p3"/>
              <p:cNvSpPr/>
              <p:nvPr/>
            </p:nvSpPr>
            <p:spPr>
              <a:xfrm>
                <a:off x="3211300" y="4045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6"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8" name="Google Shape;1858;p3"/>
              <p:cNvSpPr/>
              <p:nvPr/>
            </p:nvSpPr>
            <p:spPr>
              <a:xfrm>
                <a:off x="3211300" y="4011475"/>
                <a:ext cx="16050" cy="16025"/>
              </a:xfrm>
              <a:custGeom>
                <a:avLst/>
                <a:gdLst/>
                <a:ahLst/>
                <a:cxnLst/>
                <a:rect l="l" t="t" r="r" b="b"/>
                <a:pathLst>
                  <a:path w="642" h="641" extrusionOk="0">
                    <a:moveTo>
                      <a:pt x="320" y="1"/>
                    </a:moveTo>
                    <a:cubicBezTo>
                      <a:pt x="144" y="1"/>
                      <a:pt x="1" y="144"/>
                      <a:pt x="1" y="321"/>
                    </a:cubicBezTo>
                    <a:cubicBezTo>
                      <a:pt x="1" y="498"/>
                      <a:pt x="144" y="641"/>
                      <a:pt x="320" y="641"/>
                    </a:cubicBezTo>
                    <a:cubicBezTo>
                      <a:pt x="496" y="641"/>
                      <a:pt x="641" y="498"/>
                      <a:pt x="641" y="321"/>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9" name="Google Shape;1859;p3"/>
              <p:cNvSpPr/>
              <p:nvPr/>
            </p:nvSpPr>
            <p:spPr>
              <a:xfrm>
                <a:off x="3133250" y="4011475"/>
                <a:ext cx="16025" cy="16025"/>
              </a:xfrm>
              <a:custGeom>
                <a:avLst/>
                <a:gdLst/>
                <a:ahLst/>
                <a:cxnLst/>
                <a:rect l="l" t="t" r="r" b="b"/>
                <a:pathLst>
                  <a:path w="641" h="641" extrusionOk="0">
                    <a:moveTo>
                      <a:pt x="322" y="1"/>
                    </a:moveTo>
                    <a:cubicBezTo>
                      <a:pt x="144" y="1"/>
                      <a:pt x="1" y="144"/>
                      <a:pt x="1" y="321"/>
                    </a:cubicBezTo>
                    <a:cubicBezTo>
                      <a:pt x="1" y="498"/>
                      <a:pt x="144" y="641"/>
                      <a:pt x="322" y="641"/>
                    </a:cubicBezTo>
                    <a:cubicBezTo>
                      <a:pt x="498" y="641"/>
                      <a:pt x="641" y="498"/>
                      <a:pt x="641" y="321"/>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0" name="Google Shape;1860;p3"/>
              <p:cNvSpPr/>
              <p:nvPr/>
            </p:nvSpPr>
            <p:spPr>
              <a:xfrm>
                <a:off x="3094225" y="4419550"/>
                <a:ext cx="16025" cy="16025"/>
              </a:xfrm>
              <a:custGeom>
                <a:avLst/>
                <a:gdLst/>
                <a:ahLst/>
                <a:cxnLst/>
                <a:rect l="l" t="t" r="r" b="b"/>
                <a:pathLst>
                  <a:path w="641" h="641" extrusionOk="0">
                    <a:moveTo>
                      <a:pt x="321" y="1"/>
                    </a:moveTo>
                    <a:cubicBezTo>
                      <a:pt x="144" y="1"/>
                      <a:pt x="1" y="144"/>
                      <a:pt x="1" y="320"/>
                    </a:cubicBezTo>
                    <a:cubicBezTo>
                      <a:pt x="1" y="498"/>
                      <a:pt x="144" y="641"/>
                      <a:pt x="321" y="641"/>
                    </a:cubicBezTo>
                    <a:cubicBezTo>
                      <a:pt x="498" y="641"/>
                      <a:pt x="641" y="498"/>
                      <a:pt x="641" y="320"/>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1" name="Google Shape;1861;p3"/>
              <p:cNvSpPr/>
              <p:nvPr/>
            </p:nvSpPr>
            <p:spPr>
              <a:xfrm>
                <a:off x="3094225" y="4453525"/>
                <a:ext cx="16025" cy="16050"/>
              </a:xfrm>
              <a:custGeom>
                <a:avLst/>
                <a:gdLst/>
                <a:ahLst/>
                <a:cxnLst/>
                <a:rect l="l" t="t" r="r" b="b"/>
                <a:pathLst>
                  <a:path w="641" h="642" extrusionOk="0">
                    <a:moveTo>
                      <a:pt x="321" y="1"/>
                    </a:moveTo>
                    <a:cubicBezTo>
                      <a:pt x="144" y="1"/>
                      <a:pt x="1" y="144"/>
                      <a:pt x="1" y="322"/>
                    </a:cubicBezTo>
                    <a:cubicBezTo>
                      <a:pt x="1" y="498"/>
                      <a:pt x="144" y="641"/>
                      <a:pt x="321" y="641"/>
                    </a:cubicBezTo>
                    <a:cubicBezTo>
                      <a:pt x="498" y="641"/>
                      <a:pt x="641" y="498"/>
                      <a:pt x="641" y="322"/>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2" name="Google Shape;1862;p3"/>
              <p:cNvSpPr/>
              <p:nvPr/>
            </p:nvSpPr>
            <p:spPr>
              <a:xfrm>
                <a:off x="3094225" y="4385500"/>
                <a:ext cx="16025" cy="16025"/>
              </a:xfrm>
              <a:custGeom>
                <a:avLst/>
                <a:gdLst/>
                <a:ahLst/>
                <a:cxnLst/>
                <a:rect l="l" t="t" r="r" b="b"/>
                <a:pathLst>
                  <a:path w="641" h="641" extrusionOk="0">
                    <a:moveTo>
                      <a:pt x="321" y="0"/>
                    </a:moveTo>
                    <a:cubicBezTo>
                      <a:pt x="144" y="0"/>
                      <a:pt x="1" y="144"/>
                      <a:pt x="1" y="321"/>
                    </a:cubicBezTo>
                    <a:cubicBezTo>
                      <a:pt x="1" y="498"/>
                      <a:pt x="144" y="641"/>
                      <a:pt x="321" y="641"/>
                    </a:cubicBezTo>
                    <a:cubicBezTo>
                      <a:pt x="498" y="641"/>
                      <a:pt x="641" y="498"/>
                      <a:pt x="641" y="321"/>
                    </a:cubicBezTo>
                    <a:cubicBezTo>
                      <a:pt x="641" y="144"/>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3" name="Google Shape;1863;p3"/>
              <p:cNvSpPr/>
              <p:nvPr/>
            </p:nvSpPr>
            <p:spPr>
              <a:xfrm>
                <a:off x="3094225" y="4351475"/>
                <a:ext cx="16025" cy="16050"/>
              </a:xfrm>
              <a:custGeom>
                <a:avLst/>
                <a:gdLst/>
                <a:ahLst/>
                <a:cxnLst/>
                <a:rect l="l" t="t" r="r" b="b"/>
                <a:pathLst>
                  <a:path w="641" h="642" extrusionOk="0">
                    <a:moveTo>
                      <a:pt x="321" y="1"/>
                    </a:moveTo>
                    <a:cubicBezTo>
                      <a:pt x="144" y="1"/>
                      <a:pt x="1" y="145"/>
                      <a:pt x="1" y="322"/>
                    </a:cubicBezTo>
                    <a:cubicBezTo>
                      <a:pt x="1" y="498"/>
                      <a:pt x="144" y="641"/>
                      <a:pt x="321" y="641"/>
                    </a:cubicBezTo>
                    <a:cubicBezTo>
                      <a:pt x="498" y="641"/>
                      <a:pt x="641" y="498"/>
                      <a:pt x="641" y="322"/>
                    </a:cubicBezTo>
                    <a:cubicBezTo>
                      <a:pt x="641" y="147"/>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4" name="Google Shape;1864;p3"/>
              <p:cNvSpPr/>
              <p:nvPr/>
            </p:nvSpPr>
            <p:spPr>
              <a:xfrm>
                <a:off x="3094225" y="4317500"/>
                <a:ext cx="16025" cy="16050"/>
              </a:xfrm>
              <a:custGeom>
                <a:avLst/>
                <a:gdLst/>
                <a:ahLst/>
                <a:cxnLst/>
                <a:rect l="l" t="t" r="r" b="b"/>
                <a:pathLst>
                  <a:path w="641" h="642" extrusionOk="0">
                    <a:moveTo>
                      <a:pt x="321" y="1"/>
                    </a:moveTo>
                    <a:cubicBezTo>
                      <a:pt x="144" y="1"/>
                      <a:pt x="1" y="144"/>
                      <a:pt x="1" y="322"/>
                    </a:cubicBezTo>
                    <a:cubicBezTo>
                      <a:pt x="1" y="498"/>
                      <a:pt x="144" y="641"/>
                      <a:pt x="321" y="641"/>
                    </a:cubicBezTo>
                    <a:cubicBezTo>
                      <a:pt x="498" y="641"/>
                      <a:pt x="641" y="498"/>
                      <a:pt x="641" y="322"/>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5" name="Google Shape;1865;p3"/>
              <p:cNvSpPr/>
              <p:nvPr/>
            </p:nvSpPr>
            <p:spPr>
              <a:xfrm>
                <a:off x="3094225" y="4521525"/>
                <a:ext cx="16025" cy="16025"/>
              </a:xfrm>
              <a:custGeom>
                <a:avLst/>
                <a:gdLst/>
                <a:ahLst/>
                <a:cxnLst/>
                <a:rect l="l" t="t" r="r" b="b"/>
                <a:pathLst>
                  <a:path w="641" h="641" extrusionOk="0">
                    <a:moveTo>
                      <a:pt x="321" y="0"/>
                    </a:moveTo>
                    <a:cubicBezTo>
                      <a:pt x="144" y="0"/>
                      <a:pt x="1" y="144"/>
                      <a:pt x="1" y="321"/>
                    </a:cubicBezTo>
                    <a:cubicBezTo>
                      <a:pt x="1" y="498"/>
                      <a:pt x="144" y="641"/>
                      <a:pt x="321" y="641"/>
                    </a:cubicBezTo>
                    <a:cubicBezTo>
                      <a:pt x="498" y="641"/>
                      <a:pt x="641" y="498"/>
                      <a:pt x="641" y="321"/>
                    </a:cubicBezTo>
                    <a:cubicBezTo>
                      <a:pt x="641" y="144"/>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6" name="Google Shape;1866;p3"/>
              <p:cNvSpPr/>
              <p:nvPr/>
            </p:nvSpPr>
            <p:spPr>
              <a:xfrm>
                <a:off x="3094225" y="4555550"/>
                <a:ext cx="16025" cy="16025"/>
              </a:xfrm>
              <a:custGeom>
                <a:avLst/>
                <a:gdLst/>
                <a:ahLst/>
                <a:cxnLst/>
                <a:rect l="l" t="t" r="r" b="b"/>
                <a:pathLst>
                  <a:path w="641" h="641" extrusionOk="0">
                    <a:moveTo>
                      <a:pt x="321" y="0"/>
                    </a:moveTo>
                    <a:cubicBezTo>
                      <a:pt x="144" y="0"/>
                      <a:pt x="1" y="143"/>
                      <a:pt x="1" y="319"/>
                    </a:cubicBezTo>
                    <a:cubicBezTo>
                      <a:pt x="1" y="497"/>
                      <a:pt x="144" y="640"/>
                      <a:pt x="321" y="640"/>
                    </a:cubicBezTo>
                    <a:cubicBezTo>
                      <a:pt x="498" y="640"/>
                      <a:pt x="641" y="497"/>
                      <a:pt x="641" y="319"/>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7" name="Google Shape;1867;p3"/>
              <p:cNvSpPr/>
              <p:nvPr/>
            </p:nvSpPr>
            <p:spPr>
              <a:xfrm>
                <a:off x="3094225" y="4487550"/>
                <a:ext cx="16025" cy="16025"/>
              </a:xfrm>
              <a:custGeom>
                <a:avLst/>
                <a:gdLst/>
                <a:ahLst/>
                <a:cxnLst/>
                <a:rect l="l" t="t" r="r" b="b"/>
                <a:pathLst>
                  <a:path w="641" h="641" extrusionOk="0">
                    <a:moveTo>
                      <a:pt x="321" y="0"/>
                    </a:moveTo>
                    <a:cubicBezTo>
                      <a:pt x="144" y="0"/>
                      <a:pt x="1" y="143"/>
                      <a:pt x="1" y="320"/>
                    </a:cubicBezTo>
                    <a:cubicBezTo>
                      <a:pt x="1" y="498"/>
                      <a:pt x="144" y="641"/>
                      <a:pt x="321" y="641"/>
                    </a:cubicBezTo>
                    <a:cubicBezTo>
                      <a:pt x="498" y="641"/>
                      <a:pt x="641" y="498"/>
                      <a:pt x="641" y="320"/>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8" name="Google Shape;1868;p3"/>
              <p:cNvSpPr/>
              <p:nvPr/>
            </p:nvSpPr>
            <p:spPr>
              <a:xfrm>
                <a:off x="3133400" y="3952975"/>
                <a:ext cx="15125" cy="6550"/>
              </a:xfrm>
              <a:custGeom>
                <a:avLst/>
                <a:gdLst/>
                <a:ahLst/>
                <a:cxnLst/>
                <a:rect l="l" t="t" r="r" b="b"/>
                <a:pathLst>
                  <a:path w="605" h="262" extrusionOk="0">
                    <a:moveTo>
                      <a:pt x="1" y="1"/>
                    </a:moveTo>
                    <a:lnTo>
                      <a:pt x="1" y="1"/>
                    </a:lnTo>
                    <a:cubicBezTo>
                      <a:pt x="29" y="151"/>
                      <a:pt x="159" y="261"/>
                      <a:pt x="316" y="261"/>
                    </a:cubicBezTo>
                    <a:cubicBezTo>
                      <a:pt x="445" y="261"/>
                      <a:pt x="557" y="184"/>
                      <a:pt x="605" y="73"/>
                    </a:cubicBezTo>
                    <a:cubicBezTo>
                      <a:pt x="406" y="46"/>
                      <a:pt x="204" y="20"/>
                      <a:pt x="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9" name="Google Shape;1869;p3"/>
              <p:cNvSpPr/>
              <p:nvPr/>
            </p:nvSpPr>
            <p:spPr>
              <a:xfrm>
                <a:off x="3094125" y="4113475"/>
                <a:ext cx="16175" cy="16050"/>
              </a:xfrm>
              <a:custGeom>
                <a:avLst/>
                <a:gdLst/>
                <a:ahLst/>
                <a:cxnLst/>
                <a:rect l="l" t="t" r="r" b="b"/>
                <a:pathLst>
                  <a:path w="647" h="642" extrusionOk="0">
                    <a:moveTo>
                      <a:pt x="324" y="1"/>
                    </a:moveTo>
                    <a:cubicBezTo>
                      <a:pt x="322" y="1"/>
                      <a:pt x="320" y="1"/>
                      <a:pt x="318" y="1"/>
                    </a:cubicBezTo>
                    <a:cubicBezTo>
                      <a:pt x="140" y="4"/>
                      <a:pt x="0" y="150"/>
                      <a:pt x="3" y="328"/>
                    </a:cubicBezTo>
                    <a:cubicBezTo>
                      <a:pt x="8" y="502"/>
                      <a:pt x="151" y="641"/>
                      <a:pt x="324" y="641"/>
                    </a:cubicBezTo>
                    <a:cubicBezTo>
                      <a:pt x="326" y="641"/>
                      <a:pt x="328" y="641"/>
                      <a:pt x="330" y="641"/>
                    </a:cubicBezTo>
                    <a:cubicBezTo>
                      <a:pt x="506" y="638"/>
                      <a:pt x="646" y="492"/>
                      <a:pt x="643" y="314"/>
                    </a:cubicBezTo>
                    <a:cubicBezTo>
                      <a:pt x="640" y="140"/>
                      <a:pt x="497" y="1"/>
                      <a:pt x="324"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0" name="Google Shape;1870;p3"/>
              <p:cNvSpPr/>
              <p:nvPr/>
            </p:nvSpPr>
            <p:spPr>
              <a:xfrm>
                <a:off x="3094125" y="4079500"/>
                <a:ext cx="16175" cy="16000"/>
              </a:xfrm>
              <a:custGeom>
                <a:avLst/>
                <a:gdLst/>
                <a:ahLst/>
                <a:cxnLst/>
                <a:rect l="l" t="t" r="r" b="b"/>
                <a:pathLst>
                  <a:path w="647" h="640" extrusionOk="0">
                    <a:moveTo>
                      <a:pt x="326" y="1"/>
                    </a:moveTo>
                    <a:cubicBezTo>
                      <a:pt x="323" y="1"/>
                      <a:pt x="321" y="1"/>
                      <a:pt x="318" y="1"/>
                    </a:cubicBezTo>
                    <a:cubicBezTo>
                      <a:pt x="140" y="4"/>
                      <a:pt x="0" y="150"/>
                      <a:pt x="3" y="326"/>
                    </a:cubicBezTo>
                    <a:cubicBezTo>
                      <a:pt x="7" y="500"/>
                      <a:pt x="149" y="640"/>
                      <a:pt x="322" y="640"/>
                    </a:cubicBezTo>
                    <a:cubicBezTo>
                      <a:pt x="325" y="640"/>
                      <a:pt x="327" y="640"/>
                      <a:pt x="330" y="640"/>
                    </a:cubicBezTo>
                    <a:cubicBezTo>
                      <a:pt x="506" y="637"/>
                      <a:pt x="646" y="490"/>
                      <a:pt x="643" y="314"/>
                    </a:cubicBezTo>
                    <a:cubicBezTo>
                      <a:pt x="640" y="141"/>
                      <a:pt x="499" y="1"/>
                      <a:pt x="326"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1" name="Google Shape;1871;p3"/>
              <p:cNvSpPr/>
              <p:nvPr/>
            </p:nvSpPr>
            <p:spPr>
              <a:xfrm>
                <a:off x="3094225" y="4147550"/>
                <a:ext cx="16025" cy="16025"/>
              </a:xfrm>
              <a:custGeom>
                <a:avLst/>
                <a:gdLst/>
                <a:ahLst/>
                <a:cxnLst/>
                <a:rect l="l" t="t" r="r" b="b"/>
                <a:pathLst>
                  <a:path w="641" h="641" extrusionOk="0">
                    <a:moveTo>
                      <a:pt x="321" y="0"/>
                    </a:moveTo>
                    <a:cubicBezTo>
                      <a:pt x="144" y="0"/>
                      <a:pt x="1" y="143"/>
                      <a:pt x="1" y="319"/>
                    </a:cubicBezTo>
                    <a:cubicBezTo>
                      <a:pt x="1" y="497"/>
                      <a:pt x="144" y="640"/>
                      <a:pt x="321" y="640"/>
                    </a:cubicBezTo>
                    <a:cubicBezTo>
                      <a:pt x="498" y="640"/>
                      <a:pt x="641" y="497"/>
                      <a:pt x="641" y="319"/>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2" name="Google Shape;1872;p3"/>
              <p:cNvSpPr/>
              <p:nvPr/>
            </p:nvSpPr>
            <p:spPr>
              <a:xfrm>
                <a:off x="3094225" y="4215525"/>
                <a:ext cx="16025" cy="16050"/>
              </a:xfrm>
              <a:custGeom>
                <a:avLst/>
                <a:gdLst/>
                <a:ahLst/>
                <a:cxnLst/>
                <a:rect l="l" t="t" r="r" b="b"/>
                <a:pathLst>
                  <a:path w="641" h="642" extrusionOk="0">
                    <a:moveTo>
                      <a:pt x="321" y="1"/>
                    </a:moveTo>
                    <a:cubicBezTo>
                      <a:pt x="144" y="1"/>
                      <a:pt x="1" y="144"/>
                      <a:pt x="1" y="320"/>
                    </a:cubicBezTo>
                    <a:cubicBezTo>
                      <a:pt x="1" y="498"/>
                      <a:pt x="144" y="641"/>
                      <a:pt x="321" y="641"/>
                    </a:cubicBezTo>
                    <a:cubicBezTo>
                      <a:pt x="498" y="641"/>
                      <a:pt x="641" y="498"/>
                      <a:pt x="641" y="320"/>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3" name="Google Shape;1873;p3"/>
              <p:cNvSpPr/>
              <p:nvPr/>
            </p:nvSpPr>
            <p:spPr>
              <a:xfrm>
                <a:off x="3094225" y="4249500"/>
                <a:ext cx="16025" cy="16050"/>
              </a:xfrm>
              <a:custGeom>
                <a:avLst/>
                <a:gdLst/>
                <a:ahLst/>
                <a:cxnLst/>
                <a:rect l="l" t="t" r="r" b="b"/>
                <a:pathLst>
                  <a:path w="641" h="642" extrusionOk="0">
                    <a:moveTo>
                      <a:pt x="321" y="1"/>
                    </a:moveTo>
                    <a:cubicBezTo>
                      <a:pt x="144" y="1"/>
                      <a:pt x="1" y="144"/>
                      <a:pt x="1" y="322"/>
                    </a:cubicBezTo>
                    <a:cubicBezTo>
                      <a:pt x="1" y="498"/>
                      <a:pt x="144" y="641"/>
                      <a:pt x="321" y="641"/>
                    </a:cubicBezTo>
                    <a:cubicBezTo>
                      <a:pt x="498" y="641"/>
                      <a:pt x="641" y="498"/>
                      <a:pt x="641" y="322"/>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4" name="Google Shape;1874;p3"/>
              <p:cNvSpPr/>
              <p:nvPr/>
            </p:nvSpPr>
            <p:spPr>
              <a:xfrm>
                <a:off x="3133250" y="4487550"/>
                <a:ext cx="16025" cy="16025"/>
              </a:xfrm>
              <a:custGeom>
                <a:avLst/>
                <a:gdLst/>
                <a:ahLst/>
                <a:cxnLst/>
                <a:rect l="l" t="t" r="r" b="b"/>
                <a:pathLst>
                  <a:path w="641"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5" name="Google Shape;1875;p3"/>
              <p:cNvSpPr/>
              <p:nvPr/>
            </p:nvSpPr>
            <p:spPr>
              <a:xfrm>
                <a:off x="3094225" y="4283525"/>
                <a:ext cx="16025" cy="16025"/>
              </a:xfrm>
              <a:custGeom>
                <a:avLst/>
                <a:gdLst/>
                <a:ahLst/>
                <a:cxnLst/>
                <a:rect l="l" t="t" r="r" b="b"/>
                <a:pathLst>
                  <a:path w="641" h="641" extrusionOk="0">
                    <a:moveTo>
                      <a:pt x="321" y="1"/>
                    </a:moveTo>
                    <a:cubicBezTo>
                      <a:pt x="144" y="1"/>
                      <a:pt x="1" y="144"/>
                      <a:pt x="1" y="320"/>
                    </a:cubicBezTo>
                    <a:cubicBezTo>
                      <a:pt x="1" y="496"/>
                      <a:pt x="144" y="641"/>
                      <a:pt x="321" y="641"/>
                    </a:cubicBezTo>
                    <a:cubicBezTo>
                      <a:pt x="498" y="641"/>
                      <a:pt x="641" y="496"/>
                      <a:pt x="641" y="320"/>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6" name="Google Shape;1876;p3"/>
              <p:cNvSpPr/>
              <p:nvPr/>
            </p:nvSpPr>
            <p:spPr>
              <a:xfrm>
                <a:off x="3094225" y="4181525"/>
                <a:ext cx="16025" cy="16025"/>
              </a:xfrm>
              <a:custGeom>
                <a:avLst/>
                <a:gdLst/>
                <a:ahLst/>
                <a:cxnLst/>
                <a:rect l="l" t="t" r="r" b="b"/>
                <a:pathLst>
                  <a:path w="641" h="641" extrusionOk="0">
                    <a:moveTo>
                      <a:pt x="321" y="0"/>
                    </a:moveTo>
                    <a:cubicBezTo>
                      <a:pt x="144" y="0"/>
                      <a:pt x="1" y="143"/>
                      <a:pt x="1" y="321"/>
                    </a:cubicBezTo>
                    <a:cubicBezTo>
                      <a:pt x="1" y="497"/>
                      <a:pt x="144" y="641"/>
                      <a:pt x="321" y="641"/>
                    </a:cubicBezTo>
                    <a:cubicBezTo>
                      <a:pt x="498" y="641"/>
                      <a:pt x="641" y="497"/>
                      <a:pt x="641" y="321"/>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7" name="Google Shape;1877;p3"/>
              <p:cNvSpPr/>
              <p:nvPr/>
            </p:nvSpPr>
            <p:spPr>
              <a:xfrm>
                <a:off x="3133250" y="4317500"/>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8" name="Google Shape;1878;p3"/>
              <p:cNvSpPr/>
              <p:nvPr/>
            </p:nvSpPr>
            <p:spPr>
              <a:xfrm>
                <a:off x="3133250" y="4351475"/>
                <a:ext cx="16025" cy="16050"/>
              </a:xfrm>
              <a:custGeom>
                <a:avLst/>
                <a:gdLst/>
                <a:ahLst/>
                <a:cxnLst/>
                <a:rect l="l" t="t" r="r" b="b"/>
                <a:pathLst>
                  <a:path w="641"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9" name="Google Shape;1879;p3"/>
              <p:cNvSpPr/>
              <p:nvPr/>
            </p:nvSpPr>
            <p:spPr>
              <a:xfrm>
                <a:off x="3133250" y="4283525"/>
                <a:ext cx="16025" cy="16025"/>
              </a:xfrm>
              <a:custGeom>
                <a:avLst/>
                <a:gdLst/>
                <a:ahLst/>
                <a:cxnLst/>
                <a:rect l="l" t="t" r="r" b="b"/>
                <a:pathLst>
                  <a:path w="641"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0" name="Google Shape;1880;p3"/>
              <p:cNvSpPr/>
              <p:nvPr/>
            </p:nvSpPr>
            <p:spPr>
              <a:xfrm>
                <a:off x="3133250" y="4385500"/>
                <a:ext cx="16025" cy="16025"/>
              </a:xfrm>
              <a:custGeom>
                <a:avLst/>
                <a:gdLst/>
                <a:ahLst/>
                <a:cxnLst/>
                <a:rect l="l" t="t" r="r" b="b"/>
                <a:pathLst>
                  <a:path w="641"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1" name="Google Shape;1881;p3"/>
              <p:cNvSpPr/>
              <p:nvPr/>
            </p:nvSpPr>
            <p:spPr>
              <a:xfrm>
                <a:off x="3133250" y="4453525"/>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2" name="Google Shape;1882;p3"/>
              <p:cNvSpPr/>
              <p:nvPr/>
            </p:nvSpPr>
            <p:spPr>
              <a:xfrm>
                <a:off x="3133250" y="4419550"/>
                <a:ext cx="16025" cy="16025"/>
              </a:xfrm>
              <a:custGeom>
                <a:avLst/>
                <a:gdLst/>
                <a:ahLst/>
                <a:cxnLst/>
                <a:rect l="l" t="t" r="r" b="b"/>
                <a:pathLst>
                  <a:path w="641"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3" name="Google Shape;1883;p3"/>
              <p:cNvSpPr/>
              <p:nvPr/>
            </p:nvSpPr>
            <p:spPr>
              <a:xfrm>
                <a:off x="3133250" y="4249500"/>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4" name="Google Shape;1884;p3"/>
              <p:cNvSpPr/>
              <p:nvPr/>
            </p:nvSpPr>
            <p:spPr>
              <a:xfrm>
                <a:off x="3133250" y="4045525"/>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5" name="Google Shape;1885;p3"/>
              <p:cNvSpPr/>
              <p:nvPr/>
            </p:nvSpPr>
            <p:spPr>
              <a:xfrm>
                <a:off x="3133250" y="3977500"/>
                <a:ext cx="16025" cy="16025"/>
              </a:xfrm>
              <a:custGeom>
                <a:avLst/>
                <a:gdLst/>
                <a:ahLst/>
                <a:cxnLst/>
                <a:rect l="l" t="t" r="r" b="b"/>
                <a:pathLst>
                  <a:path w="641"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6" name="Google Shape;1886;p3"/>
              <p:cNvSpPr/>
              <p:nvPr/>
            </p:nvSpPr>
            <p:spPr>
              <a:xfrm>
                <a:off x="3133250" y="4079550"/>
                <a:ext cx="16025" cy="16025"/>
              </a:xfrm>
              <a:custGeom>
                <a:avLst/>
                <a:gdLst/>
                <a:ahLst/>
                <a:cxnLst/>
                <a:rect l="l" t="t" r="r" b="b"/>
                <a:pathLst>
                  <a:path w="641" h="641" extrusionOk="0">
                    <a:moveTo>
                      <a:pt x="322" y="0"/>
                    </a:moveTo>
                    <a:cubicBezTo>
                      <a:pt x="144" y="0"/>
                      <a:pt x="1" y="143"/>
                      <a:pt x="1" y="320"/>
                    </a:cubicBezTo>
                    <a:cubicBezTo>
                      <a:pt x="1" y="496"/>
                      <a:pt x="144" y="641"/>
                      <a:pt x="322" y="641"/>
                    </a:cubicBezTo>
                    <a:cubicBezTo>
                      <a:pt x="498" y="641"/>
                      <a:pt x="641" y="496"/>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7" name="Google Shape;1887;p3"/>
              <p:cNvSpPr/>
              <p:nvPr/>
            </p:nvSpPr>
            <p:spPr>
              <a:xfrm>
                <a:off x="3211300" y="4385500"/>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8" name="Google Shape;1888;p3"/>
              <p:cNvSpPr/>
              <p:nvPr/>
            </p:nvSpPr>
            <p:spPr>
              <a:xfrm>
                <a:off x="3133250" y="4215525"/>
                <a:ext cx="16025" cy="16050"/>
              </a:xfrm>
              <a:custGeom>
                <a:avLst/>
                <a:gdLst/>
                <a:ahLst/>
                <a:cxnLst/>
                <a:rect l="l" t="t" r="r" b="b"/>
                <a:pathLst>
                  <a:path w="641"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9" name="Google Shape;1889;p3"/>
              <p:cNvSpPr/>
              <p:nvPr/>
            </p:nvSpPr>
            <p:spPr>
              <a:xfrm>
                <a:off x="3133250" y="4113525"/>
                <a:ext cx="16025" cy="16025"/>
              </a:xfrm>
              <a:custGeom>
                <a:avLst/>
                <a:gdLst/>
                <a:ahLst/>
                <a:cxnLst/>
                <a:rect l="l" t="t" r="r" b="b"/>
                <a:pathLst>
                  <a:path w="641"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0" name="Google Shape;1890;p3"/>
              <p:cNvSpPr/>
              <p:nvPr/>
            </p:nvSpPr>
            <p:spPr>
              <a:xfrm>
                <a:off x="3133250" y="4181525"/>
                <a:ext cx="16025" cy="16025"/>
              </a:xfrm>
              <a:custGeom>
                <a:avLst/>
                <a:gdLst/>
                <a:ahLst/>
                <a:cxnLst/>
                <a:rect l="l" t="t" r="r" b="b"/>
                <a:pathLst>
                  <a:path w="641"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1" name="Google Shape;1891;p3"/>
              <p:cNvSpPr/>
              <p:nvPr/>
            </p:nvSpPr>
            <p:spPr>
              <a:xfrm>
                <a:off x="3133250" y="4147550"/>
                <a:ext cx="16025" cy="16025"/>
              </a:xfrm>
              <a:custGeom>
                <a:avLst/>
                <a:gdLst/>
                <a:ahLst/>
                <a:cxnLst/>
                <a:rect l="l" t="t" r="r" b="b"/>
                <a:pathLst>
                  <a:path w="641"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2" name="Google Shape;1892;p3"/>
              <p:cNvSpPr/>
              <p:nvPr/>
            </p:nvSpPr>
            <p:spPr>
              <a:xfrm>
                <a:off x="3367450" y="4419550"/>
                <a:ext cx="16025" cy="16025"/>
              </a:xfrm>
              <a:custGeom>
                <a:avLst/>
                <a:gdLst/>
                <a:ahLst/>
                <a:cxnLst/>
                <a:rect l="l" t="t" r="r" b="b"/>
                <a:pathLst>
                  <a:path w="641" h="641" extrusionOk="0">
                    <a:moveTo>
                      <a:pt x="320" y="1"/>
                    </a:moveTo>
                    <a:cubicBezTo>
                      <a:pt x="143" y="1"/>
                      <a:pt x="0" y="144"/>
                      <a:pt x="0" y="320"/>
                    </a:cubicBezTo>
                    <a:cubicBezTo>
                      <a:pt x="0" y="498"/>
                      <a:pt x="143"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3" name="Google Shape;1893;p3"/>
              <p:cNvSpPr/>
              <p:nvPr/>
            </p:nvSpPr>
            <p:spPr>
              <a:xfrm>
                <a:off x="3328375"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4" name="Google Shape;1894;p3"/>
              <p:cNvSpPr/>
              <p:nvPr/>
            </p:nvSpPr>
            <p:spPr>
              <a:xfrm>
                <a:off x="3328375"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5" name="Google Shape;1895;p3"/>
              <p:cNvSpPr/>
              <p:nvPr/>
            </p:nvSpPr>
            <p:spPr>
              <a:xfrm>
                <a:off x="3328375"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6" name="Google Shape;1896;p3"/>
              <p:cNvSpPr/>
              <p:nvPr/>
            </p:nvSpPr>
            <p:spPr>
              <a:xfrm>
                <a:off x="3328375"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7" name="Google Shape;1897;p3"/>
              <p:cNvSpPr/>
              <p:nvPr/>
            </p:nvSpPr>
            <p:spPr>
              <a:xfrm>
                <a:off x="3328375"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8" name="Google Shape;1898;p3"/>
              <p:cNvSpPr/>
              <p:nvPr/>
            </p:nvSpPr>
            <p:spPr>
              <a:xfrm>
                <a:off x="3328375"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9" name="Google Shape;1899;p3"/>
              <p:cNvSpPr/>
              <p:nvPr/>
            </p:nvSpPr>
            <p:spPr>
              <a:xfrm>
                <a:off x="3328375"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0" name="Google Shape;1900;p3"/>
              <p:cNvSpPr/>
              <p:nvPr/>
            </p:nvSpPr>
            <p:spPr>
              <a:xfrm>
                <a:off x="3328375"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1" name="Google Shape;1901;p3"/>
              <p:cNvSpPr/>
              <p:nvPr/>
            </p:nvSpPr>
            <p:spPr>
              <a:xfrm>
                <a:off x="3289350"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2" name="Google Shape;1902;p3"/>
              <p:cNvSpPr/>
              <p:nvPr/>
            </p:nvSpPr>
            <p:spPr>
              <a:xfrm>
                <a:off x="3289350" y="4487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3" name="Google Shape;1903;p3"/>
              <p:cNvSpPr/>
              <p:nvPr/>
            </p:nvSpPr>
            <p:spPr>
              <a:xfrm>
                <a:off x="3289350"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4" name="Google Shape;1904;p3"/>
              <p:cNvSpPr/>
              <p:nvPr/>
            </p:nvSpPr>
            <p:spPr>
              <a:xfrm>
                <a:off x="3289350"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5" name="Google Shape;1905;p3"/>
              <p:cNvSpPr/>
              <p:nvPr/>
            </p:nvSpPr>
            <p:spPr>
              <a:xfrm>
                <a:off x="3289350"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6" name="Google Shape;1906;p3"/>
              <p:cNvSpPr/>
              <p:nvPr/>
            </p:nvSpPr>
            <p:spPr>
              <a:xfrm>
                <a:off x="3328375" y="4079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7" name="Google Shape;1907;p3"/>
              <p:cNvSpPr/>
              <p:nvPr/>
            </p:nvSpPr>
            <p:spPr>
              <a:xfrm>
                <a:off x="3328375" y="4113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8" name="Google Shape;1908;p3"/>
              <p:cNvSpPr/>
              <p:nvPr/>
            </p:nvSpPr>
            <p:spPr>
              <a:xfrm>
                <a:off x="3328375" y="4047150"/>
                <a:ext cx="14125" cy="14425"/>
              </a:xfrm>
              <a:custGeom>
                <a:avLst/>
                <a:gdLst/>
                <a:ahLst/>
                <a:cxnLst/>
                <a:rect l="l" t="t" r="r" b="b"/>
                <a:pathLst>
                  <a:path w="565" h="577" extrusionOk="0">
                    <a:moveTo>
                      <a:pt x="129" y="0"/>
                    </a:moveTo>
                    <a:cubicBezTo>
                      <a:pt x="52" y="58"/>
                      <a:pt x="1" y="151"/>
                      <a:pt x="1" y="257"/>
                    </a:cubicBezTo>
                    <a:cubicBezTo>
                      <a:pt x="1" y="433"/>
                      <a:pt x="144" y="576"/>
                      <a:pt x="322" y="576"/>
                    </a:cubicBezTo>
                    <a:cubicBezTo>
                      <a:pt x="420" y="576"/>
                      <a:pt x="506" y="531"/>
                      <a:pt x="564" y="462"/>
                    </a:cubicBezTo>
                    <a:cubicBezTo>
                      <a:pt x="423" y="305"/>
                      <a:pt x="278" y="151"/>
                      <a:pt x="129"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9" name="Google Shape;1909;p3"/>
              <p:cNvSpPr/>
              <p:nvPr/>
            </p:nvSpPr>
            <p:spPr>
              <a:xfrm>
                <a:off x="3328375"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0" name="Google Shape;1910;p3"/>
              <p:cNvSpPr/>
              <p:nvPr/>
            </p:nvSpPr>
            <p:spPr>
              <a:xfrm>
                <a:off x="3367450" y="4385500"/>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1" name="Google Shape;1911;p3"/>
              <p:cNvSpPr/>
              <p:nvPr/>
            </p:nvSpPr>
            <p:spPr>
              <a:xfrm>
                <a:off x="3406475" y="4182050"/>
                <a:ext cx="9525" cy="15500"/>
              </a:xfrm>
              <a:custGeom>
                <a:avLst/>
                <a:gdLst/>
                <a:ahLst/>
                <a:cxnLst/>
                <a:rect l="l" t="t" r="r" b="b"/>
                <a:pathLst>
                  <a:path w="381" h="620" extrusionOk="0">
                    <a:moveTo>
                      <a:pt x="213" y="0"/>
                    </a:moveTo>
                    <a:cubicBezTo>
                      <a:pt x="89" y="44"/>
                      <a:pt x="0" y="160"/>
                      <a:pt x="0" y="300"/>
                    </a:cubicBezTo>
                    <a:cubicBezTo>
                      <a:pt x="0" y="476"/>
                      <a:pt x="143" y="620"/>
                      <a:pt x="320" y="620"/>
                    </a:cubicBezTo>
                    <a:cubicBezTo>
                      <a:pt x="341" y="620"/>
                      <a:pt x="360" y="618"/>
                      <a:pt x="380" y="614"/>
                    </a:cubicBezTo>
                    <a:cubicBezTo>
                      <a:pt x="330" y="407"/>
                      <a:pt x="275" y="202"/>
                      <a:pt x="213"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2" name="Google Shape;1912;p3"/>
              <p:cNvSpPr/>
              <p:nvPr/>
            </p:nvSpPr>
            <p:spPr>
              <a:xfrm>
                <a:off x="3367450" y="4351475"/>
                <a:ext cx="16025" cy="16050"/>
              </a:xfrm>
              <a:custGeom>
                <a:avLst/>
                <a:gdLst/>
                <a:ahLst/>
                <a:cxnLst/>
                <a:rect l="l" t="t" r="r" b="b"/>
                <a:pathLst>
                  <a:path w="641" h="642" extrusionOk="0">
                    <a:moveTo>
                      <a:pt x="320" y="1"/>
                    </a:moveTo>
                    <a:cubicBezTo>
                      <a:pt x="143" y="1"/>
                      <a:pt x="0" y="145"/>
                      <a:pt x="0" y="322"/>
                    </a:cubicBezTo>
                    <a:cubicBezTo>
                      <a:pt x="0" y="498"/>
                      <a:pt x="143"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3" name="Google Shape;1913;p3"/>
              <p:cNvSpPr/>
              <p:nvPr/>
            </p:nvSpPr>
            <p:spPr>
              <a:xfrm>
                <a:off x="3094125" y="4045500"/>
                <a:ext cx="16175" cy="16025"/>
              </a:xfrm>
              <a:custGeom>
                <a:avLst/>
                <a:gdLst/>
                <a:ahLst/>
                <a:cxnLst/>
                <a:rect l="l" t="t" r="r" b="b"/>
                <a:pathLst>
                  <a:path w="647" h="641" extrusionOk="0">
                    <a:moveTo>
                      <a:pt x="324" y="0"/>
                    </a:moveTo>
                    <a:cubicBezTo>
                      <a:pt x="322" y="0"/>
                      <a:pt x="320" y="0"/>
                      <a:pt x="318" y="0"/>
                    </a:cubicBezTo>
                    <a:cubicBezTo>
                      <a:pt x="140" y="3"/>
                      <a:pt x="0" y="149"/>
                      <a:pt x="3" y="327"/>
                    </a:cubicBezTo>
                    <a:cubicBezTo>
                      <a:pt x="8" y="502"/>
                      <a:pt x="151" y="641"/>
                      <a:pt x="324" y="641"/>
                    </a:cubicBezTo>
                    <a:cubicBezTo>
                      <a:pt x="326" y="641"/>
                      <a:pt x="328" y="641"/>
                      <a:pt x="330" y="641"/>
                    </a:cubicBezTo>
                    <a:cubicBezTo>
                      <a:pt x="506" y="638"/>
                      <a:pt x="646" y="491"/>
                      <a:pt x="643" y="314"/>
                    </a:cubicBezTo>
                    <a:cubicBezTo>
                      <a:pt x="640" y="139"/>
                      <a:pt x="497" y="0"/>
                      <a:pt x="324"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4" name="Google Shape;1914;p3"/>
              <p:cNvSpPr/>
              <p:nvPr/>
            </p:nvSpPr>
            <p:spPr>
              <a:xfrm>
                <a:off x="3406475" y="4215525"/>
                <a:ext cx="15275" cy="16050"/>
              </a:xfrm>
              <a:custGeom>
                <a:avLst/>
                <a:gdLst/>
                <a:ahLst/>
                <a:cxnLst/>
                <a:rect l="l" t="t" r="r" b="b"/>
                <a:pathLst>
                  <a:path w="611" h="642" extrusionOk="0">
                    <a:moveTo>
                      <a:pt x="320" y="1"/>
                    </a:moveTo>
                    <a:cubicBezTo>
                      <a:pt x="143" y="1"/>
                      <a:pt x="0" y="144"/>
                      <a:pt x="0" y="320"/>
                    </a:cubicBezTo>
                    <a:cubicBezTo>
                      <a:pt x="0" y="498"/>
                      <a:pt x="143" y="641"/>
                      <a:pt x="320" y="641"/>
                    </a:cubicBezTo>
                    <a:cubicBezTo>
                      <a:pt x="451" y="641"/>
                      <a:pt x="561" y="563"/>
                      <a:pt x="611" y="453"/>
                    </a:cubicBezTo>
                    <a:cubicBezTo>
                      <a:pt x="594" y="335"/>
                      <a:pt x="574" y="219"/>
                      <a:pt x="553" y="103"/>
                    </a:cubicBezTo>
                    <a:cubicBezTo>
                      <a:pt x="496" y="40"/>
                      <a:pt x="413"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5" name="Google Shape;1915;p3"/>
              <p:cNvSpPr/>
              <p:nvPr/>
            </p:nvSpPr>
            <p:spPr>
              <a:xfrm>
                <a:off x="3406475"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6" name="Google Shape;1916;p3"/>
              <p:cNvSpPr/>
              <p:nvPr/>
            </p:nvSpPr>
            <p:spPr>
              <a:xfrm>
                <a:off x="3406475"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7" name="Google Shape;1917;p3"/>
              <p:cNvSpPr/>
              <p:nvPr/>
            </p:nvSpPr>
            <p:spPr>
              <a:xfrm>
                <a:off x="3367450" y="4147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8" name="Google Shape;1918;p3"/>
              <p:cNvSpPr/>
              <p:nvPr/>
            </p:nvSpPr>
            <p:spPr>
              <a:xfrm>
                <a:off x="3367450" y="4181525"/>
                <a:ext cx="16025" cy="16025"/>
              </a:xfrm>
              <a:custGeom>
                <a:avLst/>
                <a:gdLst/>
                <a:ahLst/>
                <a:cxnLst/>
                <a:rect l="l" t="t" r="r" b="b"/>
                <a:pathLst>
                  <a:path w="641" h="641" extrusionOk="0">
                    <a:moveTo>
                      <a:pt x="320" y="0"/>
                    </a:moveTo>
                    <a:cubicBezTo>
                      <a:pt x="143" y="0"/>
                      <a:pt x="0" y="143"/>
                      <a:pt x="0" y="321"/>
                    </a:cubicBezTo>
                    <a:cubicBezTo>
                      <a:pt x="0" y="497"/>
                      <a:pt x="143"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9" name="Google Shape;1919;p3"/>
              <p:cNvSpPr/>
              <p:nvPr/>
            </p:nvSpPr>
            <p:spPr>
              <a:xfrm>
                <a:off x="3328375"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0" name="Google Shape;1920;p3"/>
              <p:cNvSpPr/>
              <p:nvPr/>
            </p:nvSpPr>
            <p:spPr>
              <a:xfrm>
                <a:off x="3367450" y="4317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1" name="Google Shape;1921;p3"/>
              <p:cNvSpPr/>
              <p:nvPr/>
            </p:nvSpPr>
            <p:spPr>
              <a:xfrm>
                <a:off x="3367450" y="4113525"/>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2" name="Google Shape;1922;p3"/>
              <p:cNvSpPr/>
              <p:nvPr/>
            </p:nvSpPr>
            <p:spPr>
              <a:xfrm>
                <a:off x="3367450" y="4215525"/>
                <a:ext cx="16025" cy="16050"/>
              </a:xfrm>
              <a:custGeom>
                <a:avLst/>
                <a:gdLst/>
                <a:ahLst/>
                <a:cxnLst/>
                <a:rect l="l" t="t" r="r" b="b"/>
                <a:pathLst>
                  <a:path w="641" h="642" extrusionOk="0">
                    <a:moveTo>
                      <a:pt x="320" y="1"/>
                    </a:moveTo>
                    <a:cubicBezTo>
                      <a:pt x="143" y="1"/>
                      <a:pt x="0" y="144"/>
                      <a:pt x="0" y="320"/>
                    </a:cubicBezTo>
                    <a:cubicBezTo>
                      <a:pt x="0" y="498"/>
                      <a:pt x="143"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3" name="Google Shape;1923;p3"/>
              <p:cNvSpPr/>
              <p:nvPr/>
            </p:nvSpPr>
            <p:spPr>
              <a:xfrm>
                <a:off x="3367450"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4" name="Google Shape;1924;p3"/>
              <p:cNvSpPr/>
              <p:nvPr/>
            </p:nvSpPr>
            <p:spPr>
              <a:xfrm>
                <a:off x="3367450"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5" name="Google Shape;1925;p3"/>
              <p:cNvSpPr/>
              <p:nvPr/>
            </p:nvSpPr>
            <p:spPr>
              <a:xfrm>
                <a:off x="3289350"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6" name="Google Shape;1926;p3"/>
              <p:cNvSpPr/>
              <p:nvPr/>
            </p:nvSpPr>
            <p:spPr>
              <a:xfrm>
                <a:off x="3250325" y="4181525"/>
                <a:ext cx="16050" cy="16025"/>
              </a:xfrm>
              <a:custGeom>
                <a:avLst/>
                <a:gdLst/>
                <a:ahLst/>
                <a:cxnLst/>
                <a:rect l="l" t="t" r="r" b="b"/>
                <a:pathLst>
                  <a:path w="642"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7" name="Google Shape;1927;p3"/>
              <p:cNvSpPr/>
              <p:nvPr/>
            </p:nvSpPr>
            <p:spPr>
              <a:xfrm>
                <a:off x="3250325" y="4079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8" name="Google Shape;1928;p3"/>
              <p:cNvSpPr/>
              <p:nvPr/>
            </p:nvSpPr>
            <p:spPr>
              <a:xfrm>
                <a:off x="3250325" y="4113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9" name="Google Shape;1929;p3"/>
              <p:cNvSpPr/>
              <p:nvPr/>
            </p:nvSpPr>
            <p:spPr>
              <a:xfrm>
                <a:off x="3250325" y="4147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0" name="Google Shape;1930;p3"/>
              <p:cNvSpPr/>
              <p:nvPr/>
            </p:nvSpPr>
            <p:spPr>
              <a:xfrm>
                <a:off x="3250325" y="4283525"/>
                <a:ext cx="16050" cy="16025"/>
              </a:xfrm>
              <a:custGeom>
                <a:avLst/>
                <a:gdLst/>
                <a:ahLst/>
                <a:cxnLst/>
                <a:rect l="l" t="t" r="r" b="b"/>
                <a:pathLst>
                  <a:path w="642"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1" name="Google Shape;1931;p3"/>
              <p:cNvSpPr/>
              <p:nvPr/>
            </p:nvSpPr>
            <p:spPr>
              <a:xfrm>
                <a:off x="3250325" y="4317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2" name="Google Shape;1932;p3"/>
              <p:cNvSpPr/>
              <p:nvPr/>
            </p:nvSpPr>
            <p:spPr>
              <a:xfrm>
                <a:off x="3250325" y="4249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3" name="Google Shape;1933;p3"/>
              <p:cNvSpPr/>
              <p:nvPr/>
            </p:nvSpPr>
            <p:spPr>
              <a:xfrm>
                <a:off x="3250325" y="4215525"/>
                <a:ext cx="16050" cy="16050"/>
              </a:xfrm>
              <a:custGeom>
                <a:avLst/>
                <a:gdLst/>
                <a:ahLst/>
                <a:cxnLst/>
                <a:rect l="l" t="t" r="r" b="b"/>
                <a:pathLst>
                  <a:path w="642"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4" name="Google Shape;1934;p3"/>
              <p:cNvSpPr/>
              <p:nvPr/>
            </p:nvSpPr>
            <p:spPr>
              <a:xfrm>
                <a:off x="3211300" y="4487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5" name="Google Shape;1935;p3"/>
              <p:cNvSpPr/>
              <p:nvPr/>
            </p:nvSpPr>
            <p:spPr>
              <a:xfrm>
                <a:off x="3211300" y="4555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6" name="Google Shape;1936;p3"/>
              <p:cNvSpPr/>
              <p:nvPr/>
            </p:nvSpPr>
            <p:spPr>
              <a:xfrm>
                <a:off x="3211300" y="4453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7" name="Google Shape;1937;p3"/>
              <p:cNvSpPr/>
              <p:nvPr/>
            </p:nvSpPr>
            <p:spPr>
              <a:xfrm>
                <a:off x="3211300" y="4521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8" name="Google Shape;1938;p3"/>
              <p:cNvSpPr/>
              <p:nvPr/>
            </p:nvSpPr>
            <p:spPr>
              <a:xfrm>
                <a:off x="3250325" y="4011475"/>
                <a:ext cx="16050" cy="16025"/>
              </a:xfrm>
              <a:custGeom>
                <a:avLst/>
                <a:gdLst/>
                <a:ahLst/>
                <a:cxnLst/>
                <a:rect l="l" t="t" r="r" b="b"/>
                <a:pathLst>
                  <a:path w="642" h="641" extrusionOk="0">
                    <a:moveTo>
                      <a:pt x="320" y="1"/>
                    </a:moveTo>
                    <a:cubicBezTo>
                      <a:pt x="144" y="1"/>
                      <a:pt x="1" y="144"/>
                      <a:pt x="1" y="321"/>
                    </a:cubicBezTo>
                    <a:cubicBezTo>
                      <a:pt x="1" y="498"/>
                      <a:pt x="144" y="641"/>
                      <a:pt x="320" y="641"/>
                    </a:cubicBezTo>
                    <a:cubicBezTo>
                      <a:pt x="498" y="641"/>
                      <a:pt x="641" y="498"/>
                      <a:pt x="641" y="321"/>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9" name="Google Shape;1939;p3"/>
              <p:cNvSpPr/>
              <p:nvPr/>
            </p:nvSpPr>
            <p:spPr>
              <a:xfrm>
                <a:off x="3250325" y="4045500"/>
                <a:ext cx="16050" cy="16025"/>
              </a:xfrm>
              <a:custGeom>
                <a:avLst/>
                <a:gdLst/>
                <a:ahLst/>
                <a:cxnLst/>
                <a:rect l="l" t="t" r="r" b="b"/>
                <a:pathLst>
                  <a:path w="642" h="641" extrusionOk="0">
                    <a:moveTo>
                      <a:pt x="320" y="0"/>
                    </a:moveTo>
                    <a:cubicBezTo>
                      <a:pt x="144" y="0"/>
                      <a:pt x="1" y="143"/>
                      <a:pt x="1" y="320"/>
                    </a:cubicBezTo>
                    <a:cubicBezTo>
                      <a:pt x="1" y="497"/>
                      <a:pt x="144" y="641"/>
                      <a:pt x="320" y="641"/>
                    </a:cubicBezTo>
                    <a:cubicBezTo>
                      <a:pt x="498" y="641"/>
                      <a:pt x="641" y="497"/>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0" name="Google Shape;1940;p3"/>
              <p:cNvSpPr/>
              <p:nvPr/>
            </p:nvSpPr>
            <p:spPr>
              <a:xfrm>
                <a:off x="3289350"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1" name="Google Shape;1941;p3"/>
              <p:cNvSpPr/>
              <p:nvPr/>
            </p:nvSpPr>
            <p:spPr>
              <a:xfrm>
                <a:off x="3289350"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2" name="Google Shape;1942;p3"/>
              <p:cNvSpPr/>
              <p:nvPr/>
            </p:nvSpPr>
            <p:spPr>
              <a:xfrm>
                <a:off x="3289350" y="4113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3" name="Google Shape;1943;p3"/>
              <p:cNvSpPr/>
              <p:nvPr/>
            </p:nvSpPr>
            <p:spPr>
              <a:xfrm>
                <a:off x="3289350"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4" name="Google Shape;1944;p3"/>
              <p:cNvSpPr/>
              <p:nvPr/>
            </p:nvSpPr>
            <p:spPr>
              <a:xfrm>
                <a:off x="3211300" y="4419550"/>
                <a:ext cx="16050" cy="16025"/>
              </a:xfrm>
              <a:custGeom>
                <a:avLst/>
                <a:gdLst/>
                <a:ahLst/>
                <a:cxnLst/>
                <a:rect l="l" t="t" r="r" b="b"/>
                <a:pathLst>
                  <a:path w="642"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5" name="Google Shape;1945;p3"/>
              <p:cNvSpPr/>
              <p:nvPr/>
            </p:nvSpPr>
            <p:spPr>
              <a:xfrm>
                <a:off x="3250325" y="4351475"/>
                <a:ext cx="16050" cy="16050"/>
              </a:xfrm>
              <a:custGeom>
                <a:avLst/>
                <a:gdLst/>
                <a:ahLst/>
                <a:cxnLst/>
                <a:rect l="l" t="t" r="r" b="b"/>
                <a:pathLst>
                  <a:path w="642"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6" name="Google Shape;1946;p3"/>
              <p:cNvSpPr/>
              <p:nvPr/>
            </p:nvSpPr>
            <p:spPr>
              <a:xfrm>
                <a:off x="3289350"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7" name="Google Shape;1947;p3"/>
              <p:cNvSpPr/>
              <p:nvPr/>
            </p:nvSpPr>
            <p:spPr>
              <a:xfrm>
                <a:off x="3289350"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8" name="Google Shape;1948;p3"/>
              <p:cNvSpPr/>
              <p:nvPr/>
            </p:nvSpPr>
            <p:spPr>
              <a:xfrm>
                <a:off x="3289350" y="4079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9" name="Google Shape;1949;p3"/>
              <p:cNvSpPr/>
              <p:nvPr/>
            </p:nvSpPr>
            <p:spPr>
              <a:xfrm>
                <a:off x="3250325" y="4419550"/>
                <a:ext cx="16050" cy="16025"/>
              </a:xfrm>
              <a:custGeom>
                <a:avLst/>
                <a:gdLst/>
                <a:ahLst/>
                <a:cxnLst/>
                <a:rect l="l" t="t" r="r" b="b"/>
                <a:pathLst>
                  <a:path w="642"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0" name="Google Shape;1950;p3"/>
              <p:cNvSpPr/>
              <p:nvPr/>
            </p:nvSpPr>
            <p:spPr>
              <a:xfrm>
                <a:off x="3250325" y="4385500"/>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1" name="Google Shape;1951;p3"/>
              <p:cNvSpPr/>
              <p:nvPr/>
            </p:nvSpPr>
            <p:spPr>
              <a:xfrm>
                <a:off x="3250325" y="4453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2" name="Google Shape;1952;p3"/>
              <p:cNvSpPr/>
              <p:nvPr/>
            </p:nvSpPr>
            <p:spPr>
              <a:xfrm>
                <a:off x="3289350" y="4013325"/>
                <a:ext cx="15275" cy="14175"/>
              </a:xfrm>
              <a:custGeom>
                <a:avLst/>
                <a:gdLst/>
                <a:ahLst/>
                <a:cxnLst/>
                <a:rect l="l" t="t" r="r" b="b"/>
                <a:pathLst>
                  <a:path w="611" h="567" extrusionOk="0">
                    <a:moveTo>
                      <a:pt x="118" y="0"/>
                    </a:moveTo>
                    <a:cubicBezTo>
                      <a:pt x="47" y="61"/>
                      <a:pt x="1" y="150"/>
                      <a:pt x="1" y="247"/>
                    </a:cubicBezTo>
                    <a:cubicBezTo>
                      <a:pt x="1" y="424"/>
                      <a:pt x="144" y="567"/>
                      <a:pt x="322" y="567"/>
                    </a:cubicBezTo>
                    <a:cubicBezTo>
                      <a:pt x="451" y="567"/>
                      <a:pt x="563" y="490"/>
                      <a:pt x="611" y="379"/>
                    </a:cubicBezTo>
                    <a:cubicBezTo>
                      <a:pt x="448" y="249"/>
                      <a:pt x="285" y="122"/>
                      <a:pt x="118"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3" name="Google Shape;1953;p3"/>
              <p:cNvSpPr/>
              <p:nvPr/>
            </p:nvSpPr>
            <p:spPr>
              <a:xfrm>
                <a:off x="3289350" y="4045500"/>
                <a:ext cx="16050" cy="16025"/>
              </a:xfrm>
              <a:custGeom>
                <a:avLst/>
                <a:gdLst/>
                <a:ahLst/>
                <a:cxnLst/>
                <a:rect l="l" t="t" r="r" b="b"/>
                <a:pathLst>
                  <a:path w="642" h="641" extrusionOk="0">
                    <a:moveTo>
                      <a:pt x="322" y="0"/>
                    </a:moveTo>
                    <a:cubicBezTo>
                      <a:pt x="144" y="0"/>
                      <a:pt x="1" y="143"/>
                      <a:pt x="1" y="320"/>
                    </a:cubicBezTo>
                    <a:cubicBezTo>
                      <a:pt x="1" y="497"/>
                      <a:pt x="144" y="641"/>
                      <a:pt x="322" y="641"/>
                    </a:cubicBezTo>
                    <a:cubicBezTo>
                      <a:pt x="498" y="641"/>
                      <a:pt x="641" y="497"/>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4" name="Google Shape;1954;p3"/>
              <p:cNvSpPr/>
              <p:nvPr/>
            </p:nvSpPr>
            <p:spPr>
              <a:xfrm>
                <a:off x="3250325" y="4521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5" name="Google Shape;1955;p3"/>
              <p:cNvSpPr/>
              <p:nvPr/>
            </p:nvSpPr>
            <p:spPr>
              <a:xfrm>
                <a:off x="3250325" y="4487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6" name="Google Shape;1956;p3"/>
              <p:cNvSpPr/>
              <p:nvPr/>
            </p:nvSpPr>
            <p:spPr>
              <a:xfrm>
                <a:off x="2899050" y="4453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7" name="Google Shape;1957;p3"/>
              <p:cNvSpPr/>
              <p:nvPr/>
            </p:nvSpPr>
            <p:spPr>
              <a:xfrm>
                <a:off x="2899050" y="4079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8" name="Google Shape;1958;p3"/>
              <p:cNvSpPr/>
              <p:nvPr/>
            </p:nvSpPr>
            <p:spPr>
              <a:xfrm>
                <a:off x="2862000" y="4047150"/>
                <a:ext cx="14100" cy="14425"/>
              </a:xfrm>
              <a:custGeom>
                <a:avLst/>
                <a:gdLst/>
                <a:ahLst/>
                <a:cxnLst/>
                <a:rect l="l" t="t" r="r" b="b"/>
                <a:pathLst>
                  <a:path w="564" h="577" extrusionOk="0">
                    <a:moveTo>
                      <a:pt x="436" y="0"/>
                    </a:moveTo>
                    <a:cubicBezTo>
                      <a:pt x="287" y="151"/>
                      <a:pt x="142" y="303"/>
                      <a:pt x="0" y="462"/>
                    </a:cubicBezTo>
                    <a:cubicBezTo>
                      <a:pt x="57" y="531"/>
                      <a:pt x="143" y="576"/>
                      <a:pt x="243" y="576"/>
                    </a:cubicBezTo>
                    <a:cubicBezTo>
                      <a:pt x="421" y="576"/>
                      <a:pt x="564" y="433"/>
                      <a:pt x="564" y="257"/>
                    </a:cubicBezTo>
                    <a:cubicBezTo>
                      <a:pt x="564" y="151"/>
                      <a:pt x="513" y="58"/>
                      <a:pt x="43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9" name="Google Shape;1959;p3"/>
              <p:cNvSpPr/>
              <p:nvPr/>
            </p:nvSpPr>
            <p:spPr>
              <a:xfrm>
                <a:off x="2899050" y="4045500"/>
                <a:ext cx="16050" cy="16025"/>
              </a:xfrm>
              <a:custGeom>
                <a:avLst/>
                <a:gdLst/>
                <a:ahLst/>
                <a:cxnLst/>
                <a:rect l="l" t="t" r="r" b="b"/>
                <a:pathLst>
                  <a:path w="642" h="641" extrusionOk="0">
                    <a:moveTo>
                      <a:pt x="320" y="0"/>
                    </a:moveTo>
                    <a:cubicBezTo>
                      <a:pt x="144" y="0"/>
                      <a:pt x="1" y="143"/>
                      <a:pt x="1" y="320"/>
                    </a:cubicBezTo>
                    <a:cubicBezTo>
                      <a:pt x="1" y="497"/>
                      <a:pt x="144" y="641"/>
                      <a:pt x="320" y="641"/>
                    </a:cubicBezTo>
                    <a:cubicBezTo>
                      <a:pt x="498" y="641"/>
                      <a:pt x="641" y="497"/>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0" name="Google Shape;1960;p3"/>
              <p:cNvSpPr/>
              <p:nvPr/>
            </p:nvSpPr>
            <p:spPr>
              <a:xfrm>
                <a:off x="2899050" y="4147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1" name="Google Shape;1961;p3"/>
              <p:cNvSpPr/>
              <p:nvPr/>
            </p:nvSpPr>
            <p:spPr>
              <a:xfrm>
                <a:off x="2899050" y="4113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2" name="Google Shape;1962;p3"/>
              <p:cNvSpPr/>
              <p:nvPr/>
            </p:nvSpPr>
            <p:spPr>
              <a:xfrm>
                <a:off x="2899050" y="4181525"/>
                <a:ext cx="16050" cy="16025"/>
              </a:xfrm>
              <a:custGeom>
                <a:avLst/>
                <a:gdLst/>
                <a:ahLst/>
                <a:cxnLst/>
                <a:rect l="l" t="t" r="r" b="b"/>
                <a:pathLst>
                  <a:path w="642"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3" name="Google Shape;1963;p3"/>
              <p:cNvSpPr/>
              <p:nvPr/>
            </p:nvSpPr>
            <p:spPr>
              <a:xfrm>
                <a:off x="2899050" y="4249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4" name="Google Shape;1964;p3"/>
              <p:cNvSpPr/>
              <p:nvPr/>
            </p:nvSpPr>
            <p:spPr>
              <a:xfrm>
                <a:off x="2899050" y="4215525"/>
                <a:ext cx="16050" cy="16050"/>
              </a:xfrm>
              <a:custGeom>
                <a:avLst/>
                <a:gdLst/>
                <a:ahLst/>
                <a:cxnLst/>
                <a:rect l="l" t="t" r="r" b="b"/>
                <a:pathLst>
                  <a:path w="642"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5" name="Google Shape;1965;p3"/>
              <p:cNvSpPr/>
              <p:nvPr/>
            </p:nvSpPr>
            <p:spPr>
              <a:xfrm>
                <a:off x="2860075" y="4385500"/>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6" name="Google Shape;1966;p3"/>
              <p:cNvSpPr/>
              <p:nvPr/>
            </p:nvSpPr>
            <p:spPr>
              <a:xfrm>
                <a:off x="2860075" y="4283525"/>
                <a:ext cx="16025" cy="16025"/>
              </a:xfrm>
              <a:custGeom>
                <a:avLst/>
                <a:gdLst/>
                <a:ahLst/>
                <a:cxnLst/>
                <a:rect l="l" t="t" r="r" b="b"/>
                <a:pathLst>
                  <a:path w="641" h="641" extrusionOk="0">
                    <a:moveTo>
                      <a:pt x="320" y="1"/>
                    </a:moveTo>
                    <a:cubicBezTo>
                      <a:pt x="144" y="1"/>
                      <a:pt x="0" y="144"/>
                      <a:pt x="0" y="320"/>
                    </a:cubicBezTo>
                    <a:cubicBezTo>
                      <a:pt x="0" y="496"/>
                      <a:pt x="144" y="641"/>
                      <a:pt x="320" y="641"/>
                    </a:cubicBezTo>
                    <a:cubicBezTo>
                      <a:pt x="498" y="641"/>
                      <a:pt x="641" y="496"/>
                      <a:pt x="641" y="320"/>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7" name="Google Shape;1967;p3"/>
              <p:cNvSpPr/>
              <p:nvPr/>
            </p:nvSpPr>
            <p:spPr>
              <a:xfrm>
                <a:off x="2860075" y="4317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8" name="Google Shape;1968;p3"/>
              <p:cNvSpPr/>
              <p:nvPr/>
            </p:nvSpPr>
            <p:spPr>
              <a:xfrm>
                <a:off x="2860075" y="4249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9" name="Google Shape;1969;p3"/>
              <p:cNvSpPr/>
              <p:nvPr/>
            </p:nvSpPr>
            <p:spPr>
              <a:xfrm>
                <a:off x="2899050" y="4283525"/>
                <a:ext cx="16050" cy="16025"/>
              </a:xfrm>
              <a:custGeom>
                <a:avLst/>
                <a:gdLst/>
                <a:ahLst/>
                <a:cxnLst/>
                <a:rect l="l" t="t" r="r" b="b"/>
                <a:pathLst>
                  <a:path w="642"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0" name="Google Shape;1970;p3"/>
              <p:cNvSpPr/>
              <p:nvPr/>
            </p:nvSpPr>
            <p:spPr>
              <a:xfrm>
                <a:off x="2860075" y="4453525"/>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1" name="Google Shape;1971;p3"/>
              <p:cNvSpPr/>
              <p:nvPr/>
            </p:nvSpPr>
            <p:spPr>
              <a:xfrm>
                <a:off x="2860075" y="4419550"/>
                <a:ext cx="16025" cy="16025"/>
              </a:xfrm>
              <a:custGeom>
                <a:avLst/>
                <a:gdLst/>
                <a:ahLst/>
                <a:cxnLst/>
                <a:rect l="l" t="t" r="r" b="b"/>
                <a:pathLst>
                  <a:path w="641" h="641" extrusionOk="0">
                    <a:moveTo>
                      <a:pt x="320" y="1"/>
                    </a:moveTo>
                    <a:cubicBezTo>
                      <a:pt x="144" y="1"/>
                      <a:pt x="0" y="144"/>
                      <a:pt x="0" y="320"/>
                    </a:cubicBezTo>
                    <a:cubicBezTo>
                      <a:pt x="0" y="498"/>
                      <a:pt x="144" y="641"/>
                      <a:pt x="320" y="641"/>
                    </a:cubicBezTo>
                    <a:cubicBezTo>
                      <a:pt x="498" y="641"/>
                      <a:pt x="641" y="498"/>
                      <a:pt x="641" y="320"/>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2" name="Google Shape;1972;p3"/>
              <p:cNvSpPr/>
              <p:nvPr/>
            </p:nvSpPr>
            <p:spPr>
              <a:xfrm>
                <a:off x="2860075" y="4351475"/>
                <a:ext cx="16025" cy="16050"/>
              </a:xfrm>
              <a:custGeom>
                <a:avLst/>
                <a:gdLst/>
                <a:ahLst/>
                <a:cxnLst/>
                <a:rect l="l" t="t" r="r" b="b"/>
                <a:pathLst>
                  <a:path w="641" h="642" extrusionOk="0">
                    <a:moveTo>
                      <a:pt x="320" y="1"/>
                    </a:moveTo>
                    <a:cubicBezTo>
                      <a:pt x="144" y="1"/>
                      <a:pt x="0" y="145"/>
                      <a:pt x="0" y="322"/>
                    </a:cubicBezTo>
                    <a:cubicBezTo>
                      <a:pt x="0" y="498"/>
                      <a:pt x="144" y="641"/>
                      <a:pt x="320" y="641"/>
                    </a:cubicBezTo>
                    <a:cubicBezTo>
                      <a:pt x="498" y="641"/>
                      <a:pt x="641" y="498"/>
                      <a:pt x="641" y="322"/>
                    </a:cubicBezTo>
                    <a:cubicBezTo>
                      <a:pt x="641" y="147"/>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3" name="Google Shape;1973;p3"/>
              <p:cNvSpPr/>
              <p:nvPr/>
            </p:nvSpPr>
            <p:spPr>
              <a:xfrm>
                <a:off x="2938075" y="4113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4" name="Google Shape;1974;p3"/>
              <p:cNvSpPr/>
              <p:nvPr/>
            </p:nvSpPr>
            <p:spPr>
              <a:xfrm>
                <a:off x="2938075"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5" name="Google Shape;1975;p3"/>
              <p:cNvSpPr/>
              <p:nvPr/>
            </p:nvSpPr>
            <p:spPr>
              <a:xfrm>
                <a:off x="2938075" y="4045500"/>
                <a:ext cx="16050" cy="16025"/>
              </a:xfrm>
              <a:custGeom>
                <a:avLst/>
                <a:gdLst/>
                <a:ahLst/>
                <a:cxnLst/>
                <a:rect l="l" t="t" r="r" b="b"/>
                <a:pathLst>
                  <a:path w="642" h="641" extrusionOk="0">
                    <a:moveTo>
                      <a:pt x="322" y="0"/>
                    </a:moveTo>
                    <a:cubicBezTo>
                      <a:pt x="144" y="0"/>
                      <a:pt x="1" y="143"/>
                      <a:pt x="1" y="320"/>
                    </a:cubicBezTo>
                    <a:cubicBezTo>
                      <a:pt x="1" y="497"/>
                      <a:pt x="144" y="641"/>
                      <a:pt x="322" y="641"/>
                    </a:cubicBezTo>
                    <a:cubicBezTo>
                      <a:pt x="498" y="641"/>
                      <a:pt x="641" y="497"/>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6" name="Google Shape;1976;p3"/>
              <p:cNvSpPr/>
              <p:nvPr/>
            </p:nvSpPr>
            <p:spPr>
              <a:xfrm>
                <a:off x="2938075" y="4079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7" name="Google Shape;1977;p3"/>
              <p:cNvSpPr/>
              <p:nvPr/>
            </p:nvSpPr>
            <p:spPr>
              <a:xfrm>
                <a:off x="2938075"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8" name="Google Shape;1978;p3"/>
              <p:cNvSpPr/>
              <p:nvPr/>
            </p:nvSpPr>
            <p:spPr>
              <a:xfrm>
                <a:off x="2938075"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9" name="Google Shape;1979;p3"/>
              <p:cNvSpPr/>
              <p:nvPr/>
            </p:nvSpPr>
            <p:spPr>
              <a:xfrm>
                <a:off x="2938075"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0" name="Google Shape;1980;p3"/>
              <p:cNvSpPr/>
              <p:nvPr/>
            </p:nvSpPr>
            <p:spPr>
              <a:xfrm>
                <a:off x="2899050" y="4351475"/>
                <a:ext cx="16050" cy="16050"/>
              </a:xfrm>
              <a:custGeom>
                <a:avLst/>
                <a:gdLst/>
                <a:ahLst/>
                <a:cxnLst/>
                <a:rect l="l" t="t" r="r" b="b"/>
                <a:pathLst>
                  <a:path w="642"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1" name="Google Shape;1981;p3"/>
              <p:cNvSpPr/>
              <p:nvPr/>
            </p:nvSpPr>
            <p:spPr>
              <a:xfrm>
                <a:off x="2899050" y="4419550"/>
                <a:ext cx="16050" cy="16025"/>
              </a:xfrm>
              <a:custGeom>
                <a:avLst/>
                <a:gdLst/>
                <a:ahLst/>
                <a:cxnLst/>
                <a:rect l="l" t="t" r="r" b="b"/>
                <a:pathLst>
                  <a:path w="642"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2" name="Google Shape;1982;p3"/>
              <p:cNvSpPr/>
              <p:nvPr/>
            </p:nvSpPr>
            <p:spPr>
              <a:xfrm>
                <a:off x="2899050" y="4385500"/>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3" name="Google Shape;1983;p3"/>
              <p:cNvSpPr/>
              <p:nvPr/>
            </p:nvSpPr>
            <p:spPr>
              <a:xfrm>
                <a:off x="2938075" y="4011475"/>
                <a:ext cx="16050" cy="16025"/>
              </a:xfrm>
              <a:custGeom>
                <a:avLst/>
                <a:gdLst/>
                <a:ahLst/>
                <a:cxnLst/>
                <a:rect l="l" t="t" r="r" b="b"/>
                <a:pathLst>
                  <a:path w="642" h="641" extrusionOk="0">
                    <a:moveTo>
                      <a:pt x="322" y="1"/>
                    </a:moveTo>
                    <a:cubicBezTo>
                      <a:pt x="144" y="1"/>
                      <a:pt x="1" y="144"/>
                      <a:pt x="1" y="321"/>
                    </a:cubicBezTo>
                    <a:cubicBezTo>
                      <a:pt x="1" y="498"/>
                      <a:pt x="144" y="641"/>
                      <a:pt x="322" y="641"/>
                    </a:cubicBezTo>
                    <a:cubicBezTo>
                      <a:pt x="498" y="641"/>
                      <a:pt x="641" y="498"/>
                      <a:pt x="641" y="321"/>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4" name="Google Shape;1984;p3"/>
              <p:cNvSpPr/>
              <p:nvPr/>
            </p:nvSpPr>
            <p:spPr>
              <a:xfrm>
                <a:off x="2899050" y="4317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5" name="Google Shape;1985;p3"/>
              <p:cNvSpPr/>
              <p:nvPr/>
            </p:nvSpPr>
            <p:spPr>
              <a:xfrm>
                <a:off x="2899050" y="4487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6" name="Google Shape;1986;p3"/>
              <p:cNvSpPr/>
              <p:nvPr/>
            </p:nvSpPr>
            <p:spPr>
              <a:xfrm>
                <a:off x="2860075" y="4215525"/>
                <a:ext cx="16025" cy="16050"/>
              </a:xfrm>
              <a:custGeom>
                <a:avLst/>
                <a:gdLst/>
                <a:ahLst/>
                <a:cxnLst/>
                <a:rect l="l" t="t" r="r" b="b"/>
                <a:pathLst>
                  <a:path w="641" h="642" extrusionOk="0">
                    <a:moveTo>
                      <a:pt x="320" y="1"/>
                    </a:moveTo>
                    <a:cubicBezTo>
                      <a:pt x="144" y="1"/>
                      <a:pt x="0" y="144"/>
                      <a:pt x="0" y="320"/>
                    </a:cubicBezTo>
                    <a:cubicBezTo>
                      <a:pt x="0" y="498"/>
                      <a:pt x="144" y="641"/>
                      <a:pt x="320" y="641"/>
                    </a:cubicBezTo>
                    <a:cubicBezTo>
                      <a:pt x="498" y="641"/>
                      <a:pt x="641" y="498"/>
                      <a:pt x="641" y="320"/>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7" name="Google Shape;1987;p3"/>
              <p:cNvSpPr/>
              <p:nvPr/>
            </p:nvSpPr>
            <p:spPr>
              <a:xfrm>
                <a:off x="2899825" y="4013325"/>
                <a:ext cx="15275" cy="14175"/>
              </a:xfrm>
              <a:custGeom>
                <a:avLst/>
                <a:gdLst/>
                <a:ahLst/>
                <a:cxnLst/>
                <a:rect l="l" t="t" r="r" b="b"/>
                <a:pathLst>
                  <a:path w="611" h="567" extrusionOk="0">
                    <a:moveTo>
                      <a:pt x="493" y="0"/>
                    </a:moveTo>
                    <a:cubicBezTo>
                      <a:pt x="325" y="122"/>
                      <a:pt x="161" y="249"/>
                      <a:pt x="0" y="379"/>
                    </a:cubicBezTo>
                    <a:cubicBezTo>
                      <a:pt x="51" y="490"/>
                      <a:pt x="161" y="567"/>
                      <a:pt x="289" y="567"/>
                    </a:cubicBezTo>
                    <a:cubicBezTo>
                      <a:pt x="467" y="567"/>
                      <a:pt x="610" y="424"/>
                      <a:pt x="610" y="247"/>
                    </a:cubicBezTo>
                    <a:cubicBezTo>
                      <a:pt x="610" y="148"/>
                      <a:pt x="564" y="59"/>
                      <a:pt x="493"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8" name="Google Shape;1988;p3"/>
              <p:cNvSpPr/>
              <p:nvPr/>
            </p:nvSpPr>
            <p:spPr>
              <a:xfrm>
                <a:off x="2782725" y="4317500"/>
                <a:ext cx="15300" cy="16050"/>
              </a:xfrm>
              <a:custGeom>
                <a:avLst/>
                <a:gdLst/>
                <a:ahLst/>
                <a:cxnLst/>
                <a:rect l="l" t="t" r="r" b="b"/>
                <a:pathLst>
                  <a:path w="612" h="642" extrusionOk="0">
                    <a:moveTo>
                      <a:pt x="292" y="1"/>
                    </a:moveTo>
                    <a:cubicBezTo>
                      <a:pt x="162" y="1"/>
                      <a:pt x="51" y="77"/>
                      <a:pt x="1" y="189"/>
                    </a:cubicBezTo>
                    <a:cubicBezTo>
                      <a:pt x="19" y="307"/>
                      <a:pt x="37" y="423"/>
                      <a:pt x="58" y="537"/>
                    </a:cubicBezTo>
                    <a:cubicBezTo>
                      <a:pt x="114" y="602"/>
                      <a:pt x="197" y="641"/>
                      <a:pt x="292" y="641"/>
                    </a:cubicBezTo>
                    <a:cubicBezTo>
                      <a:pt x="468" y="641"/>
                      <a:pt x="611" y="498"/>
                      <a:pt x="611" y="322"/>
                    </a:cubicBezTo>
                    <a:cubicBezTo>
                      <a:pt x="611" y="144"/>
                      <a:pt x="468" y="1"/>
                      <a:pt x="29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9" name="Google Shape;1989;p3"/>
              <p:cNvSpPr/>
              <p:nvPr/>
            </p:nvSpPr>
            <p:spPr>
              <a:xfrm>
                <a:off x="2899825" y="4521525"/>
                <a:ext cx="15275" cy="14225"/>
              </a:xfrm>
              <a:custGeom>
                <a:avLst/>
                <a:gdLst/>
                <a:ahLst/>
                <a:cxnLst/>
                <a:rect l="l" t="t" r="r" b="b"/>
                <a:pathLst>
                  <a:path w="611" h="569" extrusionOk="0">
                    <a:moveTo>
                      <a:pt x="289" y="0"/>
                    </a:moveTo>
                    <a:cubicBezTo>
                      <a:pt x="160" y="0"/>
                      <a:pt x="48" y="79"/>
                      <a:pt x="0" y="189"/>
                    </a:cubicBezTo>
                    <a:cubicBezTo>
                      <a:pt x="161" y="318"/>
                      <a:pt x="325" y="445"/>
                      <a:pt x="493" y="568"/>
                    </a:cubicBezTo>
                    <a:cubicBezTo>
                      <a:pt x="565" y="507"/>
                      <a:pt x="610" y="421"/>
                      <a:pt x="610" y="321"/>
                    </a:cubicBezTo>
                    <a:cubicBezTo>
                      <a:pt x="610" y="144"/>
                      <a:pt x="467" y="0"/>
                      <a:pt x="289"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0" name="Google Shape;1990;p3"/>
              <p:cNvSpPr/>
              <p:nvPr/>
            </p:nvSpPr>
            <p:spPr>
              <a:xfrm>
                <a:off x="2862000" y="4487550"/>
                <a:ext cx="14100" cy="14400"/>
              </a:xfrm>
              <a:custGeom>
                <a:avLst/>
                <a:gdLst/>
                <a:ahLst/>
                <a:cxnLst/>
                <a:rect l="l" t="t" r="r" b="b"/>
                <a:pathLst>
                  <a:path w="564" h="576" extrusionOk="0">
                    <a:moveTo>
                      <a:pt x="243" y="0"/>
                    </a:moveTo>
                    <a:cubicBezTo>
                      <a:pt x="145" y="0"/>
                      <a:pt x="59" y="45"/>
                      <a:pt x="0" y="115"/>
                    </a:cubicBezTo>
                    <a:cubicBezTo>
                      <a:pt x="142" y="271"/>
                      <a:pt x="287" y="425"/>
                      <a:pt x="436" y="576"/>
                    </a:cubicBezTo>
                    <a:cubicBezTo>
                      <a:pt x="511" y="516"/>
                      <a:pt x="564" y="424"/>
                      <a:pt x="564" y="320"/>
                    </a:cubicBezTo>
                    <a:cubicBezTo>
                      <a:pt x="564" y="143"/>
                      <a:pt x="421" y="0"/>
                      <a:pt x="243"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1" name="Google Shape;1991;p3"/>
              <p:cNvSpPr/>
              <p:nvPr/>
            </p:nvSpPr>
            <p:spPr>
              <a:xfrm>
                <a:off x="2938075"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2" name="Google Shape;1992;p3"/>
              <p:cNvSpPr/>
              <p:nvPr/>
            </p:nvSpPr>
            <p:spPr>
              <a:xfrm>
                <a:off x="2788500" y="4351475"/>
                <a:ext cx="9525" cy="15550"/>
              </a:xfrm>
              <a:custGeom>
                <a:avLst/>
                <a:gdLst/>
                <a:ahLst/>
                <a:cxnLst/>
                <a:rect l="l" t="t" r="r" b="b"/>
                <a:pathLst>
                  <a:path w="381" h="622" extrusionOk="0">
                    <a:moveTo>
                      <a:pt x="61" y="1"/>
                    </a:moveTo>
                    <a:cubicBezTo>
                      <a:pt x="40" y="1"/>
                      <a:pt x="22" y="4"/>
                      <a:pt x="0" y="7"/>
                    </a:cubicBezTo>
                    <a:cubicBezTo>
                      <a:pt x="52" y="215"/>
                      <a:pt x="106" y="420"/>
                      <a:pt x="168" y="622"/>
                    </a:cubicBezTo>
                    <a:cubicBezTo>
                      <a:pt x="293" y="578"/>
                      <a:pt x="380" y="462"/>
                      <a:pt x="380" y="322"/>
                    </a:cubicBezTo>
                    <a:cubicBezTo>
                      <a:pt x="380" y="145"/>
                      <a:pt x="237" y="1"/>
                      <a:pt x="6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3" name="Google Shape;1993;p3"/>
              <p:cNvSpPr/>
              <p:nvPr/>
            </p:nvSpPr>
            <p:spPr>
              <a:xfrm>
                <a:off x="2781975" y="4283525"/>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4" name="Google Shape;1994;p3"/>
              <p:cNvSpPr/>
              <p:nvPr/>
            </p:nvSpPr>
            <p:spPr>
              <a:xfrm>
                <a:off x="2781975"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5" name="Google Shape;1995;p3"/>
              <p:cNvSpPr/>
              <p:nvPr/>
            </p:nvSpPr>
            <p:spPr>
              <a:xfrm>
                <a:off x="3055950" y="4589525"/>
                <a:ext cx="15125" cy="6575"/>
              </a:xfrm>
              <a:custGeom>
                <a:avLst/>
                <a:gdLst/>
                <a:ahLst/>
                <a:cxnLst/>
                <a:rect l="l" t="t" r="r" b="b"/>
                <a:pathLst>
                  <a:path w="605" h="263" extrusionOk="0">
                    <a:moveTo>
                      <a:pt x="290" y="0"/>
                    </a:moveTo>
                    <a:cubicBezTo>
                      <a:pt x="160" y="0"/>
                      <a:pt x="49" y="78"/>
                      <a:pt x="1" y="188"/>
                    </a:cubicBezTo>
                    <a:cubicBezTo>
                      <a:pt x="200" y="217"/>
                      <a:pt x="401" y="241"/>
                      <a:pt x="605" y="262"/>
                    </a:cubicBezTo>
                    <a:cubicBezTo>
                      <a:pt x="576" y="113"/>
                      <a:pt x="447" y="0"/>
                      <a:pt x="29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6" name="Google Shape;1996;p3"/>
              <p:cNvSpPr/>
              <p:nvPr/>
            </p:nvSpPr>
            <p:spPr>
              <a:xfrm>
                <a:off x="3094225" y="4589525"/>
                <a:ext cx="16025" cy="8050"/>
              </a:xfrm>
              <a:custGeom>
                <a:avLst/>
                <a:gdLst/>
                <a:ahLst/>
                <a:cxnLst/>
                <a:rect l="l" t="t" r="r" b="b"/>
                <a:pathLst>
                  <a:path w="641" h="322" extrusionOk="0">
                    <a:moveTo>
                      <a:pt x="321" y="0"/>
                    </a:moveTo>
                    <a:cubicBezTo>
                      <a:pt x="145" y="0"/>
                      <a:pt x="2" y="142"/>
                      <a:pt x="1" y="317"/>
                    </a:cubicBezTo>
                    <a:cubicBezTo>
                      <a:pt x="106" y="320"/>
                      <a:pt x="213" y="321"/>
                      <a:pt x="321" y="321"/>
                    </a:cubicBezTo>
                    <a:cubicBezTo>
                      <a:pt x="428" y="321"/>
                      <a:pt x="534" y="320"/>
                      <a:pt x="641" y="317"/>
                    </a:cubicBezTo>
                    <a:cubicBezTo>
                      <a:pt x="639" y="142"/>
                      <a:pt x="496"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7" name="Google Shape;1997;p3"/>
              <p:cNvSpPr/>
              <p:nvPr/>
            </p:nvSpPr>
            <p:spPr>
              <a:xfrm>
                <a:off x="3406475" y="4317500"/>
                <a:ext cx="15275" cy="16050"/>
              </a:xfrm>
              <a:custGeom>
                <a:avLst/>
                <a:gdLst/>
                <a:ahLst/>
                <a:cxnLst/>
                <a:rect l="l" t="t" r="r" b="b"/>
                <a:pathLst>
                  <a:path w="611" h="642" extrusionOk="0">
                    <a:moveTo>
                      <a:pt x="320" y="1"/>
                    </a:moveTo>
                    <a:cubicBezTo>
                      <a:pt x="143" y="1"/>
                      <a:pt x="0" y="144"/>
                      <a:pt x="0" y="322"/>
                    </a:cubicBezTo>
                    <a:cubicBezTo>
                      <a:pt x="0" y="498"/>
                      <a:pt x="143" y="641"/>
                      <a:pt x="320" y="641"/>
                    </a:cubicBezTo>
                    <a:cubicBezTo>
                      <a:pt x="413" y="641"/>
                      <a:pt x="496" y="602"/>
                      <a:pt x="553" y="537"/>
                    </a:cubicBezTo>
                    <a:cubicBezTo>
                      <a:pt x="574" y="421"/>
                      <a:pt x="594" y="307"/>
                      <a:pt x="611" y="189"/>
                    </a:cubicBezTo>
                    <a:cubicBezTo>
                      <a:pt x="559" y="77"/>
                      <a:pt x="451"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8" name="Google Shape;1998;p3"/>
              <p:cNvSpPr/>
              <p:nvPr/>
            </p:nvSpPr>
            <p:spPr>
              <a:xfrm>
                <a:off x="3328375" y="4487550"/>
                <a:ext cx="14125" cy="14400"/>
              </a:xfrm>
              <a:custGeom>
                <a:avLst/>
                <a:gdLst/>
                <a:ahLst/>
                <a:cxnLst/>
                <a:rect l="l" t="t" r="r" b="b"/>
                <a:pathLst>
                  <a:path w="565" h="576" extrusionOk="0">
                    <a:moveTo>
                      <a:pt x="322" y="0"/>
                    </a:moveTo>
                    <a:cubicBezTo>
                      <a:pt x="144" y="0"/>
                      <a:pt x="1" y="143"/>
                      <a:pt x="1" y="320"/>
                    </a:cubicBezTo>
                    <a:cubicBezTo>
                      <a:pt x="1" y="425"/>
                      <a:pt x="52" y="519"/>
                      <a:pt x="129" y="576"/>
                    </a:cubicBezTo>
                    <a:cubicBezTo>
                      <a:pt x="278" y="425"/>
                      <a:pt x="423" y="273"/>
                      <a:pt x="564" y="115"/>
                    </a:cubicBezTo>
                    <a:cubicBezTo>
                      <a:pt x="506" y="45"/>
                      <a:pt x="420"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9" name="Google Shape;1999;p3"/>
              <p:cNvSpPr/>
              <p:nvPr/>
            </p:nvSpPr>
            <p:spPr>
              <a:xfrm>
                <a:off x="3406475" y="4351475"/>
                <a:ext cx="9525" cy="15550"/>
              </a:xfrm>
              <a:custGeom>
                <a:avLst/>
                <a:gdLst/>
                <a:ahLst/>
                <a:cxnLst/>
                <a:rect l="l" t="t" r="r" b="b"/>
                <a:pathLst>
                  <a:path w="381" h="622" extrusionOk="0">
                    <a:moveTo>
                      <a:pt x="320" y="1"/>
                    </a:moveTo>
                    <a:cubicBezTo>
                      <a:pt x="143" y="1"/>
                      <a:pt x="0" y="147"/>
                      <a:pt x="0" y="322"/>
                    </a:cubicBezTo>
                    <a:cubicBezTo>
                      <a:pt x="0" y="460"/>
                      <a:pt x="89" y="578"/>
                      <a:pt x="213" y="622"/>
                    </a:cubicBezTo>
                    <a:cubicBezTo>
                      <a:pt x="273" y="418"/>
                      <a:pt x="330" y="212"/>
                      <a:pt x="380" y="7"/>
                    </a:cubicBezTo>
                    <a:cubicBezTo>
                      <a:pt x="362" y="4"/>
                      <a:pt x="341"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0" name="Google Shape;2000;p3"/>
              <p:cNvSpPr/>
              <p:nvPr/>
            </p:nvSpPr>
            <p:spPr>
              <a:xfrm>
                <a:off x="3133400" y="4589525"/>
                <a:ext cx="15125" cy="6525"/>
              </a:xfrm>
              <a:custGeom>
                <a:avLst/>
                <a:gdLst/>
                <a:ahLst/>
                <a:cxnLst/>
                <a:rect l="l" t="t" r="r" b="b"/>
                <a:pathLst>
                  <a:path w="605" h="261" extrusionOk="0">
                    <a:moveTo>
                      <a:pt x="316" y="0"/>
                    </a:moveTo>
                    <a:cubicBezTo>
                      <a:pt x="159" y="0"/>
                      <a:pt x="29" y="112"/>
                      <a:pt x="1" y="261"/>
                    </a:cubicBezTo>
                    <a:cubicBezTo>
                      <a:pt x="204" y="241"/>
                      <a:pt x="406" y="217"/>
                      <a:pt x="605" y="187"/>
                    </a:cubicBezTo>
                    <a:cubicBezTo>
                      <a:pt x="555" y="78"/>
                      <a:pt x="444" y="0"/>
                      <a:pt x="31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1" name="Google Shape;2001;p3"/>
              <p:cNvSpPr/>
              <p:nvPr/>
            </p:nvSpPr>
            <p:spPr>
              <a:xfrm>
                <a:off x="2860075" y="4181525"/>
                <a:ext cx="16025" cy="16025"/>
              </a:xfrm>
              <a:custGeom>
                <a:avLst/>
                <a:gdLst/>
                <a:ahLst/>
                <a:cxnLst/>
                <a:rect l="l" t="t" r="r" b="b"/>
                <a:pathLst>
                  <a:path w="641" h="641" extrusionOk="0">
                    <a:moveTo>
                      <a:pt x="320" y="0"/>
                    </a:moveTo>
                    <a:cubicBezTo>
                      <a:pt x="144" y="0"/>
                      <a:pt x="0" y="143"/>
                      <a:pt x="0" y="321"/>
                    </a:cubicBezTo>
                    <a:cubicBezTo>
                      <a:pt x="0" y="497"/>
                      <a:pt x="144" y="641"/>
                      <a:pt x="320" y="641"/>
                    </a:cubicBezTo>
                    <a:cubicBezTo>
                      <a:pt x="498" y="641"/>
                      <a:pt x="641" y="497"/>
                      <a:pt x="641" y="321"/>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2" name="Google Shape;2002;p3"/>
              <p:cNvSpPr/>
              <p:nvPr/>
            </p:nvSpPr>
            <p:spPr>
              <a:xfrm>
                <a:off x="3289350" y="4521525"/>
                <a:ext cx="15275" cy="14225"/>
              </a:xfrm>
              <a:custGeom>
                <a:avLst/>
                <a:gdLst/>
                <a:ahLst/>
                <a:cxnLst/>
                <a:rect l="l" t="t" r="r" b="b"/>
                <a:pathLst>
                  <a:path w="611" h="569" extrusionOk="0">
                    <a:moveTo>
                      <a:pt x="322" y="0"/>
                    </a:moveTo>
                    <a:cubicBezTo>
                      <a:pt x="144" y="0"/>
                      <a:pt x="1" y="144"/>
                      <a:pt x="1" y="321"/>
                    </a:cubicBezTo>
                    <a:cubicBezTo>
                      <a:pt x="1" y="421"/>
                      <a:pt x="47" y="507"/>
                      <a:pt x="118" y="568"/>
                    </a:cubicBezTo>
                    <a:cubicBezTo>
                      <a:pt x="285" y="445"/>
                      <a:pt x="450" y="318"/>
                      <a:pt x="611" y="189"/>
                    </a:cubicBezTo>
                    <a:cubicBezTo>
                      <a:pt x="563" y="79"/>
                      <a:pt x="451"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3" name="Google Shape;2003;p3"/>
              <p:cNvSpPr/>
              <p:nvPr/>
            </p:nvSpPr>
            <p:spPr>
              <a:xfrm>
                <a:off x="2821050" y="4419550"/>
                <a:ext cx="16025" cy="16025"/>
              </a:xfrm>
              <a:custGeom>
                <a:avLst/>
                <a:gdLst/>
                <a:ahLst/>
                <a:cxnLst/>
                <a:rect l="l" t="t" r="r" b="b"/>
                <a:pathLst>
                  <a:path w="641" h="641" extrusionOk="0">
                    <a:moveTo>
                      <a:pt x="320" y="1"/>
                    </a:moveTo>
                    <a:cubicBezTo>
                      <a:pt x="143" y="1"/>
                      <a:pt x="0" y="144"/>
                      <a:pt x="0" y="320"/>
                    </a:cubicBezTo>
                    <a:cubicBezTo>
                      <a:pt x="0" y="498"/>
                      <a:pt x="143" y="641"/>
                      <a:pt x="320" y="641"/>
                    </a:cubicBezTo>
                    <a:cubicBezTo>
                      <a:pt x="496"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4" name="Google Shape;2004;p3"/>
              <p:cNvSpPr/>
              <p:nvPr/>
            </p:nvSpPr>
            <p:spPr>
              <a:xfrm>
                <a:off x="2821050" y="4351475"/>
                <a:ext cx="16025" cy="16050"/>
              </a:xfrm>
              <a:custGeom>
                <a:avLst/>
                <a:gdLst/>
                <a:ahLst/>
                <a:cxnLst/>
                <a:rect l="l" t="t" r="r" b="b"/>
                <a:pathLst>
                  <a:path w="641" h="642" extrusionOk="0">
                    <a:moveTo>
                      <a:pt x="320" y="1"/>
                    </a:moveTo>
                    <a:cubicBezTo>
                      <a:pt x="143" y="1"/>
                      <a:pt x="0" y="145"/>
                      <a:pt x="0" y="322"/>
                    </a:cubicBezTo>
                    <a:cubicBezTo>
                      <a:pt x="0" y="498"/>
                      <a:pt x="143" y="641"/>
                      <a:pt x="320" y="641"/>
                    </a:cubicBezTo>
                    <a:cubicBezTo>
                      <a:pt x="496"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5" name="Google Shape;2005;p3"/>
              <p:cNvSpPr/>
              <p:nvPr/>
            </p:nvSpPr>
            <p:spPr>
              <a:xfrm>
                <a:off x="2821050" y="4385500"/>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6" name="Google Shape;2006;p3"/>
              <p:cNvSpPr/>
              <p:nvPr/>
            </p:nvSpPr>
            <p:spPr>
              <a:xfrm>
                <a:off x="2860075" y="4113525"/>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7" name="Google Shape;2007;p3"/>
              <p:cNvSpPr/>
              <p:nvPr/>
            </p:nvSpPr>
            <p:spPr>
              <a:xfrm>
                <a:off x="2860075" y="4079550"/>
                <a:ext cx="16025" cy="16025"/>
              </a:xfrm>
              <a:custGeom>
                <a:avLst/>
                <a:gdLst/>
                <a:ahLst/>
                <a:cxnLst/>
                <a:rect l="l" t="t" r="r" b="b"/>
                <a:pathLst>
                  <a:path w="641" h="641" extrusionOk="0">
                    <a:moveTo>
                      <a:pt x="320" y="0"/>
                    </a:moveTo>
                    <a:cubicBezTo>
                      <a:pt x="144" y="0"/>
                      <a:pt x="0" y="143"/>
                      <a:pt x="0" y="320"/>
                    </a:cubicBezTo>
                    <a:cubicBezTo>
                      <a:pt x="0" y="498"/>
                      <a:pt x="144" y="641"/>
                      <a:pt x="320" y="641"/>
                    </a:cubicBezTo>
                    <a:cubicBezTo>
                      <a:pt x="498" y="641"/>
                      <a:pt x="641" y="498"/>
                      <a:pt x="641" y="320"/>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8" name="Google Shape;2008;p3"/>
              <p:cNvSpPr/>
              <p:nvPr/>
            </p:nvSpPr>
            <p:spPr>
              <a:xfrm>
                <a:off x="2860075" y="4147550"/>
                <a:ext cx="16025" cy="16025"/>
              </a:xfrm>
              <a:custGeom>
                <a:avLst/>
                <a:gdLst/>
                <a:ahLst/>
                <a:cxnLst/>
                <a:rect l="l" t="t" r="r" b="b"/>
                <a:pathLst>
                  <a:path w="641" h="641" extrusionOk="0">
                    <a:moveTo>
                      <a:pt x="320" y="0"/>
                    </a:moveTo>
                    <a:cubicBezTo>
                      <a:pt x="144" y="0"/>
                      <a:pt x="0" y="143"/>
                      <a:pt x="0" y="319"/>
                    </a:cubicBezTo>
                    <a:cubicBezTo>
                      <a:pt x="0" y="497"/>
                      <a:pt x="144" y="640"/>
                      <a:pt x="320" y="640"/>
                    </a:cubicBezTo>
                    <a:cubicBezTo>
                      <a:pt x="498" y="640"/>
                      <a:pt x="641" y="497"/>
                      <a:pt x="641" y="319"/>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9" name="Google Shape;2009;p3"/>
              <p:cNvSpPr/>
              <p:nvPr/>
            </p:nvSpPr>
            <p:spPr>
              <a:xfrm>
                <a:off x="2821050" y="4317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0" name="Google Shape;2010;p3"/>
              <p:cNvSpPr/>
              <p:nvPr/>
            </p:nvSpPr>
            <p:spPr>
              <a:xfrm>
                <a:off x="2821050" y="4181525"/>
                <a:ext cx="16025" cy="16025"/>
              </a:xfrm>
              <a:custGeom>
                <a:avLst/>
                <a:gdLst/>
                <a:ahLst/>
                <a:cxnLst/>
                <a:rect l="l" t="t" r="r" b="b"/>
                <a:pathLst>
                  <a:path w="641" h="641" extrusionOk="0">
                    <a:moveTo>
                      <a:pt x="320" y="0"/>
                    </a:moveTo>
                    <a:cubicBezTo>
                      <a:pt x="143" y="0"/>
                      <a:pt x="0" y="143"/>
                      <a:pt x="0" y="321"/>
                    </a:cubicBezTo>
                    <a:cubicBezTo>
                      <a:pt x="0" y="497"/>
                      <a:pt x="143" y="641"/>
                      <a:pt x="320" y="641"/>
                    </a:cubicBezTo>
                    <a:cubicBezTo>
                      <a:pt x="496"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1" name="Google Shape;2011;p3"/>
              <p:cNvSpPr/>
              <p:nvPr/>
            </p:nvSpPr>
            <p:spPr>
              <a:xfrm>
                <a:off x="2821050" y="4113525"/>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2" name="Google Shape;2012;p3"/>
              <p:cNvSpPr/>
              <p:nvPr/>
            </p:nvSpPr>
            <p:spPr>
              <a:xfrm>
                <a:off x="2821050" y="4147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6"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3" name="Google Shape;2013;p3"/>
              <p:cNvSpPr/>
              <p:nvPr/>
            </p:nvSpPr>
            <p:spPr>
              <a:xfrm>
                <a:off x="2788500" y="4182050"/>
                <a:ext cx="9525" cy="15500"/>
              </a:xfrm>
              <a:custGeom>
                <a:avLst/>
                <a:gdLst/>
                <a:ahLst/>
                <a:cxnLst/>
                <a:rect l="l" t="t" r="r" b="b"/>
                <a:pathLst>
                  <a:path w="381" h="620" extrusionOk="0">
                    <a:moveTo>
                      <a:pt x="168" y="0"/>
                    </a:moveTo>
                    <a:cubicBezTo>
                      <a:pt x="107" y="204"/>
                      <a:pt x="52" y="407"/>
                      <a:pt x="0" y="614"/>
                    </a:cubicBezTo>
                    <a:cubicBezTo>
                      <a:pt x="19" y="618"/>
                      <a:pt x="40" y="620"/>
                      <a:pt x="61" y="620"/>
                    </a:cubicBezTo>
                    <a:cubicBezTo>
                      <a:pt x="237" y="620"/>
                      <a:pt x="380" y="476"/>
                      <a:pt x="380" y="300"/>
                    </a:cubicBezTo>
                    <a:cubicBezTo>
                      <a:pt x="380" y="160"/>
                      <a:pt x="293" y="44"/>
                      <a:pt x="168"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4" name="Google Shape;2014;p3"/>
              <p:cNvSpPr/>
              <p:nvPr/>
            </p:nvSpPr>
            <p:spPr>
              <a:xfrm>
                <a:off x="2821050"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6"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5" name="Google Shape;2015;p3"/>
              <p:cNvSpPr/>
              <p:nvPr/>
            </p:nvSpPr>
            <p:spPr>
              <a:xfrm>
                <a:off x="2782725" y="4215525"/>
                <a:ext cx="15300" cy="16050"/>
              </a:xfrm>
              <a:custGeom>
                <a:avLst/>
                <a:gdLst/>
                <a:ahLst/>
                <a:cxnLst/>
                <a:rect l="l" t="t" r="r" b="b"/>
                <a:pathLst>
                  <a:path w="612" h="642" extrusionOk="0">
                    <a:moveTo>
                      <a:pt x="292" y="1"/>
                    </a:moveTo>
                    <a:cubicBezTo>
                      <a:pt x="200" y="1"/>
                      <a:pt x="117" y="40"/>
                      <a:pt x="58" y="103"/>
                    </a:cubicBezTo>
                    <a:cubicBezTo>
                      <a:pt x="37" y="221"/>
                      <a:pt x="19" y="335"/>
                      <a:pt x="1" y="453"/>
                    </a:cubicBezTo>
                    <a:cubicBezTo>
                      <a:pt x="51" y="563"/>
                      <a:pt x="162" y="641"/>
                      <a:pt x="292" y="641"/>
                    </a:cubicBezTo>
                    <a:cubicBezTo>
                      <a:pt x="468" y="641"/>
                      <a:pt x="611" y="498"/>
                      <a:pt x="611" y="320"/>
                    </a:cubicBezTo>
                    <a:cubicBezTo>
                      <a:pt x="611" y="144"/>
                      <a:pt x="468" y="1"/>
                      <a:pt x="29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6" name="Google Shape;2016;p3"/>
              <p:cNvSpPr/>
              <p:nvPr/>
            </p:nvSpPr>
            <p:spPr>
              <a:xfrm>
                <a:off x="2821050"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7" name="Google Shape;2017;p3"/>
              <p:cNvSpPr/>
              <p:nvPr/>
            </p:nvSpPr>
            <p:spPr>
              <a:xfrm>
                <a:off x="2821050" y="4215525"/>
                <a:ext cx="16025" cy="16050"/>
              </a:xfrm>
              <a:custGeom>
                <a:avLst/>
                <a:gdLst/>
                <a:ahLst/>
                <a:cxnLst/>
                <a:rect l="l" t="t" r="r" b="b"/>
                <a:pathLst>
                  <a:path w="641" h="642" extrusionOk="0">
                    <a:moveTo>
                      <a:pt x="320" y="1"/>
                    </a:moveTo>
                    <a:cubicBezTo>
                      <a:pt x="143" y="1"/>
                      <a:pt x="0" y="144"/>
                      <a:pt x="0" y="320"/>
                    </a:cubicBezTo>
                    <a:cubicBezTo>
                      <a:pt x="0" y="498"/>
                      <a:pt x="143" y="641"/>
                      <a:pt x="320" y="641"/>
                    </a:cubicBezTo>
                    <a:cubicBezTo>
                      <a:pt x="496"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8" name="Google Shape;2018;p3"/>
              <p:cNvSpPr/>
              <p:nvPr/>
            </p:nvSpPr>
            <p:spPr>
              <a:xfrm>
                <a:off x="3016175" y="4011475"/>
                <a:ext cx="16025" cy="16025"/>
              </a:xfrm>
              <a:custGeom>
                <a:avLst/>
                <a:gdLst/>
                <a:ahLst/>
                <a:cxnLst/>
                <a:rect l="l" t="t" r="r" b="b"/>
                <a:pathLst>
                  <a:path w="641" h="641" extrusionOk="0">
                    <a:moveTo>
                      <a:pt x="320" y="1"/>
                    </a:moveTo>
                    <a:cubicBezTo>
                      <a:pt x="144" y="1"/>
                      <a:pt x="0" y="144"/>
                      <a:pt x="0" y="321"/>
                    </a:cubicBezTo>
                    <a:cubicBezTo>
                      <a:pt x="0" y="498"/>
                      <a:pt x="144" y="641"/>
                      <a:pt x="320" y="641"/>
                    </a:cubicBezTo>
                    <a:cubicBezTo>
                      <a:pt x="498" y="641"/>
                      <a:pt x="641" y="498"/>
                      <a:pt x="641" y="321"/>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9" name="Google Shape;2019;p3"/>
              <p:cNvSpPr/>
              <p:nvPr/>
            </p:nvSpPr>
            <p:spPr>
              <a:xfrm>
                <a:off x="3055950" y="3953025"/>
                <a:ext cx="15125" cy="6500"/>
              </a:xfrm>
              <a:custGeom>
                <a:avLst/>
                <a:gdLst/>
                <a:ahLst/>
                <a:cxnLst/>
                <a:rect l="l" t="t" r="r" b="b"/>
                <a:pathLst>
                  <a:path w="605" h="260" extrusionOk="0">
                    <a:moveTo>
                      <a:pt x="605" y="0"/>
                    </a:moveTo>
                    <a:lnTo>
                      <a:pt x="605" y="0"/>
                    </a:lnTo>
                    <a:cubicBezTo>
                      <a:pt x="401" y="18"/>
                      <a:pt x="200" y="44"/>
                      <a:pt x="1" y="74"/>
                    </a:cubicBezTo>
                    <a:cubicBezTo>
                      <a:pt x="49" y="182"/>
                      <a:pt x="160" y="259"/>
                      <a:pt x="290" y="259"/>
                    </a:cubicBezTo>
                    <a:cubicBezTo>
                      <a:pt x="447" y="259"/>
                      <a:pt x="576" y="149"/>
                      <a:pt x="605"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0" name="Google Shape;2020;p3"/>
              <p:cNvSpPr/>
              <p:nvPr/>
            </p:nvSpPr>
            <p:spPr>
              <a:xfrm>
                <a:off x="3054925" y="3977350"/>
                <a:ext cx="16300" cy="16000"/>
              </a:xfrm>
              <a:custGeom>
                <a:avLst/>
                <a:gdLst/>
                <a:ahLst/>
                <a:cxnLst/>
                <a:rect l="l" t="t" r="r" b="b"/>
                <a:pathLst>
                  <a:path w="652" h="640" extrusionOk="0">
                    <a:moveTo>
                      <a:pt x="327" y="0"/>
                    </a:moveTo>
                    <a:cubicBezTo>
                      <a:pt x="323" y="0"/>
                      <a:pt x="320" y="0"/>
                      <a:pt x="316" y="0"/>
                    </a:cubicBezTo>
                    <a:cubicBezTo>
                      <a:pt x="138" y="5"/>
                      <a:pt x="1" y="154"/>
                      <a:pt x="5" y="330"/>
                    </a:cubicBezTo>
                    <a:cubicBezTo>
                      <a:pt x="11" y="503"/>
                      <a:pt x="154" y="639"/>
                      <a:pt x="326" y="639"/>
                    </a:cubicBezTo>
                    <a:cubicBezTo>
                      <a:pt x="330" y="639"/>
                      <a:pt x="333" y="639"/>
                      <a:pt x="337" y="639"/>
                    </a:cubicBezTo>
                    <a:cubicBezTo>
                      <a:pt x="513" y="633"/>
                      <a:pt x="652" y="486"/>
                      <a:pt x="646" y="309"/>
                    </a:cubicBezTo>
                    <a:cubicBezTo>
                      <a:pt x="640" y="137"/>
                      <a:pt x="498" y="0"/>
                      <a:pt x="327"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1" name="Google Shape;2021;p3"/>
              <p:cNvSpPr/>
              <p:nvPr/>
            </p:nvSpPr>
            <p:spPr>
              <a:xfrm>
                <a:off x="3016175" y="4521525"/>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2" name="Google Shape;2022;p3"/>
              <p:cNvSpPr/>
              <p:nvPr/>
            </p:nvSpPr>
            <p:spPr>
              <a:xfrm>
                <a:off x="3054925" y="4113375"/>
                <a:ext cx="16300" cy="16000"/>
              </a:xfrm>
              <a:custGeom>
                <a:avLst/>
                <a:gdLst/>
                <a:ahLst/>
                <a:cxnLst/>
                <a:rect l="l" t="t" r="r" b="b"/>
                <a:pathLst>
                  <a:path w="652" h="640" extrusionOk="0">
                    <a:moveTo>
                      <a:pt x="327" y="0"/>
                    </a:moveTo>
                    <a:cubicBezTo>
                      <a:pt x="323" y="0"/>
                      <a:pt x="320" y="0"/>
                      <a:pt x="316" y="0"/>
                    </a:cubicBezTo>
                    <a:cubicBezTo>
                      <a:pt x="138" y="6"/>
                      <a:pt x="1" y="154"/>
                      <a:pt x="5" y="330"/>
                    </a:cubicBezTo>
                    <a:cubicBezTo>
                      <a:pt x="11" y="503"/>
                      <a:pt x="154" y="639"/>
                      <a:pt x="326" y="639"/>
                    </a:cubicBezTo>
                    <a:cubicBezTo>
                      <a:pt x="330" y="639"/>
                      <a:pt x="333" y="639"/>
                      <a:pt x="337" y="639"/>
                    </a:cubicBezTo>
                    <a:cubicBezTo>
                      <a:pt x="513" y="633"/>
                      <a:pt x="652" y="486"/>
                      <a:pt x="646" y="309"/>
                    </a:cubicBezTo>
                    <a:cubicBezTo>
                      <a:pt x="640" y="137"/>
                      <a:pt x="498" y="0"/>
                      <a:pt x="327"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3" name="Google Shape;2023;p3"/>
              <p:cNvSpPr/>
              <p:nvPr/>
            </p:nvSpPr>
            <p:spPr>
              <a:xfrm>
                <a:off x="3054925" y="4079350"/>
                <a:ext cx="16300" cy="16050"/>
              </a:xfrm>
              <a:custGeom>
                <a:avLst/>
                <a:gdLst/>
                <a:ahLst/>
                <a:cxnLst/>
                <a:rect l="l" t="t" r="r" b="b"/>
                <a:pathLst>
                  <a:path w="652" h="642" extrusionOk="0">
                    <a:moveTo>
                      <a:pt x="327" y="1"/>
                    </a:moveTo>
                    <a:cubicBezTo>
                      <a:pt x="323" y="1"/>
                      <a:pt x="320" y="1"/>
                      <a:pt x="316" y="1"/>
                    </a:cubicBezTo>
                    <a:cubicBezTo>
                      <a:pt x="138" y="7"/>
                      <a:pt x="1" y="154"/>
                      <a:pt x="5" y="332"/>
                    </a:cubicBezTo>
                    <a:cubicBezTo>
                      <a:pt x="11" y="505"/>
                      <a:pt x="154" y="641"/>
                      <a:pt x="326" y="641"/>
                    </a:cubicBezTo>
                    <a:cubicBezTo>
                      <a:pt x="330" y="641"/>
                      <a:pt x="333" y="641"/>
                      <a:pt x="337" y="641"/>
                    </a:cubicBezTo>
                    <a:cubicBezTo>
                      <a:pt x="513" y="635"/>
                      <a:pt x="652" y="487"/>
                      <a:pt x="646" y="311"/>
                    </a:cubicBezTo>
                    <a:cubicBezTo>
                      <a:pt x="640" y="137"/>
                      <a:pt x="498" y="1"/>
                      <a:pt x="327"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4" name="Google Shape;2024;p3"/>
              <p:cNvSpPr/>
              <p:nvPr/>
            </p:nvSpPr>
            <p:spPr>
              <a:xfrm>
                <a:off x="3054900" y="4011325"/>
                <a:ext cx="16325" cy="16050"/>
              </a:xfrm>
              <a:custGeom>
                <a:avLst/>
                <a:gdLst/>
                <a:ahLst/>
                <a:cxnLst/>
                <a:rect l="l" t="t" r="r" b="b"/>
                <a:pathLst>
                  <a:path w="653" h="642" extrusionOk="0">
                    <a:moveTo>
                      <a:pt x="328" y="0"/>
                    </a:moveTo>
                    <a:cubicBezTo>
                      <a:pt x="324" y="0"/>
                      <a:pt x="321" y="0"/>
                      <a:pt x="317" y="1"/>
                    </a:cubicBezTo>
                    <a:cubicBezTo>
                      <a:pt x="139" y="7"/>
                      <a:pt x="0" y="154"/>
                      <a:pt x="6" y="331"/>
                    </a:cubicBezTo>
                    <a:cubicBezTo>
                      <a:pt x="12" y="505"/>
                      <a:pt x="155" y="641"/>
                      <a:pt x="327" y="641"/>
                    </a:cubicBezTo>
                    <a:cubicBezTo>
                      <a:pt x="331" y="641"/>
                      <a:pt x="334" y="641"/>
                      <a:pt x="338" y="641"/>
                    </a:cubicBezTo>
                    <a:cubicBezTo>
                      <a:pt x="514" y="635"/>
                      <a:pt x="653" y="487"/>
                      <a:pt x="647" y="309"/>
                    </a:cubicBezTo>
                    <a:cubicBezTo>
                      <a:pt x="641" y="137"/>
                      <a:pt x="499" y="0"/>
                      <a:pt x="328"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5" name="Google Shape;2025;p3"/>
              <p:cNvSpPr/>
              <p:nvPr/>
            </p:nvSpPr>
            <p:spPr>
              <a:xfrm>
                <a:off x="2938075"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6" name="Google Shape;2026;p3"/>
              <p:cNvSpPr/>
              <p:nvPr/>
            </p:nvSpPr>
            <p:spPr>
              <a:xfrm>
                <a:off x="3054925" y="4045375"/>
                <a:ext cx="16300" cy="16000"/>
              </a:xfrm>
              <a:custGeom>
                <a:avLst/>
                <a:gdLst/>
                <a:ahLst/>
                <a:cxnLst/>
                <a:rect l="l" t="t" r="r" b="b"/>
                <a:pathLst>
                  <a:path w="652" h="640" extrusionOk="0">
                    <a:moveTo>
                      <a:pt x="327" y="0"/>
                    </a:moveTo>
                    <a:cubicBezTo>
                      <a:pt x="323" y="0"/>
                      <a:pt x="320" y="1"/>
                      <a:pt x="316" y="1"/>
                    </a:cubicBezTo>
                    <a:cubicBezTo>
                      <a:pt x="138" y="7"/>
                      <a:pt x="1" y="154"/>
                      <a:pt x="5" y="331"/>
                    </a:cubicBezTo>
                    <a:cubicBezTo>
                      <a:pt x="11" y="503"/>
                      <a:pt x="154" y="640"/>
                      <a:pt x="326" y="640"/>
                    </a:cubicBezTo>
                    <a:cubicBezTo>
                      <a:pt x="330" y="640"/>
                      <a:pt x="333" y="640"/>
                      <a:pt x="337" y="640"/>
                    </a:cubicBezTo>
                    <a:cubicBezTo>
                      <a:pt x="513" y="635"/>
                      <a:pt x="652" y="486"/>
                      <a:pt x="646" y="310"/>
                    </a:cubicBezTo>
                    <a:cubicBezTo>
                      <a:pt x="640" y="137"/>
                      <a:pt x="498" y="0"/>
                      <a:pt x="327"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7" name="Google Shape;2027;p3"/>
              <p:cNvSpPr/>
              <p:nvPr/>
            </p:nvSpPr>
            <p:spPr>
              <a:xfrm>
                <a:off x="3016175" y="4215525"/>
                <a:ext cx="16025" cy="16050"/>
              </a:xfrm>
              <a:custGeom>
                <a:avLst/>
                <a:gdLst/>
                <a:ahLst/>
                <a:cxnLst/>
                <a:rect l="l" t="t" r="r" b="b"/>
                <a:pathLst>
                  <a:path w="641" h="642" extrusionOk="0">
                    <a:moveTo>
                      <a:pt x="320" y="1"/>
                    </a:moveTo>
                    <a:cubicBezTo>
                      <a:pt x="144" y="1"/>
                      <a:pt x="0" y="144"/>
                      <a:pt x="0" y="320"/>
                    </a:cubicBezTo>
                    <a:cubicBezTo>
                      <a:pt x="0"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8" name="Google Shape;2028;p3"/>
              <p:cNvSpPr/>
              <p:nvPr/>
            </p:nvSpPr>
            <p:spPr>
              <a:xfrm>
                <a:off x="3016175" y="4317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9" name="Google Shape;2029;p3"/>
              <p:cNvSpPr/>
              <p:nvPr/>
            </p:nvSpPr>
            <p:spPr>
              <a:xfrm>
                <a:off x="3016175" y="4283525"/>
                <a:ext cx="16025" cy="16025"/>
              </a:xfrm>
              <a:custGeom>
                <a:avLst/>
                <a:gdLst/>
                <a:ahLst/>
                <a:cxnLst/>
                <a:rect l="l" t="t" r="r" b="b"/>
                <a:pathLst>
                  <a:path w="641" h="641" extrusionOk="0">
                    <a:moveTo>
                      <a:pt x="320" y="1"/>
                    </a:moveTo>
                    <a:cubicBezTo>
                      <a:pt x="144" y="1"/>
                      <a:pt x="0" y="144"/>
                      <a:pt x="0" y="320"/>
                    </a:cubicBezTo>
                    <a:cubicBezTo>
                      <a:pt x="0"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0" name="Google Shape;2030;p3"/>
              <p:cNvSpPr/>
              <p:nvPr/>
            </p:nvSpPr>
            <p:spPr>
              <a:xfrm>
                <a:off x="3016175" y="4249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1" name="Google Shape;2031;p3"/>
              <p:cNvSpPr/>
              <p:nvPr/>
            </p:nvSpPr>
            <p:spPr>
              <a:xfrm>
                <a:off x="3016175" y="4351475"/>
                <a:ext cx="16025" cy="16050"/>
              </a:xfrm>
              <a:custGeom>
                <a:avLst/>
                <a:gdLst/>
                <a:ahLst/>
                <a:cxnLst/>
                <a:rect l="l" t="t" r="r" b="b"/>
                <a:pathLst>
                  <a:path w="641" h="642" extrusionOk="0">
                    <a:moveTo>
                      <a:pt x="320" y="1"/>
                    </a:moveTo>
                    <a:cubicBezTo>
                      <a:pt x="144" y="1"/>
                      <a:pt x="0" y="145"/>
                      <a:pt x="0" y="322"/>
                    </a:cubicBezTo>
                    <a:cubicBezTo>
                      <a:pt x="0"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2" name="Google Shape;2032;p3"/>
              <p:cNvSpPr/>
              <p:nvPr/>
            </p:nvSpPr>
            <p:spPr>
              <a:xfrm>
                <a:off x="3016175" y="4419550"/>
                <a:ext cx="16025" cy="16025"/>
              </a:xfrm>
              <a:custGeom>
                <a:avLst/>
                <a:gdLst/>
                <a:ahLst/>
                <a:cxnLst/>
                <a:rect l="l" t="t" r="r" b="b"/>
                <a:pathLst>
                  <a:path w="641" h="641" extrusionOk="0">
                    <a:moveTo>
                      <a:pt x="320" y="1"/>
                    </a:moveTo>
                    <a:cubicBezTo>
                      <a:pt x="144" y="1"/>
                      <a:pt x="0" y="144"/>
                      <a:pt x="0" y="320"/>
                    </a:cubicBezTo>
                    <a:cubicBezTo>
                      <a:pt x="0"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3" name="Google Shape;2033;p3"/>
              <p:cNvSpPr/>
              <p:nvPr/>
            </p:nvSpPr>
            <p:spPr>
              <a:xfrm>
                <a:off x="3016175" y="4385500"/>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4" name="Google Shape;2034;p3"/>
              <p:cNvSpPr/>
              <p:nvPr/>
            </p:nvSpPr>
            <p:spPr>
              <a:xfrm>
                <a:off x="3016175" y="4453525"/>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5" name="Google Shape;2035;p3"/>
              <p:cNvSpPr/>
              <p:nvPr/>
            </p:nvSpPr>
            <p:spPr>
              <a:xfrm>
                <a:off x="3016175" y="4555550"/>
                <a:ext cx="16025" cy="16025"/>
              </a:xfrm>
              <a:custGeom>
                <a:avLst/>
                <a:gdLst/>
                <a:ahLst/>
                <a:cxnLst/>
                <a:rect l="l" t="t" r="r" b="b"/>
                <a:pathLst>
                  <a:path w="641" h="641" extrusionOk="0">
                    <a:moveTo>
                      <a:pt x="320" y="0"/>
                    </a:moveTo>
                    <a:cubicBezTo>
                      <a:pt x="144" y="0"/>
                      <a:pt x="0" y="143"/>
                      <a:pt x="0" y="319"/>
                    </a:cubicBezTo>
                    <a:cubicBezTo>
                      <a:pt x="0"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6" name="Google Shape;2036;p3"/>
              <p:cNvSpPr/>
              <p:nvPr/>
            </p:nvSpPr>
            <p:spPr>
              <a:xfrm>
                <a:off x="3055200" y="4487550"/>
                <a:ext cx="16025" cy="16025"/>
              </a:xfrm>
              <a:custGeom>
                <a:avLst/>
                <a:gdLst/>
                <a:ahLst/>
                <a:cxnLst/>
                <a:rect l="l" t="t" r="r" b="b"/>
                <a:pathLst>
                  <a:path w="641"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7" name="Google Shape;2037;p3"/>
              <p:cNvSpPr/>
              <p:nvPr/>
            </p:nvSpPr>
            <p:spPr>
              <a:xfrm>
                <a:off x="3055200" y="4419550"/>
                <a:ext cx="16025" cy="16025"/>
              </a:xfrm>
              <a:custGeom>
                <a:avLst/>
                <a:gdLst/>
                <a:ahLst/>
                <a:cxnLst/>
                <a:rect l="l" t="t" r="r" b="b"/>
                <a:pathLst>
                  <a:path w="641"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8" name="Google Shape;2038;p3"/>
              <p:cNvSpPr/>
              <p:nvPr/>
            </p:nvSpPr>
            <p:spPr>
              <a:xfrm>
                <a:off x="3055200" y="4555550"/>
                <a:ext cx="16025" cy="16025"/>
              </a:xfrm>
              <a:custGeom>
                <a:avLst/>
                <a:gdLst/>
                <a:ahLst/>
                <a:cxnLst/>
                <a:rect l="l" t="t" r="r" b="b"/>
                <a:pathLst>
                  <a:path w="641"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9" name="Google Shape;2039;p3"/>
              <p:cNvSpPr/>
              <p:nvPr/>
            </p:nvSpPr>
            <p:spPr>
              <a:xfrm>
                <a:off x="3055200" y="4147550"/>
                <a:ext cx="16025" cy="16025"/>
              </a:xfrm>
              <a:custGeom>
                <a:avLst/>
                <a:gdLst/>
                <a:ahLst/>
                <a:cxnLst/>
                <a:rect l="l" t="t" r="r" b="b"/>
                <a:pathLst>
                  <a:path w="641"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0" name="Google Shape;2040;p3"/>
              <p:cNvSpPr/>
              <p:nvPr/>
            </p:nvSpPr>
            <p:spPr>
              <a:xfrm>
                <a:off x="3094125" y="3977450"/>
                <a:ext cx="16175" cy="16050"/>
              </a:xfrm>
              <a:custGeom>
                <a:avLst/>
                <a:gdLst/>
                <a:ahLst/>
                <a:cxnLst/>
                <a:rect l="l" t="t" r="r" b="b"/>
                <a:pathLst>
                  <a:path w="647" h="642" extrusionOk="0">
                    <a:moveTo>
                      <a:pt x="324" y="1"/>
                    </a:moveTo>
                    <a:cubicBezTo>
                      <a:pt x="322" y="1"/>
                      <a:pt x="320" y="1"/>
                      <a:pt x="318" y="1"/>
                    </a:cubicBezTo>
                    <a:cubicBezTo>
                      <a:pt x="140" y="4"/>
                      <a:pt x="0" y="150"/>
                      <a:pt x="3" y="326"/>
                    </a:cubicBezTo>
                    <a:cubicBezTo>
                      <a:pt x="8" y="502"/>
                      <a:pt x="151" y="641"/>
                      <a:pt x="324" y="641"/>
                    </a:cubicBezTo>
                    <a:cubicBezTo>
                      <a:pt x="326" y="641"/>
                      <a:pt x="328" y="641"/>
                      <a:pt x="330" y="641"/>
                    </a:cubicBezTo>
                    <a:cubicBezTo>
                      <a:pt x="506" y="637"/>
                      <a:pt x="646" y="491"/>
                      <a:pt x="643" y="314"/>
                    </a:cubicBezTo>
                    <a:cubicBezTo>
                      <a:pt x="640" y="140"/>
                      <a:pt x="497" y="1"/>
                      <a:pt x="324"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1" name="Google Shape;2041;p3"/>
              <p:cNvSpPr/>
              <p:nvPr/>
            </p:nvSpPr>
            <p:spPr>
              <a:xfrm>
                <a:off x="3094225" y="3951500"/>
                <a:ext cx="16025" cy="8025"/>
              </a:xfrm>
              <a:custGeom>
                <a:avLst/>
                <a:gdLst/>
                <a:ahLst/>
                <a:cxnLst/>
                <a:rect l="l" t="t" r="r" b="b"/>
                <a:pathLst>
                  <a:path w="641" h="321" extrusionOk="0">
                    <a:moveTo>
                      <a:pt x="321" y="1"/>
                    </a:moveTo>
                    <a:cubicBezTo>
                      <a:pt x="213" y="1"/>
                      <a:pt x="106" y="2"/>
                      <a:pt x="1" y="4"/>
                    </a:cubicBezTo>
                    <a:cubicBezTo>
                      <a:pt x="2" y="180"/>
                      <a:pt x="145" y="320"/>
                      <a:pt x="321" y="320"/>
                    </a:cubicBezTo>
                    <a:cubicBezTo>
                      <a:pt x="496" y="320"/>
                      <a:pt x="639" y="180"/>
                      <a:pt x="641" y="4"/>
                    </a:cubicBezTo>
                    <a:cubicBezTo>
                      <a:pt x="535" y="2"/>
                      <a:pt x="42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2" name="Google Shape;2042;p3"/>
              <p:cNvSpPr/>
              <p:nvPr/>
            </p:nvSpPr>
            <p:spPr>
              <a:xfrm>
                <a:off x="3055200" y="4521525"/>
                <a:ext cx="16025" cy="16025"/>
              </a:xfrm>
              <a:custGeom>
                <a:avLst/>
                <a:gdLst/>
                <a:ahLst/>
                <a:cxnLst/>
                <a:rect l="l" t="t" r="r" b="b"/>
                <a:pathLst>
                  <a:path w="641"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3" name="Google Shape;2043;p3"/>
              <p:cNvSpPr/>
              <p:nvPr/>
            </p:nvSpPr>
            <p:spPr>
              <a:xfrm>
                <a:off x="3055200" y="4453525"/>
                <a:ext cx="16025" cy="16050"/>
              </a:xfrm>
              <a:custGeom>
                <a:avLst/>
                <a:gdLst/>
                <a:ahLst/>
                <a:cxnLst/>
                <a:rect l="l" t="t" r="r" b="b"/>
                <a:pathLst>
                  <a:path w="641"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4" name="Google Shape;2044;p3"/>
              <p:cNvSpPr/>
              <p:nvPr/>
            </p:nvSpPr>
            <p:spPr>
              <a:xfrm>
                <a:off x="3055200" y="4385500"/>
                <a:ext cx="16025" cy="16025"/>
              </a:xfrm>
              <a:custGeom>
                <a:avLst/>
                <a:gdLst/>
                <a:ahLst/>
                <a:cxnLst/>
                <a:rect l="l" t="t" r="r" b="b"/>
                <a:pathLst>
                  <a:path w="641"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5" name="Google Shape;2045;p3"/>
              <p:cNvSpPr/>
              <p:nvPr/>
            </p:nvSpPr>
            <p:spPr>
              <a:xfrm>
                <a:off x="3055200" y="4215525"/>
                <a:ext cx="16025" cy="16050"/>
              </a:xfrm>
              <a:custGeom>
                <a:avLst/>
                <a:gdLst/>
                <a:ahLst/>
                <a:cxnLst/>
                <a:rect l="l" t="t" r="r" b="b"/>
                <a:pathLst>
                  <a:path w="641"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6" name="Google Shape;2046;p3"/>
              <p:cNvSpPr/>
              <p:nvPr/>
            </p:nvSpPr>
            <p:spPr>
              <a:xfrm>
                <a:off x="3055200" y="4181525"/>
                <a:ext cx="16025" cy="16025"/>
              </a:xfrm>
              <a:custGeom>
                <a:avLst/>
                <a:gdLst/>
                <a:ahLst/>
                <a:cxnLst/>
                <a:rect l="l" t="t" r="r" b="b"/>
                <a:pathLst>
                  <a:path w="641"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7" name="Google Shape;2047;p3"/>
              <p:cNvSpPr/>
              <p:nvPr/>
            </p:nvSpPr>
            <p:spPr>
              <a:xfrm>
                <a:off x="3055200" y="4249500"/>
                <a:ext cx="16025" cy="16050"/>
              </a:xfrm>
              <a:custGeom>
                <a:avLst/>
                <a:gdLst/>
                <a:ahLst/>
                <a:cxnLst/>
                <a:rect l="l" t="t" r="r" b="b"/>
                <a:pathLst>
                  <a:path w="641"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8" name="Google Shape;2048;p3"/>
              <p:cNvSpPr/>
              <p:nvPr/>
            </p:nvSpPr>
            <p:spPr>
              <a:xfrm>
                <a:off x="3055200" y="4283525"/>
                <a:ext cx="16025" cy="16025"/>
              </a:xfrm>
              <a:custGeom>
                <a:avLst/>
                <a:gdLst/>
                <a:ahLst/>
                <a:cxnLst/>
                <a:rect l="l" t="t" r="r" b="b"/>
                <a:pathLst>
                  <a:path w="641"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9" name="Google Shape;2049;p3"/>
              <p:cNvSpPr/>
              <p:nvPr/>
            </p:nvSpPr>
            <p:spPr>
              <a:xfrm>
                <a:off x="3055200" y="4351475"/>
                <a:ext cx="16025" cy="16050"/>
              </a:xfrm>
              <a:custGeom>
                <a:avLst/>
                <a:gdLst/>
                <a:ahLst/>
                <a:cxnLst/>
                <a:rect l="l" t="t" r="r" b="b"/>
                <a:pathLst>
                  <a:path w="641"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0" name="Google Shape;2050;p3"/>
              <p:cNvSpPr/>
              <p:nvPr/>
            </p:nvSpPr>
            <p:spPr>
              <a:xfrm>
                <a:off x="3055200" y="4317500"/>
                <a:ext cx="16025" cy="16050"/>
              </a:xfrm>
              <a:custGeom>
                <a:avLst/>
                <a:gdLst/>
                <a:ahLst/>
                <a:cxnLst/>
                <a:rect l="l" t="t" r="r" b="b"/>
                <a:pathLst>
                  <a:path w="641"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1" name="Google Shape;2051;p3"/>
              <p:cNvSpPr/>
              <p:nvPr/>
            </p:nvSpPr>
            <p:spPr>
              <a:xfrm>
                <a:off x="3016175" y="4487550"/>
                <a:ext cx="16025" cy="16025"/>
              </a:xfrm>
              <a:custGeom>
                <a:avLst/>
                <a:gdLst/>
                <a:ahLst/>
                <a:cxnLst/>
                <a:rect l="l" t="t" r="r" b="b"/>
                <a:pathLst>
                  <a:path w="641" h="641" extrusionOk="0">
                    <a:moveTo>
                      <a:pt x="320" y="0"/>
                    </a:moveTo>
                    <a:cubicBezTo>
                      <a:pt x="144" y="0"/>
                      <a:pt x="0" y="143"/>
                      <a:pt x="0" y="320"/>
                    </a:cubicBezTo>
                    <a:cubicBezTo>
                      <a:pt x="0"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2" name="Google Shape;2052;p3"/>
              <p:cNvSpPr/>
              <p:nvPr/>
            </p:nvSpPr>
            <p:spPr>
              <a:xfrm>
                <a:off x="2977100" y="4079550"/>
                <a:ext cx="16050" cy="16025"/>
              </a:xfrm>
              <a:custGeom>
                <a:avLst/>
                <a:gdLst/>
                <a:ahLst/>
                <a:cxnLst/>
                <a:rect l="l" t="t" r="r" b="b"/>
                <a:pathLst>
                  <a:path w="642" h="641" extrusionOk="0">
                    <a:moveTo>
                      <a:pt x="322" y="0"/>
                    </a:moveTo>
                    <a:cubicBezTo>
                      <a:pt x="144" y="0"/>
                      <a:pt x="1" y="143"/>
                      <a:pt x="1" y="320"/>
                    </a:cubicBezTo>
                    <a:cubicBezTo>
                      <a:pt x="1" y="496"/>
                      <a:pt x="144" y="641"/>
                      <a:pt x="322" y="641"/>
                    </a:cubicBezTo>
                    <a:cubicBezTo>
                      <a:pt x="498" y="641"/>
                      <a:pt x="641" y="496"/>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3" name="Google Shape;2053;p3"/>
              <p:cNvSpPr/>
              <p:nvPr/>
            </p:nvSpPr>
            <p:spPr>
              <a:xfrm>
                <a:off x="2977100" y="4011475"/>
                <a:ext cx="16050" cy="16025"/>
              </a:xfrm>
              <a:custGeom>
                <a:avLst/>
                <a:gdLst/>
                <a:ahLst/>
                <a:cxnLst/>
                <a:rect l="l" t="t" r="r" b="b"/>
                <a:pathLst>
                  <a:path w="642" h="641" extrusionOk="0">
                    <a:moveTo>
                      <a:pt x="322" y="1"/>
                    </a:moveTo>
                    <a:cubicBezTo>
                      <a:pt x="144" y="1"/>
                      <a:pt x="1" y="144"/>
                      <a:pt x="1" y="321"/>
                    </a:cubicBezTo>
                    <a:cubicBezTo>
                      <a:pt x="1" y="498"/>
                      <a:pt x="144" y="641"/>
                      <a:pt x="322" y="641"/>
                    </a:cubicBezTo>
                    <a:cubicBezTo>
                      <a:pt x="498" y="641"/>
                      <a:pt x="641" y="498"/>
                      <a:pt x="641" y="321"/>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4" name="Google Shape;2054;p3"/>
              <p:cNvSpPr/>
              <p:nvPr/>
            </p:nvSpPr>
            <p:spPr>
              <a:xfrm>
                <a:off x="2977100" y="4045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5" name="Google Shape;2055;p3"/>
              <p:cNvSpPr/>
              <p:nvPr/>
            </p:nvSpPr>
            <p:spPr>
              <a:xfrm>
                <a:off x="2977100" y="4113525"/>
                <a:ext cx="16050" cy="16025"/>
              </a:xfrm>
              <a:custGeom>
                <a:avLst/>
                <a:gdLst/>
                <a:ahLst/>
                <a:cxnLst/>
                <a:rect l="l" t="t" r="r" b="b"/>
                <a:pathLst>
                  <a:path w="642"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6" name="Google Shape;2056;p3"/>
              <p:cNvSpPr/>
              <p:nvPr/>
            </p:nvSpPr>
            <p:spPr>
              <a:xfrm>
                <a:off x="2977100"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7" name="Google Shape;2057;p3"/>
              <p:cNvSpPr/>
              <p:nvPr/>
            </p:nvSpPr>
            <p:spPr>
              <a:xfrm>
                <a:off x="2977100"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8" name="Google Shape;2058;p3"/>
              <p:cNvSpPr/>
              <p:nvPr/>
            </p:nvSpPr>
            <p:spPr>
              <a:xfrm>
                <a:off x="2977100"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9" name="Google Shape;2059;p3"/>
              <p:cNvSpPr/>
              <p:nvPr/>
            </p:nvSpPr>
            <p:spPr>
              <a:xfrm>
                <a:off x="2977100"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0" name="Google Shape;2060;p3"/>
              <p:cNvSpPr/>
              <p:nvPr/>
            </p:nvSpPr>
            <p:spPr>
              <a:xfrm>
                <a:off x="2938075"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1" name="Google Shape;2061;p3"/>
              <p:cNvSpPr/>
              <p:nvPr/>
            </p:nvSpPr>
            <p:spPr>
              <a:xfrm>
                <a:off x="2938075"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2" name="Google Shape;2062;p3"/>
              <p:cNvSpPr/>
              <p:nvPr/>
            </p:nvSpPr>
            <p:spPr>
              <a:xfrm>
                <a:off x="2977100" y="3977500"/>
                <a:ext cx="16050" cy="16025"/>
              </a:xfrm>
              <a:custGeom>
                <a:avLst/>
                <a:gdLst/>
                <a:ahLst/>
                <a:cxnLst/>
                <a:rect l="l" t="t" r="r" b="b"/>
                <a:pathLst>
                  <a:path w="642"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3" name="Google Shape;2063;p3"/>
              <p:cNvSpPr/>
              <p:nvPr/>
            </p:nvSpPr>
            <p:spPr>
              <a:xfrm>
                <a:off x="2938075"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4" name="Google Shape;2064;p3"/>
              <p:cNvSpPr/>
              <p:nvPr/>
            </p:nvSpPr>
            <p:spPr>
              <a:xfrm>
                <a:off x="2938075"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5" name="Google Shape;2065;p3"/>
              <p:cNvSpPr/>
              <p:nvPr/>
            </p:nvSpPr>
            <p:spPr>
              <a:xfrm>
                <a:off x="2938075" y="4487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6" name="Google Shape;2066;p3"/>
              <p:cNvSpPr/>
              <p:nvPr/>
            </p:nvSpPr>
            <p:spPr>
              <a:xfrm>
                <a:off x="2938075" y="4521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7" name="Google Shape;2067;p3"/>
              <p:cNvSpPr/>
              <p:nvPr/>
            </p:nvSpPr>
            <p:spPr>
              <a:xfrm>
                <a:off x="2977100"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8" name="Google Shape;2068;p3"/>
              <p:cNvSpPr/>
              <p:nvPr/>
            </p:nvSpPr>
            <p:spPr>
              <a:xfrm>
                <a:off x="3094125" y="4011425"/>
                <a:ext cx="16175" cy="16050"/>
              </a:xfrm>
              <a:custGeom>
                <a:avLst/>
                <a:gdLst/>
                <a:ahLst/>
                <a:cxnLst/>
                <a:rect l="l" t="t" r="r" b="b"/>
                <a:pathLst>
                  <a:path w="647" h="642" extrusionOk="0">
                    <a:moveTo>
                      <a:pt x="324" y="1"/>
                    </a:moveTo>
                    <a:cubicBezTo>
                      <a:pt x="322" y="1"/>
                      <a:pt x="320" y="1"/>
                      <a:pt x="318" y="1"/>
                    </a:cubicBezTo>
                    <a:cubicBezTo>
                      <a:pt x="140" y="6"/>
                      <a:pt x="0" y="152"/>
                      <a:pt x="3" y="328"/>
                    </a:cubicBezTo>
                    <a:cubicBezTo>
                      <a:pt x="7" y="502"/>
                      <a:pt x="148" y="642"/>
                      <a:pt x="322" y="642"/>
                    </a:cubicBezTo>
                    <a:cubicBezTo>
                      <a:pt x="324" y="642"/>
                      <a:pt x="327" y="641"/>
                      <a:pt x="330" y="641"/>
                    </a:cubicBezTo>
                    <a:cubicBezTo>
                      <a:pt x="506" y="638"/>
                      <a:pt x="646" y="492"/>
                      <a:pt x="643" y="316"/>
                    </a:cubicBezTo>
                    <a:cubicBezTo>
                      <a:pt x="640" y="140"/>
                      <a:pt x="497" y="1"/>
                      <a:pt x="324"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9" name="Google Shape;2069;p3"/>
              <p:cNvSpPr/>
              <p:nvPr/>
            </p:nvSpPr>
            <p:spPr>
              <a:xfrm>
                <a:off x="3016175" y="3977500"/>
                <a:ext cx="16025" cy="16025"/>
              </a:xfrm>
              <a:custGeom>
                <a:avLst/>
                <a:gdLst/>
                <a:ahLst/>
                <a:cxnLst/>
                <a:rect l="l" t="t" r="r" b="b"/>
                <a:pathLst>
                  <a:path w="641" h="641" extrusionOk="0">
                    <a:moveTo>
                      <a:pt x="320" y="0"/>
                    </a:moveTo>
                    <a:cubicBezTo>
                      <a:pt x="144" y="0"/>
                      <a:pt x="0" y="144"/>
                      <a:pt x="0" y="320"/>
                    </a:cubicBezTo>
                    <a:cubicBezTo>
                      <a:pt x="0" y="498"/>
                      <a:pt x="144" y="641"/>
                      <a:pt x="320" y="641"/>
                    </a:cubicBezTo>
                    <a:cubicBezTo>
                      <a:pt x="498" y="641"/>
                      <a:pt x="641" y="498"/>
                      <a:pt x="641" y="320"/>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0" name="Google Shape;2070;p3"/>
              <p:cNvSpPr/>
              <p:nvPr/>
            </p:nvSpPr>
            <p:spPr>
              <a:xfrm>
                <a:off x="2977100"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1" name="Google Shape;2071;p3"/>
              <p:cNvSpPr/>
              <p:nvPr/>
            </p:nvSpPr>
            <p:spPr>
              <a:xfrm>
                <a:off x="3016175" y="4113525"/>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2" name="Google Shape;2072;p3"/>
              <p:cNvSpPr/>
              <p:nvPr/>
            </p:nvSpPr>
            <p:spPr>
              <a:xfrm>
                <a:off x="3016175" y="4147550"/>
                <a:ext cx="16025" cy="16025"/>
              </a:xfrm>
              <a:custGeom>
                <a:avLst/>
                <a:gdLst/>
                <a:ahLst/>
                <a:cxnLst/>
                <a:rect l="l" t="t" r="r" b="b"/>
                <a:pathLst>
                  <a:path w="641" h="641" extrusionOk="0">
                    <a:moveTo>
                      <a:pt x="320" y="0"/>
                    </a:moveTo>
                    <a:cubicBezTo>
                      <a:pt x="144" y="0"/>
                      <a:pt x="0" y="143"/>
                      <a:pt x="0" y="319"/>
                    </a:cubicBezTo>
                    <a:cubicBezTo>
                      <a:pt x="0"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3" name="Google Shape;2073;p3"/>
              <p:cNvSpPr/>
              <p:nvPr/>
            </p:nvSpPr>
            <p:spPr>
              <a:xfrm>
                <a:off x="2977100" y="4521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4" name="Google Shape;2074;p3"/>
              <p:cNvSpPr/>
              <p:nvPr/>
            </p:nvSpPr>
            <p:spPr>
              <a:xfrm>
                <a:off x="3016175" y="4079550"/>
                <a:ext cx="16025" cy="16025"/>
              </a:xfrm>
              <a:custGeom>
                <a:avLst/>
                <a:gdLst/>
                <a:ahLst/>
                <a:cxnLst/>
                <a:rect l="l" t="t" r="r" b="b"/>
                <a:pathLst>
                  <a:path w="641" h="641" extrusionOk="0">
                    <a:moveTo>
                      <a:pt x="320" y="0"/>
                    </a:moveTo>
                    <a:cubicBezTo>
                      <a:pt x="144" y="0"/>
                      <a:pt x="0" y="143"/>
                      <a:pt x="0" y="320"/>
                    </a:cubicBezTo>
                    <a:cubicBezTo>
                      <a:pt x="0"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5" name="Google Shape;2075;p3"/>
              <p:cNvSpPr/>
              <p:nvPr/>
            </p:nvSpPr>
            <p:spPr>
              <a:xfrm>
                <a:off x="3016175" y="4045500"/>
                <a:ext cx="16025" cy="16025"/>
              </a:xfrm>
              <a:custGeom>
                <a:avLst/>
                <a:gdLst/>
                <a:ahLst/>
                <a:cxnLst/>
                <a:rect l="l" t="t" r="r" b="b"/>
                <a:pathLst>
                  <a:path w="641" h="641" extrusionOk="0">
                    <a:moveTo>
                      <a:pt x="320" y="0"/>
                    </a:moveTo>
                    <a:cubicBezTo>
                      <a:pt x="144" y="0"/>
                      <a:pt x="0" y="143"/>
                      <a:pt x="0" y="320"/>
                    </a:cubicBezTo>
                    <a:cubicBezTo>
                      <a:pt x="0" y="497"/>
                      <a:pt x="144" y="641"/>
                      <a:pt x="320" y="641"/>
                    </a:cubicBezTo>
                    <a:cubicBezTo>
                      <a:pt x="498" y="641"/>
                      <a:pt x="641" y="497"/>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6" name="Google Shape;2076;p3"/>
              <p:cNvSpPr/>
              <p:nvPr/>
            </p:nvSpPr>
            <p:spPr>
              <a:xfrm>
                <a:off x="2977100" y="4555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7" name="Google Shape;2077;p3"/>
              <p:cNvSpPr/>
              <p:nvPr/>
            </p:nvSpPr>
            <p:spPr>
              <a:xfrm>
                <a:off x="2977100"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8" name="Google Shape;2078;p3"/>
              <p:cNvSpPr/>
              <p:nvPr/>
            </p:nvSpPr>
            <p:spPr>
              <a:xfrm>
                <a:off x="2977100"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9" name="Google Shape;2079;p3"/>
              <p:cNvSpPr/>
              <p:nvPr/>
            </p:nvSpPr>
            <p:spPr>
              <a:xfrm>
                <a:off x="2977100"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0" name="Google Shape;2080;p3"/>
              <p:cNvSpPr/>
              <p:nvPr/>
            </p:nvSpPr>
            <p:spPr>
              <a:xfrm>
                <a:off x="2977100" y="4487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1" name="Google Shape;2081;p3"/>
              <p:cNvSpPr/>
              <p:nvPr/>
            </p:nvSpPr>
            <p:spPr>
              <a:xfrm>
                <a:off x="3016175" y="4181525"/>
                <a:ext cx="16025" cy="16025"/>
              </a:xfrm>
              <a:custGeom>
                <a:avLst/>
                <a:gdLst/>
                <a:ahLst/>
                <a:cxnLst/>
                <a:rect l="l" t="t" r="r" b="b"/>
                <a:pathLst>
                  <a:path w="641" h="641" extrusionOk="0">
                    <a:moveTo>
                      <a:pt x="320" y="0"/>
                    </a:moveTo>
                    <a:cubicBezTo>
                      <a:pt x="144" y="0"/>
                      <a:pt x="0" y="143"/>
                      <a:pt x="0" y="321"/>
                    </a:cubicBezTo>
                    <a:cubicBezTo>
                      <a:pt x="0"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2" name="Google Shape;2082;p3"/>
              <p:cNvSpPr/>
              <p:nvPr/>
            </p:nvSpPr>
            <p:spPr>
              <a:xfrm>
                <a:off x="2977100"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83" name="Google Shape;2083;p3"/>
            <p:cNvGrpSpPr/>
            <p:nvPr/>
          </p:nvGrpSpPr>
          <p:grpSpPr>
            <a:xfrm>
              <a:off x="2540241" y="539995"/>
              <a:ext cx="4063478" cy="4063513"/>
              <a:chOff x="3218850" y="1285900"/>
              <a:chExt cx="2939650" cy="2939675"/>
            </a:xfrm>
          </p:grpSpPr>
          <p:sp>
            <p:nvSpPr>
              <p:cNvPr id="2084" name="Google Shape;2084;p3"/>
              <p:cNvSpPr/>
              <p:nvPr/>
            </p:nvSpPr>
            <p:spPr>
              <a:xfrm>
                <a:off x="4095250" y="1285900"/>
                <a:ext cx="1186825" cy="2939675"/>
              </a:xfrm>
              <a:custGeom>
                <a:avLst/>
                <a:gdLst/>
                <a:ahLst/>
                <a:cxnLst/>
                <a:rect l="l" t="t" r="r" b="b"/>
                <a:pathLst>
                  <a:path w="47473" h="117587" fill="none" extrusionOk="0">
                    <a:moveTo>
                      <a:pt x="47472" y="58793"/>
                    </a:moveTo>
                    <a:cubicBezTo>
                      <a:pt x="47472" y="74386"/>
                      <a:pt x="44971" y="89340"/>
                      <a:pt x="40520" y="100366"/>
                    </a:cubicBezTo>
                    <a:cubicBezTo>
                      <a:pt x="36069" y="111392"/>
                      <a:pt x="30031" y="117587"/>
                      <a:pt x="23736" y="117587"/>
                    </a:cubicBezTo>
                    <a:cubicBezTo>
                      <a:pt x="17440" y="117587"/>
                      <a:pt x="11404" y="111392"/>
                      <a:pt x="6953" y="100366"/>
                    </a:cubicBezTo>
                    <a:cubicBezTo>
                      <a:pt x="2501" y="89340"/>
                      <a:pt x="1" y="74386"/>
                      <a:pt x="1" y="58793"/>
                    </a:cubicBezTo>
                    <a:cubicBezTo>
                      <a:pt x="1" y="43201"/>
                      <a:pt x="2501" y="28246"/>
                      <a:pt x="6953" y="17221"/>
                    </a:cubicBezTo>
                    <a:cubicBezTo>
                      <a:pt x="11404" y="6195"/>
                      <a:pt x="17440" y="0"/>
                      <a:pt x="23736" y="0"/>
                    </a:cubicBezTo>
                    <a:cubicBezTo>
                      <a:pt x="30031" y="0"/>
                      <a:pt x="36069" y="6195"/>
                      <a:pt x="40520" y="17221"/>
                    </a:cubicBezTo>
                    <a:cubicBezTo>
                      <a:pt x="44971" y="28246"/>
                      <a:pt x="47472" y="43201"/>
                      <a:pt x="47472" y="58793"/>
                    </a:cubicBezTo>
                    <a:close/>
                  </a:path>
                </a:pathLst>
              </a:custGeom>
              <a:noFill/>
              <a:ln w="18275" cap="rnd" cmpd="sng">
                <a:solidFill>
                  <a:srgbClr val="F3F3F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5" name="Google Shape;2085;p3"/>
              <p:cNvSpPr/>
              <p:nvPr/>
            </p:nvSpPr>
            <p:spPr>
              <a:xfrm>
                <a:off x="3218850" y="2162325"/>
                <a:ext cx="2939650" cy="1186800"/>
              </a:xfrm>
              <a:custGeom>
                <a:avLst/>
                <a:gdLst/>
                <a:ahLst/>
                <a:cxnLst/>
                <a:rect l="l" t="t" r="r" b="b"/>
                <a:pathLst>
                  <a:path w="117586" h="47472" fill="none" extrusionOk="0">
                    <a:moveTo>
                      <a:pt x="117585" y="23736"/>
                    </a:moveTo>
                    <a:cubicBezTo>
                      <a:pt x="117585" y="30032"/>
                      <a:pt x="111391" y="36069"/>
                      <a:pt x="100366" y="40520"/>
                    </a:cubicBezTo>
                    <a:cubicBezTo>
                      <a:pt x="89339" y="44972"/>
                      <a:pt x="74386" y="47471"/>
                      <a:pt x="58792" y="47471"/>
                    </a:cubicBezTo>
                    <a:cubicBezTo>
                      <a:pt x="43200" y="47471"/>
                      <a:pt x="28245" y="44972"/>
                      <a:pt x="17220" y="40520"/>
                    </a:cubicBezTo>
                    <a:cubicBezTo>
                      <a:pt x="6193" y="36069"/>
                      <a:pt x="0" y="30032"/>
                      <a:pt x="0" y="23736"/>
                    </a:cubicBezTo>
                    <a:cubicBezTo>
                      <a:pt x="0" y="17441"/>
                      <a:pt x="6193" y="11403"/>
                      <a:pt x="17220" y="6952"/>
                    </a:cubicBezTo>
                    <a:cubicBezTo>
                      <a:pt x="28245" y="2501"/>
                      <a:pt x="43200" y="0"/>
                      <a:pt x="58792" y="0"/>
                    </a:cubicBezTo>
                    <a:cubicBezTo>
                      <a:pt x="74386" y="0"/>
                      <a:pt x="89339" y="2501"/>
                      <a:pt x="100366" y="6952"/>
                    </a:cubicBezTo>
                    <a:cubicBezTo>
                      <a:pt x="111391" y="11403"/>
                      <a:pt x="117585" y="17441"/>
                      <a:pt x="117585" y="23736"/>
                    </a:cubicBezTo>
                    <a:close/>
                  </a:path>
                </a:pathLst>
              </a:custGeom>
              <a:noFill/>
              <a:ln w="18275" cap="rnd" cmpd="sng">
                <a:solidFill>
                  <a:srgbClr val="F3F3F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6" name="Google Shape;2086;p3"/>
              <p:cNvSpPr/>
              <p:nvPr/>
            </p:nvSpPr>
            <p:spPr>
              <a:xfrm>
                <a:off x="3572225" y="1566450"/>
                <a:ext cx="2232650" cy="2378525"/>
              </a:xfrm>
              <a:custGeom>
                <a:avLst/>
                <a:gdLst/>
                <a:ahLst/>
                <a:cxnLst/>
                <a:rect l="l" t="t" r="r" b="b"/>
                <a:pathLst>
                  <a:path w="89306" h="95141" fill="none" extrusionOk="0">
                    <a:moveTo>
                      <a:pt x="84409" y="4257"/>
                    </a:moveTo>
                    <a:cubicBezTo>
                      <a:pt x="89047" y="8514"/>
                      <a:pt x="89306" y="17160"/>
                      <a:pt x="85129" y="28294"/>
                    </a:cubicBezTo>
                    <a:cubicBezTo>
                      <a:pt x="80952" y="39426"/>
                      <a:pt x="72683" y="52134"/>
                      <a:pt x="62140" y="63620"/>
                    </a:cubicBezTo>
                    <a:cubicBezTo>
                      <a:pt x="51596" y="75108"/>
                      <a:pt x="39641" y="84433"/>
                      <a:pt x="28906" y="89546"/>
                    </a:cubicBezTo>
                    <a:cubicBezTo>
                      <a:pt x="18171" y="94658"/>
                      <a:pt x="9535" y="95141"/>
                      <a:pt x="4897" y="90884"/>
                    </a:cubicBezTo>
                    <a:cubicBezTo>
                      <a:pt x="259" y="86626"/>
                      <a:pt x="0" y="77981"/>
                      <a:pt x="4177" y="66848"/>
                    </a:cubicBezTo>
                    <a:cubicBezTo>
                      <a:pt x="8354" y="55716"/>
                      <a:pt x="16623" y="43007"/>
                      <a:pt x="27168" y="31521"/>
                    </a:cubicBezTo>
                    <a:cubicBezTo>
                      <a:pt x="37711" y="20033"/>
                      <a:pt x="49665" y="10708"/>
                      <a:pt x="60400" y="5595"/>
                    </a:cubicBezTo>
                    <a:cubicBezTo>
                      <a:pt x="71136" y="481"/>
                      <a:pt x="79771" y="1"/>
                      <a:pt x="84409" y="4257"/>
                    </a:cubicBezTo>
                    <a:close/>
                  </a:path>
                </a:pathLst>
              </a:custGeom>
              <a:noFill/>
              <a:ln w="18275" cap="rnd" cmpd="sng">
                <a:solidFill>
                  <a:srgbClr val="F3F3F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7" name="Google Shape;2087;p3"/>
              <p:cNvSpPr/>
              <p:nvPr/>
            </p:nvSpPr>
            <p:spPr>
              <a:xfrm>
                <a:off x="3537975" y="1605175"/>
                <a:ext cx="2301225" cy="2301200"/>
              </a:xfrm>
              <a:custGeom>
                <a:avLst/>
                <a:gdLst/>
                <a:ahLst/>
                <a:cxnLst/>
                <a:rect l="l" t="t" r="r" b="b"/>
                <a:pathLst>
                  <a:path w="92049" h="92048" fill="none" extrusionOk="0">
                    <a:moveTo>
                      <a:pt x="62808" y="29240"/>
                    </a:moveTo>
                    <a:cubicBezTo>
                      <a:pt x="73835" y="40267"/>
                      <a:pt x="82640" y="52609"/>
                      <a:pt x="87289" y="63552"/>
                    </a:cubicBezTo>
                    <a:cubicBezTo>
                      <a:pt x="91937" y="74496"/>
                      <a:pt x="92049" y="83145"/>
                      <a:pt x="87598" y="87596"/>
                    </a:cubicBezTo>
                    <a:cubicBezTo>
                      <a:pt x="83146" y="92047"/>
                      <a:pt x="74498" y="91937"/>
                      <a:pt x="63554" y="87287"/>
                    </a:cubicBezTo>
                    <a:cubicBezTo>
                      <a:pt x="52610" y="82639"/>
                      <a:pt x="40268" y="73833"/>
                      <a:pt x="29241" y="62808"/>
                    </a:cubicBezTo>
                    <a:cubicBezTo>
                      <a:pt x="18216" y="51781"/>
                      <a:pt x="9410" y="39439"/>
                      <a:pt x="4760" y="28496"/>
                    </a:cubicBezTo>
                    <a:cubicBezTo>
                      <a:pt x="112" y="17552"/>
                      <a:pt x="1" y="8903"/>
                      <a:pt x="4453" y="4452"/>
                    </a:cubicBezTo>
                    <a:cubicBezTo>
                      <a:pt x="8904" y="1"/>
                      <a:pt x="17553" y="111"/>
                      <a:pt x="28497" y="4761"/>
                    </a:cubicBezTo>
                    <a:cubicBezTo>
                      <a:pt x="39441" y="9409"/>
                      <a:pt x="51783" y="18215"/>
                      <a:pt x="62808" y="29240"/>
                    </a:cubicBezTo>
                    <a:close/>
                  </a:path>
                </a:pathLst>
              </a:custGeom>
              <a:noFill/>
              <a:ln w="18275" cap="rnd" cmpd="sng">
                <a:solidFill>
                  <a:srgbClr val="F3F3F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088" name="Google Shape;2088;p3"/>
            <p:cNvSpPr/>
            <p:nvPr/>
          </p:nvSpPr>
          <p:spPr>
            <a:xfrm>
              <a:off x="3038111" y="1075740"/>
              <a:ext cx="150809" cy="150774"/>
            </a:xfrm>
            <a:custGeom>
              <a:avLst/>
              <a:gdLst/>
              <a:ahLst/>
              <a:cxnLst/>
              <a:rect l="l" t="t" r="r" b="b"/>
              <a:pathLst>
                <a:path w="4364" h="4363" extrusionOk="0">
                  <a:moveTo>
                    <a:pt x="2183" y="1"/>
                  </a:moveTo>
                  <a:cubicBezTo>
                    <a:pt x="977" y="1"/>
                    <a:pt x="1" y="977"/>
                    <a:pt x="1" y="2181"/>
                  </a:cubicBezTo>
                  <a:cubicBezTo>
                    <a:pt x="1" y="3386"/>
                    <a:pt x="977" y="4363"/>
                    <a:pt x="2183" y="4363"/>
                  </a:cubicBezTo>
                  <a:cubicBezTo>
                    <a:pt x="3387" y="4363"/>
                    <a:pt x="4363" y="3386"/>
                    <a:pt x="4363" y="2181"/>
                  </a:cubicBezTo>
                  <a:cubicBezTo>
                    <a:pt x="4363" y="977"/>
                    <a:pt x="3387" y="1"/>
                    <a:pt x="218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9" name="Google Shape;2089;p3"/>
            <p:cNvSpPr/>
            <p:nvPr/>
          </p:nvSpPr>
          <p:spPr>
            <a:xfrm>
              <a:off x="4789381" y="3757437"/>
              <a:ext cx="150774" cy="150774"/>
            </a:xfrm>
            <a:custGeom>
              <a:avLst/>
              <a:gdLst/>
              <a:ahLst/>
              <a:cxnLst/>
              <a:rect l="l" t="t" r="r" b="b"/>
              <a:pathLst>
                <a:path w="4363" h="4363" extrusionOk="0">
                  <a:moveTo>
                    <a:pt x="2182" y="0"/>
                  </a:moveTo>
                  <a:cubicBezTo>
                    <a:pt x="978" y="0"/>
                    <a:pt x="0" y="977"/>
                    <a:pt x="0" y="2182"/>
                  </a:cubicBezTo>
                  <a:cubicBezTo>
                    <a:pt x="0" y="3386"/>
                    <a:pt x="978" y="4363"/>
                    <a:pt x="2182" y="4363"/>
                  </a:cubicBezTo>
                  <a:cubicBezTo>
                    <a:pt x="3386" y="4363"/>
                    <a:pt x="4362" y="3386"/>
                    <a:pt x="4362" y="2182"/>
                  </a:cubicBezTo>
                  <a:cubicBezTo>
                    <a:pt x="4362" y="977"/>
                    <a:pt x="3386" y="0"/>
                    <a:pt x="218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0" name="Google Shape;2090;p3"/>
            <p:cNvSpPr/>
            <p:nvPr/>
          </p:nvSpPr>
          <p:spPr>
            <a:xfrm>
              <a:off x="6000380" y="1383889"/>
              <a:ext cx="150774" cy="150774"/>
            </a:xfrm>
            <a:custGeom>
              <a:avLst/>
              <a:gdLst/>
              <a:ahLst/>
              <a:cxnLst/>
              <a:rect l="l" t="t" r="r" b="b"/>
              <a:pathLst>
                <a:path w="4363" h="4363" extrusionOk="0">
                  <a:moveTo>
                    <a:pt x="2181" y="1"/>
                  </a:moveTo>
                  <a:cubicBezTo>
                    <a:pt x="978" y="1"/>
                    <a:pt x="0" y="976"/>
                    <a:pt x="0" y="2181"/>
                  </a:cubicBezTo>
                  <a:cubicBezTo>
                    <a:pt x="0" y="3385"/>
                    <a:pt x="975" y="4363"/>
                    <a:pt x="2181" y="4363"/>
                  </a:cubicBezTo>
                  <a:cubicBezTo>
                    <a:pt x="3385" y="4363"/>
                    <a:pt x="4363" y="3386"/>
                    <a:pt x="4363" y="2181"/>
                  </a:cubicBezTo>
                  <a:cubicBezTo>
                    <a:pt x="4363" y="977"/>
                    <a:pt x="3385" y="1"/>
                    <a:pt x="218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1" name="Google Shape;2091;p3"/>
            <p:cNvSpPr/>
            <p:nvPr/>
          </p:nvSpPr>
          <p:spPr>
            <a:xfrm>
              <a:off x="4062153" y="4265017"/>
              <a:ext cx="150774" cy="150774"/>
            </a:xfrm>
            <a:custGeom>
              <a:avLst/>
              <a:gdLst/>
              <a:ahLst/>
              <a:cxnLst/>
              <a:rect l="l" t="t" r="r" b="b"/>
              <a:pathLst>
                <a:path w="4363" h="4363" extrusionOk="0">
                  <a:moveTo>
                    <a:pt x="2182" y="1"/>
                  </a:moveTo>
                  <a:cubicBezTo>
                    <a:pt x="977" y="1"/>
                    <a:pt x="0" y="977"/>
                    <a:pt x="0" y="2181"/>
                  </a:cubicBezTo>
                  <a:cubicBezTo>
                    <a:pt x="0" y="3386"/>
                    <a:pt x="977" y="4363"/>
                    <a:pt x="2182" y="4363"/>
                  </a:cubicBezTo>
                  <a:cubicBezTo>
                    <a:pt x="3386" y="4363"/>
                    <a:pt x="4363" y="3386"/>
                    <a:pt x="4363" y="2181"/>
                  </a:cubicBezTo>
                  <a:cubicBezTo>
                    <a:pt x="4363" y="977"/>
                    <a:pt x="3386" y="1"/>
                    <a:pt x="218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2" name="Google Shape;2092;p3"/>
            <p:cNvSpPr/>
            <p:nvPr/>
          </p:nvSpPr>
          <p:spPr>
            <a:xfrm>
              <a:off x="4210198" y="1239957"/>
              <a:ext cx="150774" cy="150809"/>
            </a:xfrm>
            <a:custGeom>
              <a:avLst/>
              <a:gdLst/>
              <a:ahLst/>
              <a:cxnLst/>
              <a:rect l="l" t="t" r="r" b="b"/>
              <a:pathLst>
                <a:path w="4363" h="4364" extrusionOk="0">
                  <a:moveTo>
                    <a:pt x="2180" y="1"/>
                  </a:moveTo>
                  <a:cubicBezTo>
                    <a:pt x="977" y="1"/>
                    <a:pt x="0" y="977"/>
                    <a:pt x="0" y="2181"/>
                  </a:cubicBezTo>
                  <a:cubicBezTo>
                    <a:pt x="0" y="3387"/>
                    <a:pt x="977" y="4363"/>
                    <a:pt x="2180" y="4363"/>
                  </a:cubicBezTo>
                  <a:cubicBezTo>
                    <a:pt x="3386" y="4363"/>
                    <a:pt x="4362" y="3387"/>
                    <a:pt x="4362" y="2181"/>
                  </a:cubicBezTo>
                  <a:cubicBezTo>
                    <a:pt x="4362" y="977"/>
                    <a:pt x="3386" y="1"/>
                    <a:pt x="2180"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3" name="Google Shape;2093;p3"/>
            <p:cNvSpPr/>
            <p:nvPr/>
          </p:nvSpPr>
          <p:spPr>
            <a:xfrm>
              <a:off x="4712215" y="540064"/>
              <a:ext cx="154403" cy="150774"/>
            </a:xfrm>
            <a:custGeom>
              <a:avLst/>
              <a:gdLst/>
              <a:ahLst/>
              <a:cxnLst/>
              <a:rect l="l" t="t" r="r" b="b"/>
              <a:pathLst>
                <a:path w="4468" h="4363" extrusionOk="0">
                  <a:moveTo>
                    <a:pt x="2233" y="1"/>
                  </a:moveTo>
                  <a:cubicBezTo>
                    <a:pt x="1073" y="1"/>
                    <a:pt x="109" y="913"/>
                    <a:pt x="54" y="2084"/>
                  </a:cubicBezTo>
                  <a:cubicBezTo>
                    <a:pt x="0" y="3288"/>
                    <a:pt x="933" y="4306"/>
                    <a:pt x="2137" y="4360"/>
                  </a:cubicBezTo>
                  <a:cubicBezTo>
                    <a:pt x="2171" y="4362"/>
                    <a:pt x="2205" y="4363"/>
                    <a:pt x="2239" y="4363"/>
                  </a:cubicBezTo>
                  <a:cubicBezTo>
                    <a:pt x="3396" y="4363"/>
                    <a:pt x="4361" y="3449"/>
                    <a:pt x="4413" y="2280"/>
                  </a:cubicBezTo>
                  <a:cubicBezTo>
                    <a:pt x="4468" y="1076"/>
                    <a:pt x="3535" y="56"/>
                    <a:pt x="2333" y="3"/>
                  </a:cubicBezTo>
                  <a:cubicBezTo>
                    <a:pt x="2299" y="1"/>
                    <a:pt x="2266" y="1"/>
                    <a:pt x="223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4" name="Google Shape;2094;p3"/>
            <p:cNvSpPr/>
            <p:nvPr/>
          </p:nvSpPr>
          <p:spPr>
            <a:xfrm>
              <a:off x="6035594" y="3662680"/>
              <a:ext cx="154403" cy="150774"/>
            </a:xfrm>
            <a:custGeom>
              <a:avLst/>
              <a:gdLst/>
              <a:ahLst/>
              <a:cxnLst/>
              <a:rect l="l" t="t" r="r" b="b"/>
              <a:pathLst>
                <a:path w="4468" h="4363" extrusionOk="0">
                  <a:moveTo>
                    <a:pt x="2230" y="1"/>
                  </a:moveTo>
                  <a:cubicBezTo>
                    <a:pt x="1071" y="1"/>
                    <a:pt x="108" y="914"/>
                    <a:pt x="54" y="2084"/>
                  </a:cubicBezTo>
                  <a:cubicBezTo>
                    <a:pt x="0" y="3288"/>
                    <a:pt x="933" y="4306"/>
                    <a:pt x="2137" y="4361"/>
                  </a:cubicBezTo>
                  <a:cubicBezTo>
                    <a:pt x="2170" y="4362"/>
                    <a:pt x="2203" y="4363"/>
                    <a:pt x="2236" y="4363"/>
                  </a:cubicBezTo>
                  <a:cubicBezTo>
                    <a:pt x="3395" y="4363"/>
                    <a:pt x="4361" y="3449"/>
                    <a:pt x="4413" y="2280"/>
                  </a:cubicBezTo>
                  <a:cubicBezTo>
                    <a:pt x="4468" y="1076"/>
                    <a:pt x="3535" y="57"/>
                    <a:pt x="2333" y="3"/>
                  </a:cubicBezTo>
                  <a:cubicBezTo>
                    <a:pt x="2298" y="1"/>
                    <a:pt x="2264" y="1"/>
                    <a:pt x="223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5" name="Google Shape;2095;p3"/>
            <p:cNvSpPr/>
            <p:nvPr/>
          </p:nvSpPr>
          <p:spPr>
            <a:xfrm>
              <a:off x="3020487" y="3836331"/>
              <a:ext cx="154403" cy="150809"/>
            </a:xfrm>
            <a:custGeom>
              <a:avLst/>
              <a:gdLst/>
              <a:ahLst/>
              <a:cxnLst/>
              <a:rect l="l" t="t" r="r" b="b"/>
              <a:pathLst>
                <a:path w="4468" h="4364" extrusionOk="0">
                  <a:moveTo>
                    <a:pt x="2230" y="1"/>
                  </a:moveTo>
                  <a:cubicBezTo>
                    <a:pt x="1071" y="1"/>
                    <a:pt x="109" y="914"/>
                    <a:pt x="56" y="2084"/>
                  </a:cubicBezTo>
                  <a:cubicBezTo>
                    <a:pt x="0" y="3288"/>
                    <a:pt x="933" y="4307"/>
                    <a:pt x="2137" y="4361"/>
                  </a:cubicBezTo>
                  <a:cubicBezTo>
                    <a:pt x="2170" y="4362"/>
                    <a:pt x="2204" y="4363"/>
                    <a:pt x="2237" y="4363"/>
                  </a:cubicBezTo>
                  <a:cubicBezTo>
                    <a:pt x="3397" y="4363"/>
                    <a:pt x="4361" y="3450"/>
                    <a:pt x="4413" y="2280"/>
                  </a:cubicBezTo>
                  <a:cubicBezTo>
                    <a:pt x="4468" y="1074"/>
                    <a:pt x="3537" y="56"/>
                    <a:pt x="2333" y="3"/>
                  </a:cubicBezTo>
                  <a:cubicBezTo>
                    <a:pt x="2298" y="2"/>
                    <a:pt x="2264" y="1"/>
                    <a:pt x="223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096" name="Google Shape;2096;p3"/>
          <p:cNvSpPr txBox="1">
            <a:spLocks noGrp="1"/>
          </p:cNvSpPr>
          <p:nvPr>
            <p:ph type="title"/>
          </p:nvPr>
        </p:nvSpPr>
        <p:spPr>
          <a:xfrm>
            <a:off x="1737425" y="1840200"/>
            <a:ext cx="5669100" cy="914400"/>
          </a:xfrm>
          <a:prstGeom prst="rect">
            <a:avLst/>
          </a:prstGeom>
          <a:solidFill>
            <a:srgbClr val="FFFFFF"/>
          </a:solidFill>
          <a:ln w="9525" cap="flat" cmpd="sng">
            <a:solidFill>
              <a:schemeClr val="dk1"/>
            </a:solidFill>
            <a:prstDash val="solid"/>
            <a:round/>
            <a:headEnd type="none" w="sm" len="sm"/>
            <a:tailEnd type="none" w="sm" len="sm"/>
          </a:ln>
        </p:spPr>
        <p:txBody>
          <a:bodyPr spcFirstLastPara="1" wrap="square" lIns="91425" tIns="45700" rIns="91425" bIns="91425" anchor="ctr" anchorCtr="0">
            <a:noAutofit/>
          </a:bodyPr>
          <a:lstStyle>
            <a:lvl1pPr lvl="0" algn="ctr">
              <a:spcBef>
                <a:spcPts val="0"/>
              </a:spcBef>
              <a:spcAft>
                <a:spcPts val="0"/>
              </a:spcAft>
              <a:buSzPts val="3600"/>
              <a:buNone/>
              <a:defRPr sz="30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2097" name="Google Shape;2097;p3"/>
          <p:cNvSpPr txBox="1">
            <a:spLocks noGrp="1"/>
          </p:cNvSpPr>
          <p:nvPr>
            <p:ph type="title" idx="2" hasCustomPrompt="1"/>
          </p:nvPr>
        </p:nvSpPr>
        <p:spPr>
          <a:xfrm>
            <a:off x="1116229" y="916561"/>
            <a:ext cx="2286000" cy="1390800"/>
          </a:xfrm>
          <a:prstGeom prst="rect">
            <a:avLst/>
          </a:prstGeom>
          <a:noFill/>
          <a:ln>
            <a:noFill/>
          </a:ln>
        </p:spPr>
        <p:txBody>
          <a:bodyPr spcFirstLastPara="1" wrap="square" lIns="91425" tIns="45700" rIns="91425" bIns="91425" anchor="ctr" anchorCtr="0">
            <a:noAutofit/>
          </a:bodyPr>
          <a:lstStyle>
            <a:lvl1pPr lvl="0" rtl="0">
              <a:spcBef>
                <a:spcPts val="0"/>
              </a:spcBef>
              <a:spcAft>
                <a:spcPts val="0"/>
              </a:spcAft>
              <a:buSzPts val="6000"/>
              <a:buNone/>
              <a:defRPr sz="15000">
                <a:solidFill>
                  <a:schemeClr val="accent1"/>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2098" name="Google Shape;2098;p3"/>
          <p:cNvSpPr txBox="1">
            <a:spLocks noGrp="1"/>
          </p:cNvSpPr>
          <p:nvPr>
            <p:ph type="subTitle" idx="1"/>
          </p:nvPr>
        </p:nvSpPr>
        <p:spPr>
          <a:xfrm>
            <a:off x="1737475" y="2754600"/>
            <a:ext cx="5669100" cy="548700"/>
          </a:xfrm>
          <a:prstGeom prst="rect">
            <a:avLst/>
          </a:prstGeom>
          <a:solidFill>
            <a:srgbClr val="FFFFFF"/>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8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One column text">
  <p:cSld name="ONE_COLUMN_TEXT">
    <p:bg>
      <p:bgPr>
        <a:solidFill>
          <a:schemeClr val="lt1"/>
        </a:solidFill>
        <a:effectLst/>
      </p:bgPr>
    </p:bg>
    <p:spTree>
      <p:nvGrpSpPr>
        <p:cNvPr id="1" name="Shape 2884"/>
        <p:cNvGrpSpPr/>
        <p:nvPr/>
      </p:nvGrpSpPr>
      <p:grpSpPr>
        <a:xfrm>
          <a:off x="0" y="0"/>
          <a:ext cx="0" cy="0"/>
          <a:chOff x="0" y="0"/>
          <a:chExt cx="0" cy="0"/>
        </a:xfrm>
      </p:grpSpPr>
      <p:grpSp>
        <p:nvGrpSpPr>
          <p:cNvPr id="2885" name="Google Shape;2885;p7"/>
          <p:cNvGrpSpPr/>
          <p:nvPr/>
        </p:nvGrpSpPr>
        <p:grpSpPr>
          <a:xfrm>
            <a:off x="70051" y="76201"/>
            <a:ext cx="640525" cy="646075"/>
            <a:chOff x="2781975" y="3951500"/>
            <a:chExt cx="640525" cy="646075"/>
          </a:xfrm>
        </p:grpSpPr>
        <p:sp>
          <p:nvSpPr>
            <p:cNvPr id="2886" name="Google Shape;2886;p7"/>
            <p:cNvSpPr/>
            <p:nvPr/>
          </p:nvSpPr>
          <p:spPr>
            <a:xfrm>
              <a:off x="3172325"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6" y="641"/>
                    <a:pt x="641" y="496"/>
                    <a:pt x="641" y="320"/>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7" name="Google Shape;2887;p7"/>
            <p:cNvSpPr/>
            <p:nvPr/>
          </p:nvSpPr>
          <p:spPr>
            <a:xfrm>
              <a:off x="3172325" y="4215525"/>
              <a:ext cx="16025" cy="16050"/>
            </a:xfrm>
            <a:custGeom>
              <a:avLst/>
              <a:gdLst/>
              <a:ahLst/>
              <a:cxnLst/>
              <a:rect l="l" t="t" r="r" b="b"/>
              <a:pathLst>
                <a:path w="641" h="642" extrusionOk="0">
                  <a:moveTo>
                    <a:pt x="320" y="1"/>
                  </a:moveTo>
                  <a:cubicBezTo>
                    <a:pt x="143" y="1"/>
                    <a:pt x="0" y="144"/>
                    <a:pt x="0" y="320"/>
                  </a:cubicBezTo>
                  <a:cubicBezTo>
                    <a:pt x="0" y="498"/>
                    <a:pt x="143" y="641"/>
                    <a:pt x="320" y="641"/>
                  </a:cubicBezTo>
                  <a:cubicBezTo>
                    <a:pt x="496" y="641"/>
                    <a:pt x="641" y="498"/>
                    <a:pt x="641" y="320"/>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8" name="Google Shape;2888;p7"/>
            <p:cNvSpPr/>
            <p:nvPr/>
          </p:nvSpPr>
          <p:spPr>
            <a:xfrm>
              <a:off x="3133250" y="4555550"/>
              <a:ext cx="16025" cy="16025"/>
            </a:xfrm>
            <a:custGeom>
              <a:avLst/>
              <a:gdLst/>
              <a:ahLst/>
              <a:cxnLst/>
              <a:rect l="l" t="t" r="r" b="b"/>
              <a:pathLst>
                <a:path w="641"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9" name="Google Shape;2889;p7"/>
            <p:cNvSpPr/>
            <p:nvPr/>
          </p:nvSpPr>
          <p:spPr>
            <a:xfrm>
              <a:off x="3172325" y="4385500"/>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0" name="Google Shape;2890;p7"/>
            <p:cNvSpPr/>
            <p:nvPr/>
          </p:nvSpPr>
          <p:spPr>
            <a:xfrm>
              <a:off x="3172325" y="4419550"/>
              <a:ext cx="16025" cy="16025"/>
            </a:xfrm>
            <a:custGeom>
              <a:avLst/>
              <a:gdLst/>
              <a:ahLst/>
              <a:cxnLst/>
              <a:rect l="l" t="t" r="r" b="b"/>
              <a:pathLst>
                <a:path w="641" h="641" extrusionOk="0">
                  <a:moveTo>
                    <a:pt x="320" y="1"/>
                  </a:moveTo>
                  <a:cubicBezTo>
                    <a:pt x="143" y="1"/>
                    <a:pt x="0" y="144"/>
                    <a:pt x="0" y="320"/>
                  </a:cubicBezTo>
                  <a:cubicBezTo>
                    <a:pt x="0" y="498"/>
                    <a:pt x="143" y="641"/>
                    <a:pt x="320" y="641"/>
                  </a:cubicBezTo>
                  <a:cubicBezTo>
                    <a:pt x="496" y="641"/>
                    <a:pt x="641" y="498"/>
                    <a:pt x="641" y="320"/>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1" name="Google Shape;2891;p7"/>
            <p:cNvSpPr/>
            <p:nvPr/>
          </p:nvSpPr>
          <p:spPr>
            <a:xfrm>
              <a:off x="3172325" y="4351475"/>
              <a:ext cx="16025" cy="16050"/>
            </a:xfrm>
            <a:custGeom>
              <a:avLst/>
              <a:gdLst/>
              <a:ahLst/>
              <a:cxnLst/>
              <a:rect l="l" t="t" r="r" b="b"/>
              <a:pathLst>
                <a:path w="641" h="642" extrusionOk="0">
                  <a:moveTo>
                    <a:pt x="320" y="1"/>
                  </a:moveTo>
                  <a:cubicBezTo>
                    <a:pt x="143" y="1"/>
                    <a:pt x="0" y="145"/>
                    <a:pt x="0" y="322"/>
                  </a:cubicBezTo>
                  <a:cubicBezTo>
                    <a:pt x="0" y="498"/>
                    <a:pt x="143" y="641"/>
                    <a:pt x="320" y="641"/>
                  </a:cubicBezTo>
                  <a:cubicBezTo>
                    <a:pt x="496" y="641"/>
                    <a:pt x="641" y="498"/>
                    <a:pt x="641" y="322"/>
                  </a:cubicBezTo>
                  <a:cubicBezTo>
                    <a:pt x="641" y="147"/>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2" name="Google Shape;2892;p7"/>
            <p:cNvSpPr/>
            <p:nvPr/>
          </p:nvSpPr>
          <p:spPr>
            <a:xfrm>
              <a:off x="3172325" y="4317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3" name="Google Shape;2893;p7"/>
            <p:cNvSpPr/>
            <p:nvPr/>
          </p:nvSpPr>
          <p:spPr>
            <a:xfrm>
              <a:off x="3172325" y="4181525"/>
              <a:ext cx="16025" cy="16025"/>
            </a:xfrm>
            <a:custGeom>
              <a:avLst/>
              <a:gdLst/>
              <a:ahLst/>
              <a:cxnLst/>
              <a:rect l="l" t="t" r="r" b="b"/>
              <a:pathLst>
                <a:path w="641" h="641" extrusionOk="0">
                  <a:moveTo>
                    <a:pt x="320" y="0"/>
                  </a:moveTo>
                  <a:cubicBezTo>
                    <a:pt x="143" y="0"/>
                    <a:pt x="0" y="143"/>
                    <a:pt x="0" y="321"/>
                  </a:cubicBezTo>
                  <a:cubicBezTo>
                    <a:pt x="0" y="497"/>
                    <a:pt x="143" y="641"/>
                    <a:pt x="320" y="641"/>
                  </a:cubicBezTo>
                  <a:cubicBezTo>
                    <a:pt x="496" y="641"/>
                    <a:pt x="641" y="497"/>
                    <a:pt x="641" y="321"/>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4" name="Google Shape;2894;p7"/>
            <p:cNvSpPr/>
            <p:nvPr/>
          </p:nvSpPr>
          <p:spPr>
            <a:xfrm>
              <a:off x="3172025" y="4045375"/>
              <a:ext cx="16325" cy="16000"/>
            </a:xfrm>
            <a:custGeom>
              <a:avLst/>
              <a:gdLst/>
              <a:ahLst/>
              <a:cxnLst/>
              <a:rect l="l" t="t" r="r" b="b"/>
              <a:pathLst>
                <a:path w="653" h="640" extrusionOk="0">
                  <a:moveTo>
                    <a:pt x="326" y="0"/>
                  </a:moveTo>
                  <a:cubicBezTo>
                    <a:pt x="322" y="0"/>
                    <a:pt x="319" y="1"/>
                    <a:pt x="315" y="1"/>
                  </a:cubicBezTo>
                  <a:cubicBezTo>
                    <a:pt x="139" y="7"/>
                    <a:pt x="0" y="154"/>
                    <a:pt x="6" y="331"/>
                  </a:cubicBezTo>
                  <a:cubicBezTo>
                    <a:pt x="12" y="503"/>
                    <a:pt x="154" y="640"/>
                    <a:pt x="325" y="640"/>
                  </a:cubicBezTo>
                  <a:cubicBezTo>
                    <a:pt x="329" y="640"/>
                    <a:pt x="332" y="640"/>
                    <a:pt x="336" y="640"/>
                  </a:cubicBezTo>
                  <a:cubicBezTo>
                    <a:pt x="514" y="635"/>
                    <a:pt x="653" y="486"/>
                    <a:pt x="646" y="310"/>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5" name="Google Shape;2895;p7"/>
            <p:cNvSpPr/>
            <p:nvPr/>
          </p:nvSpPr>
          <p:spPr>
            <a:xfrm>
              <a:off x="3172025" y="4011325"/>
              <a:ext cx="16325" cy="16050"/>
            </a:xfrm>
            <a:custGeom>
              <a:avLst/>
              <a:gdLst/>
              <a:ahLst/>
              <a:cxnLst/>
              <a:rect l="l" t="t" r="r" b="b"/>
              <a:pathLst>
                <a:path w="653" h="642" extrusionOk="0">
                  <a:moveTo>
                    <a:pt x="326" y="0"/>
                  </a:moveTo>
                  <a:cubicBezTo>
                    <a:pt x="322" y="0"/>
                    <a:pt x="319" y="0"/>
                    <a:pt x="315" y="1"/>
                  </a:cubicBezTo>
                  <a:cubicBezTo>
                    <a:pt x="139" y="7"/>
                    <a:pt x="0" y="154"/>
                    <a:pt x="6" y="331"/>
                  </a:cubicBezTo>
                  <a:cubicBezTo>
                    <a:pt x="12" y="505"/>
                    <a:pt x="154" y="641"/>
                    <a:pt x="325" y="641"/>
                  </a:cubicBezTo>
                  <a:cubicBezTo>
                    <a:pt x="329" y="641"/>
                    <a:pt x="332" y="641"/>
                    <a:pt x="336" y="641"/>
                  </a:cubicBezTo>
                  <a:cubicBezTo>
                    <a:pt x="514" y="635"/>
                    <a:pt x="653" y="487"/>
                    <a:pt x="646" y="309"/>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6" name="Google Shape;2896;p7"/>
            <p:cNvSpPr/>
            <p:nvPr/>
          </p:nvSpPr>
          <p:spPr>
            <a:xfrm>
              <a:off x="3172025" y="3977350"/>
              <a:ext cx="16325" cy="16000"/>
            </a:xfrm>
            <a:custGeom>
              <a:avLst/>
              <a:gdLst/>
              <a:ahLst/>
              <a:cxnLst/>
              <a:rect l="l" t="t" r="r" b="b"/>
              <a:pathLst>
                <a:path w="653" h="640" extrusionOk="0">
                  <a:moveTo>
                    <a:pt x="326" y="0"/>
                  </a:moveTo>
                  <a:cubicBezTo>
                    <a:pt x="322" y="0"/>
                    <a:pt x="319" y="0"/>
                    <a:pt x="315" y="0"/>
                  </a:cubicBezTo>
                  <a:cubicBezTo>
                    <a:pt x="139" y="5"/>
                    <a:pt x="0" y="154"/>
                    <a:pt x="6" y="330"/>
                  </a:cubicBezTo>
                  <a:cubicBezTo>
                    <a:pt x="12" y="503"/>
                    <a:pt x="154" y="639"/>
                    <a:pt x="325" y="639"/>
                  </a:cubicBezTo>
                  <a:cubicBezTo>
                    <a:pt x="329" y="639"/>
                    <a:pt x="332" y="639"/>
                    <a:pt x="336" y="639"/>
                  </a:cubicBezTo>
                  <a:cubicBezTo>
                    <a:pt x="514" y="633"/>
                    <a:pt x="653" y="486"/>
                    <a:pt x="646" y="309"/>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7" name="Google Shape;2897;p7"/>
            <p:cNvSpPr/>
            <p:nvPr/>
          </p:nvSpPr>
          <p:spPr>
            <a:xfrm>
              <a:off x="3133250" y="4521525"/>
              <a:ext cx="16025" cy="16025"/>
            </a:xfrm>
            <a:custGeom>
              <a:avLst/>
              <a:gdLst/>
              <a:ahLst/>
              <a:cxnLst/>
              <a:rect l="l" t="t" r="r" b="b"/>
              <a:pathLst>
                <a:path w="641"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8" name="Google Shape;2898;p7"/>
            <p:cNvSpPr/>
            <p:nvPr/>
          </p:nvSpPr>
          <p:spPr>
            <a:xfrm>
              <a:off x="3172025" y="4113375"/>
              <a:ext cx="16325" cy="16000"/>
            </a:xfrm>
            <a:custGeom>
              <a:avLst/>
              <a:gdLst/>
              <a:ahLst/>
              <a:cxnLst/>
              <a:rect l="l" t="t" r="r" b="b"/>
              <a:pathLst>
                <a:path w="653" h="640" extrusionOk="0">
                  <a:moveTo>
                    <a:pt x="326" y="0"/>
                  </a:moveTo>
                  <a:cubicBezTo>
                    <a:pt x="322" y="0"/>
                    <a:pt x="319" y="0"/>
                    <a:pt x="315" y="0"/>
                  </a:cubicBezTo>
                  <a:cubicBezTo>
                    <a:pt x="139" y="6"/>
                    <a:pt x="0" y="154"/>
                    <a:pt x="6" y="330"/>
                  </a:cubicBezTo>
                  <a:cubicBezTo>
                    <a:pt x="12" y="503"/>
                    <a:pt x="154" y="639"/>
                    <a:pt x="325" y="639"/>
                  </a:cubicBezTo>
                  <a:cubicBezTo>
                    <a:pt x="329" y="639"/>
                    <a:pt x="332" y="639"/>
                    <a:pt x="336" y="639"/>
                  </a:cubicBezTo>
                  <a:cubicBezTo>
                    <a:pt x="514" y="633"/>
                    <a:pt x="653" y="486"/>
                    <a:pt x="646" y="309"/>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9" name="Google Shape;2899;p7"/>
            <p:cNvSpPr/>
            <p:nvPr/>
          </p:nvSpPr>
          <p:spPr>
            <a:xfrm>
              <a:off x="3172025" y="4079350"/>
              <a:ext cx="16325" cy="16050"/>
            </a:xfrm>
            <a:custGeom>
              <a:avLst/>
              <a:gdLst/>
              <a:ahLst/>
              <a:cxnLst/>
              <a:rect l="l" t="t" r="r" b="b"/>
              <a:pathLst>
                <a:path w="653" h="642" extrusionOk="0">
                  <a:moveTo>
                    <a:pt x="326" y="1"/>
                  </a:moveTo>
                  <a:cubicBezTo>
                    <a:pt x="322" y="1"/>
                    <a:pt x="319" y="1"/>
                    <a:pt x="315" y="1"/>
                  </a:cubicBezTo>
                  <a:cubicBezTo>
                    <a:pt x="139" y="7"/>
                    <a:pt x="0" y="154"/>
                    <a:pt x="6" y="332"/>
                  </a:cubicBezTo>
                  <a:cubicBezTo>
                    <a:pt x="12" y="505"/>
                    <a:pt x="154" y="641"/>
                    <a:pt x="325" y="641"/>
                  </a:cubicBezTo>
                  <a:cubicBezTo>
                    <a:pt x="329" y="641"/>
                    <a:pt x="332" y="641"/>
                    <a:pt x="336" y="641"/>
                  </a:cubicBezTo>
                  <a:cubicBezTo>
                    <a:pt x="514" y="635"/>
                    <a:pt x="653" y="487"/>
                    <a:pt x="646" y="310"/>
                  </a:cubicBezTo>
                  <a:cubicBezTo>
                    <a:pt x="641" y="137"/>
                    <a:pt x="499" y="1"/>
                    <a:pt x="326"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0" name="Google Shape;2900;p7"/>
            <p:cNvSpPr/>
            <p:nvPr/>
          </p:nvSpPr>
          <p:spPr>
            <a:xfrm>
              <a:off x="3172325" y="4147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6" y="640"/>
                    <a:pt x="641" y="497"/>
                    <a:pt x="641" y="319"/>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1" name="Google Shape;2901;p7"/>
            <p:cNvSpPr/>
            <p:nvPr/>
          </p:nvSpPr>
          <p:spPr>
            <a:xfrm>
              <a:off x="3172325" y="4453525"/>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2" name="Google Shape;2902;p7"/>
            <p:cNvSpPr/>
            <p:nvPr/>
          </p:nvSpPr>
          <p:spPr>
            <a:xfrm>
              <a:off x="3172325"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3" name="Google Shape;2903;p7"/>
            <p:cNvSpPr/>
            <p:nvPr/>
          </p:nvSpPr>
          <p:spPr>
            <a:xfrm>
              <a:off x="3211300" y="4147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4" name="Google Shape;2904;p7"/>
            <p:cNvSpPr/>
            <p:nvPr/>
          </p:nvSpPr>
          <p:spPr>
            <a:xfrm>
              <a:off x="3211300" y="4181525"/>
              <a:ext cx="16050" cy="16025"/>
            </a:xfrm>
            <a:custGeom>
              <a:avLst/>
              <a:gdLst/>
              <a:ahLst/>
              <a:cxnLst/>
              <a:rect l="l" t="t" r="r" b="b"/>
              <a:pathLst>
                <a:path w="642"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5" name="Google Shape;2905;p7"/>
            <p:cNvSpPr/>
            <p:nvPr/>
          </p:nvSpPr>
          <p:spPr>
            <a:xfrm>
              <a:off x="3211300" y="4249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6" name="Google Shape;2906;p7"/>
            <p:cNvSpPr/>
            <p:nvPr/>
          </p:nvSpPr>
          <p:spPr>
            <a:xfrm>
              <a:off x="3211300" y="4215525"/>
              <a:ext cx="16050" cy="16050"/>
            </a:xfrm>
            <a:custGeom>
              <a:avLst/>
              <a:gdLst/>
              <a:ahLst/>
              <a:cxnLst/>
              <a:rect l="l" t="t" r="r" b="b"/>
              <a:pathLst>
                <a:path w="642"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7" name="Google Shape;2907;p7"/>
            <p:cNvSpPr/>
            <p:nvPr/>
          </p:nvSpPr>
          <p:spPr>
            <a:xfrm>
              <a:off x="3211300" y="4283525"/>
              <a:ext cx="16050" cy="16025"/>
            </a:xfrm>
            <a:custGeom>
              <a:avLst/>
              <a:gdLst/>
              <a:ahLst/>
              <a:cxnLst/>
              <a:rect l="l" t="t" r="r" b="b"/>
              <a:pathLst>
                <a:path w="642"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8" name="Google Shape;2908;p7"/>
            <p:cNvSpPr/>
            <p:nvPr/>
          </p:nvSpPr>
          <p:spPr>
            <a:xfrm>
              <a:off x="3172325" y="4487550"/>
              <a:ext cx="16025" cy="16025"/>
            </a:xfrm>
            <a:custGeom>
              <a:avLst/>
              <a:gdLst/>
              <a:ahLst/>
              <a:cxnLst/>
              <a:rect l="l" t="t" r="r" b="b"/>
              <a:pathLst>
                <a:path w="641" h="641" extrusionOk="0">
                  <a:moveTo>
                    <a:pt x="320" y="0"/>
                  </a:moveTo>
                  <a:cubicBezTo>
                    <a:pt x="143" y="0"/>
                    <a:pt x="0" y="143"/>
                    <a:pt x="0" y="320"/>
                  </a:cubicBezTo>
                  <a:cubicBezTo>
                    <a:pt x="0" y="498"/>
                    <a:pt x="143" y="641"/>
                    <a:pt x="320" y="641"/>
                  </a:cubicBezTo>
                  <a:cubicBezTo>
                    <a:pt x="496" y="641"/>
                    <a:pt x="641" y="498"/>
                    <a:pt x="641" y="320"/>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9" name="Google Shape;2909;p7"/>
            <p:cNvSpPr/>
            <p:nvPr/>
          </p:nvSpPr>
          <p:spPr>
            <a:xfrm>
              <a:off x="3211300" y="4317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0" name="Google Shape;2910;p7"/>
            <p:cNvSpPr/>
            <p:nvPr/>
          </p:nvSpPr>
          <p:spPr>
            <a:xfrm>
              <a:off x="3211300" y="4351475"/>
              <a:ext cx="16050" cy="16050"/>
            </a:xfrm>
            <a:custGeom>
              <a:avLst/>
              <a:gdLst/>
              <a:ahLst/>
              <a:cxnLst/>
              <a:rect l="l" t="t" r="r" b="b"/>
              <a:pathLst>
                <a:path w="642"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1" name="Google Shape;2911;p7"/>
            <p:cNvSpPr/>
            <p:nvPr/>
          </p:nvSpPr>
          <p:spPr>
            <a:xfrm>
              <a:off x="3172325" y="4521525"/>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2" name="Google Shape;2912;p7"/>
            <p:cNvSpPr/>
            <p:nvPr/>
          </p:nvSpPr>
          <p:spPr>
            <a:xfrm>
              <a:off x="3211300" y="4113525"/>
              <a:ext cx="16050" cy="16025"/>
            </a:xfrm>
            <a:custGeom>
              <a:avLst/>
              <a:gdLst/>
              <a:ahLst/>
              <a:cxnLst/>
              <a:rect l="l" t="t" r="r" b="b"/>
              <a:pathLst>
                <a:path w="642" h="641" extrusionOk="0">
                  <a:moveTo>
                    <a:pt x="320" y="0"/>
                  </a:moveTo>
                  <a:cubicBezTo>
                    <a:pt x="144" y="0"/>
                    <a:pt x="1" y="144"/>
                    <a:pt x="1" y="320"/>
                  </a:cubicBezTo>
                  <a:cubicBezTo>
                    <a:pt x="1" y="498"/>
                    <a:pt x="144" y="641"/>
                    <a:pt x="320" y="641"/>
                  </a:cubicBezTo>
                  <a:cubicBezTo>
                    <a:pt x="496" y="641"/>
                    <a:pt x="641" y="498"/>
                    <a:pt x="641" y="320"/>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3" name="Google Shape;2913;p7"/>
            <p:cNvSpPr/>
            <p:nvPr/>
          </p:nvSpPr>
          <p:spPr>
            <a:xfrm>
              <a:off x="3211300" y="3977500"/>
              <a:ext cx="16050" cy="16025"/>
            </a:xfrm>
            <a:custGeom>
              <a:avLst/>
              <a:gdLst/>
              <a:ahLst/>
              <a:cxnLst/>
              <a:rect l="l" t="t" r="r" b="b"/>
              <a:pathLst>
                <a:path w="642" h="641" extrusionOk="0">
                  <a:moveTo>
                    <a:pt x="320" y="0"/>
                  </a:moveTo>
                  <a:cubicBezTo>
                    <a:pt x="144" y="0"/>
                    <a:pt x="1" y="144"/>
                    <a:pt x="1" y="320"/>
                  </a:cubicBezTo>
                  <a:cubicBezTo>
                    <a:pt x="1" y="498"/>
                    <a:pt x="144" y="641"/>
                    <a:pt x="320" y="641"/>
                  </a:cubicBezTo>
                  <a:cubicBezTo>
                    <a:pt x="496" y="641"/>
                    <a:pt x="641" y="498"/>
                    <a:pt x="641" y="320"/>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4" name="Google Shape;2914;p7"/>
            <p:cNvSpPr/>
            <p:nvPr/>
          </p:nvSpPr>
          <p:spPr>
            <a:xfrm>
              <a:off x="3172325" y="4555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6" y="640"/>
                    <a:pt x="641" y="497"/>
                    <a:pt x="641" y="319"/>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5" name="Google Shape;2915;p7"/>
            <p:cNvSpPr/>
            <p:nvPr/>
          </p:nvSpPr>
          <p:spPr>
            <a:xfrm>
              <a:off x="3211300" y="4079550"/>
              <a:ext cx="16050" cy="16025"/>
            </a:xfrm>
            <a:custGeom>
              <a:avLst/>
              <a:gdLst/>
              <a:ahLst/>
              <a:cxnLst/>
              <a:rect l="l" t="t" r="r" b="b"/>
              <a:pathLst>
                <a:path w="642" h="641" extrusionOk="0">
                  <a:moveTo>
                    <a:pt x="320" y="0"/>
                  </a:moveTo>
                  <a:cubicBezTo>
                    <a:pt x="144" y="0"/>
                    <a:pt x="1" y="143"/>
                    <a:pt x="1" y="320"/>
                  </a:cubicBezTo>
                  <a:cubicBezTo>
                    <a:pt x="1" y="496"/>
                    <a:pt x="144" y="641"/>
                    <a:pt x="320" y="641"/>
                  </a:cubicBezTo>
                  <a:cubicBezTo>
                    <a:pt x="496" y="641"/>
                    <a:pt x="641" y="496"/>
                    <a:pt x="641" y="320"/>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6" name="Google Shape;2916;p7"/>
            <p:cNvSpPr/>
            <p:nvPr/>
          </p:nvSpPr>
          <p:spPr>
            <a:xfrm>
              <a:off x="3211300" y="4045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6"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7" name="Google Shape;2917;p7"/>
            <p:cNvSpPr/>
            <p:nvPr/>
          </p:nvSpPr>
          <p:spPr>
            <a:xfrm>
              <a:off x="3211300" y="4011475"/>
              <a:ext cx="16050" cy="16025"/>
            </a:xfrm>
            <a:custGeom>
              <a:avLst/>
              <a:gdLst/>
              <a:ahLst/>
              <a:cxnLst/>
              <a:rect l="l" t="t" r="r" b="b"/>
              <a:pathLst>
                <a:path w="642" h="641" extrusionOk="0">
                  <a:moveTo>
                    <a:pt x="320" y="1"/>
                  </a:moveTo>
                  <a:cubicBezTo>
                    <a:pt x="144" y="1"/>
                    <a:pt x="1" y="144"/>
                    <a:pt x="1" y="321"/>
                  </a:cubicBezTo>
                  <a:cubicBezTo>
                    <a:pt x="1" y="498"/>
                    <a:pt x="144" y="641"/>
                    <a:pt x="320" y="641"/>
                  </a:cubicBezTo>
                  <a:cubicBezTo>
                    <a:pt x="496" y="641"/>
                    <a:pt x="641" y="498"/>
                    <a:pt x="641" y="321"/>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8" name="Google Shape;2918;p7"/>
            <p:cNvSpPr/>
            <p:nvPr/>
          </p:nvSpPr>
          <p:spPr>
            <a:xfrm>
              <a:off x="3133250" y="4011475"/>
              <a:ext cx="16025" cy="16025"/>
            </a:xfrm>
            <a:custGeom>
              <a:avLst/>
              <a:gdLst/>
              <a:ahLst/>
              <a:cxnLst/>
              <a:rect l="l" t="t" r="r" b="b"/>
              <a:pathLst>
                <a:path w="641" h="641" extrusionOk="0">
                  <a:moveTo>
                    <a:pt x="322" y="1"/>
                  </a:moveTo>
                  <a:cubicBezTo>
                    <a:pt x="144" y="1"/>
                    <a:pt x="1" y="144"/>
                    <a:pt x="1" y="321"/>
                  </a:cubicBezTo>
                  <a:cubicBezTo>
                    <a:pt x="1" y="498"/>
                    <a:pt x="144" y="641"/>
                    <a:pt x="322" y="641"/>
                  </a:cubicBezTo>
                  <a:cubicBezTo>
                    <a:pt x="498" y="641"/>
                    <a:pt x="641" y="498"/>
                    <a:pt x="641" y="321"/>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9" name="Google Shape;2919;p7"/>
            <p:cNvSpPr/>
            <p:nvPr/>
          </p:nvSpPr>
          <p:spPr>
            <a:xfrm>
              <a:off x="3094225" y="4419550"/>
              <a:ext cx="16025" cy="16025"/>
            </a:xfrm>
            <a:custGeom>
              <a:avLst/>
              <a:gdLst/>
              <a:ahLst/>
              <a:cxnLst/>
              <a:rect l="l" t="t" r="r" b="b"/>
              <a:pathLst>
                <a:path w="641" h="641" extrusionOk="0">
                  <a:moveTo>
                    <a:pt x="321" y="1"/>
                  </a:moveTo>
                  <a:cubicBezTo>
                    <a:pt x="144" y="1"/>
                    <a:pt x="1" y="144"/>
                    <a:pt x="1" y="320"/>
                  </a:cubicBezTo>
                  <a:cubicBezTo>
                    <a:pt x="1" y="498"/>
                    <a:pt x="144" y="641"/>
                    <a:pt x="321" y="641"/>
                  </a:cubicBezTo>
                  <a:cubicBezTo>
                    <a:pt x="498" y="641"/>
                    <a:pt x="641" y="498"/>
                    <a:pt x="641" y="320"/>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0" name="Google Shape;2920;p7"/>
            <p:cNvSpPr/>
            <p:nvPr/>
          </p:nvSpPr>
          <p:spPr>
            <a:xfrm>
              <a:off x="3094225" y="4453525"/>
              <a:ext cx="16025" cy="16050"/>
            </a:xfrm>
            <a:custGeom>
              <a:avLst/>
              <a:gdLst/>
              <a:ahLst/>
              <a:cxnLst/>
              <a:rect l="l" t="t" r="r" b="b"/>
              <a:pathLst>
                <a:path w="641" h="642" extrusionOk="0">
                  <a:moveTo>
                    <a:pt x="321" y="1"/>
                  </a:moveTo>
                  <a:cubicBezTo>
                    <a:pt x="144" y="1"/>
                    <a:pt x="1" y="144"/>
                    <a:pt x="1" y="322"/>
                  </a:cubicBezTo>
                  <a:cubicBezTo>
                    <a:pt x="1" y="498"/>
                    <a:pt x="144" y="641"/>
                    <a:pt x="321" y="641"/>
                  </a:cubicBezTo>
                  <a:cubicBezTo>
                    <a:pt x="498" y="641"/>
                    <a:pt x="641" y="498"/>
                    <a:pt x="641" y="322"/>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1" name="Google Shape;2921;p7"/>
            <p:cNvSpPr/>
            <p:nvPr/>
          </p:nvSpPr>
          <p:spPr>
            <a:xfrm>
              <a:off x="3094225" y="4385500"/>
              <a:ext cx="16025" cy="16025"/>
            </a:xfrm>
            <a:custGeom>
              <a:avLst/>
              <a:gdLst/>
              <a:ahLst/>
              <a:cxnLst/>
              <a:rect l="l" t="t" r="r" b="b"/>
              <a:pathLst>
                <a:path w="641" h="641" extrusionOk="0">
                  <a:moveTo>
                    <a:pt x="321" y="0"/>
                  </a:moveTo>
                  <a:cubicBezTo>
                    <a:pt x="144" y="0"/>
                    <a:pt x="1" y="144"/>
                    <a:pt x="1" y="321"/>
                  </a:cubicBezTo>
                  <a:cubicBezTo>
                    <a:pt x="1" y="498"/>
                    <a:pt x="144" y="641"/>
                    <a:pt x="321" y="641"/>
                  </a:cubicBezTo>
                  <a:cubicBezTo>
                    <a:pt x="498" y="641"/>
                    <a:pt x="641" y="498"/>
                    <a:pt x="641" y="321"/>
                  </a:cubicBezTo>
                  <a:cubicBezTo>
                    <a:pt x="641" y="144"/>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2" name="Google Shape;2922;p7"/>
            <p:cNvSpPr/>
            <p:nvPr/>
          </p:nvSpPr>
          <p:spPr>
            <a:xfrm>
              <a:off x="3094225" y="4351475"/>
              <a:ext cx="16025" cy="16050"/>
            </a:xfrm>
            <a:custGeom>
              <a:avLst/>
              <a:gdLst/>
              <a:ahLst/>
              <a:cxnLst/>
              <a:rect l="l" t="t" r="r" b="b"/>
              <a:pathLst>
                <a:path w="641" h="642" extrusionOk="0">
                  <a:moveTo>
                    <a:pt x="321" y="1"/>
                  </a:moveTo>
                  <a:cubicBezTo>
                    <a:pt x="144" y="1"/>
                    <a:pt x="1" y="145"/>
                    <a:pt x="1" y="322"/>
                  </a:cubicBezTo>
                  <a:cubicBezTo>
                    <a:pt x="1" y="498"/>
                    <a:pt x="144" y="641"/>
                    <a:pt x="321" y="641"/>
                  </a:cubicBezTo>
                  <a:cubicBezTo>
                    <a:pt x="498" y="641"/>
                    <a:pt x="641" y="498"/>
                    <a:pt x="641" y="322"/>
                  </a:cubicBezTo>
                  <a:cubicBezTo>
                    <a:pt x="641" y="147"/>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3" name="Google Shape;2923;p7"/>
            <p:cNvSpPr/>
            <p:nvPr/>
          </p:nvSpPr>
          <p:spPr>
            <a:xfrm>
              <a:off x="3094225" y="4317500"/>
              <a:ext cx="16025" cy="16050"/>
            </a:xfrm>
            <a:custGeom>
              <a:avLst/>
              <a:gdLst/>
              <a:ahLst/>
              <a:cxnLst/>
              <a:rect l="l" t="t" r="r" b="b"/>
              <a:pathLst>
                <a:path w="641" h="642" extrusionOk="0">
                  <a:moveTo>
                    <a:pt x="321" y="1"/>
                  </a:moveTo>
                  <a:cubicBezTo>
                    <a:pt x="144" y="1"/>
                    <a:pt x="1" y="144"/>
                    <a:pt x="1" y="322"/>
                  </a:cubicBezTo>
                  <a:cubicBezTo>
                    <a:pt x="1" y="498"/>
                    <a:pt x="144" y="641"/>
                    <a:pt x="321" y="641"/>
                  </a:cubicBezTo>
                  <a:cubicBezTo>
                    <a:pt x="498" y="641"/>
                    <a:pt x="641" y="498"/>
                    <a:pt x="641" y="322"/>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4" name="Google Shape;2924;p7"/>
            <p:cNvSpPr/>
            <p:nvPr/>
          </p:nvSpPr>
          <p:spPr>
            <a:xfrm>
              <a:off x="3094225" y="4521525"/>
              <a:ext cx="16025" cy="16025"/>
            </a:xfrm>
            <a:custGeom>
              <a:avLst/>
              <a:gdLst/>
              <a:ahLst/>
              <a:cxnLst/>
              <a:rect l="l" t="t" r="r" b="b"/>
              <a:pathLst>
                <a:path w="641" h="641" extrusionOk="0">
                  <a:moveTo>
                    <a:pt x="321" y="0"/>
                  </a:moveTo>
                  <a:cubicBezTo>
                    <a:pt x="144" y="0"/>
                    <a:pt x="1" y="144"/>
                    <a:pt x="1" y="321"/>
                  </a:cubicBezTo>
                  <a:cubicBezTo>
                    <a:pt x="1" y="498"/>
                    <a:pt x="144" y="641"/>
                    <a:pt x="321" y="641"/>
                  </a:cubicBezTo>
                  <a:cubicBezTo>
                    <a:pt x="498" y="641"/>
                    <a:pt x="641" y="498"/>
                    <a:pt x="641" y="321"/>
                  </a:cubicBezTo>
                  <a:cubicBezTo>
                    <a:pt x="641" y="144"/>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5" name="Google Shape;2925;p7"/>
            <p:cNvSpPr/>
            <p:nvPr/>
          </p:nvSpPr>
          <p:spPr>
            <a:xfrm>
              <a:off x="3094225" y="4555550"/>
              <a:ext cx="16025" cy="16025"/>
            </a:xfrm>
            <a:custGeom>
              <a:avLst/>
              <a:gdLst/>
              <a:ahLst/>
              <a:cxnLst/>
              <a:rect l="l" t="t" r="r" b="b"/>
              <a:pathLst>
                <a:path w="641" h="641" extrusionOk="0">
                  <a:moveTo>
                    <a:pt x="321" y="0"/>
                  </a:moveTo>
                  <a:cubicBezTo>
                    <a:pt x="144" y="0"/>
                    <a:pt x="1" y="143"/>
                    <a:pt x="1" y="319"/>
                  </a:cubicBezTo>
                  <a:cubicBezTo>
                    <a:pt x="1" y="497"/>
                    <a:pt x="144" y="640"/>
                    <a:pt x="321" y="640"/>
                  </a:cubicBezTo>
                  <a:cubicBezTo>
                    <a:pt x="498" y="640"/>
                    <a:pt x="641" y="497"/>
                    <a:pt x="641" y="319"/>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6" name="Google Shape;2926;p7"/>
            <p:cNvSpPr/>
            <p:nvPr/>
          </p:nvSpPr>
          <p:spPr>
            <a:xfrm>
              <a:off x="3094225" y="4487550"/>
              <a:ext cx="16025" cy="16025"/>
            </a:xfrm>
            <a:custGeom>
              <a:avLst/>
              <a:gdLst/>
              <a:ahLst/>
              <a:cxnLst/>
              <a:rect l="l" t="t" r="r" b="b"/>
              <a:pathLst>
                <a:path w="641" h="641" extrusionOk="0">
                  <a:moveTo>
                    <a:pt x="321" y="0"/>
                  </a:moveTo>
                  <a:cubicBezTo>
                    <a:pt x="144" y="0"/>
                    <a:pt x="1" y="143"/>
                    <a:pt x="1" y="320"/>
                  </a:cubicBezTo>
                  <a:cubicBezTo>
                    <a:pt x="1" y="498"/>
                    <a:pt x="144" y="641"/>
                    <a:pt x="321" y="641"/>
                  </a:cubicBezTo>
                  <a:cubicBezTo>
                    <a:pt x="498" y="641"/>
                    <a:pt x="641" y="498"/>
                    <a:pt x="641" y="320"/>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7" name="Google Shape;2927;p7"/>
            <p:cNvSpPr/>
            <p:nvPr/>
          </p:nvSpPr>
          <p:spPr>
            <a:xfrm>
              <a:off x="3133400" y="3952975"/>
              <a:ext cx="15125" cy="6550"/>
            </a:xfrm>
            <a:custGeom>
              <a:avLst/>
              <a:gdLst/>
              <a:ahLst/>
              <a:cxnLst/>
              <a:rect l="l" t="t" r="r" b="b"/>
              <a:pathLst>
                <a:path w="605" h="262" extrusionOk="0">
                  <a:moveTo>
                    <a:pt x="1" y="1"/>
                  </a:moveTo>
                  <a:lnTo>
                    <a:pt x="1" y="1"/>
                  </a:lnTo>
                  <a:cubicBezTo>
                    <a:pt x="29" y="151"/>
                    <a:pt x="159" y="261"/>
                    <a:pt x="316" y="261"/>
                  </a:cubicBezTo>
                  <a:cubicBezTo>
                    <a:pt x="445" y="261"/>
                    <a:pt x="557" y="184"/>
                    <a:pt x="605" y="73"/>
                  </a:cubicBezTo>
                  <a:cubicBezTo>
                    <a:pt x="406" y="46"/>
                    <a:pt x="204" y="20"/>
                    <a:pt x="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8" name="Google Shape;2928;p7"/>
            <p:cNvSpPr/>
            <p:nvPr/>
          </p:nvSpPr>
          <p:spPr>
            <a:xfrm>
              <a:off x="3094125" y="4113475"/>
              <a:ext cx="16175" cy="16050"/>
            </a:xfrm>
            <a:custGeom>
              <a:avLst/>
              <a:gdLst/>
              <a:ahLst/>
              <a:cxnLst/>
              <a:rect l="l" t="t" r="r" b="b"/>
              <a:pathLst>
                <a:path w="647" h="642" extrusionOk="0">
                  <a:moveTo>
                    <a:pt x="324" y="1"/>
                  </a:moveTo>
                  <a:cubicBezTo>
                    <a:pt x="322" y="1"/>
                    <a:pt x="320" y="1"/>
                    <a:pt x="318" y="1"/>
                  </a:cubicBezTo>
                  <a:cubicBezTo>
                    <a:pt x="140" y="4"/>
                    <a:pt x="0" y="150"/>
                    <a:pt x="3" y="328"/>
                  </a:cubicBezTo>
                  <a:cubicBezTo>
                    <a:pt x="8" y="502"/>
                    <a:pt x="151" y="641"/>
                    <a:pt x="324" y="641"/>
                  </a:cubicBezTo>
                  <a:cubicBezTo>
                    <a:pt x="326" y="641"/>
                    <a:pt x="328" y="641"/>
                    <a:pt x="330" y="641"/>
                  </a:cubicBezTo>
                  <a:cubicBezTo>
                    <a:pt x="506" y="638"/>
                    <a:pt x="646" y="492"/>
                    <a:pt x="643" y="314"/>
                  </a:cubicBezTo>
                  <a:cubicBezTo>
                    <a:pt x="640" y="140"/>
                    <a:pt x="497" y="1"/>
                    <a:pt x="324"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9" name="Google Shape;2929;p7"/>
            <p:cNvSpPr/>
            <p:nvPr/>
          </p:nvSpPr>
          <p:spPr>
            <a:xfrm>
              <a:off x="3094125" y="4079500"/>
              <a:ext cx="16175" cy="16000"/>
            </a:xfrm>
            <a:custGeom>
              <a:avLst/>
              <a:gdLst/>
              <a:ahLst/>
              <a:cxnLst/>
              <a:rect l="l" t="t" r="r" b="b"/>
              <a:pathLst>
                <a:path w="647" h="640" extrusionOk="0">
                  <a:moveTo>
                    <a:pt x="326" y="1"/>
                  </a:moveTo>
                  <a:cubicBezTo>
                    <a:pt x="323" y="1"/>
                    <a:pt x="321" y="1"/>
                    <a:pt x="318" y="1"/>
                  </a:cubicBezTo>
                  <a:cubicBezTo>
                    <a:pt x="140" y="4"/>
                    <a:pt x="0" y="150"/>
                    <a:pt x="3" y="326"/>
                  </a:cubicBezTo>
                  <a:cubicBezTo>
                    <a:pt x="7" y="500"/>
                    <a:pt x="149" y="640"/>
                    <a:pt x="322" y="640"/>
                  </a:cubicBezTo>
                  <a:cubicBezTo>
                    <a:pt x="325" y="640"/>
                    <a:pt x="327" y="640"/>
                    <a:pt x="330" y="640"/>
                  </a:cubicBezTo>
                  <a:cubicBezTo>
                    <a:pt x="506" y="637"/>
                    <a:pt x="646" y="490"/>
                    <a:pt x="643" y="314"/>
                  </a:cubicBezTo>
                  <a:cubicBezTo>
                    <a:pt x="640" y="141"/>
                    <a:pt x="499" y="1"/>
                    <a:pt x="326"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0" name="Google Shape;2930;p7"/>
            <p:cNvSpPr/>
            <p:nvPr/>
          </p:nvSpPr>
          <p:spPr>
            <a:xfrm>
              <a:off x="3094225" y="4147550"/>
              <a:ext cx="16025" cy="16025"/>
            </a:xfrm>
            <a:custGeom>
              <a:avLst/>
              <a:gdLst/>
              <a:ahLst/>
              <a:cxnLst/>
              <a:rect l="l" t="t" r="r" b="b"/>
              <a:pathLst>
                <a:path w="641" h="641" extrusionOk="0">
                  <a:moveTo>
                    <a:pt x="321" y="0"/>
                  </a:moveTo>
                  <a:cubicBezTo>
                    <a:pt x="144" y="0"/>
                    <a:pt x="1" y="143"/>
                    <a:pt x="1" y="319"/>
                  </a:cubicBezTo>
                  <a:cubicBezTo>
                    <a:pt x="1" y="497"/>
                    <a:pt x="144" y="640"/>
                    <a:pt x="321" y="640"/>
                  </a:cubicBezTo>
                  <a:cubicBezTo>
                    <a:pt x="498" y="640"/>
                    <a:pt x="641" y="497"/>
                    <a:pt x="641" y="319"/>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1" name="Google Shape;2931;p7"/>
            <p:cNvSpPr/>
            <p:nvPr/>
          </p:nvSpPr>
          <p:spPr>
            <a:xfrm>
              <a:off x="3094225" y="4215525"/>
              <a:ext cx="16025" cy="16050"/>
            </a:xfrm>
            <a:custGeom>
              <a:avLst/>
              <a:gdLst/>
              <a:ahLst/>
              <a:cxnLst/>
              <a:rect l="l" t="t" r="r" b="b"/>
              <a:pathLst>
                <a:path w="641" h="642" extrusionOk="0">
                  <a:moveTo>
                    <a:pt x="321" y="1"/>
                  </a:moveTo>
                  <a:cubicBezTo>
                    <a:pt x="144" y="1"/>
                    <a:pt x="1" y="144"/>
                    <a:pt x="1" y="320"/>
                  </a:cubicBezTo>
                  <a:cubicBezTo>
                    <a:pt x="1" y="498"/>
                    <a:pt x="144" y="641"/>
                    <a:pt x="321" y="641"/>
                  </a:cubicBezTo>
                  <a:cubicBezTo>
                    <a:pt x="498" y="641"/>
                    <a:pt x="641" y="498"/>
                    <a:pt x="641" y="320"/>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2" name="Google Shape;2932;p7"/>
            <p:cNvSpPr/>
            <p:nvPr/>
          </p:nvSpPr>
          <p:spPr>
            <a:xfrm>
              <a:off x="3094225" y="4249500"/>
              <a:ext cx="16025" cy="16050"/>
            </a:xfrm>
            <a:custGeom>
              <a:avLst/>
              <a:gdLst/>
              <a:ahLst/>
              <a:cxnLst/>
              <a:rect l="l" t="t" r="r" b="b"/>
              <a:pathLst>
                <a:path w="641" h="642" extrusionOk="0">
                  <a:moveTo>
                    <a:pt x="321" y="1"/>
                  </a:moveTo>
                  <a:cubicBezTo>
                    <a:pt x="144" y="1"/>
                    <a:pt x="1" y="144"/>
                    <a:pt x="1" y="322"/>
                  </a:cubicBezTo>
                  <a:cubicBezTo>
                    <a:pt x="1" y="498"/>
                    <a:pt x="144" y="641"/>
                    <a:pt x="321" y="641"/>
                  </a:cubicBezTo>
                  <a:cubicBezTo>
                    <a:pt x="498" y="641"/>
                    <a:pt x="641" y="498"/>
                    <a:pt x="641" y="322"/>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3" name="Google Shape;2933;p7"/>
            <p:cNvSpPr/>
            <p:nvPr/>
          </p:nvSpPr>
          <p:spPr>
            <a:xfrm>
              <a:off x="3133250" y="4487550"/>
              <a:ext cx="16025" cy="16025"/>
            </a:xfrm>
            <a:custGeom>
              <a:avLst/>
              <a:gdLst/>
              <a:ahLst/>
              <a:cxnLst/>
              <a:rect l="l" t="t" r="r" b="b"/>
              <a:pathLst>
                <a:path w="641"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4" name="Google Shape;2934;p7"/>
            <p:cNvSpPr/>
            <p:nvPr/>
          </p:nvSpPr>
          <p:spPr>
            <a:xfrm>
              <a:off x="3094225" y="4283525"/>
              <a:ext cx="16025" cy="16025"/>
            </a:xfrm>
            <a:custGeom>
              <a:avLst/>
              <a:gdLst/>
              <a:ahLst/>
              <a:cxnLst/>
              <a:rect l="l" t="t" r="r" b="b"/>
              <a:pathLst>
                <a:path w="641" h="641" extrusionOk="0">
                  <a:moveTo>
                    <a:pt x="321" y="1"/>
                  </a:moveTo>
                  <a:cubicBezTo>
                    <a:pt x="144" y="1"/>
                    <a:pt x="1" y="144"/>
                    <a:pt x="1" y="320"/>
                  </a:cubicBezTo>
                  <a:cubicBezTo>
                    <a:pt x="1" y="496"/>
                    <a:pt x="144" y="641"/>
                    <a:pt x="321" y="641"/>
                  </a:cubicBezTo>
                  <a:cubicBezTo>
                    <a:pt x="498" y="641"/>
                    <a:pt x="641" y="496"/>
                    <a:pt x="641" y="320"/>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5" name="Google Shape;2935;p7"/>
            <p:cNvSpPr/>
            <p:nvPr/>
          </p:nvSpPr>
          <p:spPr>
            <a:xfrm>
              <a:off x="3094225" y="4181525"/>
              <a:ext cx="16025" cy="16025"/>
            </a:xfrm>
            <a:custGeom>
              <a:avLst/>
              <a:gdLst/>
              <a:ahLst/>
              <a:cxnLst/>
              <a:rect l="l" t="t" r="r" b="b"/>
              <a:pathLst>
                <a:path w="641" h="641" extrusionOk="0">
                  <a:moveTo>
                    <a:pt x="321" y="0"/>
                  </a:moveTo>
                  <a:cubicBezTo>
                    <a:pt x="144" y="0"/>
                    <a:pt x="1" y="143"/>
                    <a:pt x="1" y="321"/>
                  </a:cubicBezTo>
                  <a:cubicBezTo>
                    <a:pt x="1" y="497"/>
                    <a:pt x="144" y="641"/>
                    <a:pt x="321" y="641"/>
                  </a:cubicBezTo>
                  <a:cubicBezTo>
                    <a:pt x="498" y="641"/>
                    <a:pt x="641" y="497"/>
                    <a:pt x="641" y="321"/>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6" name="Google Shape;2936;p7"/>
            <p:cNvSpPr/>
            <p:nvPr/>
          </p:nvSpPr>
          <p:spPr>
            <a:xfrm>
              <a:off x="3133250" y="4317500"/>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7" name="Google Shape;2937;p7"/>
            <p:cNvSpPr/>
            <p:nvPr/>
          </p:nvSpPr>
          <p:spPr>
            <a:xfrm>
              <a:off x="3133250" y="4351475"/>
              <a:ext cx="16025" cy="16050"/>
            </a:xfrm>
            <a:custGeom>
              <a:avLst/>
              <a:gdLst/>
              <a:ahLst/>
              <a:cxnLst/>
              <a:rect l="l" t="t" r="r" b="b"/>
              <a:pathLst>
                <a:path w="641"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8" name="Google Shape;2938;p7"/>
            <p:cNvSpPr/>
            <p:nvPr/>
          </p:nvSpPr>
          <p:spPr>
            <a:xfrm>
              <a:off x="3133250" y="4283525"/>
              <a:ext cx="16025" cy="16025"/>
            </a:xfrm>
            <a:custGeom>
              <a:avLst/>
              <a:gdLst/>
              <a:ahLst/>
              <a:cxnLst/>
              <a:rect l="l" t="t" r="r" b="b"/>
              <a:pathLst>
                <a:path w="641"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9" name="Google Shape;2939;p7"/>
            <p:cNvSpPr/>
            <p:nvPr/>
          </p:nvSpPr>
          <p:spPr>
            <a:xfrm>
              <a:off x="3133250" y="4385500"/>
              <a:ext cx="16025" cy="16025"/>
            </a:xfrm>
            <a:custGeom>
              <a:avLst/>
              <a:gdLst/>
              <a:ahLst/>
              <a:cxnLst/>
              <a:rect l="l" t="t" r="r" b="b"/>
              <a:pathLst>
                <a:path w="641"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0" name="Google Shape;2940;p7"/>
            <p:cNvSpPr/>
            <p:nvPr/>
          </p:nvSpPr>
          <p:spPr>
            <a:xfrm>
              <a:off x="3133250" y="4453525"/>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1" name="Google Shape;2941;p7"/>
            <p:cNvSpPr/>
            <p:nvPr/>
          </p:nvSpPr>
          <p:spPr>
            <a:xfrm>
              <a:off x="3133250" y="4419550"/>
              <a:ext cx="16025" cy="16025"/>
            </a:xfrm>
            <a:custGeom>
              <a:avLst/>
              <a:gdLst/>
              <a:ahLst/>
              <a:cxnLst/>
              <a:rect l="l" t="t" r="r" b="b"/>
              <a:pathLst>
                <a:path w="641"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2" name="Google Shape;2942;p7"/>
            <p:cNvSpPr/>
            <p:nvPr/>
          </p:nvSpPr>
          <p:spPr>
            <a:xfrm>
              <a:off x="3133250" y="4249500"/>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3" name="Google Shape;2943;p7"/>
            <p:cNvSpPr/>
            <p:nvPr/>
          </p:nvSpPr>
          <p:spPr>
            <a:xfrm>
              <a:off x="3133250" y="4045525"/>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4" name="Google Shape;2944;p7"/>
            <p:cNvSpPr/>
            <p:nvPr/>
          </p:nvSpPr>
          <p:spPr>
            <a:xfrm>
              <a:off x="3133250" y="3977500"/>
              <a:ext cx="16025" cy="16025"/>
            </a:xfrm>
            <a:custGeom>
              <a:avLst/>
              <a:gdLst/>
              <a:ahLst/>
              <a:cxnLst/>
              <a:rect l="l" t="t" r="r" b="b"/>
              <a:pathLst>
                <a:path w="641"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5" name="Google Shape;2945;p7"/>
            <p:cNvSpPr/>
            <p:nvPr/>
          </p:nvSpPr>
          <p:spPr>
            <a:xfrm>
              <a:off x="3133250" y="4079550"/>
              <a:ext cx="16025" cy="16025"/>
            </a:xfrm>
            <a:custGeom>
              <a:avLst/>
              <a:gdLst/>
              <a:ahLst/>
              <a:cxnLst/>
              <a:rect l="l" t="t" r="r" b="b"/>
              <a:pathLst>
                <a:path w="641" h="641" extrusionOk="0">
                  <a:moveTo>
                    <a:pt x="322" y="0"/>
                  </a:moveTo>
                  <a:cubicBezTo>
                    <a:pt x="144" y="0"/>
                    <a:pt x="1" y="143"/>
                    <a:pt x="1" y="320"/>
                  </a:cubicBezTo>
                  <a:cubicBezTo>
                    <a:pt x="1" y="496"/>
                    <a:pt x="144" y="641"/>
                    <a:pt x="322" y="641"/>
                  </a:cubicBezTo>
                  <a:cubicBezTo>
                    <a:pt x="498" y="641"/>
                    <a:pt x="641" y="496"/>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6" name="Google Shape;2946;p7"/>
            <p:cNvSpPr/>
            <p:nvPr/>
          </p:nvSpPr>
          <p:spPr>
            <a:xfrm>
              <a:off x="3211300" y="4385500"/>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7" name="Google Shape;2947;p7"/>
            <p:cNvSpPr/>
            <p:nvPr/>
          </p:nvSpPr>
          <p:spPr>
            <a:xfrm>
              <a:off x="3133250" y="4215525"/>
              <a:ext cx="16025" cy="16050"/>
            </a:xfrm>
            <a:custGeom>
              <a:avLst/>
              <a:gdLst/>
              <a:ahLst/>
              <a:cxnLst/>
              <a:rect l="l" t="t" r="r" b="b"/>
              <a:pathLst>
                <a:path w="641"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8" name="Google Shape;2948;p7"/>
            <p:cNvSpPr/>
            <p:nvPr/>
          </p:nvSpPr>
          <p:spPr>
            <a:xfrm>
              <a:off x="3133250" y="4113525"/>
              <a:ext cx="16025" cy="16025"/>
            </a:xfrm>
            <a:custGeom>
              <a:avLst/>
              <a:gdLst/>
              <a:ahLst/>
              <a:cxnLst/>
              <a:rect l="l" t="t" r="r" b="b"/>
              <a:pathLst>
                <a:path w="641"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9" name="Google Shape;2949;p7"/>
            <p:cNvSpPr/>
            <p:nvPr/>
          </p:nvSpPr>
          <p:spPr>
            <a:xfrm>
              <a:off x="3133250" y="4181525"/>
              <a:ext cx="16025" cy="16025"/>
            </a:xfrm>
            <a:custGeom>
              <a:avLst/>
              <a:gdLst/>
              <a:ahLst/>
              <a:cxnLst/>
              <a:rect l="l" t="t" r="r" b="b"/>
              <a:pathLst>
                <a:path w="641"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0" name="Google Shape;2950;p7"/>
            <p:cNvSpPr/>
            <p:nvPr/>
          </p:nvSpPr>
          <p:spPr>
            <a:xfrm>
              <a:off x="3133250" y="4147550"/>
              <a:ext cx="16025" cy="16025"/>
            </a:xfrm>
            <a:custGeom>
              <a:avLst/>
              <a:gdLst/>
              <a:ahLst/>
              <a:cxnLst/>
              <a:rect l="l" t="t" r="r" b="b"/>
              <a:pathLst>
                <a:path w="641"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1" name="Google Shape;2951;p7"/>
            <p:cNvSpPr/>
            <p:nvPr/>
          </p:nvSpPr>
          <p:spPr>
            <a:xfrm>
              <a:off x="3367450" y="4419550"/>
              <a:ext cx="16025" cy="16025"/>
            </a:xfrm>
            <a:custGeom>
              <a:avLst/>
              <a:gdLst/>
              <a:ahLst/>
              <a:cxnLst/>
              <a:rect l="l" t="t" r="r" b="b"/>
              <a:pathLst>
                <a:path w="641" h="641" extrusionOk="0">
                  <a:moveTo>
                    <a:pt x="320" y="1"/>
                  </a:moveTo>
                  <a:cubicBezTo>
                    <a:pt x="143" y="1"/>
                    <a:pt x="0" y="144"/>
                    <a:pt x="0" y="320"/>
                  </a:cubicBezTo>
                  <a:cubicBezTo>
                    <a:pt x="0" y="498"/>
                    <a:pt x="143"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2" name="Google Shape;2952;p7"/>
            <p:cNvSpPr/>
            <p:nvPr/>
          </p:nvSpPr>
          <p:spPr>
            <a:xfrm>
              <a:off x="3328375"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3" name="Google Shape;2953;p7"/>
            <p:cNvSpPr/>
            <p:nvPr/>
          </p:nvSpPr>
          <p:spPr>
            <a:xfrm>
              <a:off x="3328375"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4" name="Google Shape;2954;p7"/>
            <p:cNvSpPr/>
            <p:nvPr/>
          </p:nvSpPr>
          <p:spPr>
            <a:xfrm>
              <a:off x="3328375"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5" name="Google Shape;2955;p7"/>
            <p:cNvSpPr/>
            <p:nvPr/>
          </p:nvSpPr>
          <p:spPr>
            <a:xfrm>
              <a:off x="3328375"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6" name="Google Shape;2956;p7"/>
            <p:cNvSpPr/>
            <p:nvPr/>
          </p:nvSpPr>
          <p:spPr>
            <a:xfrm>
              <a:off x="3328375"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7" name="Google Shape;2957;p7"/>
            <p:cNvSpPr/>
            <p:nvPr/>
          </p:nvSpPr>
          <p:spPr>
            <a:xfrm>
              <a:off x="3328375"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8" name="Google Shape;2958;p7"/>
            <p:cNvSpPr/>
            <p:nvPr/>
          </p:nvSpPr>
          <p:spPr>
            <a:xfrm>
              <a:off x="3328375"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9" name="Google Shape;2959;p7"/>
            <p:cNvSpPr/>
            <p:nvPr/>
          </p:nvSpPr>
          <p:spPr>
            <a:xfrm>
              <a:off x="3328375"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0" name="Google Shape;2960;p7"/>
            <p:cNvSpPr/>
            <p:nvPr/>
          </p:nvSpPr>
          <p:spPr>
            <a:xfrm>
              <a:off x="3289350"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1" name="Google Shape;2961;p7"/>
            <p:cNvSpPr/>
            <p:nvPr/>
          </p:nvSpPr>
          <p:spPr>
            <a:xfrm>
              <a:off x="3289350" y="4487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2" name="Google Shape;2962;p7"/>
            <p:cNvSpPr/>
            <p:nvPr/>
          </p:nvSpPr>
          <p:spPr>
            <a:xfrm>
              <a:off x="3289350"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3" name="Google Shape;2963;p7"/>
            <p:cNvSpPr/>
            <p:nvPr/>
          </p:nvSpPr>
          <p:spPr>
            <a:xfrm>
              <a:off x="3289350"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4" name="Google Shape;2964;p7"/>
            <p:cNvSpPr/>
            <p:nvPr/>
          </p:nvSpPr>
          <p:spPr>
            <a:xfrm>
              <a:off x="3289350"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5" name="Google Shape;2965;p7"/>
            <p:cNvSpPr/>
            <p:nvPr/>
          </p:nvSpPr>
          <p:spPr>
            <a:xfrm>
              <a:off x="3328375" y="4079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6" name="Google Shape;2966;p7"/>
            <p:cNvSpPr/>
            <p:nvPr/>
          </p:nvSpPr>
          <p:spPr>
            <a:xfrm>
              <a:off x="3328375" y="4113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7" name="Google Shape;2967;p7"/>
            <p:cNvSpPr/>
            <p:nvPr/>
          </p:nvSpPr>
          <p:spPr>
            <a:xfrm>
              <a:off x="3328375" y="4047150"/>
              <a:ext cx="14125" cy="14425"/>
            </a:xfrm>
            <a:custGeom>
              <a:avLst/>
              <a:gdLst/>
              <a:ahLst/>
              <a:cxnLst/>
              <a:rect l="l" t="t" r="r" b="b"/>
              <a:pathLst>
                <a:path w="565" h="577" extrusionOk="0">
                  <a:moveTo>
                    <a:pt x="129" y="0"/>
                  </a:moveTo>
                  <a:cubicBezTo>
                    <a:pt x="52" y="58"/>
                    <a:pt x="1" y="151"/>
                    <a:pt x="1" y="257"/>
                  </a:cubicBezTo>
                  <a:cubicBezTo>
                    <a:pt x="1" y="433"/>
                    <a:pt x="144" y="576"/>
                    <a:pt x="322" y="576"/>
                  </a:cubicBezTo>
                  <a:cubicBezTo>
                    <a:pt x="420" y="576"/>
                    <a:pt x="506" y="531"/>
                    <a:pt x="564" y="462"/>
                  </a:cubicBezTo>
                  <a:cubicBezTo>
                    <a:pt x="423" y="305"/>
                    <a:pt x="278" y="151"/>
                    <a:pt x="129"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8" name="Google Shape;2968;p7"/>
            <p:cNvSpPr/>
            <p:nvPr/>
          </p:nvSpPr>
          <p:spPr>
            <a:xfrm>
              <a:off x="3328375"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9" name="Google Shape;2969;p7"/>
            <p:cNvSpPr/>
            <p:nvPr/>
          </p:nvSpPr>
          <p:spPr>
            <a:xfrm>
              <a:off x="3367450" y="4385500"/>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0" name="Google Shape;2970;p7"/>
            <p:cNvSpPr/>
            <p:nvPr/>
          </p:nvSpPr>
          <p:spPr>
            <a:xfrm>
              <a:off x="3406475" y="4182050"/>
              <a:ext cx="9525" cy="15500"/>
            </a:xfrm>
            <a:custGeom>
              <a:avLst/>
              <a:gdLst/>
              <a:ahLst/>
              <a:cxnLst/>
              <a:rect l="l" t="t" r="r" b="b"/>
              <a:pathLst>
                <a:path w="381" h="620" extrusionOk="0">
                  <a:moveTo>
                    <a:pt x="213" y="0"/>
                  </a:moveTo>
                  <a:cubicBezTo>
                    <a:pt x="89" y="44"/>
                    <a:pt x="0" y="160"/>
                    <a:pt x="0" y="300"/>
                  </a:cubicBezTo>
                  <a:cubicBezTo>
                    <a:pt x="0" y="476"/>
                    <a:pt x="143" y="620"/>
                    <a:pt x="320" y="620"/>
                  </a:cubicBezTo>
                  <a:cubicBezTo>
                    <a:pt x="341" y="620"/>
                    <a:pt x="360" y="618"/>
                    <a:pt x="380" y="614"/>
                  </a:cubicBezTo>
                  <a:cubicBezTo>
                    <a:pt x="330" y="407"/>
                    <a:pt x="275" y="202"/>
                    <a:pt x="213"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1" name="Google Shape;2971;p7"/>
            <p:cNvSpPr/>
            <p:nvPr/>
          </p:nvSpPr>
          <p:spPr>
            <a:xfrm>
              <a:off x="3367450" y="4351475"/>
              <a:ext cx="16025" cy="16050"/>
            </a:xfrm>
            <a:custGeom>
              <a:avLst/>
              <a:gdLst/>
              <a:ahLst/>
              <a:cxnLst/>
              <a:rect l="l" t="t" r="r" b="b"/>
              <a:pathLst>
                <a:path w="641" h="642" extrusionOk="0">
                  <a:moveTo>
                    <a:pt x="320" y="1"/>
                  </a:moveTo>
                  <a:cubicBezTo>
                    <a:pt x="143" y="1"/>
                    <a:pt x="0" y="145"/>
                    <a:pt x="0" y="322"/>
                  </a:cubicBezTo>
                  <a:cubicBezTo>
                    <a:pt x="0" y="498"/>
                    <a:pt x="143"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2" name="Google Shape;2972;p7"/>
            <p:cNvSpPr/>
            <p:nvPr/>
          </p:nvSpPr>
          <p:spPr>
            <a:xfrm>
              <a:off x="3094125" y="4045500"/>
              <a:ext cx="16175" cy="16025"/>
            </a:xfrm>
            <a:custGeom>
              <a:avLst/>
              <a:gdLst/>
              <a:ahLst/>
              <a:cxnLst/>
              <a:rect l="l" t="t" r="r" b="b"/>
              <a:pathLst>
                <a:path w="647" h="641" extrusionOk="0">
                  <a:moveTo>
                    <a:pt x="324" y="0"/>
                  </a:moveTo>
                  <a:cubicBezTo>
                    <a:pt x="322" y="0"/>
                    <a:pt x="320" y="0"/>
                    <a:pt x="318" y="0"/>
                  </a:cubicBezTo>
                  <a:cubicBezTo>
                    <a:pt x="140" y="3"/>
                    <a:pt x="0" y="149"/>
                    <a:pt x="3" y="327"/>
                  </a:cubicBezTo>
                  <a:cubicBezTo>
                    <a:pt x="8" y="502"/>
                    <a:pt x="151" y="641"/>
                    <a:pt x="324" y="641"/>
                  </a:cubicBezTo>
                  <a:cubicBezTo>
                    <a:pt x="326" y="641"/>
                    <a:pt x="328" y="641"/>
                    <a:pt x="330" y="641"/>
                  </a:cubicBezTo>
                  <a:cubicBezTo>
                    <a:pt x="506" y="638"/>
                    <a:pt x="646" y="491"/>
                    <a:pt x="643" y="314"/>
                  </a:cubicBezTo>
                  <a:cubicBezTo>
                    <a:pt x="640" y="139"/>
                    <a:pt x="497" y="0"/>
                    <a:pt x="324"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3" name="Google Shape;2973;p7"/>
            <p:cNvSpPr/>
            <p:nvPr/>
          </p:nvSpPr>
          <p:spPr>
            <a:xfrm>
              <a:off x="3406475" y="4215525"/>
              <a:ext cx="15275" cy="16050"/>
            </a:xfrm>
            <a:custGeom>
              <a:avLst/>
              <a:gdLst/>
              <a:ahLst/>
              <a:cxnLst/>
              <a:rect l="l" t="t" r="r" b="b"/>
              <a:pathLst>
                <a:path w="611" h="642" extrusionOk="0">
                  <a:moveTo>
                    <a:pt x="320" y="1"/>
                  </a:moveTo>
                  <a:cubicBezTo>
                    <a:pt x="143" y="1"/>
                    <a:pt x="0" y="144"/>
                    <a:pt x="0" y="320"/>
                  </a:cubicBezTo>
                  <a:cubicBezTo>
                    <a:pt x="0" y="498"/>
                    <a:pt x="143" y="641"/>
                    <a:pt x="320" y="641"/>
                  </a:cubicBezTo>
                  <a:cubicBezTo>
                    <a:pt x="451" y="641"/>
                    <a:pt x="561" y="563"/>
                    <a:pt x="611" y="453"/>
                  </a:cubicBezTo>
                  <a:cubicBezTo>
                    <a:pt x="594" y="335"/>
                    <a:pt x="574" y="219"/>
                    <a:pt x="553" y="103"/>
                  </a:cubicBezTo>
                  <a:cubicBezTo>
                    <a:pt x="496" y="40"/>
                    <a:pt x="413"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4" name="Google Shape;2974;p7"/>
            <p:cNvSpPr/>
            <p:nvPr/>
          </p:nvSpPr>
          <p:spPr>
            <a:xfrm>
              <a:off x="3406475"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5" name="Google Shape;2975;p7"/>
            <p:cNvSpPr/>
            <p:nvPr/>
          </p:nvSpPr>
          <p:spPr>
            <a:xfrm>
              <a:off x="3406475"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6" name="Google Shape;2976;p7"/>
            <p:cNvSpPr/>
            <p:nvPr/>
          </p:nvSpPr>
          <p:spPr>
            <a:xfrm>
              <a:off x="3367450" y="4147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7" name="Google Shape;2977;p7"/>
            <p:cNvSpPr/>
            <p:nvPr/>
          </p:nvSpPr>
          <p:spPr>
            <a:xfrm>
              <a:off x="3367450" y="4181525"/>
              <a:ext cx="16025" cy="16025"/>
            </a:xfrm>
            <a:custGeom>
              <a:avLst/>
              <a:gdLst/>
              <a:ahLst/>
              <a:cxnLst/>
              <a:rect l="l" t="t" r="r" b="b"/>
              <a:pathLst>
                <a:path w="641" h="641" extrusionOk="0">
                  <a:moveTo>
                    <a:pt x="320" y="0"/>
                  </a:moveTo>
                  <a:cubicBezTo>
                    <a:pt x="143" y="0"/>
                    <a:pt x="0" y="143"/>
                    <a:pt x="0" y="321"/>
                  </a:cubicBezTo>
                  <a:cubicBezTo>
                    <a:pt x="0" y="497"/>
                    <a:pt x="143"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8" name="Google Shape;2978;p7"/>
            <p:cNvSpPr/>
            <p:nvPr/>
          </p:nvSpPr>
          <p:spPr>
            <a:xfrm>
              <a:off x="3328375"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9" name="Google Shape;2979;p7"/>
            <p:cNvSpPr/>
            <p:nvPr/>
          </p:nvSpPr>
          <p:spPr>
            <a:xfrm>
              <a:off x="3367450" y="4317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0" name="Google Shape;2980;p7"/>
            <p:cNvSpPr/>
            <p:nvPr/>
          </p:nvSpPr>
          <p:spPr>
            <a:xfrm>
              <a:off x="3367450" y="4113525"/>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1" name="Google Shape;2981;p7"/>
            <p:cNvSpPr/>
            <p:nvPr/>
          </p:nvSpPr>
          <p:spPr>
            <a:xfrm>
              <a:off x="3367450" y="4215525"/>
              <a:ext cx="16025" cy="16050"/>
            </a:xfrm>
            <a:custGeom>
              <a:avLst/>
              <a:gdLst/>
              <a:ahLst/>
              <a:cxnLst/>
              <a:rect l="l" t="t" r="r" b="b"/>
              <a:pathLst>
                <a:path w="641" h="642" extrusionOk="0">
                  <a:moveTo>
                    <a:pt x="320" y="1"/>
                  </a:moveTo>
                  <a:cubicBezTo>
                    <a:pt x="143" y="1"/>
                    <a:pt x="0" y="144"/>
                    <a:pt x="0" y="320"/>
                  </a:cubicBezTo>
                  <a:cubicBezTo>
                    <a:pt x="0" y="498"/>
                    <a:pt x="143"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2" name="Google Shape;2982;p7"/>
            <p:cNvSpPr/>
            <p:nvPr/>
          </p:nvSpPr>
          <p:spPr>
            <a:xfrm>
              <a:off x="3367450"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3" name="Google Shape;2983;p7"/>
            <p:cNvSpPr/>
            <p:nvPr/>
          </p:nvSpPr>
          <p:spPr>
            <a:xfrm>
              <a:off x="3367450"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4" name="Google Shape;2984;p7"/>
            <p:cNvSpPr/>
            <p:nvPr/>
          </p:nvSpPr>
          <p:spPr>
            <a:xfrm>
              <a:off x="3289350"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5" name="Google Shape;2985;p7"/>
            <p:cNvSpPr/>
            <p:nvPr/>
          </p:nvSpPr>
          <p:spPr>
            <a:xfrm>
              <a:off x="3250325" y="4181525"/>
              <a:ext cx="16050" cy="16025"/>
            </a:xfrm>
            <a:custGeom>
              <a:avLst/>
              <a:gdLst/>
              <a:ahLst/>
              <a:cxnLst/>
              <a:rect l="l" t="t" r="r" b="b"/>
              <a:pathLst>
                <a:path w="642"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6" name="Google Shape;2986;p7"/>
            <p:cNvSpPr/>
            <p:nvPr/>
          </p:nvSpPr>
          <p:spPr>
            <a:xfrm>
              <a:off x="3250325" y="4079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7" name="Google Shape;2987;p7"/>
            <p:cNvSpPr/>
            <p:nvPr/>
          </p:nvSpPr>
          <p:spPr>
            <a:xfrm>
              <a:off x="3250325" y="4113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8" name="Google Shape;2988;p7"/>
            <p:cNvSpPr/>
            <p:nvPr/>
          </p:nvSpPr>
          <p:spPr>
            <a:xfrm>
              <a:off x="3250325" y="4147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9" name="Google Shape;2989;p7"/>
            <p:cNvSpPr/>
            <p:nvPr/>
          </p:nvSpPr>
          <p:spPr>
            <a:xfrm>
              <a:off x="3250325" y="4283525"/>
              <a:ext cx="16050" cy="16025"/>
            </a:xfrm>
            <a:custGeom>
              <a:avLst/>
              <a:gdLst/>
              <a:ahLst/>
              <a:cxnLst/>
              <a:rect l="l" t="t" r="r" b="b"/>
              <a:pathLst>
                <a:path w="642"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0" name="Google Shape;2990;p7"/>
            <p:cNvSpPr/>
            <p:nvPr/>
          </p:nvSpPr>
          <p:spPr>
            <a:xfrm>
              <a:off x="3250325" y="4317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1" name="Google Shape;2991;p7"/>
            <p:cNvSpPr/>
            <p:nvPr/>
          </p:nvSpPr>
          <p:spPr>
            <a:xfrm>
              <a:off x="3250325" y="4249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2" name="Google Shape;2992;p7"/>
            <p:cNvSpPr/>
            <p:nvPr/>
          </p:nvSpPr>
          <p:spPr>
            <a:xfrm>
              <a:off x="3250325" y="4215525"/>
              <a:ext cx="16050" cy="16050"/>
            </a:xfrm>
            <a:custGeom>
              <a:avLst/>
              <a:gdLst/>
              <a:ahLst/>
              <a:cxnLst/>
              <a:rect l="l" t="t" r="r" b="b"/>
              <a:pathLst>
                <a:path w="642"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3" name="Google Shape;2993;p7"/>
            <p:cNvSpPr/>
            <p:nvPr/>
          </p:nvSpPr>
          <p:spPr>
            <a:xfrm>
              <a:off x="3211300" y="4487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4" name="Google Shape;2994;p7"/>
            <p:cNvSpPr/>
            <p:nvPr/>
          </p:nvSpPr>
          <p:spPr>
            <a:xfrm>
              <a:off x="3211300" y="4555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5" name="Google Shape;2995;p7"/>
            <p:cNvSpPr/>
            <p:nvPr/>
          </p:nvSpPr>
          <p:spPr>
            <a:xfrm>
              <a:off x="3211300" y="4453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6" name="Google Shape;2996;p7"/>
            <p:cNvSpPr/>
            <p:nvPr/>
          </p:nvSpPr>
          <p:spPr>
            <a:xfrm>
              <a:off x="3211300" y="4521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7" name="Google Shape;2997;p7"/>
            <p:cNvSpPr/>
            <p:nvPr/>
          </p:nvSpPr>
          <p:spPr>
            <a:xfrm>
              <a:off x="3250325" y="4011475"/>
              <a:ext cx="16050" cy="16025"/>
            </a:xfrm>
            <a:custGeom>
              <a:avLst/>
              <a:gdLst/>
              <a:ahLst/>
              <a:cxnLst/>
              <a:rect l="l" t="t" r="r" b="b"/>
              <a:pathLst>
                <a:path w="642" h="641" extrusionOk="0">
                  <a:moveTo>
                    <a:pt x="320" y="1"/>
                  </a:moveTo>
                  <a:cubicBezTo>
                    <a:pt x="144" y="1"/>
                    <a:pt x="1" y="144"/>
                    <a:pt x="1" y="321"/>
                  </a:cubicBezTo>
                  <a:cubicBezTo>
                    <a:pt x="1" y="498"/>
                    <a:pt x="144" y="641"/>
                    <a:pt x="320" y="641"/>
                  </a:cubicBezTo>
                  <a:cubicBezTo>
                    <a:pt x="498" y="641"/>
                    <a:pt x="641" y="498"/>
                    <a:pt x="641" y="321"/>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8" name="Google Shape;2998;p7"/>
            <p:cNvSpPr/>
            <p:nvPr/>
          </p:nvSpPr>
          <p:spPr>
            <a:xfrm>
              <a:off x="3250325" y="4045500"/>
              <a:ext cx="16050" cy="16025"/>
            </a:xfrm>
            <a:custGeom>
              <a:avLst/>
              <a:gdLst/>
              <a:ahLst/>
              <a:cxnLst/>
              <a:rect l="l" t="t" r="r" b="b"/>
              <a:pathLst>
                <a:path w="642" h="641" extrusionOk="0">
                  <a:moveTo>
                    <a:pt x="320" y="0"/>
                  </a:moveTo>
                  <a:cubicBezTo>
                    <a:pt x="144" y="0"/>
                    <a:pt x="1" y="143"/>
                    <a:pt x="1" y="320"/>
                  </a:cubicBezTo>
                  <a:cubicBezTo>
                    <a:pt x="1" y="497"/>
                    <a:pt x="144" y="641"/>
                    <a:pt x="320" y="641"/>
                  </a:cubicBezTo>
                  <a:cubicBezTo>
                    <a:pt x="498" y="641"/>
                    <a:pt x="641" y="497"/>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9" name="Google Shape;2999;p7"/>
            <p:cNvSpPr/>
            <p:nvPr/>
          </p:nvSpPr>
          <p:spPr>
            <a:xfrm>
              <a:off x="3289350"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0" name="Google Shape;3000;p7"/>
            <p:cNvSpPr/>
            <p:nvPr/>
          </p:nvSpPr>
          <p:spPr>
            <a:xfrm>
              <a:off x="3289350"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1" name="Google Shape;3001;p7"/>
            <p:cNvSpPr/>
            <p:nvPr/>
          </p:nvSpPr>
          <p:spPr>
            <a:xfrm>
              <a:off x="3289350" y="4113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2" name="Google Shape;3002;p7"/>
            <p:cNvSpPr/>
            <p:nvPr/>
          </p:nvSpPr>
          <p:spPr>
            <a:xfrm>
              <a:off x="3289350"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3" name="Google Shape;3003;p7"/>
            <p:cNvSpPr/>
            <p:nvPr/>
          </p:nvSpPr>
          <p:spPr>
            <a:xfrm>
              <a:off x="3211300" y="4419550"/>
              <a:ext cx="16050" cy="16025"/>
            </a:xfrm>
            <a:custGeom>
              <a:avLst/>
              <a:gdLst/>
              <a:ahLst/>
              <a:cxnLst/>
              <a:rect l="l" t="t" r="r" b="b"/>
              <a:pathLst>
                <a:path w="642"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4" name="Google Shape;3004;p7"/>
            <p:cNvSpPr/>
            <p:nvPr/>
          </p:nvSpPr>
          <p:spPr>
            <a:xfrm>
              <a:off x="3250325" y="4351475"/>
              <a:ext cx="16050" cy="16050"/>
            </a:xfrm>
            <a:custGeom>
              <a:avLst/>
              <a:gdLst/>
              <a:ahLst/>
              <a:cxnLst/>
              <a:rect l="l" t="t" r="r" b="b"/>
              <a:pathLst>
                <a:path w="642"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5" name="Google Shape;3005;p7"/>
            <p:cNvSpPr/>
            <p:nvPr/>
          </p:nvSpPr>
          <p:spPr>
            <a:xfrm>
              <a:off x="3289350"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6" name="Google Shape;3006;p7"/>
            <p:cNvSpPr/>
            <p:nvPr/>
          </p:nvSpPr>
          <p:spPr>
            <a:xfrm>
              <a:off x="3289350"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7" name="Google Shape;3007;p7"/>
            <p:cNvSpPr/>
            <p:nvPr/>
          </p:nvSpPr>
          <p:spPr>
            <a:xfrm>
              <a:off x="3289350" y="4079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8" name="Google Shape;3008;p7"/>
            <p:cNvSpPr/>
            <p:nvPr/>
          </p:nvSpPr>
          <p:spPr>
            <a:xfrm>
              <a:off x="3250325" y="4419550"/>
              <a:ext cx="16050" cy="16025"/>
            </a:xfrm>
            <a:custGeom>
              <a:avLst/>
              <a:gdLst/>
              <a:ahLst/>
              <a:cxnLst/>
              <a:rect l="l" t="t" r="r" b="b"/>
              <a:pathLst>
                <a:path w="642"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9" name="Google Shape;3009;p7"/>
            <p:cNvSpPr/>
            <p:nvPr/>
          </p:nvSpPr>
          <p:spPr>
            <a:xfrm>
              <a:off x="3250325" y="4385500"/>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0" name="Google Shape;3010;p7"/>
            <p:cNvSpPr/>
            <p:nvPr/>
          </p:nvSpPr>
          <p:spPr>
            <a:xfrm>
              <a:off x="3250325" y="4453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1" name="Google Shape;3011;p7"/>
            <p:cNvSpPr/>
            <p:nvPr/>
          </p:nvSpPr>
          <p:spPr>
            <a:xfrm>
              <a:off x="3289350" y="4013325"/>
              <a:ext cx="15275" cy="14175"/>
            </a:xfrm>
            <a:custGeom>
              <a:avLst/>
              <a:gdLst/>
              <a:ahLst/>
              <a:cxnLst/>
              <a:rect l="l" t="t" r="r" b="b"/>
              <a:pathLst>
                <a:path w="611" h="567" extrusionOk="0">
                  <a:moveTo>
                    <a:pt x="118" y="0"/>
                  </a:moveTo>
                  <a:cubicBezTo>
                    <a:pt x="47" y="61"/>
                    <a:pt x="1" y="150"/>
                    <a:pt x="1" y="247"/>
                  </a:cubicBezTo>
                  <a:cubicBezTo>
                    <a:pt x="1" y="424"/>
                    <a:pt x="144" y="567"/>
                    <a:pt x="322" y="567"/>
                  </a:cubicBezTo>
                  <a:cubicBezTo>
                    <a:pt x="451" y="567"/>
                    <a:pt x="563" y="490"/>
                    <a:pt x="611" y="379"/>
                  </a:cubicBezTo>
                  <a:cubicBezTo>
                    <a:pt x="448" y="249"/>
                    <a:pt x="285" y="122"/>
                    <a:pt x="118"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2" name="Google Shape;3012;p7"/>
            <p:cNvSpPr/>
            <p:nvPr/>
          </p:nvSpPr>
          <p:spPr>
            <a:xfrm>
              <a:off x="3289350" y="4045500"/>
              <a:ext cx="16050" cy="16025"/>
            </a:xfrm>
            <a:custGeom>
              <a:avLst/>
              <a:gdLst/>
              <a:ahLst/>
              <a:cxnLst/>
              <a:rect l="l" t="t" r="r" b="b"/>
              <a:pathLst>
                <a:path w="642" h="641" extrusionOk="0">
                  <a:moveTo>
                    <a:pt x="322" y="0"/>
                  </a:moveTo>
                  <a:cubicBezTo>
                    <a:pt x="144" y="0"/>
                    <a:pt x="1" y="143"/>
                    <a:pt x="1" y="320"/>
                  </a:cubicBezTo>
                  <a:cubicBezTo>
                    <a:pt x="1" y="497"/>
                    <a:pt x="144" y="641"/>
                    <a:pt x="322" y="641"/>
                  </a:cubicBezTo>
                  <a:cubicBezTo>
                    <a:pt x="498" y="641"/>
                    <a:pt x="641" y="497"/>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3" name="Google Shape;3013;p7"/>
            <p:cNvSpPr/>
            <p:nvPr/>
          </p:nvSpPr>
          <p:spPr>
            <a:xfrm>
              <a:off x="3250325" y="4521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4" name="Google Shape;3014;p7"/>
            <p:cNvSpPr/>
            <p:nvPr/>
          </p:nvSpPr>
          <p:spPr>
            <a:xfrm>
              <a:off x="3250325" y="4487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5" name="Google Shape;3015;p7"/>
            <p:cNvSpPr/>
            <p:nvPr/>
          </p:nvSpPr>
          <p:spPr>
            <a:xfrm>
              <a:off x="2899050" y="4453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6" name="Google Shape;3016;p7"/>
            <p:cNvSpPr/>
            <p:nvPr/>
          </p:nvSpPr>
          <p:spPr>
            <a:xfrm>
              <a:off x="2899050" y="4079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7" name="Google Shape;3017;p7"/>
            <p:cNvSpPr/>
            <p:nvPr/>
          </p:nvSpPr>
          <p:spPr>
            <a:xfrm>
              <a:off x="2862000" y="4047150"/>
              <a:ext cx="14100" cy="14425"/>
            </a:xfrm>
            <a:custGeom>
              <a:avLst/>
              <a:gdLst/>
              <a:ahLst/>
              <a:cxnLst/>
              <a:rect l="l" t="t" r="r" b="b"/>
              <a:pathLst>
                <a:path w="564" h="577" extrusionOk="0">
                  <a:moveTo>
                    <a:pt x="436" y="0"/>
                  </a:moveTo>
                  <a:cubicBezTo>
                    <a:pt x="287" y="151"/>
                    <a:pt x="142" y="303"/>
                    <a:pt x="0" y="462"/>
                  </a:cubicBezTo>
                  <a:cubicBezTo>
                    <a:pt x="57" y="531"/>
                    <a:pt x="143" y="576"/>
                    <a:pt x="243" y="576"/>
                  </a:cubicBezTo>
                  <a:cubicBezTo>
                    <a:pt x="421" y="576"/>
                    <a:pt x="564" y="433"/>
                    <a:pt x="564" y="257"/>
                  </a:cubicBezTo>
                  <a:cubicBezTo>
                    <a:pt x="564" y="151"/>
                    <a:pt x="513" y="58"/>
                    <a:pt x="43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8" name="Google Shape;3018;p7"/>
            <p:cNvSpPr/>
            <p:nvPr/>
          </p:nvSpPr>
          <p:spPr>
            <a:xfrm>
              <a:off x="2899050" y="4045500"/>
              <a:ext cx="16050" cy="16025"/>
            </a:xfrm>
            <a:custGeom>
              <a:avLst/>
              <a:gdLst/>
              <a:ahLst/>
              <a:cxnLst/>
              <a:rect l="l" t="t" r="r" b="b"/>
              <a:pathLst>
                <a:path w="642" h="641" extrusionOk="0">
                  <a:moveTo>
                    <a:pt x="320" y="0"/>
                  </a:moveTo>
                  <a:cubicBezTo>
                    <a:pt x="144" y="0"/>
                    <a:pt x="1" y="143"/>
                    <a:pt x="1" y="320"/>
                  </a:cubicBezTo>
                  <a:cubicBezTo>
                    <a:pt x="1" y="497"/>
                    <a:pt x="144" y="641"/>
                    <a:pt x="320" y="641"/>
                  </a:cubicBezTo>
                  <a:cubicBezTo>
                    <a:pt x="498" y="641"/>
                    <a:pt x="641" y="497"/>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9" name="Google Shape;3019;p7"/>
            <p:cNvSpPr/>
            <p:nvPr/>
          </p:nvSpPr>
          <p:spPr>
            <a:xfrm>
              <a:off x="2899050" y="4147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0" name="Google Shape;3020;p7"/>
            <p:cNvSpPr/>
            <p:nvPr/>
          </p:nvSpPr>
          <p:spPr>
            <a:xfrm>
              <a:off x="2899050" y="4113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1" name="Google Shape;3021;p7"/>
            <p:cNvSpPr/>
            <p:nvPr/>
          </p:nvSpPr>
          <p:spPr>
            <a:xfrm>
              <a:off x="2899050" y="4181525"/>
              <a:ext cx="16050" cy="16025"/>
            </a:xfrm>
            <a:custGeom>
              <a:avLst/>
              <a:gdLst/>
              <a:ahLst/>
              <a:cxnLst/>
              <a:rect l="l" t="t" r="r" b="b"/>
              <a:pathLst>
                <a:path w="642"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2" name="Google Shape;3022;p7"/>
            <p:cNvSpPr/>
            <p:nvPr/>
          </p:nvSpPr>
          <p:spPr>
            <a:xfrm>
              <a:off x="2899050" y="4249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3" name="Google Shape;3023;p7"/>
            <p:cNvSpPr/>
            <p:nvPr/>
          </p:nvSpPr>
          <p:spPr>
            <a:xfrm>
              <a:off x="2899050" y="4215525"/>
              <a:ext cx="16050" cy="16050"/>
            </a:xfrm>
            <a:custGeom>
              <a:avLst/>
              <a:gdLst/>
              <a:ahLst/>
              <a:cxnLst/>
              <a:rect l="l" t="t" r="r" b="b"/>
              <a:pathLst>
                <a:path w="642"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4" name="Google Shape;3024;p7"/>
            <p:cNvSpPr/>
            <p:nvPr/>
          </p:nvSpPr>
          <p:spPr>
            <a:xfrm>
              <a:off x="2860075" y="4385500"/>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5" name="Google Shape;3025;p7"/>
            <p:cNvSpPr/>
            <p:nvPr/>
          </p:nvSpPr>
          <p:spPr>
            <a:xfrm>
              <a:off x="2860075" y="4283525"/>
              <a:ext cx="16025" cy="16025"/>
            </a:xfrm>
            <a:custGeom>
              <a:avLst/>
              <a:gdLst/>
              <a:ahLst/>
              <a:cxnLst/>
              <a:rect l="l" t="t" r="r" b="b"/>
              <a:pathLst>
                <a:path w="641" h="641" extrusionOk="0">
                  <a:moveTo>
                    <a:pt x="320" y="1"/>
                  </a:moveTo>
                  <a:cubicBezTo>
                    <a:pt x="144" y="1"/>
                    <a:pt x="0" y="144"/>
                    <a:pt x="0" y="320"/>
                  </a:cubicBezTo>
                  <a:cubicBezTo>
                    <a:pt x="0" y="496"/>
                    <a:pt x="144" y="641"/>
                    <a:pt x="320" y="641"/>
                  </a:cubicBezTo>
                  <a:cubicBezTo>
                    <a:pt x="498" y="641"/>
                    <a:pt x="641" y="496"/>
                    <a:pt x="641" y="320"/>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6" name="Google Shape;3026;p7"/>
            <p:cNvSpPr/>
            <p:nvPr/>
          </p:nvSpPr>
          <p:spPr>
            <a:xfrm>
              <a:off x="2860075" y="4317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7" name="Google Shape;3027;p7"/>
            <p:cNvSpPr/>
            <p:nvPr/>
          </p:nvSpPr>
          <p:spPr>
            <a:xfrm>
              <a:off x="2860075" y="4249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8" name="Google Shape;3028;p7"/>
            <p:cNvSpPr/>
            <p:nvPr/>
          </p:nvSpPr>
          <p:spPr>
            <a:xfrm>
              <a:off x="2899050" y="4283525"/>
              <a:ext cx="16050" cy="16025"/>
            </a:xfrm>
            <a:custGeom>
              <a:avLst/>
              <a:gdLst/>
              <a:ahLst/>
              <a:cxnLst/>
              <a:rect l="l" t="t" r="r" b="b"/>
              <a:pathLst>
                <a:path w="642"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9" name="Google Shape;3029;p7"/>
            <p:cNvSpPr/>
            <p:nvPr/>
          </p:nvSpPr>
          <p:spPr>
            <a:xfrm>
              <a:off x="2860075" y="4453525"/>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0" name="Google Shape;3030;p7"/>
            <p:cNvSpPr/>
            <p:nvPr/>
          </p:nvSpPr>
          <p:spPr>
            <a:xfrm>
              <a:off x="2860075" y="4419550"/>
              <a:ext cx="16025" cy="16025"/>
            </a:xfrm>
            <a:custGeom>
              <a:avLst/>
              <a:gdLst/>
              <a:ahLst/>
              <a:cxnLst/>
              <a:rect l="l" t="t" r="r" b="b"/>
              <a:pathLst>
                <a:path w="641" h="641" extrusionOk="0">
                  <a:moveTo>
                    <a:pt x="320" y="1"/>
                  </a:moveTo>
                  <a:cubicBezTo>
                    <a:pt x="144" y="1"/>
                    <a:pt x="0" y="144"/>
                    <a:pt x="0" y="320"/>
                  </a:cubicBezTo>
                  <a:cubicBezTo>
                    <a:pt x="0" y="498"/>
                    <a:pt x="144" y="641"/>
                    <a:pt x="320" y="641"/>
                  </a:cubicBezTo>
                  <a:cubicBezTo>
                    <a:pt x="498" y="641"/>
                    <a:pt x="641" y="498"/>
                    <a:pt x="641" y="320"/>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1" name="Google Shape;3031;p7"/>
            <p:cNvSpPr/>
            <p:nvPr/>
          </p:nvSpPr>
          <p:spPr>
            <a:xfrm>
              <a:off x="2860075" y="4351475"/>
              <a:ext cx="16025" cy="16050"/>
            </a:xfrm>
            <a:custGeom>
              <a:avLst/>
              <a:gdLst/>
              <a:ahLst/>
              <a:cxnLst/>
              <a:rect l="l" t="t" r="r" b="b"/>
              <a:pathLst>
                <a:path w="641" h="642" extrusionOk="0">
                  <a:moveTo>
                    <a:pt x="320" y="1"/>
                  </a:moveTo>
                  <a:cubicBezTo>
                    <a:pt x="144" y="1"/>
                    <a:pt x="0" y="145"/>
                    <a:pt x="0" y="322"/>
                  </a:cubicBezTo>
                  <a:cubicBezTo>
                    <a:pt x="0" y="498"/>
                    <a:pt x="144" y="641"/>
                    <a:pt x="320" y="641"/>
                  </a:cubicBezTo>
                  <a:cubicBezTo>
                    <a:pt x="498" y="641"/>
                    <a:pt x="641" y="498"/>
                    <a:pt x="641" y="322"/>
                  </a:cubicBezTo>
                  <a:cubicBezTo>
                    <a:pt x="641" y="147"/>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2" name="Google Shape;3032;p7"/>
            <p:cNvSpPr/>
            <p:nvPr/>
          </p:nvSpPr>
          <p:spPr>
            <a:xfrm>
              <a:off x="2938075" y="4113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3" name="Google Shape;3033;p7"/>
            <p:cNvSpPr/>
            <p:nvPr/>
          </p:nvSpPr>
          <p:spPr>
            <a:xfrm>
              <a:off x="2938075"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4" name="Google Shape;3034;p7"/>
            <p:cNvSpPr/>
            <p:nvPr/>
          </p:nvSpPr>
          <p:spPr>
            <a:xfrm>
              <a:off x="2938075" y="4045500"/>
              <a:ext cx="16050" cy="16025"/>
            </a:xfrm>
            <a:custGeom>
              <a:avLst/>
              <a:gdLst/>
              <a:ahLst/>
              <a:cxnLst/>
              <a:rect l="l" t="t" r="r" b="b"/>
              <a:pathLst>
                <a:path w="642" h="641" extrusionOk="0">
                  <a:moveTo>
                    <a:pt x="322" y="0"/>
                  </a:moveTo>
                  <a:cubicBezTo>
                    <a:pt x="144" y="0"/>
                    <a:pt x="1" y="143"/>
                    <a:pt x="1" y="320"/>
                  </a:cubicBezTo>
                  <a:cubicBezTo>
                    <a:pt x="1" y="497"/>
                    <a:pt x="144" y="641"/>
                    <a:pt x="322" y="641"/>
                  </a:cubicBezTo>
                  <a:cubicBezTo>
                    <a:pt x="498" y="641"/>
                    <a:pt x="641" y="497"/>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5" name="Google Shape;3035;p7"/>
            <p:cNvSpPr/>
            <p:nvPr/>
          </p:nvSpPr>
          <p:spPr>
            <a:xfrm>
              <a:off x="2938075" y="4079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6" name="Google Shape;3036;p7"/>
            <p:cNvSpPr/>
            <p:nvPr/>
          </p:nvSpPr>
          <p:spPr>
            <a:xfrm>
              <a:off x="2938075"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7" name="Google Shape;3037;p7"/>
            <p:cNvSpPr/>
            <p:nvPr/>
          </p:nvSpPr>
          <p:spPr>
            <a:xfrm>
              <a:off x="2938075"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8" name="Google Shape;3038;p7"/>
            <p:cNvSpPr/>
            <p:nvPr/>
          </p:nvSpPr>
          <p:spPr>
            <a:xfrm>
              <a:off x="2938075"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9" name="Google Shape;3039;p7"/>
            <p:cNvSpPr/>
            <p:nvPr/>
          </p:nvSpPr>
          <p:spPr>
            <a:xfrm>
              <a:off x="2899050" y="4351475"/>
              <a:ext cx="16050" cy="16050"/>
            </a:xfrm>
            <a:custGeom>
              <a:avLst/>
              <a:gdLst/>
              <a:ahLst/>
              <a:cxnLst/>
              <a:rect l="l" t="t" r="r" b="b"/>
              <a:pathLst>
                <a:path w="642"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0" name="Google Shape;3040;p7"/>
            <p:cNvSpPr/>
            <p:nvPr/>
          </p:nvSpPr>
          <p:spPr>
            <a:xfrm>
              <a:off x="2899050" y="4419550"/>
              <a:ext cx="16050" cy="16025"/>
            </a:xfrm>
            <a:custGeom>
              <a:avLst/>
              <a:gdLst/>
              <a:ahLst/>
              <a:cxnLst/>
              <a:rect l="l" t="t" r="r" b="b"/>
              <a:pathLst>
                <a:path w="642"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1" name="Google Shape;3041;p7"/>
            <p:cNvSpPr/>
            <p:nvPr/>
          </p:nvSpPr>
          <p:spPr>
            <a:xfrm>
              <a:off x="2899050" y="4385500"/>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2" name="Google Shape;3042;p7"/>
            <p:cNvSpPr/>
            <p:nvPr/>
          </p:nvSpPr>
          <p:spPr>
            <a:xfrm>
              <a:off x="2938075" y="4011475"/>
              <a:ext cx="16050" cy="16025"/>
            </a:xfrm>
            <a:custGeom>
              <a:avLst/>
              <a:gdLst/>
              <a:ahLst/>
              <a:cxnLst/>
              <a:rect l="l" t="t" r="r" b="b"/>
              <a:pathLst>
                <a:path w="642" h="641" extrusionOk="0">
                  <a:moveTo>
                    <a:pt x="322" y="1"/>
                  </a:moveTo>
                  <a:cubicBezTo>
                    <a:pt x="144" y="1"/>
                    <a:pt x="1" y="144"/>
                    <a:pt x="1" y="321"/>
                  </a:cubicBezTo>
                  <a:cubicBezTo>
                    <a:pt x="1" y="498"/>
                    <a:pt x="144" y="641"/>
                    <a:pt x="322" y="641"/>
                  </a:cubicBezTo>
                  <a:cubicBezTo>
                    <a:pt x="498" y="641"/>
                    <a:pt x="641" y="498"/>
                    <a:pt x="641" y="321"/>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3" name="Google Shape;3043;p7"/>
            <p:cNvSpPr/>
            <p:nvPr/>
          </p:nvSpPr>
          <p:spPr>
            <a:xfrm>
              <a:off x="2899050" y="4317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4" name="Google Shape;3044;p7"/>
            <p:cNvSpPr/>
            <p:nvPr/>
          </p:nvSpPr>
          <p:spPr>
            <a:xfrm>
              <a:off x="2899050" y="4487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5" name="Google Shape;3045;p7"/>
            <p:cNvSpPr/>
            <p:nvPr/>
          </p:nvSpPr>
          <p:spPr>
            <a:xfrm>
              <a:off x="2860075" y="4215525"/>
              <a:ext cx="16025" cy="16050"/>
            </a:xfrm>
            <a:custGeom>
              <a:avLst/>
              <a:gdLst/>
              <a:ahLst/>
              <a:cxnLst/>
              <a:rect l="l" t="t" r="r" b="b"/>
              <a:pathLst>
                <a:path w="641" h="642" extrusionOk="0">
                  <a:moveTo>
                    <a:pt x="320" y="1"/>
                  </a:moveTo>
                  <a:cubicBezTo>
                    <a:pt x="144" y="1"/>
                    <a:pt x="0" y="144"/>
                    <a:pt x="0" y="320"/>
                  </a:cubicBezTo>
                  <a:cubicBezTo>
                    <a:pt x="0" y="498"/>
                    <a:pt x="144" y="641"/>
                    <a:pt x="320" y="641"/>
                  </a:cubicBezTo>
                  <a:cubicBezTo>
                    <a:pt x="498" y="641"/>
                    <a:pt x="641" y="498"/>
                    <a:pt x="641" y="320"/>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6" name="Google Shape;3046;p7"/>
            <p:cNvSpPr/>
            <p:nvPr/>
          </p:nvSpPr>
          <p:spPr>
            <a:xfrm>
              <a:off x="2899825" y="4013325"/>
              <a:ext cx="15275" cy="14175"/>
            </a:xfrm>
            <a:custGeom>
              <a:avLst/>
              <a:gdLst/>
              <a:ahLst/>
              <a:cxnLst/>
              <a:rect l="l" t="t" r="r" b="b"/>
              <a:pathLst>
                <a:path w="611" h="567" extrusionOk="0">
                  <a:moveTo>
                    <a:pt x="493" y="0"/>
                  </a:moveTo>
                  <a:cubicBezTo>
                    <a:pt x="325" y="122"/>
                    <a:pt x="161" y="249"/>
                    <a:pt x="0" y="379"/>
                  </a:cubicBezTo>
                  <a:cubicBezTo>
                    <a:pt x="51" y="490"/>
                    <a:pt x="161" y="567"/>
                    <a:pt x="289" y="567"/>
                  </a:cubicBezTo>
                  <a:cubicBezTo>
                    <a:pt x="467" y="567"/>
                    <a:pt x="610" y="424"/>
                    <a:pt x="610" y="247"/>
                  </a:cubicBezTo>
                  <a:cubicBezTo>
                    <a:pt x="610" y="148"/>
                    <a:pt x="564" y="59"/>
                    <a:pt x="493"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7" name="Google Shape;3047;p7"/>
            <p:cNvSpPr/>
            <p:nvPr/>
          </p:nvSpPr>
          <p:spPr>
            <a:xfrm>
              <a:off x="2782725" y="4317500"/>
              <a:ext cx="15300" cy="16050"/>
            </a:xfrm>
            <a:custGeom>
              <a:avLst/>
              <a:gdLst/>
              <a:ahLst/>
              <a:cxnLst/>
              <a:rect l="l" t="t" r="r" b="b"/>
              <a:pathLst>
                <a:path w="612" h="642" extrusionOk="0">
                  <a:moveTo>
                    <a:pt x="292" y="1"/>
                  </a:moveTo>
                  <a:cubicBezTo>
                    <a:pt x="162" y="1"/>
                    <a:pt x="51" y="77"/>
                    <a:pt x="1" y="189"/>
                  </a:cubicBezTo>
                  <a:cubicBezTo>
                    <a:pt x="19" y="307"/>
                    <a:pt x="37" y="423"/>
                    <a:pt x="58" y="537"/>
                  </a:cubicBezTo>
                  <a:cubicBezTo>
                    <a:pt x="114" y="602"/>
                    <a:pt x="197" y="641"/>
                    <a:pt x="292" y="641"/>
                  </a:cubicBezTo>
                  <a:cubicBezTo>
                    <a:pt x="468" y="641"/>
                    <a:pt x="611" y="498"/>
                    <a:pt x="611" y="322"/>
                  </a:cubicBezTo>
                  <a:cubicBezTo>
                    <a:pt x="611" y="144"/>
                    <a:pt x="468" y="1"/>
                    <a:pt x="29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8" name="Google Shape;3048;p7"/>
            <p:cNvSpPr/>
            <p:nvPr/>
          </p:nvSpPr>
          <p:spPr>
            <a:xfrm>
              <a:off x="2899825" y="4521525"/>
              <a:ext cx="15275" cy="14225"/>
            </a:xfrm>
            <a:custGeom>
              <a:avLst/>
              <a:gdLst/>
              <a:ahLst/>
              <a:cxnLst/>
              <a:rect l="l" t="t" r="r" b="b"/>
              <a:pathLst>
                <a:path w="611" h="569" extrusionOk="0">
                  <a:moveTo>
                    <a:pt x="289" y="0"/>
                  </a:moveTo>
                  <a:cubicBezTo>
                    <a:pt x="160" y="0"/>
                    <a:pt x="48" y="79"/>
                    <a:pt x="0" y="189"/>
                  </a:cubicBezTo>
                  <a:cubicBezTo>
                    <a:pt x="161" y="318"/>
                    <a:pt x="325" y="445"/>
                    <a:pt x="493" y="568"/>
                  </a:cubicBezTo>
                  <a:cubicBezTo>
                    <a:pt x="565" y="507"/>
                    <a:pt x="610" y="421"/>
                    <a:pt x="610" y="321"/>
                  </a:cubicBezTo>
                  <a:cubicBezTo>
                    <a:pt x="610" y="144"/>
                    <a:pt x="467" y="0"/>
                    <a:pt x="289"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9" name="Google Shape;3049;p7"/>
            <p:cNvSpPr/>
            <p:nvPr/>
          </p:nvSpPr>
          <p:spPr>
            <a:xfrm>
              <a:off x="2862000" y="4487550"/>
              <a:ext cx="14100" cy="14400"/>
            </a:xfrm>
            <a:custGeom>
              <a:avLst/>
              <a:gdLst/>
              <a:ahLst/>
              <a:cxnLst/>
              <a:rect l="l" t="t" r="r" b="b"/>
              <a:pathLst>
                <a:path w="564" h="576" extrusionOk="0">
                  <a:moveTo>
                    <a:pt x="243" y="0"/>
                  </a:moveTo>
                  <a:cubicBezTo>
                    <a:pt x="145" y="0"/>
                    <a:pt x="59" y="45"/>
                    <a:pt x="0" y="115"/>
                  </a:cubicBezTo>
                  <a:cubicBezTo>
                    <a:pt x="142" y="271"/>
                    <a:pt x="287" y="425"/>
                    <a:pt x="436" y="576"/>
                  </a:cubicBezTo>
                  <a:cubicBezTo>
                    <a:pt x="511" y="516"/>
                    <a:pt x="564" y="424"/>
                    <a:pt x="564" y="320"/>
                  </a:cubicBezTo>
                  <a:cubicBezTo>
                    <a:pt x="564" y="143"/>
                    <a:pt x="421" y="0"/>
                    <a:pt x="243"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0" name="Google Shape;3050;p7"/>
            <p:cNvSpPr/>
            <p:nvPr/>
          </p:nvSpPr>
          <p:spPr>
            <a:xfrm>
              <a:off x="2938075"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1" name="Google Shape;3051;p7"/>
            <p:cNvSpPr/>
            <p:nvPr/>
          </p:nvSpPr>
          <p:spPr>
            <a:xfrm>
              <a:off x="2788500" y="4351475"/>
              <a:ext cx="9525" cy="15550"/>
            </a:xfrm>
            <a:custGeom>
              <a:avLst/>
              <a:gdLst/>
              <a:ahLst/>
              <a:cxnLst/>
              <a:rect l="l" t="t" r="r" b="b"/>
              <a:pathLst>
                <a:path w="381" h="622" extrusionOk="0">
                  <a:moveTo>
                    <a:pt x="61" y="1"/>
                  </a:moveTo>
                  <a:cubicBezTo>
                    <a:pt x="40" y="1"/>
                    <a:pt x="22" y="4"/>
                    <a:pt x="0" y="7"/>
                  </a:cubicBezTo>
                  <a:cubicBezTo>
                    <a:pt x="52" y="215"/>
                    <a:pt x="106" y="420"/>
                    <a:pt x="168" y="622"/>
                  </a:cubicBezTo>
                  <a:cubicBezTo>
                    <a:pt x="293" y="578"/>
                    <a:pt x="380" y="462"/>
                    <a:pt x="380" y="322"/>
                  </a:cubicBezTo>
                  <a:cubicBezTo>
                    <a:pt x="380" y="145"/>
                    <a:pt x="237" y="1"/>
                    <a:pt x="6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2" name="Google Shape;3052;p7"/>
            <p:cNvSpPr/>
            <p:nvPr/>
          </p:nvSpPr>
          <p:spPr>
            <a:xfrm>
              <a:off x="2781975" y="4283525"/>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3" name="Google Shape;3053;p7"/>
            <p:cNvSpPr/>
            <p:nvPr/>
          </p:nvSpPr>
          <p:spPr>
            <a:xfrm>
              <a:off x="2781975"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4" name="Google Shape;3054;p7"/>
            <p:cNvSpPr/>
            <p:nvPr/>
          </p:nvSpPr>
          <p:spPr>
            <a:xfrm>
              <a:off x="3055950" y="4589525"/>
              <a:ext cx="15125" cy="6575"/>
            </a:xfrm>
            <a:custGeom>
              <a:avLst/>
              <a:gdLst/>
              <a:ahLst/>
              <a:cxnLst/>
              <a:rect l="l" t="t" r="r" b="b"/>
              <a:pathLst>
                <a:path w="605" h="263" extrusionOk="0">
                  <a:moveTo>
                    <a:pt x="290" y="0"/>
                  </a:moveTo>
                  <a:cubicBezTo>
                    <a:pt x="160" y="0"/>
                    <a:pt x="49" y="78"/>
                    <a:pt x="1" y="188"/>
                  </a:cubicBezTo>
                  <a:cubicBezTo>
                    <a:pt x="200" y="217"/>
                    <a:pt x="401" y="241"/>
                    <a:pt x="605" y="262"/>
                  </a:cubicBezTo>
                  <a:cubicBezTo>
                    <a:pt x="576" y="113"/>
                    <a:pt x="447" y="0"/>
                    <a:pt x="29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5" name="Google Shape;3055;p7"/>
            <p:cNvSpPr/>
            <p:nvPr/>
          </p:nvSpPr>
          <p:spPr>
            <a:xfrm>
              <a:off x="3094225" y="4589525"/>
              <a:ext cx="16025" cy="8050"/>
            </a:xfrm>
            <a:custGeom>
              <a:avLst/>
              <a:gdLst/>
              <a:ahLst/>
              <a:cxnLst/>
              <a:rect l="l" t="t" r="r" b="b"/>
              <a:pathLst>
                <a:path w="641" h="322" extrusionOk="0">
                  <a:moveTo>
                    <a:pt x="321" y="0"/>
                  </a:moveTo>
                  <a:cubicBezTo>
                    <a:pt x="145" y="0"/>
                    <a:pt x="2" y="142"/>
                    <a:pt x="1" y="317"/>
                  </a:cubicBezTo>
                  <a:cubicBezTo>
                    <a:pt x="106" y="320"/>
                    <a:pt x="213" y="321"/>
                    <a:pt x="321" y="321"/>
                  </a:cubicBezTo>
                  <a:cubicBezTo>
                    <a:pt x="428" y="321"/>
                    <a:pt x="534" y="320"/>
                    <a:pt x="641" y="317"/>
                  </a:cubicBezTo>
                  <a:cubicBezTo>
                    <a:pt x="639" y="142"/>
                    <a:pt x="496"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6" name="Google Shape;3056;p7"/>
            <p:cNvSpPr/>
            <p:nvPr/>
          </p:nvSpPr>
          <p:spPr>
            <a:xfrm>
              <a:off x="3406475" y="4317500"/>
              <a:ext cx="15275" cy="16050"/>
            </a:xfrm>
            <a:custGeom>
              <a:avLst/>
              <a:gdLst/>
              <a:ahLst/>
              <a:cxnLst/>
              <a:rect l="l" t="t" r="r" b="b"/>
              <a:pathLst>
                <a:path w="611" h="642" extrusionOk="0">
                  <a:moveTo>
                    <a:pt x="320" y="1"/>
                  </a:moveTo>
                  <a:cubicBezTo>
                    <a:pt x="143" y="1"/>
                    <a:pt x="0" y="144"/>
                    <a:pt x="0" y="322"/>
                  </a:cubicBezTo>
                  <a:cubicBezTo>
                    <a:pt x="0" y="498"/>
                    <a:pt x="143" y="641"/>
                    <a:pt x="320" y="641"/>
                  </a:cubicBezTo>
                  <a:cubicBezTo>
                    <a:pt x="413" y="641"/>
                    <a:pt x="496" y="602"/>
                    <a:pt x="553" y="537"/>
                  </a:cubicBezTo>
                  <a:cubicBezTo>
                    <a:pt x="574" y="421"/>
                    <a:pt x="594" y="307"/>
                    <a:pt x="611" y="189"/>
                  </a:cubicBezTo>
                  <a:cubicBezTo>
                    <a:pt x="559" y="77"/>
                    <a:pt x="451"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7" name="Google Shape;3057;p7"/>
            <p:cNvSpPr/>
            <p:nvPr/>
          </p:nvSpPr>
          <p:spPr>
            <a:xfrm>
              <a:off x="3328375" y="4487550"/>
              <a:ext cx="14125" cy="14400"/>
            </a:xfrm>
            <a:custGeom>
              <a:avLst/>
              <a:gdLst/>
              <a:ahLst/>
              <a:cxnLst/>
              <a:rect l="l" t="t" r="r" b="b"/>
              <a:pathLst>
                <a:path w="565" h="576" extrusionOk="0">
                  <a:moveTo>
                    <a:pt x="322" y="0"/>
                  </a:moveTo>
                  <a:cubicBezTo>
                    <a:pt x="144" y="0"/>
                    <a:pt x="1" y="143"/>
                    <a:pt x="1" y="320"/>
                  </a:cubicBezTo>
                  <a:cubicBezTo>
                    <a:pt x="1" y="425"/>
                    <a:pt x="52" y="519"/>
                    <a:pt x="129" y="576"/>
                  </a:cubicBezTo>
                  <a:cubicBezTo>
                    <a:pt x="278" y="425"/>
                    <a:pt x="423" y="273"/>
                    <a:pt x="564" y="115"/>
                  </a:cubicBezTo>
                  <a:cubicBezTo>
                    <a:pt x="506" y="45"/>
                    <a:pt x="420"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8" name="Google Shape;3058;p7"/>
            <p:cNvSpPr/>
            <p:nvPr/>
          </p:nvSpPr>
          <p:spPr>
            <a:xfrm>
              <a:off x="3406475" y="4351475"/>
              <a:ext cx="9525" cy="15550"/>
            </a:xfrm>
            <a:custGeom>
              <a:avLst/>
              <a:gdLst/>
              <a:ahLst/>
              <a:cxnLst/>
              <a:rect l="l" t="t" r="r" b="b"/>
              <a:pathLst>
                <a:path w="381" h="622" extrusionOk="0">
                  <a:moveTo>
                    <a:pt x="320" y="1"/>
                  </a:moveTo>
                  <a:cubicBezTo>
                    <a:pt x="143" y="1"/>
                    <a:pt x="0" y="147"/>
                    <a:pt x="0" y="322"/>
                  </a:cubicBezTo>
                  <a:cubicBezTo>
                    <a:pt x="0" y="460"/>
                    <a:pt x="89" y="578"/>
                    <a:pt x="213" y="622"/>
                  </a:cubicBezTo>
                  <a:cubicBezTo>
                    <a:pt x="273" y="418"/>
                    <a:pt x="330" y="212"/>
                    <a:pt x="380" y="7"/>
                  </a:cubicBezTo>
                  <a:cubicBezTo>
                    <a:pt x="362" y="4"/>
                    <a:pt x="341"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9" name="Google Shape;3059;p7"/>
            <p:cNvSpPr/>
            <p:nvPr/>
          </p:nvSpPr>
          <p:spPr>
            <a:xfrm>
              <a:off x="3133400" y="4589525"/>
              <a:ext cx="15125" cy="6525"/>
            </a:xfrm>
            <a:custGeom>
              <a:avLst/>
              <a:gdLst/>
              <a:ahLst/>
              <a:cxnLst/>
              <a:rect l="l" t="t" r="r" b="b"/>
              <a:pathLst>
                <a:path w="605" h="261" extrusionOk="0">
                  <a:moveTo>
                    <a:pt x="316" y="0"/>
                  </a:moveTo>
                  <a:cubicBezTo>
                    <a:pt x="159" y="0"/>
                    <a:pt x="29" y="112"/>
                    <a:pt x="1" y="261"/>
                  </a:cubicBezTo>
                  <a:cubicBezTo>
                    <a:pt x="204" y="241"/>
                    <a:pt x="406" y="217"/>
                    <a:pt x="605" y="187"/>
                  </a:cubicBezTo>
                  <a:cubicBezTo>
                    <a:pt x="555" y="78"/>
                    <a:pt x="444" y="0"/>
                    <a:pt x="31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0" name="Google Shape;3060;p7"/>
            <p:cNvSpPr/>
            <p:nvPr/>
          </p:nvSpPr>
          <p:spPr>
            <a:xfrm>
              <a:off x="2860075" y="4181525"/>
              <a:ext cx="16025" cy="16025"/>
            </a:xfrm>
            <a:custGeom>
              <a:avLst/>
              <a:gdLst/>
              <a:ahLst/>
              <a:cxnLst/>
              <a:rect l="l" t="t" r="r" b="b"/>
              <a:pathLst>
                <a:path w="641" h="641" extrusionOk="0">
                  <a:moveTo>
                    <a:pt x="320" y="0"/>
                  </a:moveTo>
                  <a:cubicBezTo>
                    <a:pt x="144" y="0"/>
                    <a:pt x="0" y="143"/>
                    <a:pt x="0" y="321"/>
                  </a:cubicBezTo>
                  <a:cubicBezTo>
                    <a:pt x="0" y="497"/>
                    <a:pt x="144" y="641"/>
                    <a:pt x="320" y="641"/>
                  </a:cubicBezTo>
                  <a:cubicBezTo>
                    <a:pt x="498" y="641"/>
                    <a:pt x="641" y="497"/>
                    <a:pt x="641" y="321"/>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1" name="Google Shape;3061;p7"/>
            <p:cNvSpPr/>
            <p:nvPr/>
          </p:nvSpPr>
          <p:spPr>
            <a:xfrm>
              <a:off x="3289350" y="4521525"/>
              <a:ext cx="15275" cy="14225"/>
            </a:xfrm>
            <a:custGeom>
              <a:avLst/>
              <a:gdLst/>
              <a:ahLst/>
              <a:cxnLst/>
              <a:rect l="l" t="t" r="r" b="b"/>
              <a:pathLst>
                <a:path w="611" h="569" extrusionOk="0">
                  <a:moveTo>
                    <a:pt x="322" y="0"/>
                  </a:moveTo>
                  <a:cubicBezTo>
                    <a:pt x="144" y="0"/>
                    <a:pt x="1" y="144"/>
                    <a:pt x="1" y="321"/>
                  </a:cubicBezTo>
                  <a:cubicBezTo>
                    <a:pt x="1" y="421"/>
                    <a:pt x="47" y="507"/>
                    <a:pt x="118" y="568"/>
                  </a:cubicBezTo>
                  <a:cubicBezTo>
                    <a:pt x="285" y="445"/>
                    <a:pt x="450" y="318"/>
                    <a:pt x="611" y="189"/>
                  </a:cubicBezTo>
                  <a:cubicBezTo>
                    <a:pt x="563" y="79"/>
                    <a:pt x="451"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2" name="Google Shape;3062;p7"/>
            <p:cNvSpPr/>
            <p:nvPr/>
          </p:nvSpPr>
          <p:spPr>
            <a:xfrm>
              <a:off x="2821050" y="4419550"/>
              <a:ext cx="16025" cy="16025"/>
            </a:xfrm>
            <a:custGeom>
              <a:avLst/>
              <a:gdLst/>
              <a:ahLst/>
              <a:cxnLst/>
              <a:rect l="l" t="t" r="r" b="b"/>
              <a:pathLst>
                <a:path w="641" h="641" extrusionOk="0">
                  <a:moveTo>
                    <a:pt x="320" y="1"/>
                  </a:moveTo>
                  <a:cubicBezTo>
                    <a:pt x="143" y="1"/>
                    <a:pt x="0" y="144"/>
                    <a:pt x="0" y="320"/>
                  </a:cubicBezTo>
                  <a:cubicBezTo>
                    <a:pt x="0" y="498"/>
                    <a:pt x="143" y="641"/>
                    <a:pt x="320" y="641"/>
                  </a:cubicBezTo>
                  <a:cubicBezTo>
                    <a:pt x="496"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3" name="Google Shape;3063;p7"/>
            <p:cNvSpPr/>
            <p:nvPr/>
          </p:nvSpPr>
          <p:spPr>
            <a:xfrm>
              <a:off x="2821050" y="4351475"/>
              <a:ext cx="16025" cy="16050"/>
            </a:xfrm>
            <a:custGeom>
              <a:avLst/>
              <a:gdLst/>
              <a:ahLst/>
              <a:cxnLst/>
              <a:rect l="l" t="t" r="r" b="b"/>
              <a:pathLst>
                <a:path w="641" h="642" extrusionOk="0">
                  <a:moveTo>
                    <a:pt x="320" y="1"/>
                  </a:moveTo>
                  <a:cubicBezTo>
                    <a:pt x="143" y="1"/>
                    <a:pt x="0" y="145"/>
                    <a:pt x="0" y="322"/>
                  </a:cubicBezTo>
                  <a:cubicBezTo>
                    <a:pt x="0" y="498"/>
                    <a:pt x="143" y="641"/>
                    <a:pt x="320" y="641"/>
                  </a:cubicBezTo>
                  <a:cubicBezTo>
                    <a:pt x="496"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4" name="Google Shape;3064;p7"/>
            <p:cNvSpPr/>
            <p:nvPr/>
          </p:nvSpPr>
          <p:spPr>
            <a:xfrm>
              <a:off x="2821050" y="4385500"/>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5" name="Google Shape;3065;p7"/>
            <p:cNvSpPr/>
            <p:nvPr/>
          </p:nvSpPr>
          <p:spPr>
            <a:xfrm>
              <a:off x="2860075" y="4113525"/>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6" name="Google Shape;3066;p7"/>
            <p:cNvSpPr/>
            <p:nvPr/>
          </p:nvSpPr>
          <p:spPr>
            <a:xfrm>
              <a:off x="2860075" y="4079550"/>
              <a:ext cx="16025" cy="16025"/>
            </a:xfrm>
            <a:custGeom>
              <a:avLst/>
              <a:gdLst/>
              <a:ahLst/>
              <a:cxnLst/>
              <a:rect l="l" t="t" r="r" b="b"/>
              <a:pathLst>
                <a:path w="641" h="641" extrusionOk="0">
                  <a:moveTo>
                    <a:pt x="320" y="0"/>
                  </a:moveTo>
                  <a:cubicBezTo>
                    <a:pt x="144" y="0"/>
                    <a:pt x="0" y="143"/>
                    <a:pt x="0" y="320"/>
                  </a:cubicBezTo>
                  <a:cubicBezTo>
                    <a:pt x="0" y="498"/>
                    <a:pt x="144" y="641"/>
                    <a:pt x="320" y="641"/>
                  </a:cubicBezTo>
                  <a:cubicBezTo>
                    <a:pt x="498" y="641"/>
                    <a:pt x="641" y="498"/>
                    <a:pt x="641" y="320"/>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7" name="Google Shape;3067;p7"/>
            <p:cNvSpPr/>
            <p:nvPr/>
          </p:nvSpPr>
          <p:spPr>
            <a:xfrm>
              <a:off x="2860075" y="4147550"/>
              <a:ext cx="16025" cy="16025"/>
            </a:xfrm>
            <a:custGeom>
              <a:avLst/>
              <a:gdLst/>
              <a:ahLst/>
              <a:cxnLst/>
              <a:rect l="l" t="t" r="r" b="b"/>
              <a:pathLst>
                <a:path w="641" h="641" extrusionOk="0">
                  <a:moveTo>
                    <a:pt x="320" y="0"/>
                  </a:moveTo>
                  <a:cubicBezTo>
                    <a:pt x="144" y="0"/>
                    <a:pt x="0" y="143"/>
                    <a:pt x="0" y="319"/>
                  </a:cubicBezTo>
                  <a:cubicBezTo>
                    <a:pt x="0" y="497"/>
                    <a:pt x="144" y="640"/>
                    <a:pt x="320" y="640"/>
                  </a:cubicBezTo>
                  <a:cubicBezTo>
                    <a:pt x="498" y="640"/>
                    <a:pt x="641" y="497"/>
                    <a:pt x="641" y="319"/>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8" name="Google Shape;3068;p7"/>
            <p:cNvSpPr/>
            <p:nvPr/>
          </p:nvSpPr>
          <p:spPr>
            <a:xfrm>
              <a:off x="2821050" y="4317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9" name="Google Shape;3069;p7"/>
            <p:cNvSpPr/>
            <p:nvPr/>
          </p:nvSpPr>
          <p:spPr>
            <a:xfrm>
              <a:off x="2821050" y="4181525"/>
              <a:ext cx="16025" cy="16025"/>
            </a:xfrm>
            <a:custGeom>
              <a:avLst/>
              <a:gdLst/>
              <a:ahLst/>
              <a:cxnLst/>
              <a:rect l="l" t="t" r="r" b="b"/>
              <a:pathLst>
                <a:path w="641" h="641" extrusionOk="0">
                  <a:moveTo>
                    <a:pt x="320" y="0"/>
                  </a:moveTo>
                  <a:cubicBezTo>
                    <a:pt x="143" y="0"/>
                    <a:pt x="0" y="143"/>
                    <a:pt x="0" y="321"/>
                  </a:cubicBezTo>
                  <a:cubicBezTo>
                    <a:pt x="0" y="497"/>
                    <a:pt x="143" y="641"/>
                    <a:pt x="320" y="641"/>
                  </a:cubicBezTo>
                  <a:cubicBezTo>
                    <a:pt x="496"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0" name="Google Shape;3070;p7"/>
            <p:cNvSpPr/>
            <p:nvPr/>
          </p:nvSpPr>
          <p:spPr>
            <a:xfrm>
              <a:off x="2821050" y="4113525"/>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1" name="Google Shape;3071;p7"/>
            <p:cNvSpPr/>
            <p:nvPr/>
          </p:nvSpPr>
          <p:spPr>
            <a:xfrm>
              <a:off x="2821050" y="4147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6"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2" name="Google Shape;3072;p7"/>
            <p:cNvSpPr/>
            <p:nvPr/>
          </p:nvSpPr>
          <p:spPr>
            <a:xfrm>
              <a:off x="2788500" y="4182050"/>
              <a:ext cx="9525" cy="15500"/>
            </a:xfrm>
            <a:custGeom>
              <a:avLst/>
              <a:gdLst/>
              <a:ahLst/>
              <a:cxnLst/>
              <a:rect l="l" t="t" r="r" b="b"/>
              <a:pathLst>
                <a:path w="381" h="620" extrusionOk="0">
                  <a:moveTo>
                    <a:pt x="168" y="0"/>
                  </a:moveTo>
                  <a:cubicBezTo>
                    <a:pt x="107" y="204"/>
                    <a:pt x="52" y="407"/>
                    <a:pt x="0" y="614"/>
                  </a:cubicBezTo>
                  <a:cubicBezTo>
                    <a:pt x="19" y="618"/>
                    <a:pt x="40" y="620"/>
                    <a:pt x="61" y="620"/>
                  </a:cubicBezTo>
                  <a:cubicBezTo>
                    <a:pt x="237" y="620"/>
                    <a:pt x="380" y="476"/>
                    <a:pt x="380" y="300"/>
                  </a:cubicBezTo>
                  <a:cubicBezTo>
                    <a:pt x="380" y="160"/>
                    <a:pt x="293" y="44"/>
                    <a:pt x="168"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3" name="Google Shape;3073;p7"/>
            <p:cNvSpPr/>
            <p:nvPr/>
          </p:nvSpPr>
          <p:spPr>
            <a:xfrm>
              <a:off x="2821050"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6"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4" name="Google Shape;3074;p7"/>
            <p:cNvSpPr/>
            <p:nvPr/>
          </p:nvSpPr>
          <p:spPr>
            <a:xfrm>
              <a:off x="2782725" y="4215525"/>
              <a:ext cx="15300" cy="16050"/>
            </a:xfrm>
            <a:custGeom>
              <a:avLst/>
              <a:gdLst/>
              <a:ahLst/>
              <a:cxnLst/>
              <a:rect l="l" t="t" r="r" b="b"/>
              <a:pathLst>
                <a:path w="612" h="642" extrusionOk="0">
                  <a:moveTo>
                    <a:pt x="292" y="1"/>
                  </a:moveTo>
                  <a:cubicBezTo>
                    <a:pt x="200" y="1"/>
                    <a:pt x="117" y="40"/>
                    <a:pt x="58" y="103"/>
                  </a:cubicBezTo>
                  <a:cubicBezTo>
                    <a:pt x="37" y="221"/>
                    <a:pt x="19" y="335"/>
                    <a:pt x="1" y="453"/>
                  </a:cubicBezTo>
                  <a:cubicBezTo>
                    <a:pt x="51" y="563"/>
                    <a:pt x="162" y="641"/>
                    <a:pt x="292" y="641"/>
                  </a:cubicBezTo>
                  <a:cubicBezTo>
                    <a:pt x="468" y="641"/>
                    <a:pt x="611" y="498"/>
                    <a:pt x="611" y="320"/>
                  </a:cubicBezTo>
                  <a:cubicBezTo>
                    <a:pt x="611" y="144"/>
                    <a:pt x="468" y="1"/>
                    <a:pt x="29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5" name="Google Shape;3075;p7"/>
            <p:cNvSpPr/>
            <p:nvPr/>
          </p:nvSpPr>
          <p:spPr>
            <a:xfrm>
              <a:off x="2821050"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6" name="Google Shape;3076;p7"/>
            <p:cNvSpPr/>
            <p:nvPr/>
          </p:nvSpPr>
          <p:spPr>
            <a:xfrm>
              <a:off x="2821050" y="4215525"/>
              <a:ext cx="16025" cy="16050"/>
            </a:xfrm>
            <a:custGeom>
              <a:avLst/>
              <a:gdLst/>
              <a:ahLst/>
              <a:cxnLst/>
              <a:rect l="l" t="t" r="r" b="b"/>
              <a:pathLst>
                <a:path w="641" h="642" extrusionOk="0">
                  <a:moveTo>
                    <a:pt x="320" y="1"/>
                  </a:moveTo>
                  <a:cubicBezTo>
                    <a:pt x="143" y="1"/>
                    <a:pt x="0" y="144"/>
                    <a:pt x="0" y="320"/>
                  </a:cubicBezTo>
                  <a:cubicBezTo>
                    <a:pt x="0" y="498"/>
                    <a:pt x="143" y="641"/>
                    <a:pt x="320" y="641"/>
                  </a:cubicBezTo>
                  <a:cubicBezTo>
                    <a:pt x="496"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7" name="Google Shape;3077;p7"/>
            <p:cNvSpPr/>
            <p:nvPr/>
          </p:nvSpPr>
          <p:spPr>
            <a:xfrm>
              <a:off x="3016175" y="4011475"/>
              <a:ext cx="16025" cy="16025"/>
            </a:xfrm>
            <a:custGeom>
              <a:avLst/>
              <a:gdLst/>
              <a:ahLst/>
              <a:cxnLst/>
              <a:rect l="l" t="t" r="r" b="b"/>
              <a:pathLst>
                <a:path w="641" h="641" extrusionOk="0">
                  <a:moveTo>
                    <a:pt x="320" y="1"/>
                  </a:moveTo>
                  <a:cubicBezTo>
                    <a:pt x="144" y="1"/>
                    <a:pt x="0" y="144"/>
                    <a:pt x="0" y="321"/>
                  </a:cubicBezTo>
                  <a:cubicBezTo>
                    <a:pt x="0" y="498"/>
                    <a:pt x="144" y="641"/>
                    <a:pt x="320" y="641"/>
                  </a:cubicBezTo>
                  <a:cubicBezTo>
                    <a:pt x="498" y="641"/>
                    <a:pt x="641" y="498"/>
                    <a:pt x="641" y="321"/>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8" name="Google Shape;3078;p7"/>
            <p:cNvSpPr/>
            <p:nvPr/>
          </p:nvSpPr>
          <p:spPr>
            <a:xfrm>
              <a:off x="3055950" y="3953025"/>
              <a:ext cx="15125" cy="6500"/>
            </a:xfrm>
            <a:custGeom>
              <a:avLst/>
              <a:gdLst/>
              <a:ahLst/>
              <a:cxnLst/>
              <a:rect l="l" t="t" r="r" b="b"/>
              <a:pathLst>
                <a:path w="605" h="260" extrusionOk="0">
                  <a:moveTo>
                    <a:pt x="605" y="0"/>
                  </a:moveTo>
                  <a:lnTo>
                    <a:pt x="605" y="0"/>
                  </a:lnTo>
                  <a:cubicBezTo>
                    <a:pt x="401" y="18"/>
                    <a:pt x="200" y="44"/>
                    <a:pt x="1" y="74"/>
                  </a:cubicBezTo>
                  <a:cubicBezTo>
                    <a:pt x="49" y="182"/>
                    <a:pt x="160" y="259"/>
                    <a:pt x="290" y="259"/>
                  </a:cubicBezTo>
                  <a:cubicBezTo>
                    <a:pt x="447" y="259"/>
                    <a:pt x="576" y="149"/>
                    <a:pt x="605"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9" name="Google Shape;3079;p7"/>
            <p:cNvSpPr/>
            <p:nvPr/>
          </p:nvSpPr>
          <p:spPr>
            <a:xfrm>
              <a:off x="3054925" y="3977350"/>
              <a:ext cx="16300" cy="16000"/>
            </a:xfrm>
            <a:custGeom>
              <a:avLst/>
              <a:gdLst/>
              <a:ahLst/>
              <a:cxnLst/>
              <a:rect l="l" t="t" r="r" b="b"/>
              <a:pathLst>
                <a:path w="652" h="640" extrusionOk="0">
                  <a:moveTo>
                    <a:pt x="327" y="0"/>
                  </a:moveTo>
                  <a:cubicBezTo>
                    <a:pt x="323" y="0"/>
                    <a:pt x="320" y="0"/>
                    <a:pt x="316" y="0"/>
                  </a:cubicBezTo>
                  <a:cubicBezTo>
                    <a:pt x="138" y="5"/>
                    <a:pt x="1" y="154"/>
                    <a:pt x="5" y="330"/>
                  </a:cubicBezTo>
                  <a:cubicBezTo>
                    <a:pt x="11" y="503"/>
                    <a:pt x="154" y="639"/>
                    <a:pt x="326" y="639"/>
                  </a:cubicBezTo>
                  <a:cubicBezTo>
                    <a:pt x="330" y="639"/>
                    <a:pt x="333" y="639"/>
                    <a:pt x="337" y="639"/>
                  </a:cubicBezTo>
                  <a:cubicBezTo>
                    <a:pt x="513" y="633"/>
                    <a:pt x="652" y="486"/>
                    <a:pt x="646" y="309"/>
                  </a:cubicBezTo>
                  <a:cubicBezTo>
                    <a:pt x="640" y="137"/>
                    <a:pt x="498" y="0"/>
                    <a:pt x="327"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0" name="Google Shape;3080;p7"/>
            <p:cNvSpPr/>
            <p:nvPr/>
          </p:nvSpPr>
          <p:spPr>
            <a:xfrm>
              <a:off x="3016175" y="4521525"/>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1" name="Google Shape;3081;p7"/>
            <p:cNvSpPr/>
            <p:nvPr/>
          </p:nvSpPr>
          <p:spPr>
            <a:xfrm>
              <a:off x="3054925" y="4113375"/>
              <a:ext cx="16300" cy="16000"/>
            </a:xfrm>
            <a:custGeom>
              <a:avLst/>
              <a:gdLst/>
              <a:ahLst/>
              <a:cxnLst/>
              <a:rect l="l" t="t" r="r" b="b"/>
              <a:pathLst>
                <a:path w="652" h="640" extrusionOk="0">
                  <a:moveTo>
                    <a:pt x="327" y="0"/>
                  </a:moveTo>
                  <a:cubicBezTo>
                    <a:pt x="323" y="0"/>
                    <a:pt x="320" y="0"/>
                    <a:pt x="316" y="0"/>
                  </a:cubicBezTo>
                  <a:cubicBezTo>
                    <a:pt x="138" y="6"/>
                    <a:pt x="1" y="154"/>
                    <a:pt x="5" y="330"/>
                  </a:cubicBezTo>
                  <a:cubicBezTo>
                    <a:pt x="11" y="503"/>
                    <a:pt x="154" y="639"/>
                    <a:pt x="326" y="639"/>
                  </a:cubicBezTo>
                  <a:cubicBezTo>
                    <a:pt x="330" y="639"/>
                    <a:pt x="333" y="639"/>
                    <a:pt x="337" y="639"/>
                  </a:cubicBezTo>
                  <a:cubicBezTo>
                    <a:pt x="513" y="633"/>
                    <a:pt x="652" y="486"/>
                    <a:pt x="646" y="309"/>
                  </a:cubicBezTo>
                  <a:cubicBezTo>
                    <a:pt x="640" y="137"/>
                    <a:pt x="498" y="0"/>
                    <a:pt x="327"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2" name="Google Shape;3082;p7"/>
            <p:cNvSpPr/>
            <p:nvPr/>
          </p:nvSpPr>
          <p:spPr>
            <a:xfrm>
              <a:off x="3054925" y="4079350"/>
              <a:ext cx="16300" cy="16050"/>
            </a:xfrm>
            <a:custGeom>
              <a:avLst/>
              <a:gdLst/>
              <a:ahLst/>
              <a:cxnLst/>
              <a:rect l="l" t="t" r="r" b="b"/>
              <a:pathLst>
                <a:path w="652" h="642" extrusionOk="0">
                  <a:moveTo>
                    <a:pt x="327" y="1"/>
                  </a:moveTo>
                  <a:cubicBezTo>
                    <a:pt x="323" y="1"/>
                    <a:pt x="320" y="1"/>
                    <a:pt x="316" y="1"/>
                  </a:cubicBezTo>
                  <a:cubicBezTo>
                    <a:pt x="138" y="7"/>
                    <a:pt x="1" y="154"/>
                    <a:pt x="5" y="332"/>
                  </a:cubicBezTo>
                  <a:cubicBezTo>
                    <a:pt x="11" y="505"/>
                    <a:pt x="154" y="641"/>
                    <a:pt x="326" y="641"/>
                  </a:cubicBezTo>
                  <a:cubicBezTo>
                    <a:pt x="330" y="641"/>
                    <a:pt x="333" y="641"/>
                    <a:pt x="337" y="641"/>
                  </a:cubicBezTo>
                  <a:cubicBezTo>
                    <a:pt x="513" y="635"/>
                    <a:pt x="652" y="487"/>
                    <a:pt x="646" y="311"/>
                  </a:cubicBezTo>
                  <a:cubicBezTo>
                    <a:pt x="640" y="137"/>
                    <a:pt x="498" y="1"/>
                    <a:pt x="327"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3" name="Google Shape;3083;p7"/>
            <p:cNvSpPr/>
            <p:nvPr/>
          </p:nvSpPr>
          <p:spPr>
            <a:xfrm>
              <a:off x="3054900" y="4011325"/>
              <a:ext cx="16325" cy="16050"/>
            </a:xfrm>
            <a:custGeom>
              <a:avLst/>
              <a:gdLst/>
              <a:ahLst/>
              <a:cxnLst/>
              <a:rect l="l" t="t" r="r" b="b"/>
              <a:pathLst>
                <a:path w="653" h="642" extrusionOk="0">
                  <a:moveTo>
                    <a:pt x="328" y="0"/>
                  </a:moveTo>
                  <a:cubicBezTo>
                    <a:pt x="324" y="0"/>
                    <a:pt x="321" y="0"/>
                    <a:pt x="317" y="1"/>
                  </a:cubicBezTo>
                  <a:cubicBezTo>
                    <a:pt x="139" y="7"/>
                    <a:pt x="0" y="154"/>
                    <a:pt x="6" y="331"/>
                  </a:cubicBezTo>
                  <a:cubicBezTo>
                    <a:pt x="12" y="505"/>
                    <a:pt x="155" y="641"/>
                    <a:pt x="327" y="641"/>
                  </a:cubicBezTo>
                  <a:cubicBezTo>
                    <a:pt x="331" y="641"/>
                    <a:pt x="334" y="641"/>
                    <a:pt x="338" y="641"/>
                  </a:cubicBezTo>
                  <a:cubicBezTo>
                    <a:pt x="514" y="635"/>
                    <a:pt x="653" y="487"/>
                    <a:pt x="647" y="309"/>
                  </a:cubicBezTo>
                  <a:cubicBezTo>
                    <a:pt x="641" y="137"/>
                    <a:pt x="499" y="0"/>
                    <a:pt x="328"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4" name="Google Shape;3084;p7"/>
            <p:cNvSpPr/>
            <p:nvPr/>
          </p:nvSpPr>
          <p:spPr>
            <a:xfrm>
              <a:off x="2938075"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5" name="Google Shape;3085;p7"/>
            <p:cNvSpPr/>
            <p:nvPr/>
          </p:nvSpPr>
          <p:spPr>
            <a:xfrm>
              <a:off x="3054925" y="4045375"/>
              <a:ext cx="16300" cy="16000"/>
            </a:xfrm>
            <a:custGeom>
              <a:avLst/>
              <a:gdLst/>
              <a:ahLst/>
              <a:cxnLst/>
              <a:rect l="l" t="t" r="r" b="b"/>
              <a:pathLst>
                <a:path w="652" h="640" extrusionOk="0">
                  <a:moveTo>
                    <a:pt x="327" y="0"/>
                  </a:moveTo>
                  <a:cubicBezTo>
                    <a:pt x="323" y="0"/>
                    <a:pt x="320" y="1"/>
                    <a:pt x="316" y="1"/>
                  </a:cubicBezTo>
                  <a:cubicBezTo>
                    <a:pt x="138" y="7"/>
                    <a:pt x="1" y="154"/>
                    <a:pt x="5" y="331"/>
                  </a:cubicBezTo>
                  <a:cubicBezTo>
                    <a:pt x="11" y="503"/>
                    <a:pt x="154" y="640"/>
                    <a:pt x="326" y="640"/>
                  </a:cubicBezTo>
                  <a:cubicBezTo>
                    <a:pt x="330" y="640"/>
                    <a:pt x="333" y="640"/>
                    <a:pt x="337" y="640"/>
                  </a:cubicBezTo>
                  <a:cubicBezTo>
                    <a:pt x="513" y="635"/>
                    <a:pt x="652" y="486"/>
                    <a:pt x="646" y="310"/>
                  </a:cubicBezTo>
                  <a:cubicBezTo>
                    <a:pt x="640" y="137"/>
                    <a:pt x="498" y="0"/>
                    <a:pt x="327"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6" name="Google Shape;3086;p7"/>
            <p:cNvSpPr/>
            <p:nvPr/>
          </p:nvSpPr>
          <p:spPr>
            <a:xfrm>
              <a:off x="3016175" y="4215525"/>
              <a:ext cx="16025" cy="16050"/>
            </a:xfrm>
            <a:custGeom>
              <a:avLst/>
              <a:gdLst/>
              <a:ahLst/>
              <a:cxnLst/>
              <a:rect l="l" t="t" r="r" b="b"/>
              <a:pathLst>
                <a:path w="641" h="642" extrusionOk="0">
                  <a:moveTo>
                    <a:pt x="320" y="1"/>
                  </a:moveTo>
                  <a:cubicBezTo>
                    <a:pt x="144" y="1"/>
                    <a:pt x="0" y="144"/>
                    <a:pt x="0" y="320"/>
                  </a:cubicBezTo>
                  <a:cubicBezTo>
                    <a:pt x="0"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7" name="Google Shape;3087;p7"/>
            <p:cNvSpPr/>
            <p:nvPr/>
          </p:nvSpPr>
          <p:spPr>
            <a:xfrm>
              <a:off x="3016175" y="4317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8" name="Google Shape;3088;p7"/>
            <p:cNvSpPr/>
            <p:nvPr/>
          </p:nvSpPr>
          <p:spPr>
            <a:xfrm>
              <a:off x="3016175" y="4283525"/>
              <a:ext cx="16025" cy="16025"/>
            </a:xfrm>
            <a:custGeom>
              <a:avLst/>
              <a:gdLst/>
              <a:ahLst/>
              <a:cxnLst/>
              <a:rect l="l" t="t" r="r" b="b"/>
              <a:pathLst>
                <a:path w="641" h="641" extrusionOk="0">
                  <a:moveTo>
                    <a:pt x="320" y="1"/>
                  </a:moveTo>
                  <a:cubicBezTo>
                    <a:pt x="144" y="1"/>
                    <a:pt x="0" y="144"/>
                    <a:pt x="0" y="320"/>
                  </a:cubicBezTo>
                  <a:cubicBezTo>
                    <a:pt x="0"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9" name="Google Shape;3089;p7"/>
            <p:cNvSpPr/>
            <p:nvPr/>
          </p:nvSpPr>
          <p:spPr>
            <a:xfrm>
              <a:off x="3016175" y="4249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0" name="Google Shape;3090;p7"/>
            <p:cNvSpPr/>
            <p:nvPr/>
          </p:nvSpPr>
          <p:spPr>
            <a:xfrm>
              <a:off x="3016175" y="4351475"/>
              <a:ext cx="16025" cy="16050"/>
            </a:xfrm>
            <a:custGeom>
              <a:avLst/>
              <a:gdLst/>
              <a:ahLst/>
              <a:cxnLst/>
              <a:rect l="l" t="t" r="r" b="b"/>
              <a:pathLst>
                <a:path w="641" h="642" extrusionOk="0">
                  <a:moveTo>
                    <a:pt x="320" y="1"/>
                  </a:moveTo>
                  <a:cubicBezTo>
                    <a:pt x="144" y="1"/>
                    <a:pt x="0" y="145"/>
                    <a:pt x="0" y="322"/>
                  </a:cubicBezTo>
                  <a:cubicBezTo>
                    <a:pt x="0"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1" name="Google Shape;3091;p7"/>
            <p:cNvSpPr/>
            <p:nvPr/>
          </p:nvSpPr>
          <p:spPr>
            <a:xfrm>
              <a:off x="3016175" y="4419550"/>
              <a:ext cx="16025" cy="16025"/>
            </a:xfrm>
            <a:custGeom>
              <a:avLst/>
              <a:gdLst/>
              <a:ahLst/>
              <a:cxnLst/>
              <a:rect l="l" t="t" r="r" b="b"/>
              <a:pathLst>
                <a:path w="641" h="641" extrusionOk="0">
                  <a:moveTo>
                    <a:pt x="320" y="1"/>
                  </a:moveTo>
                  <a:cubicBezTo>
                    <a:pt x="144" y="1"/>
                    <a:pt x="0" y="144"/>
                    <a:pt x="0" y="320"/>
                  </a:cubicBezTo>
                  <a:cubicBezTo>
                    <a:pt x="0"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2" name="Google Shape;3092;p7"/>
            <p:cNvSpPr/>
            <p:nvPr/>
          </p:nvSpPr>
          <p:spPr>
            <a:xfrm>
              <a:off x="3016175" y="4385500"/>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3" name="Google Shape;3093;p7"/>
            <p:cNvSpPr/>
            <p:nvPr/>
          </p:nvSpPr>
          <p:spPr>
            <a:xfrm>
              <a:off x="3016175" y="4453525"/>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4" name="Google Shape;3094;p7"/>
            <p:cNvSpPr/>
            <p:nvPr/>
          </p:nvSpPr>
          <p:spPr>
            <a:xfrm>
              <a:off x="3016175" y="4555550"/>
              <a:ext cx="16025" cy="16025"/>
            </a:xfrm>
            <a:custGeom>
              <a:avLst/>
              <a:gdLst/>
              <a:ahLst/>
              <a:cxnLst/>
              <a:rect l="l" t="t" r="r" b="b"/>
              <a:pathLst>
                <a:path w="641" h="641" extrusionOk="0">
                  <a:moveTo>
                    <a:pt x="320" y="0"/>
                  </a:moveTo>
                  <a:cubicBezTo>
                    <a:pt x="144" y="0"/>
                    <a:pt x="0" y="143"/>
                    <a:pt x="0" y="319"/>
                  </a:cubicBezTo>
                  <a:cubicBezTo>
                    <a:pt x="0"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5" name="Google Shape;3095;p7"/>
            <p:cNvSpPr/>
            <p:nvPr/>
          </p:nvSpPr>
          <p:spPr>
            <a:xfrm>
              <a:off x="3055200" y="4487550"/>
              <a:ext cx="16025" cy="16025"/>
            </a:xfrm>
            <a:custGeom>
              <a:avLst/>
              <a:gdLst/>
              <a:ahLst/>
              <a:cxnLst/>
              <a:rect l="l" t="t" r="r" b="b"/>
              <a:pathLst>
                <a:path w="641"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6" name="Google Shape;3096;p7"/>
            <p:cNvSpPr/>
            <p:nvPr/>
          </p:nvSpPr>
          <p:spPr>
            <a:xfrm>
              <a:off x="3055200" y="4419550"/>
              <a:ext cx="16025" cy="16025"/>
            </a:xfrm>
            <a:custGeom>
              <a:avLst/>
              <a:gdLst/>
              <a:ahLst/>
              <a:cxnLst/>
              <a:rect l="l" t="t" r="r" b="b"/>
              <a:pathLst>
                <a:path w="641"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7" name="Google Shape;3097;p7"/>
            <p:cNvSpPr/>
            <p:nvPr/>
          </p:nvSpPr>
          <p:spPr>
            <a:xfrm>
              <a:off x="3055200" y="4555550"/>
              <a:ext cx="16025" cy="16025"/>
            </a:xfrm>
            <a:custGeom>
              <a:avLst/>
              <a:gdLst/>
              <a:ahLst/>
              <a:cxnLst/>
              <a:rect l="l" t="t" r="r" b="b"/>
              <a:pathLst>
                <a:path w="641"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8" name="Google Shape;3098;p7"/>
            <p:cNvSpPr/>
            <p:nvPr/>
          </p:nvSpPr>
          <p:spPr>
            <a:xfrm>
              <a:off x="3055200" y="4147550"/>
              <a:ext cx="16025" cy="16025"/>
            </a:xfrm>
            <a:custGeom>
              <a:avLst/>
              <a:gdLst/>
              <a:ahLst/>
              <a:cxnLst/>
              <a:rect l="l" t="t" r="r" b="b"/>
              <a:pathLst>
                <a:path w="641"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9" name="Google Shape;3099;p7"/>
            <p:cNvSpPr/>
            <p:nvPr/>
          </p:nvSpPr>
          <p:spPr>
            <a:xfrm>
              <a:off x="3094125" y="3977450"/>
              <a:ext cx="16175" cy="16050"/>
            </a:xfrm>
            <a:custGeom>
              <a:avLst/>
              <a:gdLst/>
              <a:ahLst/>
              <a:cxnLst/>
              <a:rect l="l" t="t" r="r" b="b"/>
              <a:pathLst>
                <a:path w="647" h="642" extrusionOk="0">
                  <a:moveTo>
                    <a:pt x="324" y="1"/>
                  </a:moveTo>
                  <a:cubicBezTo>
                    <a:pt x="322" y="1"/>
                    <a:pt x="320" y="1"/>
                    <a:pt x="318" y="1"/>
                  </a:cubicBezTo>
                  <a:cubicBezTo>
                    <a:pt x="140" y="4"/>
                    <a:pt x="0" y="150"/>
                    <a:pt x="3" y="326"/>
                  </a:cubicBezTo>
                  <a:cubicBezTo>
                    <a:pt x="8" y="502"/>
                    <a:pt x="151" y="641"/>
                    <a:pt x="324" y="641"/>
                  </a:cubicBezTo>
                  <a:cubicBezTo>
                    <a:pt x="326" y="641"/>
                    <a:pt x="328" y="641"/>
                    <a:pt x="330" y="641"/>
                  </a:cubicBezTo>
                  <a:cubicBezTo>
                    <a:pt x="506" y="637"/>
                    <a:pt x="646" y="491"/>
                    <a:pt x="643" y="314"/>
                  </a:cubicBezTo>
                  <a:cubicBezTo>
                    <a:pt x="640" y="140"/>
                    <a:pt x="497" y="1"/>
                    <a:pt x="324"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0" name="Google Shape;3100;p7"/>
            <p:cNvSpPr/>
            <p:nvPr/>
          </p:nvSpPr>
          <p:spPr>
            <a:xfrm>
              <a:off x="3094225" y="3951500"/>
              <a:ext cx="16025" cy="8025"/>
            </a:xfrm>
            <a:custGeom>
              <a:avLst/>
              <a:gdLst/>
              <a:ahLst/>
              <a:cxnLst/>
              <a:rect l="l" t="t" r="r" b="b"/>
              <a:pathLst>
                <a:path w="641" h="321" extrusionOk="0">
                  <a:moveTo>
                    <a:pt x="321" y="1"/>
                  </a:moveTo>
                  <a:cubicBezTo>
                    <a:pt x="213" y="1"/>
                    <a:pt x="106" y="2"/>
                    <a:pt x="1" y="4"/>
                  </a:cubicBezTo>
                  <a:cubicBezTo>
                    <a:pt x="2" y="180"/>
                    <a:pt x="145" y="320"/>
                    <a:pt x="321" y="320"/>
                  </a:cubicBezTo>
                  <a:cubicBezTo>
                    <a:pt x="496" y="320"/>
                    <a:pt x="639" y="180"/>
                    <a:pt x="641" y="4"/>
                  </a:cubicBezTo>
                  <a:cubicBezTo>
                    <a:pt x="535" y="2"/>
                    <a:pt x="42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1" name="Google Shape;3101;p7"/>
            <p:cNvSpPr/>
            <p:nvPr/>
          </p:nvSpPr>
          <p:spPr>
            <a:xfrm>
              <a:off x="3055200" y="4521525"/>
              <a:ext cx="16025" cy="16025"/>
            </a:xfrm>
            <a:custGeom>
              <a:avLst/>
              <a:gdLst/>
              <a:ahLst/>
              <a:cxnLst/>
              <a:rect l="l" t="t" r="r" b="b"/>
              <a:pathLst>
                <a:path w="641"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2" name="Google Shape;3102;p7"/>
            <p:cNvSpPr/>
            <p:nvPr/>
          </p:nvSpPr>
          <p:spPr>
            <a:xfrm>
              <a:off x="3055200" y="4453525"/>
              <a:ext cx="16025" cy="16050"/>
            </a:xfrm>
            <a:custGeom>
              <a:avLst/>
              <a:gdLst/>
              <a:ahLst/>
              <a:cxnLst/>
              <a:rect l="l" t="t" r="r" b="b"/>
              <a:pathLst>
                <a:path w="641"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3" name="Google Shape;3103;p7"/>
            <p:cNvSpPr/>
            <p:nvPr/>
          </p:nvSpPr>
          <p:spPr>
            <a:xfrm>
              <a:off x="3055200" y="4385500"/>
              <a:ext cx="16025" cy="16025"/>
            </a:xfrm>
            <a:custGeom>
              <a:avLst/>
              <a:gdLst/>
              <a:ahLst/>
              <a:cxnLst/>
              <a:rect l="l" t="t" r="r" b="b"/>
              <a:pathLst>
                <a:path w="641"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4" name="Google Shape;3104;p7"/>
            <p:cNvSpPr/>
            <p:nvPr/>
          </p:nvSpPr>
          <p:spPr>
            <a:xfrm>
              <a:off x="3055200" y="4215525"/>
              <a:ext cx="16025" cy="16050"/>
            </a:xfrm>
            <a:custGeom>
              <a:avLst/>
              <a:gdLst/>
              <a:ahLst/>
              <a:cxnLst/>
              <a:rect l="l" t="t" r="r" b="b"/>
              <a:pathLst>
                <a:path w="641"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5" name="Google Shape;3105;p7"/>
            <p:cNvSpPr/>
            <p:nvPr/>
          </p:nvSpPr>
          <p:spPr>
            <a:xfrm>
              <a:off x="3055200" y="4181525"/>
              <a:ext cx="16025" cy="16025"/>
            </a:xfrm>
            <a:custGeom>
              <a:avLst/>
              <a:gdLst/>
              <a:ahLst/>
              <a:cxnLst/>
              <a:rect l="l" t="t" r="r" b="b"/>
              <a:pathLst>
                <a:path w="641"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6" name="Google Shape;3106;p7"/>
            <p:cNvSpPr/>
            <p:nvPr/>
          </p:nvSpPr>
          <p:spPr>
            <a:xfrm>
              <a:off x="3055200" y="4249500"/>
              <a:ext cx="16025" cy="16050"/>
            </a:xfrm>
            <a:custGeom>
              <a:avLst/>
              <a:gdLst/>
              <a:ahLst/>
              <a:cxnLst/>
              <a:rect l="l" t="t" r="r" b="b"/>
              <a:pathLst>
                <a:path w="641"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7" name="Google Shape;3107;p7"/>
            <p:cNvSpPr/>
            <p:nvPr/>
          </p:nvSpPr>
          <p:spPr>
            <a:xfrm>
              <a:off x="3055200" y="4283525"/>
              <a:ext cx="16025" cy="16025"/>
            </a:xfrm>
            <a:custGeom>
              <a:avLst/>
              <a:gdLst/>
              <a:ahLst/>
              <a:cxnLst/>
              <a:rect l="l" t="t" r="r" b="b"/>
              <a:pathLst>
                <a:path w="641"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8" name="Google Shape;3108;p7"/>
            <p:cNvSpPr/>
            <p:nvPr/>
          </p:nvSpPr>
          <p:spPr>
            <a:xfrm>
              <a:off x="3055200" y="4351475"/>
              <a:ext cx="16025" cy="16050"/>
            </a:xfrm>
            <a:custGeom>
              <a:avLst/>
              <a:gdLst/>
              <a:ahLst/>
              <a:cxnLst/>
              <a:rect l="l" t="t" r="r" b="b"/>
              <a:pathLst>
                <a:path w="641"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9" name="Google Shape;3109;p7"/>
            <p:cNvSpPr/>
            <p:nvPr/>
          </p:nvSpPr>
          <p:spPr>
            <a:xfrm>
              <a:off x="3055200" y="4317500"/>
              <a:ext cx="16025" cy="16050"/>
            </a:xfrm>
            <a:custGeom>
              <a:avLst/>
              <a:gdLst/>
              <a:ahLst/>
              <a:cxnLst/>
              <a:rect l="l" t="t" r="r" b="b"/>
              <a:pathLst>
                <a:path w="641"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0" name="Google Shape;3110;p7"/>
            <p:cNvSpPr/>
            <p:nvPr/>
          </p:nvSpPr>
          <p:spPr>
            <a:xfrm>
              <a:off x="3016175" y="4487550"/>
              <a:ext cx="16025" cy="16025"/>
            </a:xfrm>
            <a:custGeom>
              <a:avLst/>
              <a:gdLst/>
              <a:ahLst/>
              <a:cxnLst/>
              <a:rect l="l" t="t" r="r" b="b"/>
              <a:pathLst>
                <a:path w="641" h="641" extrusionOk="0">
                  <a:moveTo>
                    <a:pt x="320" y="0"/>
                  </a:moveTo>
                  <a:cubicBezTo>
                    <a:pt x="144" y="0"/>
                    <a:pt x="0" y="143"/>
                    <a:pt x="0" y="320"/>
                  </a:cubicBezTo>
                  <a:cubicBezTo>
                    <a:pt x="0"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1" name="Google Shape;3111;p7"/>
            <p:cNvSpPr/>
            <p:nvPr/>
          </p:nvSpPr>
          <p:spPr>
            <a:xfrm>
              <a:off x="2977100" y="4079550"/>
              <a:ext cx="16050" cy="16025"/>
            </a:xfrm>
            <a:custGeom>
              <a:avLst/>
              <a:gdLst/>
              <a:ahLst/>
              <a:cxnLst/>
              <a:rect l="l" t="t" r="r" b="b"/>
              <a:pathLst>
                <a:path w="642" h="641" extrusionOk="0">
                  <a:moveTo>
                    <a:pt x="322" y="0"/>
                  </a:moveTo>
                  <a:cubicBezTo>
                    <a:pt x="144" y="0"/>
                    <a:pt x="1" y="143"/>
                    <a:pt x="1" y="320"/>
                  </a:cubicBezTo>
                  <a:cubicBezTo>
                    <a:pt x="1" y="496"/>
                    <a:pt x="144" y="641"/>
                    <a:pt x="322" y="641"/>
                  </a:cubicBezTo>
                  <a:cubicBezTo>
                    <a:pt x="498" y="641"/>
                    <a:pt x="641" y="496"/>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2" name="Google Shape;3112;p7"/>
            <p:cNvSpPr/>
            <p:nvPr/>
          </p:nvSpPr>
          <p:spPr>
            <a:xfrm>
              <a:off x="2977100" y="4011475"/>
              <a:ext cx="16050" cy="16025"/>
            </a:xfrm>
            <a:custGeom>
              <a:avLst/>
              <a:gdLst/>
              <a:ahLst/>
              <a:cxnLst/>
              <a:rect l="l" t="t" r="r" b="b"/>
              <a:pathLst>
                <a:path w="642" h="641" extrusionOk="0">
                  <a:moveTo>
                    <a:pt x="322" y="1"/>
                  </a:moveTo>
                  <a:cubicBezTo>
                    <a:pt x="144" y="1"/>
                    <a:pt x="1" y="144"/>
                    <a:pt x="1" y="321"/>
                  </a:cubicBezTo>
                  <a:cubicBezTo>
                    <a:pt x="1" y="498"/>
                    <a:pt x="144" y="641"/>
                    <a:pt x="322" y="641"/>
                  </a:cubicBezTo>
                  <a:cubicBezTo>
                    <a:pt x="498" y="641"/>
                    <a:pt x="641" y="498"/>
                    <a:pt x="641" y="321"/>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3" name="Google Shape;3113;p7"/>
            <p:cNvSpPr/>
            <p:nvPr/>
          </p:nvSpPr>
          <p:spPr>
            <a:xfrm>
              <a:off x="2977100" y="4045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4" name="Google Shape;3114;p7"/>
            <p:cNvSpPr/>
            <p:nvPr/>
          </p:nvSpPr>
          <p:spPr>
            <a:xfrm>
              <a:off x="2977100" y="4113525"/>
              <a:ext cx="16050" cy="16025"/>
            </a:xfrm>
            <a:custGeom>
              <a:avLst/>
              <a:gdLst/>
              <a:ahLst/>
              <a:cxnLst/>
              <a:rect l="l" t="t" r="r" b="b"/>
              <a:pathLst>
                <a:path w="642"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5" name="Google Shape;3115;p7"/>
            <p:cNvSpPr/>
            <p:nvPr/>
          </p:nvSpPr>
          <p:spPr>
            <a:xfrm>
              <a:off x="2977100"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6" name="Google Shape;3116;p7"/>
            <p:cNvSpPr/>
            <p:nvPr/>
          </p:nvSpPr>
          <p:spPr>
            <a:xfrm>
              <a:off x="2977100"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7" name="Google Shape;3117;p7"/>
            <p:cNvSpPr/>
            <p:nvPr/>
          </p:nvSpPr>
          <p:spPr>
            <a:xfrm>
              <a:off x="2977100"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8" name="Google Shape;3118;p7"/>
            <p:cNvSpPr/>
            <p:nvPr/>
          </p:nvSpPr>
          <p:spPr>
            <a:xfrm>
              <a:off x="2977100"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9" name="Google Shape;3119;p7"/>
            <p:cNvSpPr/>
            <p:nvPr/>
          </p:nvSpPr>
          <p:spPr>
            <a:xfrm>
              <a:off x="2938075"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0" name="Google Shape;3120;p7"/>
            <p:cNvSpPr/>
            <p:nvPr/>
          </p:nvSpPr>
          <p:spPr>
            <a:xfrm>
              <a:off x="2938075"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1" name="Google Shape;3121;p7"/>
            <p:cNvSpPr/>
            <p:nvPr/>
          </p:nvSpPr>
          <p:spPr>
            <a:xfrm>
              <a:off x="2977100" y="3977500"/>
              <a:ext cx="16050" cy="16025"/>
            </a:xfrm>
            <a:custGeom>
              <a:avLst/>
              <a:gdLst/>
              <a:ahLst/>
              <a:cxnLst/>
              <a:rect l="l" t="t" r="r" b="b"/>
              <a:pathLst>
                <a:path w="642"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2" name="Google Shape;3122;p7"/>
            <p:cNvSpPr/>
            <p:nvPr/>
          </p:nvSpPr>
          <p:spPr>
            <a:xfrm>
              <a:off x="2938075"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3" name="Google Shape;3123;p7"/>
            <p:cNvSpPr/>
            <p:nvPr/>
          </p:nvSpPr>
          <p:spPr>
            <a:xfrm>
              <a:off x="2938075"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4" name="Google Shape;3124;p7"/>
            <p:cNvSpPr/>
            <p:nvPr/>
          </p:nvSpPr>
          <p:spPr>
            <a:xfrm>
              <a:off x="2938075" y="4487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5" name="Google Shape;3125;p7"/>
            <p:cNvSpPr/>
            <p:nvPr/>
          </p:nvSpPr>
          <p:spPr>
            <a:xfrm>
              <a:off x="2938075" y="4521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6" name="Google Shape;3126;p7"/>
            <p:cNvSpPr/>
            <p:nvPr/>
          </p:nvSpPr>
          <p:spPr>
            <a:xfrm>
              <a:off x="2977100"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7" name="Google Shape;3127;p7"/>
            <p:cNvSpPr/>
            <p:nvPr/>
          </p:nvSpPr>
          <p:spPr>
            <a:xfrm>
              <a:off x="3094125" y="4011425"/>
              <a:ext cx="16175" cy="16050"/>
            </a:xfrm>
            <a:custGeom>
              <a:avLst/>
              <a:gdLst/>
              <a:ahLst/>
              <a:cxnLst/>
              <a:rect l="l" t="t" r="r" b="b"/>
              <a:pathLst>
                <a:path w="647" h="642" extrusionOk="0">
                  <a:moveTo>
                    <a:pt x="324" y="1"/>
                  </a:moveTo>
                  <a:cubicBezTo>
                    <a:pt x="322" y="1"/>
                    <a:pt x="320" y="1"/>
                    <a:pt x="318" y="1"/>
                  </a:cubicBezTo>
                  <a:cubicBezTo>
                    <a:pt x="140" y="6"/>
                    <a:pt x="0" y="152"/>
                    <a:pt x="3" y="328"/>
                  </a:cubicBezTo>
                  <a:cubicBezTo>
                    <a:pt x="7" y="502"/>
                    <a:pt x="148" y="642"/>
                    <a:pt x="322" y="642"/>
                  </a:cubicBezTo>
                  <a:cubicBezTo>
                    <a:pt x="324" y="642"/>
                    <a:pt x="327" y="641"/>
                    <a:pt x="330" y="641"/>
                  </a:cubicBezTo>
                  <a:cubicBezTo>
                    <a:pt x="506" y="638"/>
                    <a:pt x="646" y="492"/>
                    <a:pt x="643" y="316"/>
                  </a:cubicBezTo>
                  <a:cubicBezTo>
                    <a:pt x="640" y="140"/>
                    <a:pt x="497" y="1"/>
                    <a:pt x="324"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8" name="Google Shape;3128;p7"/>
            <p:cNvSpPr/>
            <p:nvPr/>
          </p:nvSpPr>
          <p:spPr>
            <a:xfrm>
              <a:off x="3016175" y="3977500"/>
              <a:ext cx="16025" cy="16025"/>
            </a:xfrm>
            <a:custGeom>
              <a:avLst/>
              <a:gdLst/>
              <a:ahLst/>
              <a:cxnLst/>
              <a:rect l="l" t="t" r="r" b="b"/>
              <a:pathLst>
                <a:path w="641" h="641" extrusionOk="0">
                  <a:moveTo>
                    <a:pt x="320" y="0"/>
                  </a:moveTo>
                  <a:cubicBezTo>
                    <a:pt x="144" y="0"/>
                    <a:pt x="0" y="144"/>
                    <a:pt x="0" y="320"/>
                  </a:cubicBezTo>
                  <a:cubicBezTo>
                    <a:pt x="0" y="498"/>
                    <a:pt x="144" y="641"/>
                    <a:pt x="320" y="641"/>
                  </a:cubicBezTo>
                  <a:cubicBezTo>
                    <a:pt x="498" y="641"/>
                    <a:pt x="641" y="498"/>
                    <a:pt x="641" y="320"/>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9" name="Google Shape;3129;p7"/>
            <p:cNvSpPr/>
            <p:nvPr/>
          </p:nvSpPr>
          <p:spPr>
            <a:xfrm>
              <a:off x="2977100"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0" name="Google Shape;3130;p7"/>
            <p:cNvSpPr/>
            <p:nvPr/>
          </p:nvSpPr>
          <p:spPr>
            <a:xfrm>
              <a:off x="3016175" y="4113525"/>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1" name="Google Shape;3131;p7"/>
            <p:cNvSpPr/>
            <p:nvPr/>
          </p:nvSpPr>
          <p:spPr>
            <a:xfrm>
              <a:off x="3016175" y="4147550"/>
              <a:ext cx="16025" cy="16025"/>
            </a:xfrm>
            <a:custGeom>
              <a:avLst/>
              <a:gdLst/>
              <a:ahLst/>
              <a:cxnLst/>
              <a:rect l="l" t="t" r="r" b="b"/>
              <a:pathLst>
                <a:path w="641" h="641" extrusionOk="0">
                  <a:moveTo>
                    <a:pt x="320" y="0"/>
                  </a:moveTo>
                  <a:cubicBezTo>
                    <a:pt x="144" y="0"/>
                    <a:pt x="0" y="143"/>
                    <a:pt x="0" y="319"/>
                  </a:cubicBezTo>
                  <a:cubicBezTo>
                    <a:pt x="0"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2" name="Google Shape;3132;p7"/>
            <p:cNvSpPr/>
            <p:nvPr/>
          </p:nvSpPr>
          <p:spPr>
            <a:xfrm>
              <a:off x="2977100" y="4521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3" name="Google Shape;3133;p7"/>
            <p:cNvSpPr/>
            <p:nvPr/>
          </p:nvSpPr>
          <p:spPr>
            <a:xfrm>
              <a:off x="3016175" y="4079550"/>
              <a:ext cx="16025" cy="16025"/>
            </a:xfrm>
            <a:custGeom>
              <a:avLst/>
              <a:gdLst/>
              <a:ahLst/>
              <a:cxnLst/>
              <a:rect l="l" t="t" r="r" b="b"/>
              <a:pathLst>
                <a:path w="641" h="641" extrusionOk="0">
                  <a:moveTo>
                    <a:pt x="320" y="0"/>
                  </a:moveTo>
                  <a:cubicBezTo>
                    <a:pt x="144" y="0"/>
                    <a:pt x="0" y="143"/>
                    <a:pt x="0" y="320"/>
                  </a:cubicBezTo>
                  <a:cubicBezTo>
                    <a:pt x="0"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4" name="Google Shape;3134;p7"/>
            <p:cNvSpPr/>
            <p:nvPr/>
          </p:nvSpPr>
          <p:spPr>
            <a:xfrm>
              <a:off x="3016175" y="4045500"/>
              <a:ext cx="16025" cy="16025"/>
            </a:xfrm>
            <a:custGeom>
              <a:avLst/>
              <a:gdLst/>
              <a:ahLst/>
              <a:cxnLst/>
              <a:rect l="l" t="t" r="r" b="b"/>
              <a:pathLst>
                <a:path w="641" h="641" extrusionOk="0">
                  <a:moveTo>
                    <a:pt x="320" y="0"/>
                  </a:moveTo>
                  <a:cubicBezTo>
                    <a:pt x="144" y="0"/>
                    <a:pt x="0" y="143"/>
                    <a:pt x="0" y="320"/>
                  </a:cubicBezTo>
                  <a:cubicBezTo>
                    <a:pt x="0" y="497"/>
                    <a:pt x="144" y="641"/>
                    <a:pt x="320" y="641"/>
                  </a:cubicBezTo>
                  <a:cubicBezTo>
                    <a:pt x="498" y="641"/>
                    <a:pt x="641" y="497"/>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5" name="Google Shape;3135;p7"/>
            <p:cNvSpPr/>
            <p:nvPr/>
          </p:nvSpPr>
          <p:spPr>
            <a:xfrm>
              <a:off x="2977100" y="4555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6" name="Google Shape;3136;p7"/>
            <p:cNvSpPr/>
            <p:nvPr/>
          </p:nvSpPr>
          <p:spPr>
            <a:xfrm>
              <a:off x="2977100"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7" name="Google Shape;3137;p7"/>
            <p:cNvSpPr/>
            <p:nvPr/>
          </p:nvSpPr>
          <p:spPr>
            <a:xfrm>
              <a:off x="2977100"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8" name="Google Shape;3138;p7"/>
            <p:cNvSpPr/>
            <p:nvPr/>
          </p:nvSpPr>
          <p:spPr>
            <a:xfrm>
              <a:off x="2977100"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9" name="Google Shape;3139;p7"/>
            <p:cNvSpPr/>
            <p:nvPr/>
          </p:nvSpPr>
          <p:spPr>
            <a:xfrm>
              <a:off x="2977100" y="4487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0" name="Google Shape;3140;p7"/>
            <p:cNvSpPr/>
            <p:nvPr/>
          </p:nvSpPr>
          <p:spPr>
            <a:xfrm>
              <a:off x="3016175" y="4181525"/>
              <a:ext cx="16025" cy="16025"/>
            </a:xfrm>
            <a:custGeom>
              <a:avLst/>
              <a:gdLst/>
              <a:ahLst/>
              <a:cxnLst/>
              <a:rect l="l" t="t" r="r" b="b"/>
              <a:pathLst>
                <a:path w="641" h="641" extrusionOk="0">
                  <a:moveTo>
                    <a:pt x="320" y="0"/>
                  </a:moveTo>
                  <a:cubicBezTo>
                    <a:pt x="144" y="0"/>
                    <a:pt x="0" y="143"/>
                    <a:pt x="0" y="321"/>
                  </a:cubicBezTo>
                  <a:cubicBezTo>
                    <a:pt x="0"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1" name="Google Shape;3141;p7"/>
            <p:cNvSpPr/>
            <p:nvPr/>
          </p:nvSpPr>
          <p:spPr>
            <a:xfrm>
              <a:off x="2977100"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142" name="Google Shape;3142;p7"/>
          <p:cNvSpPr/>
          <p:nvPr/>
        </p:nvSpPr>
        <p:spPr>
          <a:xfrm>
            <a:off x="334200" y="949675"/>
            <a:ext cx="8475600" cy="3904500"/>
          </a:xfrm>
          <a:prstGeom prst="rect">
            <a:avLst/>
          </a:prstGeom>
          <a:solidFill>
            <a:srgbClr val="FFFFFF"/>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3" name="Google Shape;3143;p7"/>
          <p:cNvSpPr txBox="1">
            <a:spLocks noGrp="1"/>
          </p:cNvSpPr>
          <p:nvPr>
            <p:ph type="body" idx="1"/>
          </p:nvPr>
        </p:nvSpPr>
        <p:spPr>
          <a:xfrm>
            <a:off x="720000" y="882725"/>
            <a:ext cx="3852000" cy="3720900"/>
          </a:xfrm>
          <a:prstGeom prst="rect">
            <a:avLst/>
          </a:prstGeom>
          <a:noFill/>
          <a:ln>
            <a:noFill/>
          </a:ln>
        </p:spPr>
        <p:txBody>
          <a:bodyPr spcFirstLastPara="1" wrap="square" lIns="91425" tIns="91425" rIns="91425" bIns="91425" anchor="ctr" anchorCtr="0">
            <a:noAutofit/>
          </a:bodyPr>
          <a:lstStyle>
            <a:lvl1pPr marL="457200" lvl="0" indent="-279400" rtl="0">
              <a:spcBef>
                <a:spcPts val="0"/>
              </a:spcBef>
              <a:spcAft>
                <a:spcPts val="0"/>
              </a:spcAft>
              <a:buClr>
                <a:srgbClr val="999999"/>
              </a:buClr>
              <a:buSzPts val="800"/>
              <a:buFont typeface="Open Sans"/>
              <a:buChar char="●"/>
              <a:defRPr sz="1400">
                <a:solidFill>
                  <a:srgbClr val="434343"/>
                </a:solidFill>
              </a:defRPr>
            </a:lvl1pPr>
            <a:lvl2pPr marL="914400" lvl="1" indent="-279400" rtl="0">
              <a:lnSpc>
                <a:spcPct val="115000"/>
              </a:lnSpc>
              <a:spcBef>
                <a:spcPts val="0"/>
              </a:spcBef>
              <a:spcAft>
                <a:spcPts val="0"/>
              </a:spcAft>
              <a:buClr>
                <a:srgbClr val="999999"/>
              </a:buClr>
              <a:buSzPts val="800"/>
              <a:buFont typeface="Open Sans"/>
              <a:buChar char="○"/>
              <a:defRPr>
                <a:solidFill>
                  <a:srgbClr val="434343"/>
                </a:solidFill>
              </a:defRPr>
            </a:lvl2pPr>
            <a:lvl3pPr marL="1371600" lvl="2" indent="-279400" rtl="0">
              <a:lnSpc>
                <a:spcPct val="115000"/>
              </a:lnSpc>
              <a:spcBef>
                <a:spcPts val="0"/>
              </a:spcBef>
              <a:spcAft>
                <a:spcPts val="0"/>
              </a:spcAft>
              <a:buClr>
                <a:srgbClr val="999999"/>
              </a:buClr>
              <a:buSzPts val="800"/>
              <a:buFont typeface="Open Sans"/>
              <a:buChar char="■"/>
              <a:defRPr>
                <a:solidFill>
                  <a:srgbClr val="434343"/>
                </a:solidFill>
              </a:defRPr>
            </a:lvl3pPr>
            <a:lvl4pPr marL="1828800" lvl="3" indent="-279400" rtl="0">
              <a:lnSpc>
                <a:spcPct val="115000"/>
              </a:lnSpc>
              <a:spcBef>
                <a:spcPts val="0"/>
              </a:spcBef>
              <a:spcAft>
                <a:spcPts val="0"/>
              </a:spcAft>
              <a:buClr>
                <a:srgbClr val="999999"/>
              </a:buClr>
              <a:buSzPts val="800"/>
              <a:buFont typeface="Open Sans"/>
              <a:buChar char="●"/>
              <a:defRPr>
                <a:solidFill>
                  <a:srgbClr val="434343"/>
                </a:solidFill>
              </a:defRPr>
            </a:lvl4pPr>
            <a:lvl5pPr marL="2286000" lvl="4" indent="-304800" rtl="0">
              <a:lnSpc>
                <a:spcPct val="115000"/>
              </a:lnSpc>
              <a:spcBef>
                <a:spcPts val="0"/>
              </a:spcBef>
              <a:spcAft>
                <a:spcPts val="0"/>
              </a:spcAft>
              <a:buClr>
                <a:srgbClr val="999999"/>
              </a:buClr>
              <a:buSzPts val="1200"/>
              <a:buFont typeface="Open Sans"/>
              <a:buChar char="○"/>
              <a:defRPr>
                <a:solidFill>
                  <a:srgbClr val="434343"/>
                </a:solidFill>
              </a:defRPr>
            </a:lvl5pPr>
            <a:lvl6pPr marL="2743200" lvl="5" indent="-304800" rtl="0">
              <a:lnSpc>
                <a:spcPct val="115000"/>
              </a:lnSpc>
              <a:spcBef>
                <a:spcPts val="0"/>
              </a:spcBef>
              <a:spcAft>
                <a:spcPts val="0"/>
              </a:spcAft>
              <a:buClr>
                <a:srgbClr val="999999"/>
              </a:buClr>
              <a:buSzPts val="1200"/>
              <a:buFont typeface="Open Sans"/>
              <a:buChar char="■"/>
              <a:defRPr>
                <a:solidFill>
                  <a:srgbClr val="434343"/>
                </a:solidFill>
              </a:defRPr>
            </a:lvl6pPr>
            <a:lvl7pPr marL="3200400" lvl="6" indent="-273050" rtl="0">
              <a:lnSpc>
                <a:spcPct val="115000"/>
              </a:lnSpc>
              <a:spcBef>
                <a:spcPts val="0"/>
              </a:spcBef>
              <a:spcAft>
                <a:spcPts val="0"/>
              </a:spcAft>
              <a:buClr>
                <a:srgbClr val="999999"/>
              </a:buClr>
              <a:buSzPts val="700"/>
              <a:buFont typeface="Open Sans"/>
              <a:buChar char="●"/>
              <a:defRPr>
                <a:solidFill>
                  <a:srgbClr val="434343"/>
                </a:solidFill>
              </a:defRPr>
            </a:lvl7pPr>
            <a:lvl8pPr marL="3657600" lvl="7" indent="-273050" rtl="0">
              <a:lnSpc>
                <a:spcPct val="115000"/>
              </a:lnSpc>
              <a:spcBef>
                <a:spcPts val="0"/>
              </a:spcBef>
              <a:spcAft>
                <a:spcPts val="0"/>
              </a:spcAft>
              <a:buClr>
                <a:srgbClr val="999999"/>
              </a:buClr>
              <a:buSzPts val="700"/>
              <a:buFont typeface="Open Sans"/>
              <a:buChar char="○"/>
              <a:defRPr>
                <a:solidFill>
                  <a:srgbClr val="434343"/>
                </a:solidFill>
              </a:defRPr>
            </a:lvl8pPr>
            <a:lvl9pPr marL="4114800" lvl="8" indent="-266700" rtl="0">
              <a:lnSpc>
                <a:spcPct val="115000"/>
              </a:lnSpc>
              <a:spcBef>
                <a:spcPts val="0"/>
              </a:spcBef>
              <a:spcAft>
                <a:spcPts val="0"/>
              </a:spcAft>
              <a:buClr>
                <a:srgbClr val="999999"/>
              </a:buClr>
              <a:buSzPts val="600"/>
              <a:buFont typeface="Open Sans"/>
              <a:buChar char="■"/>
              <a:defRPr>
                <a:solidFill>
                  <a:srgbClr val="434343"/>
                </a:solidFill>
              </a:defRPr>
            </a:lvl9pPr>
          </a:lstStyle>
          <a:p>
            <a:endParaRPr/>
          </a:p>
        </p:txBody>
      </p:sp>
      <p:sp>
        <p:nvSpPr>
          <p:cNvPr id="3144" name="Google Shape;3144;p7"/>
          <p:cNvSpPr txBox="1">
            <a:spLocks noGrp="1"/>
          </p:cNvSpPr>
          <p:nvPr>
            <p:ph type="title"/>
          </p:nvPr>
        </p:nvSpPr>
        <p:spPr>
          <a:xfrm>
            <a:off x="334175" y="291775"/>
            <a:ext cx="8475600" cy="657900"/>
          </a:xfrm>
          <a:prstGeom prst="rect">
            <a:avLst/>
          </a:prstGeom>
          <a:solidFill>
            <a:srgbClr val="FFFFFF"/>
          </a:solidFill>
          <a:ln w="19050" cap="flat" cmpd="sng">
            <a:solidFill>
              <a:schemeClr val="dk1"/>
            </a:solidFill>
            <a:prstDash val="solid"/>
            <a:round/>
            <a:headEnd type="none" w="sm" len="sm"/>
            <a:tailEnd type="none" w="sm" len="sm"/>
          </a:ln>
        </p:spPr>
        <p:txBody>
          <a:bodyPr spcFirstLastPara="1" wrap="square" lIns="365750" tIns="0" rIns="365750" bIns="0" anchor="ctr" anchorCtr="0">
            <a:noAutofit/>
          </a:bodyPr>
          <a:lstStyle>
            <a:lvl1pPr lvl="0" rtl="0">
              <a:spcBef>
                <a:spcPts val="0"/>
              </a:spcBef>
              <a:spcAft>
                <a:spcPts val="0"/>
              </a:spcAft>
              <a:buSzPts val="2500"/>
              <a:buNone/>
              <a:defRPr sz="2500"/>
            </a:lvl1pPr>
            <a:lvl2pPr lvl="1" rtl="0">
              <a:spcBef>
                <a:spcPts val="0"/>
              </a:spcBef>
              <a:spcAft>
                <a:spcPts val="0"/>
              </a:spcAft>
              <a:buSzPts val="2500"/>
              <a:buNone/>
              <a:defRPr/>
            </a:lvl2pPr>
            <a:lvl3pPr lvl="2" rtl="0">
              <a:spcBef>
                <a:spcPts val="0"/>
              </a:spcBef>
              <a:spcAft>
                <a:spcPts val="0"/>
              </a:spcAft>
              <a:buSzPts val="2500"/>
              <a:buNone/>
              <a:defRPr/>
            </a:lvl3pPr>
            <a:lvl4pPr lvl="3" rtl="0">
              <a:spcBef>
                <a:spcPts val="0"/>
              </a:spcBef>
              <a:spcAft>
                <a:spcPts val="0"/>
              </a:spcAft>
              <a:buSzPts val="2500"/>
              <a:buNone/>
              <a:defRPr/>
            </a:lvl4pPr>
            <a:lvl5pPr lvl="4" rtl="0">
              <a:spcBef>
                <a:spcPts val="0"/>
              </a:spcBef>
              <a:spcAft>
                <a:spcPts val="0"/>
              </a:spcAft>
              <a:buSzPts val="2500"/>
              <a:buNone/>
              <a:defRPr/>
            </a:lvl5pPr>
            <a:lvl6pPr lvl="5" rtl="0">
              <a:spcBef>
                <a:spcPts val="0"/>
              </a:spcBef>
              <a:spcAft>
                <a:spcPts val="0"/>
              </a:spcAft>
              <a:buSzPts val="2500"/>
              <a:buNone/>
              <a:defRPr/>
            </a:lvl6pPr>
            <a:lvl7pPr lvl="6" rtl="0">
              <a:spcBef>
                <a:spcPts val="0"/>
              </a:spcBef>
              <a:spcAft>
                <a:spcPts val="0"/>
              </a:spcAft>
              <a:buSzPts val="2500"/>
              <a:buNone/>
              <a:defRPr/>
            </a:lvl7pPr>
            <a:lvl8pPr lvl="7" rtl="0">
              <a:spcBef>
                <a:spcPts val="0"/>
              </a:spcBef>
              <a:spcAft>
                <a:spcPts val="0"/>
              </a:spcAft>
              <a:buSzPts val="2500"/>
              <a:buNone/>
              <a:defRPr/>
            </a:lvl8pPr>
            <a:lvl9pPr lvl="8" rtl="0">
              <a:spcBef>
                <a:spcPts val="0"/>
              </a:spcBef>
              <a:spcAft>
                <a:spcPts val="0"/>
              </a:spcAft>
              <a:buSzPts val="2500"/>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bg>
      <p:bgPr>
        <a:solidFill>
          <a:schemeClr val="lt1"/>
        </a:solidFill>
        <a:effectLst/>
      </p:bgPr>
    </p:bg>
    <p:spTree>
      <p:nvGrpSpPr>
        <p:cNvPr id="1" name="Shape 4189"/>
        <p:cNvGrpSpPr/>
        <p:nvPr/>
      </p:nvGrpSpPr>
      <p:grpSpPr>
        <a:xfrm>
          <a:off x="0" y="0"/>
          <a:ext cx="0" cy="0"/>
          <a:chOff x="0" y="0"/>
          <a:chExt cx="0" cy="0"/>
        </a:xfrm>
      </p:grpSpPr>
      <p:grpSp>
        <p:nvGrpSpPr>
          <p:cNvPr id="4190" name="Google Shape;4190;p9"/>
          <p:cNvGrpSpPr/>
          <p:nvPr/>
        </p:nvGrpSpPr>
        <p:grpSpPr>
          <a:xfrm>
            <a:off x="339116" y="539995"/>
            <a:ext cx="4063478" cy="4063513"/>
            <a:chOff x="2540241" y="539995"/>
            <a:chExt cx="4063478" cy="4063513"/>
          </a:xfrm>
        </p:grpSpPr>
        <p:grpSp>
          <p:nvGrpSpPr>
            <p:cNvPr id="4191" name="Google Shape;4191;p9"/>
            <p:cNvGrpSpPr/>
            <p:nvPr/>
          </p:nvGrpSpPr>
          <p:grpSpPr>
            <a:xfrm>
              <a:off x="2693235" y="703668"/>
              <a:ext cx="885398" cy="893069"/>
              <a:chOff x="2781975" y="3951500"/>
              <a:chExt cx="640525" cy="646075"/>
            </a:xfrm>
          </p:grpSpPr>
          <p:sp>
            <p:nvSpPr>
              <p:cNvPr id="4192" name="Google Shape;4192;p9"/>
              <p:cNvSpPr/>
              <p:nvPr/>
            </p:nvSpPr>
            <p:spPr>
              <a:xfrm>
                <a:off x="3172325"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6" y="641"/>
                      <a:pt x="641" y="496"/>
                      <a:pt x="641" y="320"/>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3" name="Google Shape;4193;p9"/>
              <p:cNvSpPr/>
              <p:nvPr/>
            </p:nvSpPr>
            <p:spPr>
              <a:xfrm>
                <a:off x="3172325" y="4215525"/>
                <a:ext cx="16025" cy="16050"/>
              </a:xfrm>
              <a:custGeom>
                <a:avLst/>
                <a:gdLst/>
                <a:ahLst/>
                <a:cxnLst/>
                <a:rect l="l" t="t" r="r" b="b"/>
                <a:pathLst>
                  <a:path w="641" h="642" extrusionOk="0">
                    <a:moveTo>
                      <a:pt x="320" y="1"/>
                    </a:moveTo>
                    <a:cubicBezTo>
                      <a:pt x="143" y="1"/>
                      <a:pt x="0" y="144"/>
                      <a:pt x="0" y="320"/>
                    </a:cubicBezTo>
                    <a:cubicBezTo>
                      <a:pt x="0" y="498"/>
                      <a:pt x="143" y="641"/>
                      <a:pt x="320" y="641"/>
                    </a:cubicBezTo>
                    <a:cubicBezTo>
                      <a:pt x="496" y="641"/>
                      <a:pt x="641" y="498"/>
                      <a:pt x="641" y="320"/>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4" name="Google Shape;4194;p9"/>
              <p:cNvSpPr/>
              <p:nvPr/>
            </p:nvSpPr>
            <p:spPr>
              <a:xfrm>
                <a:off x="3133250" y="4555550"/>
                <a:ext cx="16025" cy="16025"/>
              </a:xfrm>
              <a:custGeom>
                <a:avLst/>
                <a:gdLst/>
                <a:ahLst/>
                <a:cxnLst/>
                <a:rect l="l" t="t" r="r" b="b"/>
                <a:pathLst>
                  <a:path w="641"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5" name="Google Shape;4195;p9"/>
              <p:cNvSpPr/>
              <p:nvPr/>
            </p:nvSpPr>
            <p:spPr>
              <a:xfrm>
                <a:off x="3172325" y="4385500"/>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6" name="Google Shape;4196;p9"/>
              <p:cNvSpPr/>
              <p:nvPr/>
            </p:nvSpPr>
            <p:spPr>
              <a:xfrm>
                <a:off x="3172325" y="4419550"/>
                <a:ext cx="16025" cy="16025"/>
              </a:xfrm>
              <a:custGeom>
                <a:avLst/>
                <a:gdLst/>
                <a:ahLst/>
                <a:cxnLst/>
                <a:rect l="l" t="t" r="r" b="b"/>
                <a:pathLst>
                  <a:path w="641" h="641" extrusionOk="0">
                    <a:moveTo>
                      <a:pt x="320" y="1"/>
                    </a:moveTo>
                    <a:cubicBezTo>
                      <a:pt x="143" y="1"/>
                      <a:pt x="0" y="144"/>
                      <a:pt x="0" y="320"/>
                    </a:cubicBezTo>
                    <a:cubicBezTo>
                      <a:pt x="0" y="498"/>
                      <a:pt x="143" y="641"/>
                      <a:pt x="320" y="641"/>
                    </a:cubicBezTo>
                    <a:cubicBezTo>
                      <a:pt x="496" y="641"/>
                      <a:pt x="641" y="498"/>
                      <a:pt x="641" y="320"/>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7" name="Google Shape;4197;p9"/>
              <p:cNvSpPr/>
              <p:nvPr/>
            </p:nvSpPr>
            <p:spPr>
              <a:xfrm>
                <a:off x="3172325" y="4351475"/>
                <a:ext cx="16025" cy="16050"/>
              </a:xfrm>
              <a:custGeom>
                <a:avLst/>
                <a:gdLst/>
                <a:ahLst/>
                <a:cxnLst/>
                <a:rect l="l" t="t" r="r" b="b"/>
                <a:pathLst>
                  <a:path w="641" h="642" extrusionOk="0">
                    <a:moveTo>
                      <a:pt x="320" y="1"/>
                    </a:moveTo>
                    <a:cubicBezTo>
                      <a:pt x="143" y="1"/>
                      <a:pt x="0" y="145"/>
                      <a:pt x="0" y="322"/>
                    </a:cubicBezTo>
                    <a:cubicBezTo>
                      <a:pt x="0" y="498"/>
                      <a:pt x="143" y="641"/>
                      <a:pt x="320" y="641"/>
                    </a:cubicBezTo>
                    <a:cubicBezTo>
                      <a:pt x="496" y="641"/>
                      <a:pt x="641" y="498"/>
                      <a:pt x="641" y="322"/>
                    </a:cubicBezTo>
                    <a:cubicBezTo>
                      <a:pt x="641" y="147"/>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8" name="Google Shape;4198;p9"/>
              <p:cNvSpPr/>
              <p:nvPr/>
            </p:nvSpPr>
            <p:spPr>
              <a:xfrm>
                <a:off x="3172325" y="4317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9" name="Google Shape;4199;p9"/>
              <p:cNvSpPr/>
              <p:nvPr/>
            </p:nvSpPr>
            <p:spPr>
              <a:xfrm>
                <a:off x="3172325" y="4181525"/>
                <a:ext cx="16025" cy="16025"/>
              </a:xfrm>
              <a:custGeom>
                <a:avLst/>
                <a:gdLst/>
                <a:ahLst/>
                <a:cxnLst/>
                <a:rect l="l" t="t" r="r" b="b"/>
                <a:pathLst>
                  <a:path w="641" h="641" extrusionOk="0">
                    <a:moveTo>
                      <a:pt x="320" y="0"/>
                    </a:moveTo>
                    <a:cubicBezTo>
                      <a:pt x="143" y="0"/>
                      <a:pt x="0" y="143"/>
                      <a:pt x="0" y="321"/>
                    </a:cubicBezTo>
                    <a:cubicBezTo>
                      <a:pt x="0" y="497"/>
                      <a:pt x="143" y="641"/>
                      <a:pt x="320" y="641"/>
                    </a:cubicBezTo>
                    <a:cubicBezTo>
                      <a:pt x="496" y="641"/>
                      <a:pt x="641" y="497"/>
                      <a:pt x="641" y="321"/>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0" name="Google Shape;4200;p9"/>
              <p:cNvSpPr/>
              <p:nvPr/>
            </p:nvSpPr>
            <p:spPr>
              <a:xfrm>
                <a:off x="3172025" y="4045375"/>
                <a:ext cx="16325" cy="16000"/>
              </a:xfrm>
              <a:custGeom>
                <a:avLst/>
                <a:gdLst/>
                <a:ahLst/>
                <a:cxnLst/>
                <a:rect l="l" t="t" r="r" b="b"/>
                <a:pathLst>
                  <a:path w="653" h="640" extrusionOk="0">
                    <a:moveTo>
                      <a:pt x="326" y="0"/>
                    </a:moveTo>
                    <a:cubicBezTo>
                      <a:pt x="322" y="0"/>
                      <a:pt x="319" y="1"/>
                      <a:pt x="315" y="1"/>
                    </a:cubicBezTo>
                    <a:cubicBezTo>
                      <a:pt x="139" y="7"/>
                      <a:pt x="0" y="154"/>
                      <a:pt x="6" y="331"/>
                    </a:cubicBezTo>
                    <a:cubicBezTo>
                      <a:pt x="12" y="503"/>
                      <a:pt x="154" y="640"/>
                      <a:pt x="325" y="640"/>
                    </a:cubicBezTo>
                    <a:cubicBezTo>
                      <a:pt x="329" y="640"/>
                      <a:pt x="332" y="640"/>
                      <a:pt x="336" y="640"/>
                    </a:cubicBezTo>
                    <a:cubicBezTo>
                      <a:pt x="514" y="635"/>
                      <a:pt x="653" y="486"/>
                      <a:pt x="646" y="310"/>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1" name="Google Shape;4201;p9"/>
              <p:cNvSpPr/>
              <p:nvPr/>
            </p:nvSpPr>
            <p:spPr>
              <a:xfrm>
                <a:off x="3172025" y="4011325"/>
                <a:ext cx="16325" cy="16050"/>
              </a:xfrm>
              <a:custGeom>
                <a:avLst/>
                <a:gdLst/>
                <a:ahLst/>
                <a:cxnLst/>
                <a:rect l="l" t="t" r="r" b="b"/>
                <a:pathLst>
                  <a:path w="653" h="642" extrusionOk="0">
                    <a:moveTo>
                      <a:pt x="326" y="0"/>
                    </a:moveTo>
                    <a:cubicBezTo>
                      <a:pt x="322" y="0"/>
                      <a:pt x="319" y="0"/>
                      <a:pt x="315" y="1"/>
                    </a:cubicBezTo>
                    <a:cubicBezTo>
                      <a:pt x="139" y="7"/>
                      <a:pt x="0" y="154"/>
                      <a:pt x="6" y="331"/>
                    </a:cubicBezTo>
                    <a:cubicBezTo>
                      <a:pt x="12" y="505"/>
                      <a:pt x="154" y="641"/>
                      <a:pt x="325" y="641"/>
                    </a:cubicBezTo>
                    <a:cubicBezTo>
                      <a:pt x="329" y="641"/>
                      <a:pt x="332" y="641"/>
                      <a:pt x="336" y="641"/>
                    </a:cubicBezTo>
                    <a:cubicBezTo>
                      <a:pt x="514" y="635"/>
                      <a:pt x="653" y="487"/>
                      <a:pt x="646" y="309"/>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2" name="Google Shape;4202;p9"/>
              <p:cNvSpPr/>
              <p:nvPr/>
            </p:nvSpPr>
            <p:spPr>
              <a:xfrm>
                <a:off x="3172025" y="3977350"/>
                <a:ext cx="16325" cy="16000"/>
              </a:xfrm>
              <a:custGeom>
                <a:avLst/>
                <a:gdLst/>
                <a:ahLst/>
                <a:cxnLst/>
                <a:rect l="l" t="t" r="r" b="b"/>
                <a:pathLst>
                  <a:path w="653" h="640" extrusionOk="0">
                    <a:moveTo>
                      <a:pt x="326" y="0"/>
                    </a:moveTo>
                    <a:cubicBezTo>
                      <a:pt x="322" y="0"/>
                      <a:pt x="319" y="0"/>
                      <a:pt x="315" y="0"/>
                    </a:cubicBezTo>
                    <a:cubicBezTo>
                      <a:pt x="139" y="5"/>
                      <a:pt x="0" y="154"/>
                      <a:pt x="6" y="330"/>
                    </a:cubicBezTo>
                    <a:cubicBezTo>
                      <a:pt x="12" y="503"/>
                      <a:pt x="154" y="639"/>
                      <a:pt x="325" y="639"/>
                    </a:cubicBezTo>
                    <a:cubicBezTo>
                      <a:pt x="329" y="639"/>
                      <a:pt x="332" y="639"/>
                      <a:pt x="336" y="639"/>
                    </a:cubicBezTo>
                    <a:cubicBezTo>
                      <a:pt x="514" y="633"/>
                      <a:pt x="653" y="486"/>
                      <a:pt x="646" y="309"/>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3" name="Google Shape;4203;p9"/>
              <p:cNvSpPr/>
              <p:nvPr/>
            </p:nvSpPr>
            <p:spPr>
              <a:xfrm>
                <a:off x="3133250" y="4521525"/>
                <a:ext cx="16025" cy="16025"/>
              </a:xfrm>
              <a:custGeom>
                <a:avLst/>
                <a:gdLst/>
                <a:ahLst/>
                <a:cxnLst/>
                <a:rect l="l" t="t" r="r" b="b"/>
                <a:pathLst>
                  <a:path w="641"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4" name="Google Shape;4204;p9"/>
              <p:cNvSpPr/>
              <p:nvPr/>
            </p:nvSpPr>
            <p:spPr>
              <a:xfrm>
                <a:off x="3172025" y="4113375"/>
                <a:ext cx="16325" cy="16000"/>
              </a:xfrm>
              <a:custGeom>
                <a:avLst/>
                <a:gdLst/>
                <a:ahLst/>
                <a:cxnLst/>
                <a:rect l="l" t="t" r="r" b="b"/>
                <a:pathLst>
                  <a:path w="653" h="640" extrusionOk="0">
                    <a:moveTo>
                      <a:pt x="326" y="0"/>
                    </a:moveTo>
                    <a:cubicBezTo>
                      <a:pt x="322" y="0"/>
                      <a:pt x="319" y="0"/>
                      <a:pt x="315" y="0"/>
                    </a:cubicBezTo>
                    <a:cubicBezTo>
                      <a:pt x="139" y="6"/>
                      <a:pt x="0" y="154"/>
                      <a:pt x="6" y="330"/>
                    </a:cubicBezTo>
                    <a:cubicBezTo>
                      <a:pt x="12" y="503"/>
                      <a:pt x="154" y="639"/>
                      <a:pt x="325" y="639"/>
                    </a:cubicBezTo>
                    <a:cubicBezTo>
                      <a:pt x="329" y="639"/>
                      <a:pt x="332" y="639"/>
                      <a:pt x="336" y="639"/>
                    </a:cubicBezTo>
                    <a:cubicBezTo>
                      <a:pt x="514" y="633"/>
                      <a:pt x="653" y="486"/>
                      <a:pt x="646" y="309"/>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5" name="Google Shape;4205;p9"/>
              <p:cNvSpPr/>
              <p:nvPr/>
            </p:nvSpPr>
            <p:spPr>
              <a:xfrm>
                <a:off x="3172025" y="4079350"/>
                <a:ext cx="16325" cy="16050"/>
              </a:xfrm>
              <a:custGeom>
                <a:avLst/>
                <a:gdLst/>
                <a:ahLst/>
                <a:cxnLst/>
                <a:rect l="l" t="t" r="r" b="b"/>
                <a:pathLst>
                  <a:path w="653" h="642" extrusionOk="0">
                    <a:moveTo>
                      <a:pt x="326" y="1"/>
                    </a:moveTo>
                    <a:cubicBezTo>
                      <a:pt x="322" y="1"/>
                      <a:pt x="319" y="1"/>
                      <a:pt x="315" y="1"/>
                    </a:cubicBezTo>
                    <a:cubicBezTo>
                      <a:pt x="139" y="7"/>
                      <a:pt x="0" y="154"/>
                      <a:pt x="6" y="332"/>
                    </a:cubicBezTo>
                    <a:cubicBezTo>
                      <a:pt x="12" y="505"/>
                      <a:pt x="154" y="641"/>
                      <a:pt x="325" y="641"/>
                    </a:cubicBezTo>
                    <a:cubicBezTo>
                      <a:pt x="329" y="641"/>
                      <a:pt x="332" y="641"/>
                      <a:pt x="336" y="641"/>
                    </a:cubicBezTo>
                    <a:cubicBezTo>
                      <a:pt x="514" y="635"/>
                      <a:pt x="653" y="487"/>
                      <a:pt x="646" y="310"/>
                    </a:cubicBezTo>
                    <a:cubicBezTo>
                      <a:pt x="641" y="137"/>
                      <a:pt x="499" y="1"/>
                      <a:pt x="326"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6" name="Google Shape;4206;p9"/>
              <p:cNvSpPr/>
              <p:nvPr/>
            </p:nvSpPr>
            <p:spPr>
              <a:xfrm>
                <a:off x="3172325" y="4147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6" y="640"/>
                      <a:pt x="641" y="497"/>
                      <a:pt x="641" y="319"/>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7" name="Google Shape;4207;p9"/>
              <p:cNvSpPr/>
              <p:nvPr/>
            </p:nvSpPr>
            <p:spPr>
              <a:xfrm>
                <a:off x="3172325" y="4453525"/>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8" name="Google Shape;4208;p9"/>
              <p:cNvSpPr/>
              <p:nvPr/>
            </p:nvSpPr>
            <p:spPr>
              <a:xfrm>
                <a:off x="3172325"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9" name="Google Shape;4209;p9"/>
              <p:cNvSpPr/>
              <p:nvPr/>
            </p:nvSpPr>
            <p:spPr>
              <a:xfrm>
                <a:off x="3211300" y="4147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0" name="Google Shape;4210;p9"/>
              <p:cNvSpPr/>
              <p:nvPr/>
            </p:nvSpPr>
            <p:spPr>
              <a:xfrm>
                <a:off x="3211300" y="4181525"/>
                <a:ext cx="16050" cy="16025"/>
              </a:xfrm>
              <a:custGeom>
                <a:avLst/>
                <a:gdLst/>
                <a:ahLst/>
                <a:cxnLst/>
                <a:rect l="l" t="t" r="r" b="b"/>
                <a:pathLst>
                  <a:path w="642"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1" name="Google Shape;4211;p9"/>
              <p:cNvSpPr/>
              <p:nvPr/>
            </p:nvSpPr>
            <p:spPr>
              <a:xfrm>
                <a:off x="3211300" y="4249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2" name="Google Shape;4212;p9"/>
              <p:cNvSpPr/>
              <p:nvPr/>
            </p:nvSpPr>
            <p:spPr>
              <a:xfrm>
                <a:off x="3211300" y="4215525"/>
                <a:ext cx="16050" cy="16050"/>
              </a:xfrm>
              <a:custGeom>
                <a:avLst/>
                <a:gdLst/>
                <a:ahLst/>
                <a:cxnLst/>
                <a:rect l="l" t="t" r="r" b="b"/>
                <a:pathLst>
                  <a:path w="642"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3" name="Google Shape;4213;p9"/>
              <p:cNvSpPr/>
              <p:nvPr/>
            </p:nvSpPr>
            <p:spPr>
              <a:xfrm>
                <a:off x="3211300" y="4283525"/>
                <a:ext cx="16050" cy="16025"/>
              </a:xfrm>
              <a:custGeom>
                <a:avLst/>
                <a:gdLst/>
                <a:ahLst/>
                <a:cxnLst/>
                <a:rect l="l" t="t" r="r" b="b"/>
                <a:pathLst>
                  <a:path w="642"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4" name="Google Shape;4214;p9"/>
              <p:cNvSpPr/>
              <p:nvPr/>
            </p:nvSpPr>
            <p:spPr>
              <a:xfrm>
                <a:off x="3172325" y="4487550"/>
                <a:ext cx="16025" cy="16025"/>
              </a:xfrm>
              <a:custGeom>
                <a:avLst/>
                <a:gdLst/>
                <a:ahLst/>
                <a:cxnLst/>
                <a:rect l="l" t="t" r="r" b="b"/>
                <a:pathLst>
                  <a:path w="641" h="641" extrusionOk="0">
                    <a:moveTo>
                      <a:pt x="320" y="0"/>
                    </a:moveTo>
                    <a:cubicBezTo>
                      <a:pt x="143" y="0"/>
                      <a:pt x="0" y="143"/>
                      <a:pt x="0" y="320"/>
                    </a:cubicBezTo>
                    <a:cubicBezTo>
                      <a:pt x="0" y="498"/>
                      <a:pt x="143" y="641"/>
                      <a:pt x="320" y="641"/>
                    </a:cubicBezTo>
                    <a:cubicBezTo>
                      <a:pt x="496" y="641"/>
                      <a:pt x="641" y="498"/>
                      <a:pt x="641" y="320"/>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5" name="Google Shape;4215;p9"/>
              <p:cNvSpPr/>
              <p:nvPr/>
            </p:nvSpPr>
            <p:spPr>
              <a:xfrm>
                <a:off x="3211300" y="4317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6" name="Google Shape;4216;p9"/>
              <p:cNvSpPr/>
              <p:nvPr/>
            </p:nvSpPr>
            <p:spPr>
              <a:xfrm>
                <a:off x="3211300" y="4351475"/>
                <a:ext cx="16050" cy="16050"/>
              </a:xfrm>
              <a:custGeom>
                <a:avLst/>
                <a:gdLst/>
                <a:ahLst/>
                <a:cxnLst/>
                <a:rect l="l" t="t" r="r" b="b"/>
                <a:pathLst>
                  <a:path w="642"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7" name="Google Shape;4217;p9"/>
              <p:cNvSpPr/>
              <p:nvPr/>
            </p:nvSpPr>
            <p:spPr>
              <a:xfrm>
                <a:off x="3172325" y="4521525"/>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8" name="Google Shape;4218;p9"/>
              <p:cNvSpPr/>
              <p:nvPr/>
            </p:nvSpPr>
            <p:spPr>
              <a:xfrm>
                <a:off x="3211300" y="4113525"/>
                <a:ext cx="16050" cy="16025"/>
              </a:xfrm>
              <a:custGeom>
                <a:avLst/>
                <a:gdLst/>
                <a:ahLst/>
                <a:cxnLst/>
                <a:rect l="l" t="t" r="r" b="b"/>
                <a:pathLst>
                  <a:path w="642" h="641" extrusionOk="0">
                    <a:moveTo>
                      <a:pt x="320" y="0"/>
                    </a:moveTo>
                    <a:cubicBezTo>
                      <a:pt x="144" y="0"/>
                      <a:pt x="1" y="144"/>
                      <a:pt x="1" y="320"/>
                    </a:cubicBezTo>
                    <a:cubicBezTo>
                      <a:pt x="1" y="498"/>
                      <a:pt x="144" y="641"/>
                      <a:pt x="320" y="641"/>
                    </a:cubicBezTo>
                    <a:cubicBezTo>
                      <a:pt x="496" y="641"/>
                      <a:pt x="641" y="498"/>
                      <a:pt x="641" y="320"/>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9" name="Google Shape;4219;p9"/>
              <p:cNvSpPr/>
              <p:nvPr/>
            </p:nvSpPr>
            <p:spPr>
              <a:xfrm>
                <a:off x="3211300" y="3977500"/>
                <a:ext cx="16050" cy="16025"/>
              </a:xfrm>
              <a:custGeom>
                <a:avLst/>
                <a:gdLst/>
                <a:ahLst/>
                <a:cxnLst/>
                <a:rect l="l" t="t" r="r" b="b"/>
                <a:pathLst>
                  <a:path w="642" h="641" extrusionOk="0">
                    <a:moveTo>
                      <a:pt x="320" y="0"/>
                    </a:moveTo>
                    <a:cubicBezTo>
                      <a:pt x="144" y="0"/>
                      <a:pt x="1" y="144"/>
                      <a:pt x="1" y="320"/>
                    </a:cubicBezTo>
                    <a:cubicBezTo>
                      <a:pt x="1" y="498"/>
                      <a:pt x="144" y="641"/>
                      <a:pt x="320" y="641"/>
                    </a:cubicBezTo>
                    <a:cubicBezTo>
                      <a:pt x="496" y="641"/>
                      <a:pt x="641" y="498"/>
                      <a:pt x="641" y="320"/>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0" name="Google Shape;4220;p9"/>
              <p:cNvSpPr/>
              <p:nvPr/>
            </p:nvSpPr>
            <p:spPr>
              <a:xfrm>
                <a:off x="3172325" y="4555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6" y="640"/>
                      <a:pt x="641" y="497"/>
                      <a:pt x="641" y="319"/>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1" name="Google Shape;4221;p9"/>
              <p:cNvSpPr/>
              <p:nvPr/>
            </p:nvSpPr>
            <p:spPr>
              <a:xfrm>
                <a:off x="3211300" y="4079550"/>
                <a:ext cx="16050" cy="16025"/>
              </a:xfrm>
              <a:custGeom>
                <a:avLst/>
                <a:gdLst/>
                <a:ahLst/>
                <a:cxnLst/>
                <a:rect l="l" t="t" r="r" b="b"/>
                <a:pathLst>
                  <a:path w="642" h="641" extrusionOk="0">
                    <a:moveTo>
                      <a:pt x="320" y="0"/>
                    </a:moveTo>
                    <a:cubicBezTo>
                      <a:pt x="144" y="0"/>
                      <a:pt x="1" y="143"/>
                      <a:pt x="1" y="320"/>
                    </a:cubicBezTo>
                    <a:cubicBezTo>
                      <a:pt x="1" y="496"/>
                      <a:pt x="144" y="641"/>
                      <a:pt x="320" y="641"/>
                    </a:cubicBezTo>
                    <a:cubicBezTo>
                      <a:pt x="496" y="641"/>
                      <a:pt x="641" y="496"/>
                      <a:pt x="641" y="320"/>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2" name="Google Shape;4222;p9"/>
              <p:cNvSpPr/>
              <p:nvPr/>
            </p:nvSpPr>
            <p:spPr>
              <a:xfrm>
                <a:off x="3211300" y="4045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6"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3" name="Google Shape;4223;p9"/>
              <p:cNvSpPr/>
              <p:nvPr/>
            </p:nvSpPr>
            <p:spPr>
              <a:xfrm>
                <a:off x="3211300" y="4011475"/>
                <a:ext cx="16050" cy="16025"/>
              </a:xfrm>
              <a:custGeom>
                <a:avLst/>
                <a:gdLst/>
                <a:ahLst/>
                <a:cxnLst/>
                <a:rect l="l" t="t" r="r" b="b"/>
                <a:pathLst>
                  <a:path w="642" h="641" extrusionOk="0">
                    <a:moveTo>
                      <a:pt x="320" y="1"/>
                    </a:moveTo>
                    <a:cubicBezTo>
                      <a:pt x="144" y="1"/>
                      <a:pt x="1" y="144"/>
                      <a:pt x="1" y="321"/>
                    </a:cubicBezTo>
                    <a:cubicBezTo>
                      <a:pt x="1" y="498"/>
                      <a:pt x="144" y="641"/>
                      <a:pt x="320" y="641"/>
                    </a:cubicBezTo>
                    <a:cubicBezTo>
                      <a:pt x="496" y="641"/>
                      <a:pt x="641" y="498"/>
                      <a:pt x="641" y="321"/>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4" name="Google Shape;4224;p9"/>
              <p:cNvSpPr/>
              <p:nvPr/>
            </p:nvSpPr>
            <p:spPr>
              <a:xfrm>
                <a:off x="3133250" y="4011475"/>
                <a:ext cx="16025" cy="16025"/>
              </a:xfrm>
              <a:custGeom>
                <a:avLst/>
                <a:gdLst/>
                <a:ahLst/>
                <a:cxnLst/>
                <a:rect l="l" t="t" r="r" b="b"/>
                <a:pathLst>
                  <a:path w="641" h="641" extrusionOk="0">
                    <a:moveTo>
                      <a:pt x="322" y="1"/>
                    </a:moveTo>
                    <a:cubicBezTo>
                      <a:pt x="144" y="1"/>
                      <a:pt x="1" y="144"/>
                      <a:pt x="1" y="321"/>
                    </a:cubicBezTo>
                    <a:cubicBezTo>
                      <a:pt x="1" y="498"/>
                      <a:pt x="144" y="641"/>
                      <a:pt x="322" y="641"/>
                    </a:cubicBezTo>
                    <a:cubicBezTo>
                      <a:pt x="498" y="641"/>
                      <a:pt x="641" y="498"/>
                      <a:pt x="641" y="321"/>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5" name="Google Shape;4225;p9"/>
              <p:cNvSpPr/>
              <p:nvPr/>
            </p:nvSpPr>
            <p:spPr>
              <a:xfrm>
                <a:off x="3094225" y="4419550"/>
                <a:ext cx="16025" cy="16025"/>
              </a:xfrm>
              <a:custGeom>
                <a:avLst/>
                <a:gdLst/>
                <a:ahLst/>
                <a:cxnLst/>
                <a:rect l="l" t="t" r="r" b="b"/>
                <a:pathLst>
                  <a:path w="641" h="641" extrusionOk="0">
                    <a:moveTo>
                      <a:pt x="321" y="1"/>
                    </a:moveTo>
                    <a:cubicBezTo>
                      <a:pt x="144" y="1"/>
                      <a:pt x="1" y="144"/>
                      <a:pt x="1" y="320"/>
                    </a:cubicBezTo>
                    <a:cubicBezTo>
                      <a:pt x="1" y="498"/>
                      <a:pt x="144" y="641"/>
                      <a:pt x="321" y="641"/>
                    </a:cubicBezTo>
                    <a:cubicBezTo>
                      <a:pt x="498" y="641"/>
                      <a:pt x="641" y="498"/>
                      <a:pt x="641" y="320"/>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6" name="Google Shape;4226;p9"/>
              <p:cNvSpPr/>
              <p:nvPr/>
            </p:nvSpPr>
            <p:spPr>
              <a:xfrm>
                <a:off x="3094225" y="4453525"/>
                <a:ext cx="16025" cy="16050"/>
              </a:xfrm>
              <a:custGeom>
                <a:avLst/>
                <a:gdLst/>
                <a:ahLst/>
                <a:cxnLst/>
                <a:rect l="l" t="t" r="r" b="b"/>
                <a:pathLst>
                  <a:path w="641" h="642" extrusionOk="0">
                    <a:moveTo>
                      <a:pt x="321" y="1"/>
                    </a:moveTo>
                    <a:cubicBezTo>
                      <a:pt x="144" y="1"/>
                      <a:pt x="1" y="144"/>
                      <a:pt x="1" y="322"/>
                    </a:cubicBezTo>
                    <a:cubicBezTo>
                      <a:pt x="1" y="498"/>
                      <a:pt x="144" y="641"/>
                      <a:pt x="321" y="641"/>
                    </a:cubicBezTo>
                    <a:cubicBezTo>
                      <a:pt x="498" y="641"/>
                      <a:pt x="641" y="498"/>
                      <a:pt x="641" y="322"/>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7" name="Google Shape;4227;p9"/>
              <p:cNvSpPr/>
              <p:nvPr/>
            </p:nvSpPr>
            <p:spPr>
              <a:xfrm>
                <a:off x="3094225" y="4385500"/>
                <a:ext cx="16025" cy="16025"/>
              </a:xfrm>
              <a:custGeom>
                <a:avLst/>
                <a:gdLst/>
                <a:ahLst/>
                <a:cxnLst/>
                <a:rect l="l" t="t" r="r" b="b"/>
                <a:pathLst>
                  <a:path w="641" h="641" extrusionOk="0">
                    <a:moveTo>
                      <a:pt x="321" y="0"/>
                    </a:moveTo>
                    <a:cubicBezTo>
                      <a:pt x="144" y="0"/>
                      <a:pt x="1" y="144"/>
                      <a:pt x="1" y="321"/>
                    </a:cubicBezTo>
                    <a:cubicBezTo>
                      <a:pt x="1" y="498"/>
                      <a:pt x="144" y="641"/>
                      <a:pt x="321" y="641"/>
                    </a:cubicBezTo>
                    <a:cubicBezTo>
                      <a:pt x="498" y="641"/>
                      <a:pt x="641" y="498"/>
                      <a:pt x="641" y="321"/>
                    </a:cubicBezTo>
                    <a:cubicBezTo>
                      <a:pt x="641" y="144"/>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8" name="Google Shape;4228;p9"/>
              <p:cNvSpPr/>
              <p:nvPr/>
            </p:nvSpPr>
            <p:spPr>
              <a:xfrm>
                <a:off x="3094225" y="4351475"/>
                <a:ext cx="16025" cy="16050"/>
              </a:xfrm>
              <a:custGeom>
                <a:avLst/>
                <a:gdLst/>
                <a:ahLst/>
                <a:cxnLst/>
                <a:rect l="l" t="t" r="r" b="b"/>
                <a:pathLst>
                  <a:path w="641" h="642" extrusionOk="0">
                    <a:moveTo>
                      <a:pt x="321" y="1"/>
                    </a:moveTo>
                    <a:cubicBezTo>
                      <a:pt x="144" y="1"/>
                      <a:pt x="1" y="145"/>
                      <a:pt x="1" y="322"/>
                    </a:cubicBezTo>
                    <a:cubicBezTo>
                      <a:pt x="1" y="498"/>
                      <a:pt x="144" y="641"/>
                      <a:pt x="321" y="641"/>
                    </a:cubicBezTo>
                    <a:cubicBezTo>
                      <a:pt x="498" y="641"/>
                      <a:pt x="641" y="498"/>
                      <a:pt x="641" y="322"/>
                    </a:cubicBezTo>
                    <a:cubicBezTo>
                      <a:pt x="641" y="147"/>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9" name="Google Shape;4229;p9"/>
              <p:cNvSpPr/>
              <p:nvPr/>
            </p:nvSpPr>
            <p:spPr>
              <a:xfrm>
                <a:off x="3094225" y="4317500"/>
                <a:ext cx="16025" cy="16050"/>
              </a:xfrm>
              <a:custGeom>
                <a:avLst/>
                <a:gdLst/>
                <a:ahLst/>
                <a:cxnLst/>
                <a:rect l="l" t="t" r="r" b="b"/>
                <a:pathLst>
                  <a:path w="641" h="642" extrusionOk="0">
                    <a:moveTo>
                      <a:pt x="321" y="1"/>
                    </a:moveTo>
                    <a:cubicBezTo>
                      <a:pt x="144" y="1"/>
                      <a:pt x="1" y="144"/>
                      <a:pt x="1" y="322"/>
                    </a:cubicBezTo>
                    <a:cubicBezTo>
                      <a:pt x="1" y="498"/>
                      <a:pt x="144" y="641"/>
                      <a:pt x="321" y="641"/>
                    </a:cubicBezTo>
                    <a:cubicBezTo>
                      <a:pt x="498" y="641"/>
                      <a:pt x="641" y="498"/>
                      <a:pt x="641" y="322"/>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0" name="Google Shape;4230;p9"/>
              <p:cNvSpPr/>
              <p:nvPr/>
            </p:nvSpPr>
            <p:spPr>
              <a:xfrm>
                <a:off x="3094225" y="4521525"/>
                <a:ext cx="16025" cy="16025"/>
              </a:xfrm>
              <a:custGeom>
                <a:avLst/>
                <a:gdLst/>
                <a:ahLst/>
                <a:cxnLst/>
                <a:rect l="l" t="t" r="r" b="b"/>
                <a:pathLst>
                  <a:path w="641" h="641" extrusionOk="0">
                    <a:moveTo>
                      <a:pt x="321" y="0"/>
                    </a:moveTo>
                    <a:cubicBezTo>
                      <a:pt x="144" y="0"/>
                      <a:pt x="1" y="144"/>
                      <a:pt x="1" y="321"/>
                    </a:cubicBezTo>
                    <a:cubicBezTo>
                      <a:pt x="1" y="498"/>
                      <a:pt x="144" y="641"/>
                      <a:pt x="321" y="641"/>
                    </a:cubicBezTo>
                    <a:cubicBezTo>
                      <a:pt x="498" y="641"/>
                      <a:pt x="641" y="498"/>
                      <a:pt x="641" y="321"/>
                    </a:cubicBezTo>
                    <a:cubicBezTo>
                      <a:pt x="641" y="144"/>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1" name="Google Shape;4231;p9"/>
              <p:cNvSpPr/>
              <p:nvPr/>
            </p:nvSpPr>
            <p:spPr>
              <a:xfrm>
                <a:off x="3094225" y="4555550"/>
                <a:ext cx="16025" cy="16025"/>
              </a:xfrm>
              <a:custGeom>
                <a:avLst/>
                <a:gdLst/>
                <a:ahLst/>
                <a:cxnLst/>
                <a:rect l="l" t="t" r="r" b="b"/>
                <a:pathLst>
                  <a:path w="641" h="641" extrusionOk="0">
                    <a:moveTo>
                      <a:pt x="321" y="0"/>
                    </a:moveTo>
                    <a:cubicBezTo>
                      <a:pt x="144" y="0"/>
                      <a:pt x="1" y="143"/>
                      <a:pt x="1" y="319"/>
                    </a:cubicBezTo>
                    <a:cubicBezTo>
                      <a:pt x="1" y="497"/>
                      <a:pt x="144" y="640"/>
                      <a:pt x="321" y="640"/>
                    </a:cubicBezTo>
                    <a:cubicBezTo>
                      <a:pt x="498" y="640"/>
                      <a:pt x="641" y="497"/>
                      <a:pt x="641" y="319"/>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2" name="Google Shape;4232;p9"/>
              <p:cNvSpPr/>
              <p:nvPr/>
            </p:nvSpPr>
            <p:spPr>
              <a:xfrm>
                <a:off x="3094225" y="4487550"/>
                <a:ext cx="16025" cy="16025"/>
              </a:xfrm>
              <a:custGeom>
                <a:avLst/>
                <a:gdLst/>
                <a:ahLst/>
                <a:cxnLst/>
                <a:rect l="l" t="t" r="r" b="b"/>
                <a:pathLst>
                  <a:path w="641" h="641" extrusionOk="0">
                    <a:moveTo>
                      <a:pt x="321" y="0"/>
                    </a:moveTo>
                    <a:cubicBezTo>
                      <a:pt x="144" y="0"/>
                      <a:pt x="1" y="143"/>
                      <a:pt x="1" y="320"/>
                    </a:cubicBezTo>
                    <a:cubicBezTo>
                      <a:pt x="1" y="498"/>
                      <a:pt x="144" y="641"/>
                      <a:pt x="321" y="641"/>
                    </a:cubicBezTo>
                    <a:cubicBezTo>
                      <a:pt x="498" y="641"/>
                      <a:pt x="641" y="498"/>
                      <a:pt x="641" y="320"/>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3" name="Google Shape;4233;p9"/>
              <p:cNvSpPr/>
              <p:nvPr/>
            </p:nvSpPr>
            <p:spPr>
              <a:xfrm>
                <a:off x="3133400" y="3952975"/>
                <a:ext cx="15125" cy="6550"/>
              </a:xfrm>
              <a:custGeom>
                <a:avLst/>
                <a:gdLst/>
                <a:ahLst/>
                <a:cxnLst/>
                <a:rect l="l" t="t" r="r" b="b"/>
                <a:pathLst>
                  <a:path w="605" h="262" extrusionOk="0">
                    <a:moveTo>
                      <a:pt x="1" y="1"/>
                    </a:moveTo>
                    <a:lnTo>
                      <a:pt x="1" y="1"/>
                    </a:lnTo>
                    <a:cubicBezTo>
                      <a:pt x="29" y="151"/>
                      <a:pt x="159" y="261"/>
                      <a:pt x="316" y="261"/>
                    </a:cubicBezTo>
                    <a:cubicBezTo>
                      <a:pt x="445" y="261"/>
                      <a:pt x="557" y="184"/>
                      <a:pt x="605" y="73"/>
                    </a:cubicBezTo>
                    <a:cubicBezTo>
                      <a:pt x="406" y="46"/>
                      <a:pt x="204" y="20"/>
                      <a:pt x="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4" name="Google Shape;4234;p9"/>
              <p:cNvSpPr/>
              <p:nvPr/>
            </p:nvSpPr>
            <p:spPr>
              <a:xfrm>
                <a:off x="3094125" y="4113475"/>
                <a:ext cx="16175" cy="16050"/>
              </a:xfrm>
              <a:custGeom>
                <a:avLst/>
                <a:gdLst/>
                <a:ahLst/>
                <a:cxnLst/>
                <a:rect l="l" t="t" r="r" b="b"/>
                <a:pathLst>
                  <a:path w="647" h="642" extrusionOk="0">
                    <a:moveTo>
                      <a:pt x="324" y="1"/>
                    </a:moveTo>
                    <a:cubicBezTo>
                      <a:pt x="322" y="1"/>
                      <a:pt x="320" y="1"/>
                      <a:pt x="318" y="1"/>
                    </a:cubicBezTo>
                    <a:cubicBezTo>
                      <a:pt x="140" y="4"/>
                      <a:pt x="0" y="150"/>
                      <a:pt x="3" y="328"/>
                    </a:cubicBezTo>
                    <a:cubicBezTo>
                      <a:pt x="8" y="502"/>
                      <a:pt x="151" y="641"/>
                      <a:pt x="324" y="641"/>
                    </a:cubicBezTo>
                    <a:cubicBezTo>
                      <a:pt x="326" y="641"/>
                      <a:pt x="328" y="641"/>
                      <a:pt x="330" y="641"/>
                    </a:cubicBezTo>
                    <a:cubicBezTo>
                      <a:pt x="506" y="638"/>
                      <a:pt x="646" y="492"/>
                      <a:pt x="643" y="314"/>
                    </a:cubicBezTo>
                    <a:cubicBezTo>
                      <a:pt x="640" y="140"/>
                      <a:pt x="497" y="1"/>
                      <a:pt x="324"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5" name="Google Shape;4235;p9"/>
              <p:cNvSpPr/>
              <p:nvPr/>
            </p:nvSpPr>
            <p:spPr>
              <a:xfrm>
                <a:off x="3094125" y="4079500"/>
                <a:ext cx="16175" cy="16000"/>
              </a:xfrm>
              <a:custGeom>
                <a:avLst/>
                <a:gdLst/>
                <a:ahLst/>
                <a:cxnLst/>
                <a:rect l="l" t="t" r="r" b="b"/>
                <a:pathLst>
                  <a:path w="647" h="640" extrusionOk="0">
                    <a:moveTo>
                      <a:pt x="326" y="1"/>
                    </a:moveTo>
                    <a:cubicBezTo>
                      <a:pt x="323" y="1"/>
                      <a:pt x="321" y="1"/>
                      <a:pt x="318" y="1"/>
                    </a:cubicBezTo>
                    <a:cubicBezTo>
                      <a:pt x="140" y="4"/>
                      <a:pt x="0" y="150"/>
                      <a:pt x="3" y="326"/>
                    </a:cubicBezTo>
                    <a:cubicBezTo>
                      <a:pt x="7" y="500"/>
                      <a:pt x="149" y="640"/>
                      <a:pt x="322" y="640"/>
                    </a:cubicBezTo>
                    <a:cubicBezTo>
                      <a:pt x="325" y="640"/>
                      <a:pt x="327" y="640"/>
                      <a:pt x="330" y="640"/>
                    </a:cubicBezTo>
                    <a:cubicBezTo>
                      <a:pt x="506" y="637"/>
                      <a:pt x="646" y="490"/>
                      <a:pt x="643" y="314"/>
                    </a:cubicBezTo>
                    <a:cubicBezTo>
                      <a:pt x="640" y="141"/>
                      <a:pt x="499" y="1"/>
                      <a:pt x="326"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6" name="Google Shape;4236;p9"/>
              <p:cNvSpPr/>
              <p:nvPr/>
            </p:nvSpPr>
            <p:spPr>
              <a:xfrm>
                <a:off x="3094225" y="4147550"/>
                <a:ext cx="16025" cy="16025"/>
              </a:xfrm>
              <a:custGeom>
                <a:avLst/>
                <a:gdLst/>
                <a:ahLst/>
                <a:cxnLst/>
                <a:rect l="l" t="t" r="r" b="b"/>
                <a:pathLst>
                  <a:path w="641" h="641" extrusionOk="0">
                    <a:moveTo>
                      <a:pt x="321" y="0"/>
                    </a:moveTo>
                    <a:cubicBezTo>
                      <a:pt x="144" y="0"/>
                      <a:pt x="1" y="143"/>
                      <a:pt x="1" y="319"/>
                    </a:cubicBezTo>
                    <a:cubicBezTo>
                      <a:pt x="1" y="497"/>
                      <a:pt x="144" y="640"/>
                      <a:pt x="321" y="640"/>
                    </a:cubicBezTo>
                    <a:cubicBezTo>
                      <a:pt x="498" y="640"/>
                      <a:pt x="641" y="497"/>
                      <a:pt x="641" y="319"/>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7" name="Google Shape;4237;p9"/>
              <p:cNvSpPr/>
              <p:nvPr/>
            </p:nvSpPr>
            <p:spPr>
              <a:xfrm>
                <a:off x="3094225" y="4215525"/>
                <a:ext cx="16025" cy="16050"/>
              </a:xfrm>
              <a:custGeom>
                <a:avLst/>
                <a:gdLst/>
                <a:ahLst/>
                <a:cxnLst/>
                <a:rect l="l" t="t" r="r" b="b"/>
                <a:pathLst>
                  <a:path w="641" h="642" extrusionOk="0">
                    <a:moveTo>
                      <a:pt x="321" y="1"/>
                    </a:moveTo>
                    <a:cubicBezTo>
                      <a:pt x="144" y="1"/>
                      <a:pt x="1" y="144"/>
                      <a:pt x="1" y="320"/>
                    </a:cubicBezTo>
                    <a:cubicBezTo>
                      <a:pt x="1" y="498"/>
                      <a:pt x="144" y="641"/>
                      <a:pt x="321" y="641"/>
                    </a:cubicBezTo>
                    <a:cubicBezTo>
                      <a:pt x="498" y="641"/>
                      <a:pt x="641" y="498"/>
                      <a:pt x="641" y="320"/>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8" name="Google Shape;4238;p9"/>
              <p:cNvSpPr/>
              <p:nvPr/>
            </p:nvSpPr>
            <p:spPr>
              <a:xfrm>
                <a:off x="3094225" y="4249500"/>
                <a:ext cx="16025" cy="16050"/>
              </a:xfrm>
              <a:custGeom>
                <a:avLst/>
                <a:gdLst/>
                <a:ahLst/>
                <a:cxnLst/>
                <a:rect l="l" t="t" r="r" b="b"/>
                <a:pathLst>
                  <a:path w="641" h="642" extrusionOk="0">
                    <a:moveTo>
                      <a:pt x="321" y="1"/>
                    </a:moveTo>
                    <a:cubicBezTo>
                      <a:pt x="144" y="1"/>
                      <a:pt x="1" y="144"/>
                      <a:pt x="1" y="322"/>
                    </a:cubicBezTo>
                    <a:cubicBezTo>
                      <a:pt x="1" y="498"/>
                      <a:pt x="144" y="641"/>
                      <a:pt x="321" y="641"/>
                    </a:cubicBezTo>
                    <a:cubicBezTo>
                      <a:pt x="498" y="641"/>
                      <a:pt x="641" y="498"/>
                      <a:pt x="641" y="322"/>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9" name="Google Shape;4239;p9"/>
              <p:cNvSpPr/>
              <p:nvPr/>
            </p:nvSpPr>
            <p:spPr>
              <a:xfrm>
                <a:off x="3133250" y="4487550"/>
                <a:ext cx="16025" cy="16025"/>
              </a:xfrm>
              <a:custGeom>
                <a:avLst/>
                <a:gdLst/>
                <a:ahLst/>
                <a:cxnLst/>
                <a:rect l="l" t="t" r="r" b="b"/>
                <a:pathLst>
                  <a:path w="641"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0" name="Google Shape;4240;p9"/>
              <p:cNvSpPr/>
              <p:nvPr/>
            </p:nvSpPr>
            <p:spPr>
              <a:xfrm>
                <a:off x="3094225" y="4283525"/>
                <a:ext cx="16025" cy="16025"/>
              </a:xfrm>
              <a:custGeom>
                <a:avLst/>
                <a:gdLst/>
                <a:ahLst/>
                <a:cxnLst/>
                <a:rect l="l" t="t" r="r" b="b"/>
                <a:pathLst>
                  <a:path w="641" h="641" extrusionOk="0">
                    <a:moveTo>
                      <a:pt x="321" y="1"/>
                    </a:moveTo>
                    <a:cubicBezTo>
                      <a:pt x="144" y="1"/>
                      <a:pt x="1" y="144"/>
                      <a:pt x="1" y="320"/>
                    </a:cubicBezTo>
                    <a:cubicBezTo>
                      <a:pt x="1" y="496"/>
                      <a:pt x="144" y="641"/>
                      <a:pt x="321" y="641"/>
                    </a:cubicBezTo>
                    <a:cubicBezTo>
                      <a:pt x="498" y="641"/>
                      <a:pt x="641" y="496"/>
                      <a:pt x="641" y="320"/>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1" name="Google Shape;4241;p9"/>
              <p:cNvSpPr/>
              <p:nvPr/>
            </p:nvSpPr>
            <p:spPr>
              <a:xfrm>
                <a:off x="3094225" y="4181525"/>
                <a:ext cx="16025" cy="16025"/>
              </a:xfrm>
              <a:custGeom>
                <a:avLst/>
                <a:gdLst/>
                <a:ahLst/>
                <a:cxnLst/>
                <a:rect l="l" t="t" r="r" b="b"/>
                <a:pathLst>
                  <a:path w="641" h="641" extrusionOk="0">
                    <a:moveTo>
                      <a:pt x="321" y="0"/>
                    </a:moveTo>
                    <a:cubicBezTo>
                      <a:pt x="144" y="0"/>
                      <a:pt x="1" y="143"/>
                      <a:pt x="1" y="321"/>
                    </a:cubicBezTo>
                    <a:cubicBezTo>
                      <a:pt x="1" y="497"/>
                      <a:pt x="144" y="641"/>
                      <a:pt x="321" y="641"/>
                    </a:cubicBezTo>
                    <a:cubicBezTo>
                      <a:pt x="498" y="641"/>
                      <a:pt x="641" y="497"/>
                      <a:pt x="641" y="321"/>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2" name="Google Shape;4242;p9"/>
              <p:cNvSpPr/>
              <p:nvPr/>
            </p:nvSpPr>
            <p:spPr>
              <a:xfrm>
                <a:off x="3133250" y="4317500"/>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3" name="Google Shape;4243;p9"/>
              <p:cNvSpPr/>
              <p:nvPr/>
            </p:nvSpPr>
            <p:spPr>
              <a:xfrm>
                <a:off x="3133250" y="4351475"/>
                <a:ext cx="16025" cy="16050"/>
              </a:xfrm>
              <a:custGeom>
                <a:avLst/>
                <a:gdLst/>
                <a:ahLst/>
                <a:cxnLst/>
                <a:rect l="l" t="t" r="r" b="b"/>
                <a:pathLst>
                  <a:path w="641"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4" name="Google Shape;4244;p9"/>
              <p:cNvSpPr/>
              <p:nvPr/>
            </p:nvSpPr>
            <p:spPr>
              <a:xfrm>
                <a:off x="3133250" y="4283525"/>
                <a:ext cx="16025" cy="16025"/>
              </a:xfrm>
              <a:custGeom>
                <a:avLst/>
                <a:gdLst/>
                <a:ahLst/>
                <a:cxnLst/>
                <a:rect l="l" t="t" r="r" b="b"/>
                <a:pathLst>
                  <a:path w="641"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5" name="Google Shape;4245;p9"/>
              <p:cNvSpPr/>
              <p:nvPr/>
            </p:nvSpPr>
            <p:spPr>
              <a:xfrm>
                <a:off x="3133250" y="4385500"/>
                <a:ext cx="16025" cy="16025"/>
              </a:xfrm>
              <a:custGeom>
                <a:avLst/>
                <a:gdLst/>
                <a:ahLst/>
                <a:cxnLst/>
                <a:rect l="l" t="t" r="r" b="b"/>
                <a:pathLst>
                  <a:path w="641"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6" name="Google Shape;4246;p9"/>
              <p:cNvSpPr/>
              <p:nvPr/>
            </p:nvSpPr>
            <p:spPr>
              <a:xfrm>
                <a:off x="3133250" y="4453525"/>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7" name="Google Shape;4247;p9"/>
              <p:cNvSpPr/>
              <p:nvPr/>
            </p:nvSpPr>
            <p:spPr>
              <a:xfrm>
                <a:off x="3133250" y="4419550"/>
                <a:ext cx="16025" cy="16025"/>
              </a:xfrm>
              <a:custGeom>
                <a:avLst/>
                <a:gdLst/>
                <a:ahLst/>
                <a:cxnLst/>
                <a:rect l="l" t="t" r="r" b="b"/>
                <a:pathLst>
                  <a:path w="641"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8" name="Google Shape;4248;p9"/>
              <p:cNvSpPr/>
              <p:nvPr/>
            </p:nvSpPr>
            <p:spPr>
              <a:xfrm>
                <a:off x="3133250" y="4249500"/>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9" name="Google Shape;4249;p9"/>
              <p:cNvSpPr/>
              <p:nvPr/>
            </p:nvSpPr>
            <p:spPr>
              <a:xfrm>
                <a:off x="3133250" y="4045525"/>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0" name="Google Shape;4250;p9"/>
              <p:cNvSpPr/>
              <p:nvPr/>
            </p:nvSpPr>
            <p:spPr>
              <a:xfrm>
                <a:off x="3133250" y="3977500"/>
                <a:ext cx="16025" cy="16025"/>
              </a:xfrm>
              <a:custGeom>
                <a:avLst/>
                <a:gdLst/>
                <a:ahLst/>
                <a:cxnLst/>
                <a:rect l="l" t="t" r="r" b="b"/>
                <a:pathLst>
                  <a:path w="641"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1" name="Google Shape;4251;p9"/>
              <p:cNvSpPr/>
              <p:nvPr/>
            </p:nvSpPr>
            <p:spPr>
              <a:xfrm>
                <a:off x="3133250" y="4079550"/>
                <a:ext cx="16025" cy="16025"/>
              </a:xfrm>
              <a:custGeom>
                <a:avLst/>
                <a:gdLst/>
                <a:ahLst/>
                <a:cxnLst/>
                <a:rect l="l" t="t" r="r" b="b"/>
                <a:pathLst>
                  <a:path w="641" h="641" extrusionOk="0">
                    <a:moveTo>
                      <a:pt x="322" y="0"/>
                    </a:moveTo>
                    <a:cubicBezTo>
                      <a:pt x="144" y="0"/>
                      <a:pt x="1" y="143"/>
                      <a:pt x="1" y="320"/>
                    </a:cubicBezTo>
                    <a:cubicBezTo>
                      <a:pt x="1" y="496"/>
                      <a:pt x="144" y="641"/>
                      <a:pt x="322" y="641"/>
                    </a:cubicBezTo>
                    <a:cubicBezTo>
                      <a:pt x="498" y="641"/>
                      <a:pt x="641" y="496"/>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2" name="Google Shape;4252;p9"/>
              <p:cNvSpPr/>
              <p:nvPr/>
            </p:nvSpPr>
            <p:spPr>
              <a:xfrm>
                <a:off x="3211300" y="4385500"/>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3" name="Google Shape;4253;p9"/>
              <p:cNvSpPr/>
              <p:nvPr/>
            </p:nvSpPr>
            <p:spPr>
              <a:xfrm>
                <a:off x="3133250" y="4215525"/>
                <a:ext cx="16025" cy="16050"/>
              </a:xfrm>
              <a:custGeom>
                <a:avLst/>
                <a:gdLst/>
                <a:ahLst/>
                <a:cxnLst/>
                <a:rect l="l" t="t" r="r" b="b"/>
                <a:pathLst>
                  <a:path w="641"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4" name="Google Shape;4254;p9"/>
              <p:cNvSpPr/>
              <p:nvPr/>
            </p:nvSpPr>
            <p:spPr>
              <a:xfrm>
                <a:off x="3133250" y="4113525"/>
                <a:ext cx="16025" cy="16025"/>
              </a:xfrm>
              <a:custGeom>
                <a:avLst/>
                <a:gdLst/>
                <a:ahLst/>
                <a:cxnLst/>
                <a:rect l="l" t="t" r="r" b="b"/>
                <a:pathLst>
                  <a:path w="641"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5" name="Google Shape;4255;p9"/>
              <p:cNvSpPr/>
              <p:nvPr/>
            </p:nvSpPr>
            <p:spPr>
              <a:xfrm>
                <a:off x="3133250" y="4181525"/>
                <a:ext cx="16025" cy="16025"/>
              </a:xfrm>
              <a:custGeom>
                <a:avLst/>
                <a:gdLst/>
                <a:ahLst/>
                <a:cxnLst/>
                <a:rect l="l" t="t" r="r" b="b"/>
                <a:pathLst>
                  <a:path w="641"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6" name="Google Shape;4256;p9"/>
              <p:cNvSpPr/>
              <p:nvPr/>
            </p:nvSpPr>
            <p:spPr>
              <a:xfrm>
                <a:off x="3133250" y="4147550"/>
                <a:ext cx="16025" cy="16025"/>
              </a:xfrm>
              <a:custGeom>
                <a:avLst/>
                <a:gdLst/>
                <a:ahLst/>
                <a:cxnLst/>
                <a:rect l="l" t="t" r="r" b="b"/>
                <a:pathLst>
                  <a:path w="641"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7" name="Google Shape;4257;p9"/>
              <p:cNvSpPr/>
              <p:nvPr/>
            </p:nvSpPr>
            <p:spPr>
              <a:xfrm>
                <a:off x="3367450" y="4419550"/>
                <a:ext cx="16025" cy="16025"/>
              </a:xfrm>
              <a:custGeom>
                <a:avLst/>
                <a:gdLst/>
                <a:ahLst/>
                <a:cxnLst/>
                <a:rect l="l" t="t" r="r" b="b"/>
                <a:pathLst>
                  <a:path w="641" h="641" extrusionOk="0">
                    <a:moveTo>
                      <a:pt x="320" y="1"/>
                    </a:moveTo>
                    <a:cubicBezTo>
                      <a:pt x="143" y="1"/>
                      <a:pt x="0" y="144"/>
                      <a:pt x="0" y="320"/>
                    </a:cubicBezTo>
                    <a:cubicBezTo>
                      <a:pt x="0" y="498"/>
                      <a:pt x="143"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8" name="Google Shape;4258;p9"/>
              <p:cNvSpPr/>
              <p:nvPr/>
            </p:nvSpPr>
            <p:spPr>
              <a:xfrm>
                <a:off x="3328375"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9" name="Google Shape;4259;p9"/>
              <p:cNvSpPr/>
              <p:nvPr/>
            </p:nvSpPr>
            <p:spPr>
              <a:xfrm>
                <a:off x="3328375"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0" name="Google Shape;4260;p9"/>
              <p:cNvSpPr/>
              <p:nvPr/>
            </p:nvSpPr>
            <p:spPr>
              <a:xfrm>
                <a:off x="3328375"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1" name="Google Shape;4261;p9"/>
              <p:cNvSpPr/>
              <p:nvPr/>
            </p:nvSpPr>
            <p:spPr>
              <a:xfrm>
                <a:off x="3328375"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2" name="Google Shape;4262;p9"/>
              <p:cNvSpPr/>
              <p:nvPr/>
            </p:nvSpPr>
            <p:spPr>
              <a:xfrm>
                <a:off x="3328375"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3" name="Google Shape;4263;p9"/>
              <p:cNvSpPr/>
              <p:nvPr/>
            </p:nvSpPr>
            <p:spPr>
              <a:xfrm>
                <a:off x="3328375"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4" name="Google Shape;4264;p9"/>
              <p:cNvSpPr/>
              <p:nvPr/>
            </p:nvSpPr>
            <p:spPr>
              <a:xfrm>
                <a:off x="3328375"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5" name="Google Shape;4265;p9"/>
              <p:cNvSpPr/>
              <p:nvPr/>
            </p:nvSpPr>
            <p:spPr>
              <a:xfrm>
                <a:off x="3328375"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6" name="Google Shape;4266;p9"/>
              <p:cNvSpPr/>
              <p:nvPr/>
            </p:nvSpPr>
            <p:spPr>
              <a:xfrm>
                <a:off x="3289350"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7" name="Google Shape;4267;p9"/>
              <p:cNvSpPr/>
              <p:nvPr/>
            </p:nvSpPr>
            <p:spPr>
              <a:xfrm>
                <a:off x="3289350" y="4487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8" name="Google Shape;4268;p9"/>
              <p:cNvSpPr/>
              <p:nvPr/>
            </p:nvSpPr>
            <p:spPr>
              <a:xfrm>
                <a:off x="3289350"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9" name="Google Shape;4269;p9"/>
              <p:cNvSpPr/>
              <p:nvPr/>
            </p:nvSpPr>
            <p:spPr>
              <a:xfrm>
                <a:off x="3289350"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0" name="Google Shape;4270;p9"/>
              <p:cNvSpPr/>
              <p:nvPr/>
            </p:nvSpPr>
            <p:spPr>
              <a:xfrm>
                <a:off x="3289350"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1" name="Google Shape;4271;p9"/>
              <p:cNvSpPr/>
              <p:nvPr/>
            </p:nvSpPr>
            <p:spPr>
              <a:xfrm>
                <a:off x="3328375" y="4079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2" name="Google Shape;4272;p9"/>
              <p:cNvSpPr/>
              <p:nvPr/>
            </p:nvSpPr>
            <p:spPr>
              <a:xfrm>
                <a:off x="3328375" y="4113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3" name="Google Shape;4273;p9"/>
              <p:cNvSpPr/>
              <p:nvPr/>
            </p:nvSpPr>
            <p:spPr>
              <a:xfrm>
                <a:off x="3328375" y="4047150"/>
                <a:ext cx="14125" cy="14425"/>
              </a:xfrm>
              <a:custGeom>
                <a:avLst/>
                <a:gdLst/>
                <a:ahLst/>
                <a:cxnLst/>
                <a:rect l="l" t="t" r="r" b="b"/>
                <a:pathLst>
                  <a:path w="565" h="577" extrusionOk="0">
                    <a:moveTo>
                      <a:pt x="129" y="0"/>
                    </a:moveTo>
                    <a:cubicBezTo>
                      <a:pt x="52" y="58"/>
                      <a:pt x="1" y="151"/>
                      <a:pt x="1" y="257"/>
                    </a:cubicBezTo>
                    <a:cubicBezTo>
                      <a:pt x="1" y="433"/>
                      <a:pt x="144" y="576"/>
                      <a:pt x="322" y="576"/>
                    </a:cubicBezTo>
                    <a:cubicBezTo>
                      <a:pt x="420" y="576"/>
                      <a:pt x="506" y="531"/>
                      <a:pt x="564" y="462"/>
                    </a:cubicBezTo>
                    <a:cubicBezTo>
                      <a:pt x="423" y="305"/>
                      <a:pt x="278" y="151"/>
                      <a:pt x="129"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4" name="Google Shape;4274;p9"/>
              <p:cNvSpPr/>
              <p:nvPr/>
            </p:nvSpPr>
            <p:spPr>
              <a:xfrm>
                <a:off x="3328375"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5" name="Google Shape;4275;p9"/>
              <p:cNvSpPr/>
              <p:nvPr/>
            </p:nvSpPr>
            <p:spPr>
              <a:xfrm>
                <a:off x="3367450" y="4385500"/>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6" name="Google Shape;4276;p9"/>
              <p:cNvSpPr/>
              <p:nvPr/>
            </p:nvSpPr>
            <p:spPr>
              <a:xfrm>
                <a:off x="3406475" y="4182050"/>
                <a:ext cx="9525" cy="15500"/>
              </a:xfrm>
              <a:custGeom>
                <a:avLst/>
                <a:gdLst/>
                <a:ahLst/>
                <a:cxnLst/>
                <a:rect l="l" t="t" r="r" b="b"/>
                <a:pathLst>
                  <a:path w="381" h="620" extrusionOk="0">
                    <a:moveTo>
                      <a:pt x="213" y="0"/>
                    </a:moveTo>
                    <a:cubicBezTo>
                      <a:pt x="89" y="44"/>
                      <a:pt x="0" y="160"/>
                      <a:pt x="0" y="300"/>
                    </a:cubicBezTo>
                    <a:cubicBezTo>
                      <a:pt x="0" y="476"/>
                      <a:pt x="143" y="620"/>
                      <a:pt x="320" y="620"/>
                    </a:cubicBezTo>
                    <a:cubicBezTo>
                      <a:pt x="341" y="620"/>
                      <a:pt x="360" y="618"/>
                      <a:pt x="380" y="614"/>
                    </a:cubicBezTo>
                    <a:cubicBezTo>
                      <a:pt x="330" y="407"/>
                      <a:pt x="275" y="202"/>
                      <a:pt x="213"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7" name="Google Shape;4277;p9"/>
              <p:cNvSpPr/>
              <p:nvPr/>
            </p:nvSpPr>
            <p:spPr>
              <a:xfrm>
                <a:off x="3367450" y="4351475"/>
                <a:ext cx="16025" cy="16050"/>
              </a:xfrm>
              <a:custGeom>
                <a:avLst/>
                <a:gdLst/>
                <a:ahLst/>
                <a:cxnLst/>
                <a:rect l="l" t="t" r="r" b="b"/>
                <a:pathLst>
                  <a:path w="641" h="642" extrusionOk="0">
                    <a:moveTo>
                      <a:pt x="320" y="1"/>
                    </a:moveTo>
                    <a:cubicBezTo>
                      <a:pt x="143" y="1"/>
                      <a:pt x="0" y="145"/>
                      <a:pt x="0" y="322"/>
                    </a:cubicBezTo>
                    <a:cubicBezTo>
                      <a:pt x="0" y="498"/>
                      <a:pt x="143"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8" name="Google Shape;4278;p9"/>
              <p:cNvSpPr/>
              <p:nvPr/>
            </p:nvSpPr>
            <p:spPr>
              <a:xfrm>
                <a:off x="3094125" y="4045500"/>
                <a:ext cx="16175" cy="16025"/>
              </a:xfrm>
              <a:custGeom>
                <a:avLst/>
                <a:gdLst/>
                <a:ahLst/>
                <a:cxnLst/>
                <a:rect l="l" t="t" r="r" b="b"/>
                <a:pathLst>
                  <a:path w="647" h="641" extrusionOk="0">
                    <a:moveTo>
                      <a:pt x="324" y="0"/>
                    </a:moveTo>
                    <a:cubicBezTo>
                      <a:pt x="322" y="0"/>
                      <a:pt x="320" y="0"/>
                      <a:pt x="318" y="0"/>
                    </a:cubicBezTo>
                    <a:cubicBezTo>
                      <a:pt x="140" y="3"/>
                      <a:pt x="0" y="149"/>
                      <a:pt x="3" y="327"/>
                    </a:cubicBezTo>
                    <a:cubicBezTo>
                      <a:pt x="8" y="502"/>
                      <a:pt x="151" y="641"/>
                      <a:pt x="324" y="641"/>
                    </a:cubicBezTo>
                    <a:cubicBezTo>
                      <a:pt x="326" y="641"/>
                      <a:pt x="328" y="641"/>
                      <a:pt x="330" y="641"/>
                    </a:cubicBezTo>
                    <a:cubicBezTo>
                      <a:pt x="506" y="638"/>
                      <a:pt x="646" y="491"/>
                      <a:pt x="643" y="314"/>
                    </a:cubicBezTo>
                    <a:cubicBezTo>
                      <a:pt x="640" y="139"/>
                      <a:pt x="497" y="0"/>
                      <a:pt x="324"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9" name="Google Shape;4279;p9"/>
              <p:cNvSpPr/>
              <p:nvPr/>
            </p:nvSpPr>
            <p:spPr>
              <a:xfrm>
                <a:off x="3406475" y="4215525"/>
                <a:ext cx="15275" cy="16050"/>
              </a:xfrm>
              <a:custGeom>
                <a:avLst/>
                <a:gdLst/>
                <a:ahLst/>
                <a:cxnLst/>
                <a:rect l="l" t="t" r="r" b="b"/>
                <a:pathLst>
                  <a:path w="611" h="642" extrusionOk="0">
                    <a:moveTo>
                      <a:pt x="320" y="1"/>
                    </a:moveTo>
                    <a:cubicBezTo>
                      <a:pt x="143" y="1"/>
                      <a:pt x="0" y="144"/>
                      <a:pt x="0" y="320"/>
                    </a:cubicBezTo>
                    <a:cubicBezTo>
                      <a:pt x="0" y="498"/>
                      <a:pt x="143" y="641"/>
                      <a:pt x="320" y="641"/>
                    </a:cubicBezTo>
                    <a:cubicBezTo>
                      <a:pt x="451" y="641"/>
                      <a:pt x="561" y="563"/>
                      <a:pt x="611" y="453"/>
                    </a:cubicBezTo>
                    <a:cubicBezTo>
                      <a:pt x="594" y="335"/>
                      <a:pt x="574" y="219"/>
                      <a:pt x="553" y="103"/>
                    </a:cubicBezTo>
                    <a:cubicBezTo>
                      <a:pt x="496" y="40"/>
                      <a:pt x="413"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0" name="Google Shape;4280;p9"/>
              <p:cNvSpPr/>
              <p:nvPr/>
            </p:nvSpPr>
            <p:spPr>
              <a:xfrm>
                <a:off x="3406475"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1" name="Google Shape;4281;p9"/>
              <p:cNvSpPr/>
              <p:nvPr/>
            </p:nvSpPr>
            <p:spPr>
              <a:xfrm>
                <a:off x="3406475"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2" name="Google Shape;4282;p9"/>
              <p:cNvSpPr/>
              <p:nvPr/>
            </p:nvSpPr>
            <p:spPr>
              <a:xfrm>
                <a:off x="3367450" y="4147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3" name="Google Shape;4283;p9"/>
              <p:cNvSpPr/>
              <p:nvPr/>
            </p:nvSpPr>
            <p:spPr>
              <a:xfrm>
                <a:off x="3367450" y="4181525"/>
                <a:ext cx="16025" cy="16025"/>
              </a:xfrm>
              <a:custGeom>
                <a:avLst/>
                <a:gdLst/>
                <a:ahLst/>
                <a:cxnLst/>
                <a:rect l="l" t="t" r="r" b="b"/>
                <a:pathLst>
                  <a:path w="641" h="641" extrusionOk="0">
                    <a:moveTo>
                      <a:pt x="320" y="0"/>
                    </a:moveTo>
                    <a:cubicBezTo>
                      <a:pt x="143" y="0"/>
                      <a:pt x="0" y="143"/>
                      <a:pt x="0" y="321"/>
                    </a:cubicBezTo>
                    <a:cubicBezTo>
                      <a:pt x="0" y="497"/>
                      <a:pt x="143"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4" name="Google Shape;4284;p9"/>
              <p:cNvSpPr/>
              <p:nvPr/>
            </p:nvSpPr>
            <p:spPr>
              <a:xfrm>
                <a:off x="3328375"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5" name="Google Shape;4285;p9"/>
              <p:cNvSpPr/>
              <p:nvPr/>
            </p:nvSpPr>
            <p:spPr>
              <a:xfrm>
                <a:off x="3367450" y="4317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6" name="Google Shape;4286;p9"/>
              <p:cNvSpPr/>
              <p:nvPr/>
            </p:nvSpPr>
            <p:spPr>
              <a:xfrm>
                <a:off x="3367450" y="4113525"/>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7" name="Google Shape;4287;p9"/>
              <p:cNvSpPr/>
              <p:nvPr/>
            </p:nvSpPr>
            <p:spPr>
              <a:xfrm>
                <a:off x="3367450" y="4215525"/>
                <a:ext cx="16025" cy="16050"/>
              </a:xfrm>
              <a:custGeom>
                <a:avLst/>
                <a:gdLst/>
                <a:ahLst/>
                <a:cxnLst/>
                <a:rect l="l" t="t" r="r" b="b"/>
                <a:pathLst>
                  <a:path w="641" h="642" extrusionOk="0">
                    <a:moveTo>
                      <a:pt x="320" y="1"/>
                    </a:moveTo>
                    <a:cubicBezTo>
                      <a:pt x="143" y="1"/>
                      <a:pt x="0" y="144"/>
                      <a:pt x="0" y="320"/>
                    </a:cubicBezTo>
                    <a:cubicBezTo>
                      <a:pt x="0" y="498"/>
                      <a:pt x="143"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8" name="Google Shape;4288;p9"/>
              <p:cNvSpPr/>
              <p:nvPr/>
            </p:nvSpPr>
            <p:spPr>
              <a:xfrm>
                <a:off x="3367450"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9" name="Google Shape;4289;p9"/>
              <p:cNvSpPr/>
              <p:nvPr/>
            </p:nvSpPr>
            <p:spPr>
              <a:xfrm>
                <a:off x="3367450"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0" name="Google Shape;4290;p9"/>
              <p:cNvSpPr/>
              <p:nvPr/>
            </p:nvSpPr>
            <p:spPr>
              <a:xfrm>
                <a:off x="3289350"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1" name="Google Shape;4291;p9"/>
              <p:cNvSpPr/>
              <p:nvPr/>
            </p:nvSpPr>
            <p:spPr>
              <a:xfrm>
                <a:off x="3250325" y="4181525"/>
                <a:ext cx="16050" cy="16025"/>
              </a:xfrm>
              <a:custGeom>
                <a:avLst/>
                <a:gdLst/>
                <a:ahLst/>
                <a:cxnLst/>
                <a:rect l="l" t="t" r="r" b="b"/>
                <a:pathLst>
                  <a:path w="642"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2" name="Google Shape;4292;p9"/>
              <p:cNvSpPr/>
              <p:nvPr/>
            </p:nvSpPr>
            <p:spPr>
              <a:xfrm>
                <a:off x="3250325" y="4079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3" name="Google Shape;4293;p9"/>
              <p:cNvSpPr/>
              <p:nvPr/>
            </p:nvSpPr>
            <p:spPr>
              <a:xfrm>
                <a:off x="3250325" y="4113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4" name="Google Shape;4294;p9"/>
              <p:cNvSpPr/>
              <p:nvPr/>
            </p:nvSpPr>
            <p:spPr>
              <a:xfrm>
                <a:off x="3250325" y="4147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5" name="Google Shape;4295;p9"/>
              <p:cNvSpPr/>
              <p:nvPr/>
            </p:nvSpPr>
            <p:spPr>
              <a:xfrm>
                <a:off x="3250325" y="4283525"/>
                <a:ext cx="16050" cy="16025"/>
              </a:xfrm>
              <a:custGeom>
                <a:avLst/>
                <a:gdLst/>
                <a:ahLst/>
                <a:cxnLst/>
                <a:rect l="l" t="t" r="r" b="b"/>
                <a:pathLst>
                  <a:path w="642"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6" name="Google Shape;4296;p9"/>
              <p:cNvSpPr/>
              <p:nvPr/>
            </p:nvSpPr>
            <p:spPr>
              <a:xfrm>
                <a:off x="3250325" y="4317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7" name="Google Shape;4297;p9"/>
              <p:cNvSpPr/>
              <p:nvPr/>
            </p:nvSpPr>
            <p:spPr>
              <a:xfrm>
                <a:off x="3250325" y="4249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8" name="Google Shape;4298;p9"/>
              <p:cNvSpPr/>
              <p:nvPr/>
            </p:nvSpPr>
            <p:spPr>
              <a:xfrm>
                <a:off x="3250325" y="4215525"/>
                <a:ext cx="16050" cy="16050"/>
              </a:xfrm>
              <a:custGeom>
                <a:avLst/>
                <a:gdLst/>
                <a:ahLst/>
                <a:cxnLst/>
                <a:rect l="l" t="t" r="r" b="b"/>
                <a:pathLst>
                  <a:path w="642"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9" name="Google Shape;4299;p9"/>
              <p:cNvSpPr/>
              <p:nvPr/>
            </p:nvSpPr>
            <p:spPr>
              <a:xfrm>
                <a:off x="3211300" y="4487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0" name="Google Shape;4300;p9"/>
              <p:cNvSpPr/>
              <p:nvPr/>
            </p:nvSpPr>
            <p:spPr>
              <a:xfrm>
                <a:off x="3211300" y="4555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1" name="Google Shape;4301;p9"/>
              <p:cNvSpPr/>
              <p:nvPr/>
            </p:nvSpPr>
            <p:spPr>
              <a:xfrm>
                <a:off x="3211300" y="4453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2" name="Google Shape;4302;p9"/>
              <p:cNvSpPr/>
              <p:nvPr/>
            </p:nvSpPr>
            <p:spPr>
              <a:xfrm>
                <a:off x="3211300" y="4521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3" name="Google Shape;4303;p9"/>
              <p:cNvSpPr/>
              <p:nvPr/>
            </p:nvSpPr>
            <p:spPr>
              <a:xfrm>
                <a:off x="3250325" y="4011475"/>
                <a:ext cx="16050" cy="16025"/>
              </a:xfrm>
              <a:custGeom>
                <a:avLst/>
                <a:gdLst/>
                <a:ahLst/>
                <a:cxnLst/>
                <a:rect l="l" t="t" r="r" b="b"/>
                <a:pathLst>
                  <a:path w="642" h="641" extrusionOk="0">
                    <a:moveTo>
                      <a:pt x="320" y="1"/>
                    </a:moveTo>
                    <a:cubicBezTo>
                      <a:pt x="144" y="1"/>
                      <a:pt x="1" y="144"/>
                      <a:pt x="1" y="321"/>
                    </a:cubicBezTo>
                    <a:cubicBezTo>
                      <a:pt x="1" y="498"/>
                      <a:pt x="144" y="641"/>
                      <a:pt x="320" y="641"/>
                    </a:cubicBezTo>
                    <a:cubicBezTo>
                      <a:pt x="498" y="641"/>
                      <a:pt x="641" y="498"/>
                      <a:pt x="641" y="321"/>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4" name="Google Shape;4304;p9"/>
              <p:cNvSpPr/>
              <p:nvPr/>
            </p:nvSpPr>
            <p:spPr>
              <a:xfrm>
                <a:off x="3250325" y="4045500"/>
                <a:ext cx="16050" cy="16025"/>
              </a:xfrm>
              <a:custGeom>
                <a:avLst/>
                <a:gdLst/>
                <a:ahLst/>
                <a:cxnLst/>
                <a:rect l="l" t="t" r="r" b="b"/>
                <a:pathLst>
                  <a:path w="642" h="641" extrusionOk="0">
                    <a:moveTo>
                      <a:pt x="320" y="0"/>
                    </a:moveTo>
                    <a:cubicBezTo>
                      <a:pt x="144" y="0"/>
                      <a:pt x="1" y="143"/>
                      <a:pt x="1" y="320"/>
                    </a:cubicBezTo>
                    <a:cubicBezTo>
                      <a:pt x="1" y="497"/>
                      <a:pt x="144" y="641"/>
                      <a:pt x="320" y="641"/>
                    </a:cubicBezTo>
                    <a:cubicBezTo>
                      <a:pt x="498" y="641"/>
                      <a:pt x="641" y="497"/>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5" name="Google Shape;4305;p9"/>
              <p:cNvSpPr/>
              <p:nvPr/>
            </p:nvSpPr>
            <p:spPr>
              <a:xfrm>
                <a:off x="3289350"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6" name="Google Shape;4306;p9"/>
              <p:cNvSpPr/>
              <p:nvPr/>
            </p:nvSpPr>
            <p:spPr>
              <a:xfrm>
                <a:off x="3289350"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7" name="Google Shape;4307;p9"/>
              <p:cNvSpPr/>
              <p:nvPr/>
            </p:nvSpPr>
            <p:spPr>
              <a:xfrm>
                <a:off x="3289350" y="4113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8" name="Google Shape;4308;p9"/>
              <p:cNvSpPr/>
              <p:nvPr/>
            </p:nvSpPr>
            <p:spPr>
              <a:xfrm>
                <a:off x="3289350"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9" name="Google Shape;4309;p9"/>
              <p:cNvSpPr/>
              <p:nvPr/>
            </p:nvSpPr>
            <p:spPr>
              <a:xfrm>
                <a:off x="3211300" y="4419550"/>
                <a:ext cx="16050" cy="16025"/>
              </a:xfrm>
              <a:custGeom>
                <a:avLst/>
                <a:gdLst/>
                <a:ahLst/>
                <a:cxnLst/>
                <a:rect l="l" t="t" r="r" b="b"/>
                <a:pathLst>
                  <a:path w="642"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0" name="Google Shape;4310;p9"/>
              <p:cNvSpPr/>
              <p:nvPr/>
            </p:nvSpPr>
            <p:spPr>
              <a:xfrm>
                <a:off x="3250325" y="4351475"/>
                <a:ext cx="16050" cy="16050"/>
              </a:xfrm>
              <a:custGeom>
                <a:avLst/>
                <a:gdLst/>
                <a:ahLst/>
                <a:cxnLst/>
                <a:rect l="l" t="t" r="r" b="b"/>
                <a:pathLst>
                  <a:path w="642"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1" name="Google Shape;4311;p9"/>
              <p:cNvSpPr/>
              <p:nvPr/>
            </p:nvSpPr>
            <p:spPr>
              <a:xfrm>
                <a:off x="3289350"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2" name="Google Shape;4312;p9"/>
              <p:cNvSpPr/>
              <p:nvPr/>
            </p:nvSpPr>
            <p:spPr>
              <a:xfrm>
                <a:off x="3289350"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3" name="Google Shape;4313;p9"/>
              <p:cNvSpPr/>
              <p:nvPr/>
            </p:nvSpPr>
            <p:spPr>
              <a:xfrm>
                <a:off x="3289350" y="4079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4" name="Google Shape;4314;p9"/>
              <p:cNvSpPr/>
              <p:nvPr/>
            </p:nvSpPr>
            <p:spPr>
              <a:xfrm>
                <a:off x="3250325" y="4419550"/>
                <a:ext cx="16050" cy="16025"/>
              </a:xfrm>
              <a:custGeom>
                <a:avLst/>
                <a:gdLst/>
                <a:ahLst/>
                <a:cxnLst/>
                <a:rect l="l" t="t" r="r" b="b"/>
                <a:pathLst>
                  <a:path w="642"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5" name="Google Shape;4315;p9"/>
              <p:cNvSpPr/>
              <p:nvPr/>
            </p:nvSpPr>
            <p:spPr>
              <a:xfrm>
                <a:off x="3250325" y="4385500"/>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6" name="Google Shape;4316;p9"/>
              <p:cNvSpPr/>
              <p:nvPr/>
            </p:nvSpPr>
            <p:spPr>
              <a:xfrm>
                <a:off x="3250325" y="4453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7" name="Google Shape;4317;p9"/>
              <p:cNvSpPr/>
              <p:nvPr/>
            </p:nvSpPr>
            <p:spPr>
              <a:xfrm>
                <a:off x="3289350" y="4013325"/>
                <a:ext cx="15275" cy="14175"/>
              </a:xfrm>
              <a:custGeom>
                <a:avLst/>
                <a:gdLst/>
                <a:ahLst/>
                <a:cxnLst/>
                <a:rect l="l" t="t" r="r" b="b"/>
                <a:pathLst>
                  <a:path w="611" h="567" extrusionOk="0">
                    <a:moveTo>
                      <a:pt x="118" y="0"/>
                    </a:moveTo>
                    <a:cubicBezTo>
                      <a:pt x="47" y="61"/>
                      <a:pt x="1" y="150"/>
                      <a:pt x="1" y="247"/>
                    </a:cubicBezTo>
                    <a:cubicBezTo>
                      <a:pt x="1" y="424"/>
                      <a:pt x="144" y="567"/>
                      <a:pt x="322" y="567"/>
                    </a:cubicBezTo>
                    <a:cubicBezTo>
                      <a:pt x="451" y="567"/>
                      <a:pt x="563" y="490"/>
                      <a:pt x="611" y="379"/>
                    </a:cubicBezTo>
                    <a:cubicBezTo>
                      <a:pt x="448" y="249"/>
                      <a:pt x="285" y="122"/>
                      <a:pt x="118"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8" name="Google Shape;4318;p9"/>
              <p:cNvSpPr/>
              <p:nvPr/>
            </p:nvSpPr>
            <p:spPr>
              <a:xfrm>
                <a:off x="3289350" y="4045500"/>
                <a:ext cx="16050" cy="16025"/>
              </a:xfrm>
              <a:custGeom>
                <a:avLst/>
                <a:gdLst/>
                <a:ahLst/>
                <a:cxnLst/>
                <a:rect l="l" t="t" r="r" b="b"/>
                <a:pathLst>
                  <a:path w="642" h="641" extrusionOk="0">
                    <a:moveTo>
                      <a:pt x="322" y="0"/>
                    </a:moveTo>
                    <a:cubicBezTo>
                      <a:pt x="144" y="0"/>
                      <a:pt x="1" y="143"/>
                      <a:pt x="1" y="320"/>
                    </a:cubicBezTo>
                    <a:cubicBezTo>
                      <a:pt x="1" y="497"/>
                      <a:pt x="144" y="641"/>
                      <a:pt x="322" y="641"/>
                    </a:cubicBezTo>
                    <a:cubicBezTo>
                      <a:pt x="498" y="641"/>
                      <a:pt x="641" y="497"/>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9" name="Google Shape;4319;p9"/>
              <p:cNvSpPr/>
              <p:nvPr/>
            </p:nvSpPr>
            <p:spPr>
              <a:xfrm>
                <a:off x="3250325" y="4521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0" name="Google Shape;4320;p9"/>
              <p:cNvSpPr/>
              <p:nvPr/>
            </p:nvSpPr>
            <p:spPr>
              <a:xfrm>
                <a:off x="3250325" y="4487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1" name="Google Shape;4321;p9"/>
              <p:cNvSpPr/>
              <p:nvPr/>
            </p:nvSpPr>
            <p:spPr>
              <a:xfrm>
                <a:off x="2899050" y="4453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2" name="Google Shape;4322;p9"/>
              <p:cNvSpPr/>
              <p:nvPr/>
            </p:nvSpPr>
            <p:spPr>
              <a:xfrm>
                <a:off x="2899050" y="4079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3" name="Google Shape;4323;p9"/>
              <p:cNvSpPr/>
              <p:nvPr/>
            </p:nvSpPr>
            <p:spPr>
              <a:xfrm>
                <a:off x="2862000" y="4047150"/>
                <a:ext cx="14100" cy="14425"/>
              </a:xfrm>
              <a:custGeom>
                <a:avLst/>
                <a:gdLst/>
                <a:ahLst/>
                <a:cxnLst/>
                <a:rect l="l" t="t" r="r" b="b"/>
                <a:pathLst>
                  <a:path w="564" h="577" extrusionOk="0">
                    <a:moveTo>
                      <a:pt x="436" y="0"/>
                    </a:moveTo>
                    <a:cubicBezTo>
                      <a:pt x="287" y="151"/>
                      <a:pt x="142" y="303"/>
                      <a:pt x="0" y="462"/>
                    </a:cubicBezTo>
                    <a:cubicBezTo>
                      <a:pt x="57" y="531"/>
                      <a:pt x="143" y="576"/>
                      <a:pt x="243" y="576"/>
                    </a:cubicBezTo>
                    <a:cubicBezTo>
                      <a:pt x="421" y="576"/>
                      <a:pt x="564" y="433"/>
                      <a:pt x="564" y="257"/>
                    </a:cubicBezTo>
                    <a:cubicBezTo>
                      <a:pt x="564" y="151"/>
                      <a:pt x="513" y="58"/>
                      <a:pt x="43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4" name="Google Shape;4324;p9"/>
              <p:cNvSpPr/>
              <p:nvPr/>
            </p:nvSpPr>
            <p:spPr>
              <a:xfrm>
                <a:off x="2899050" y="4045500"/>
                <a:ext cx="16050" cy="16025"/>
              </a:xfrm>
              <a:custGeom>
                <a:avLst/>
                <a:gdLst/>
                <a:ahLst/>
                <a:cxnLst/>
                <a:rect l="l" t="t" r="r" b="b"/>
                <a:pathLst>
                  <a:path w="642" h="641" extrusionOk="0">
                    <a:moveTo>
                      <a:pt x="320" y="0"/>
                    </a:moveTo>
                    <a:cubicBezTo>
                      <a:pt x="144" y="0"/>
                      <a:pt x="1" y="143"/>
                      <a:pt x="1" y="320"/>
                    </a:cubicBezTo>
                    <a:cubicBezTo>
                      <a:pt x="1" y="497"/>
                      <a:pt x="144" y="641"/>
                      <a:pt x="320" y="641"/>
                    </a:cubicBezTo>
                    <a:cubicBezTo>
                      <a:pt x="498" y="641"/>
                      <a:pt x="641" y="497"/>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5" name="Google Shape;4325;p9"/>
              <p:cNvSpPr/>
              <p:nvPr/>
            </p:nvSpPr>
            <p:spPr>
              <a:xfrm>
                <a:off x="2899050" y="4147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6" name="Google Shape;4326;p9"/>
              <p:cNvSpPr/>
              <p:nvPr/>
            </p:nvSpPr>
            <p:spPr>
              <a:xfrm>
                <a:off x="2899050" y="4113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7" name="Google Shape;4327;p9"/>
              <p:cNvSpPr/>
              <p:nvPr/>
            </p:nvSpPr>
            <p:spPr>
              <a:xfrm>
                <a:off x="2899050" y="4181525"/>
                <a:ext cx="16050" cy="16025"/>
              </a:xfrm>
              <a:custGeom>
                <a:avLst/>
                <a:gdLst/>
                <a:ahLst/>
                <a:cxnLst/>
                <a:rect l="l" t="t" r="r" b="b"/>
                <a:pathLst>
                  <a:path w="642"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8" name="Google Shape;4328;p9"/>
              <p:cNvSpPr/>
              <p:nvPr/>
            </p:nvSpPr>
            <p:spPr>
              <a:xfrm>
                <a:off x="2899050" y="4249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9" name="Google Shape;4329;p9"/>
              <p:cNvSpPr/>
              <p:nvPr/>
            </p:nvSpPr>
            <p:spPr>
              <a:xfrm>
                <a:off x="2899050" y="4215525"/>
                <a:ext cx="16050" cy="16050"/>
              </a:xfrm>
              <a:custGeom>
                <a:avLst/>
                <a:gdLst/>
                <a:ahLst/>
                <a:cxnLst/>
                <a:rect l="l" t="t" r="r" b="b"/>
                <a:pathLst>
                  <a:path w="642"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0" name="Google Shape;4330;p9"/>
              <p:cNvSpPr/>
              <p:nvPr/>
            </p:nvSpPr>
            <p:spPr>
              <a:xfrm>
                <a:off x="2860075" y="4385500"/>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1" name="Google Shape;4331;p9"/>
              <p:cNvSpPr/>
              <p:nvPr/>
            </p:nvSpPr>
            <p:spPr>
              <a:xfrm>
                <a:off x="2860075" y="4283525"/>
                <a:ext cx="16025" cy="16025"/>
              </a:xfrm>
              <a:custGeom>
                <a:avLst/>
                <a:gdLst/>
                <a:ahLst/>
                <a:cxnLst/>
                <a:rect l="l" t="t" r="r" b="b"/>
                <a:pathLst>
                  <a:path w="641" h="641" extrusionOk="0">
                    <a:moveTo>
                      <a:pt x="320" y="1"/>
                    </a:moveTo>
                    <a:cubicBezTo>
                      <a:pt x="144" y="1"/>
                      <a:pt x="0" y="144"/>
                      <a:pt x="0" y="320"/>
                    </a:cubicBezTo>
                    <a:cubicBezTo>
                      <a:pt x="0" y="496"/>
                      <a:pt x="144" y="641"/>
                      <a:pt x="320" y="641"/>
                    </a:cubicBezTo>
                    <a:cubicBezTo>
                      <a:pt x="498" y="641"/>
                      <a:pt x="641" y="496"/>
                      <a:pt x="641" y="320"/>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2" name="Google Shape;4332;p9"/>
              <p:cNvSpPr/>
              <p:nvPr/>
            </p:nvSpPr>
            <p:spPr>
              <a:xfrm>
                <a:off x="2860075" y="4317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3" name="Google Shape;4333;p9"/>
              <p:cNvSpPr/>
              <p:nvPr/>
            </p:nvSpPr>
            <p:spPr>
              <a:xfrm>
                <a:off x="2860075" y="4249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4" name="Google Shape;4334;p9"/>
              <p:cNvSpPr/>
              <p:nvPr/>
            </p:nvSpPr>
            <p:spPr>
              <a:xfrm>
                <a:off x="2899050" y="4283525"/>
                <a:ext cx="16050" cy="16025"/>
              </a:xfrm>
              <a:custGeom>
                <a:avLst/>
                <a:gdLst/>
                <a:ahLst/>
                <a:cxnLst/>
                <a:rect l="l" t="t" r="r" b="b"/>
                <a:pathLst>
                  <a:path w="642"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5" name="Google Shape;4335;p9"/>
              <p:cNvSpPr/>
              <p:nvPr/>
            </p:nvSpPr>
            <p:spPr>
              <a:xfrm>
                <a:off x="2860075" y="4453525"/>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6" name="Google Shape;4336;p9"/>
              <p:cNvSpPr/>
              <p:nvPr/>
            </p:nvSpPr>
            <p:spPr>
              <a:xfrm>
                <a:off x="2860075" y="4419550"/>
                <a:ext cx="16025" cy="16025"/>
              </a:xfrm>
              <a:custGeom>
                <a:avLst/>
                <a:gdLst/>
                <a:ahLst/>
                <a:cxnLst/>
                <a:rect l="l" t="t" r="r" b="b"/>
                <a:pathLst>
                  <a:path w="641" h="641" extrusionOk="0">
                    <a:moveTo>
                      <a:pt x="320" y="1"/>
                    </a:moveTo>
                    <a:cubicBezTo>
                      <a:pt x="144" y="1"/>
                      <a:pt x="0" y="144"/>
                      <a:pt x="0" y="320"/>
                    </a:cubicBezTo>
                    <a:cubicBezTo>
                      <a:pt x="0" y="498"/>
                      <a:pt x="144" y="641"/>
                      <a:pt x="320" y="641"/>
                    </a:cubicBezTo>
                    <a:cubicBezTo>
                      <a:pt x="498" y="641"/>
                      <a:pt x="641" y="498"/>
                      <a:pt x="641" y="320"/>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7" name="Google Shape;4337;p9"/>
              <p:cNvSpPr/>
              <p:nvPr/>
            </p:nvSpPr>
            <p:spPr>
              <a:xfrm>
                <a:off x="2860075" y="4351475"/>
                <a:ext cx="16025" cy="16050"/>
              </a:xfrm>
              <a:custGeom>
                <a:avLst/>
                <a:gdLst/>
                <a:ahLst/>
                <a:cxnLst/>
                <a:rect l="l" t="t" r="r" b="b"/>
                <a:pathLst>
                  <a:path w="641" h="642" extrusionOk="0">
                    <a:moveTo>
                      <a:pt x="320" y="1"/>
                    </a:moveTo>
                    <a:cubicBezTo>
                      <a:pt x="144" y="1"/>
                      <a:pt x="0" y="145"/>
                      <a:pt x="0" y="322"/>
                    </a:cubicBezTo>
                    <a:cubicBezTo>
                      <a:pt x="0" y="498"/>
                      <a:pt x="144" y="641"/>
                      <a:pt x="320" y="641"/>
                    </a:cubicBezTo>
                    <a:cubicBezTo>
                      <a:pt x="498" y="641"/>
                      <a:pt x="641" y="498"/>
                      <a:pt x="641" y="322"/>
                    </a:cubicBezTo>
                    <a:cubicBezTo>
                      <a:pt x="641" y="147"/>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8" name="Google Shape;4338;p9"/>
              <p:cNvSpPr/>
              <p:nvPr/>
            </p:nvSpPr>
            <p:spPr>
              <a:xfrm>
                <a:off x="2938075" y="4113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9" name="Google Shape;4339;p9"/>
              <p:cNvSpPr/>
              <p:nvPr/>
            </p:nvSpPr>
            <p:spPr>
              <a:xfrm>
                <a:off x="2938075"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0" name="Google Shape;4340;p9"/>
              <p:cNvSpPr/>
              <p:nvPr/>
            </p:nvSpPr>
            <p:spPr>
              <a:xfrm>
                <a:off x="2938075" y="4045500"/>
                <a:ext cx="16050" cy="16025"/>
              </a:xfrm>
              <a:custGeom>
                <a:avLst/>
                <a:gdLst/>
                <a:ahLst/>
                <a:cxnLst/>
                <a:rect l="l" t="t" r="r" b="b"/>
                <a:pathLst>
                  <a:path w="642" h="641" extrusionOk="0">
                    <a:moveTo>
                      <a:pt x="322" y="0"/>
                    </a:moveTo>
                    <a:cubicBezTo>
                      <a:pt x="144" y="0"/>
                      <a:pt x="1" y="143"/>
                      <a:pt x="1" y="320"/>
                    </a:cubicBezTo>
                    <a:cubicBezTo>
                      <a:pt x="1" y="497"/>
                      <a:pt x="144" y="641"/>
                      <a:pt x="322" y="641"/>
                    </a:cubicBezTo>
                    <a:cubicBezTo>
                      <a:pt x="498" y="641"/>
                      <a:pt x="641" y="497"/>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1" name="Google Shape;4341;p9"/>
              <p:cNvSpPr/>
              <p:nvPr/>
            </p:nvSpPr>
            <p:spPr>
              <a:xfrm>
                <a:off x="2938075" y="4079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2" name="Google Shape;4342;p9"/>
              <p:cNvSpPr/>
              <p:nvPr/>
            </p:nvSpPr>
            <p:spPr>
              <a:xfrm>
                <a:off x="2938075"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3" name="Google Shape;4343;p9"/>
              <p:cNvSpPr/>
              <p:nvPr/>
            </p:nvSpPr>
            <p:spPr>
              <a:xfrm>
                <a:off x="2938075"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4" name="Google Shape;4344;p9"/>
              <p:cNvSpPr/>
              <p:nvPr/>
            </p:nvSpPr>
            <p:spPr>
              <a:xfrm>
                <a:off x="2938075"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5" name="Google Shape;4345;p9"/>
              <p:cNvSpPr/>
              <p:nvPr/>
            </p:nvSpPr>
            <p:spPr>
              <a:xfrm>
                <a:off x="2899050" y="4351475"/>
                <a:ext cx="16050" cy="16050"/>
              </a:xfrm>
              <a:custGeom>
                <a:avLst/>
                <a:gdLst/>
                <a:ahLst/>
                <a:cxnLst/>
                <a:rect l="l" t="t" r="r" b="b"/>
                <a:pathLst>
                  <a:path w="642"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6" name="Google Shape;4346;p9"/>
              <p:cNvSpPr/>
              <p:nvPr/>
            </p:nvSpPr>
            <p:spPr>
              <a:xfrm>
                <a:off x="2899050" y="4419550"/>
                <a:ext cx="16050" cy="16025"/>
              </a:xfrm>
              <a:custGeom>
                <a:avLst/>
                <a:gdLst/>
                <a:ahLst/>
                <a:cxnLst/>
                <a:rect l="l" t="t" r="r" b="b"/>
                <a:pathLst>
                  <a:path w="642"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7" name="Google Shape;4347;p9"/>
              <p:cNvSpPr/>
              <p:nvPr/>
            </p:nvSpPr>
            <p:spPr>
              <a:xfrm>
                <a:off x="2899050" y="4385500"/>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8" name="Google Shape;4348;p9"/>
              <p:cNvSpPr/>
              <p:nvPr/>
            </p:nvSpPr>
            <p:spPr>
              <a:xfrm>
                <a:off x="2938075" y="4011475"/>
                <a:ext cx="16050" cy="16025"/>
              </a:xfrm>
              <a:custGeom>
                <a:avLst/>
                <a:gdLst/>
                <a:ahLst/>
                <a:cxnLst/>
                <a:rect l="l" t="t" r="r" b="b"/>
                <a:pathLst>
                  <a:path w="642" h="641" extrusionOk="0">
                    <a:moveTo>
                      <a:pt x="322" y="1"/>
                    </a:moveTo>
                    <a:cubicBezTo>
                      <a:pt x="144" y="1"/>
                      <a:pt x="1" y="144"/>
                      <a:pt x="1" y="321"/>
                    </a:cubicBezTo>
                    <a:cubicBezTo>
                      <a:pt x="1" y="498"/>
                      <a:pt x="144" y="641"/>
                      <a:pt x="322" y="641"/>
                    </a:cubicBezTo>
                    <a:cubicBezTo>
                      <a:pt x="498" y="641"/>
                      <a:pt x="641" y="498"/>
                      <a:pt x="641" y="321"/>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9" name="Google Shape;4349;p9"/>
              <p:cNvSpPr/>
              <p:nvPr/>
            </p:nvSpPr>
            <p:spPr>
              <a:xfrm>
                <a:off x="2899050" y="4317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0" name="Google Shape;4350;p9"/>
              <p:cNvSpPr/>
              <p:nvPr/>
            </p:nvSpPr>
            <p:spPr>
              <a:xfrm>
                <a:off x="2899050" y="4487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1" name="Google Shape;4351;p9"/>
              <p:cNvSpPr/>
              <p:nvPr/>
            </p:nvSpPr>
            <p:spPr>
              <a:xfrm>
                <a:off x="2860075" y="4215525"/>
                <a:ext cx="16025" cy="16050"/>
              </a:xfrm>
              <a:custGeom>
                <a:avLst/>
                <a:gdLst/>
                <a:ahLst/>
                <a:cxnLst/>
                <a:rect l="l" t="t" r="r" b="b"/>
                <a:pathLst>
                  <a:path w="641" h="642" extrusionOk="0">
                    <a:moveTo>
                      <a:pt x="320" y="1"/>
                    </a:moveTo>
                    <a:cubicBezTo>
                      <a:pt x="144" y="1"/>
                      <a:pt x="0" y="144"/>
                      <a:pt x="0" y="320"/>
                    </a:cubicBezTo>
                    <a:cubicBezTo>
                      <a:pt x="0" y="498"/>
                      <a:pt x="144" y="641"/>
                      <a:pt x="320" y="641"/>
                    </a:cubicBezTo>
                    <a:cubicBezTo>
                      <a:pt x="498" y="641"/>
                      <a:pt x="641" y="498"/>
                      <a:pt x="641" y="320"/>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2" name="Google Shape;4352;p9"/>
              <p:cNvSpPr/>
              <p:nvPr/>
            </p:nvSpPr>
            <p:spPr>
              <a:xfrm>
                <a:off x="2899825" y="4013325"/>
                <a:ext cx="15275" cy="14175"/>
              </a:xfrm>
              <a:custGeom>
                <a:avLst/>
                <a:gdLst/>
                <a:ahLst/>
                <a:cxnLst/>
                <a:rect l="l" t="t" r="r" b="b"/>
                <a:pathLst>
                  <a:path w="611" h="567" extrusionOk="0">
                    <a:moveTo>
                      <a:pt x="493" y="0"/>
                    </a:moveTo>
                    <a:cubicBezTo>
                      <a:pt x="325" y="122"/>
                      <a:pt x="161" y="249"/>
                      <a:pt x="0" y="379"/>
                    </a:cubicBezTo>
                    <a:cubicBezTo>
                      <a:pt x="51" y="490"/>
                      <a:pt x="161" y="567"/>
                      <a:pt x="289" y="567"/>
                    </a:cubicBezTo>
                    <a:cubicBezTo>
                      <a:pt x="467" y="567"/>
                      <a:pt x="610" y="424"/>
                      <a:pt x="610" y="247"/>
                    </a:cubicBezTo>
                    <a:cubicBezTo>
                      <a:pt x="610" y="148"/>
                      <a:pt x="564" y="59"/>
                      <a:pt x="493"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3" name="Google Shape;4353;p9"/>
              <p:cNvSpPr/>
              <p:nvPr/>
            </p:nvSpPr>
            <p:spPr>
              <a:xfrm>
                <a:off x="2782725" y="4317500"/>
                <a:ext cx="15300" cy="16050"/>
              </a:xfrm>
              <a:custGeom>
                <a:avLst/>
                <a:gdLst/>
                <a:ahLst/>
                <a:cxnLst/>
                <a:rect l="l" t="t" r="r" b="b"/>
                <a:pathLst>
                  <a:path w="612" h="642" extrusionOk="0">
                    <a:moveTo>
                      <a:pt x="292" y="1"/>
                    </a:moveTo>
                    <a:cubicBezTo>
                      <a:pt x="162" y="1"/>
                      <a:pt x="51" y="77"/>
                      <a:pt x="1" y="189"/>
                    </a:cubicBezTo>
                    <a:cubicBezTo>
                      <a:pt x="19" y="307"/>
                      <a:pt x="37" y="423"/>
                      <a:pt x="58" y="537"/>
                    </a:cubicBezTo>
                    <a:cubicBezTo>
                      <a:pt x="114" y="602"/>
                      <a:pt x="197" y="641"/>
                      <a:pt x="292" y="641"/>
                    </a:cubicBezTo>
                    <a:cubicBezTo>
                      <a:pt x="468" y="641"/>
                      <a:pt x="611" y="498"/>
                      <a:pt x="611" y="322"/>
                    </a:cubicBezTo>
                    <a:cubicBezTo>
                      <a:pt x="611" y="144"/>
                      <a:pt x="468" y="1"/>
                      <a:pt x="29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4" name="Google Shape;4354;p9"/>
              <p:cNvSpPr/>
              <p:nvPr/>
            </p:nvSpPr>
            <p:spPr>
              <a:xfrm>
                <a:off x="2899825" y="4521525"/>
                <a:ext cx="15275" cy="14225"/>
              </a:xfrm>
              <a:custGeom>
                <a:avLst/>
                <a:gdLst/>
                <a:ahLst/>
                <a:cxnLst/>
                <a:rect l="l" t="t" r="r" b="b"/>
                <a:pathLst>
                  <a:path w="611" h="569" extrusionOk="0">
                    <a:moveTo>
                      <a:pt x="289" y="0"/>
                    </a:moveTo>
                    <a:cubicBezTo>
                      <a:pt x="160" y="0"/>
                      <a:pt x="48" y="79"/>
                      <a:pt x="0" y="189"/>
                    </a:cubicBezTo>
                    <a:cubicBezTo>
                      <a:pt x="161" y="318"/>
                      <a:pt x="325" y="445"/>
                      <a:pt x="493" y="568"/>
                    </a:cubicBezTo>
                    <a:cubicBezTo>
                      <a:pt x="565" y="507"/>
                      <a:pt x="610" y="421"/>
                      <a:pt x="610" y="321"/>
                    </a:cubicBezTo>
                    <a:cubicBezTo>
                      <a:pt x="610" y="144"/>
                      <a:pt x="467" y="0"/>
                      <a:pt x="289"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5" name="Google Shape;4355;p9"/>
              <p:cNvSpPr/>
              <p:nvPr/>
            </p:nvSpPr>
            <p:spPr>
              <a:xfrm>
                <a:off x="2862000" y="4487550"/>
                <a:ext cx="14100" cy="14400"/>
              </a:xfrm>
              <a:custGeom>
                <a:avLst/>
                <a:gdLst/>
                <a:ahLst/>
                <a:cxnLst/>
                <a:rect l="l" t="t" r="r" b="b"/>
                <a:pathLst>
                  <a:path w="564" h="576" extrusionOk="0">
                    <a:moveTo>
                      <a:pt x="243" y="0"/>
                    </a:moveTo>
                    <a:cubicBezTo>
                      <a:pt x="145" y="0"/>
                      <a:pt x="59" y="45"/>
                      <a:pt x="0" y="115"/>
                    </a:cubicBezTo>
                    <a:cubicBezTo>
                      <a:pt x="142" y="271"/>
                      <a:pt x="287" y="425"/>
                      <a:pt x="436" y="576"/>
                    </a:cubicBezTo>
                    <a:cubicBezTo>
                      <a:pt x="511" y="516"/>
                      <a:pt x="564" y="424"/>
                      <a:pt x="564" y="320"/>
                    </a:cubicBezTo>
                    <a:cubicBezTo>
                      <a:pt x="564" y="143"/>
                      <a:pt x="421" y="0"/>
                      <a:pt x="243"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6" name="Google Shape;4356;p9"/>
              <p:cNvSpPr/>
              <p:nvPr/>
            </p:nvSpPr>
            <p:spPr>
              <a:xfrm>
                <a:off x="2938075"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7" name="Google Shape;4357;p9"/>
              <p:cNvSpPr/>
              <p:nvPr/>
            </p:nvSpPr>
            <p:spPr>
              <a:xfrm>
                <a:off x="2788500" y="4351475"/>
                <a:ext cx="9525" cy="15550"/>
              </a:xfrm>
              <a:custGeom>
                <a:avLst/>
                <a:gdLst/>
                <a:ahLst/>
                <a:cxnLst/>
                <a:rect l="l" t="t" r="r" b="b"/>
                <a:pathLst>
                  <a:path w="381" h="622" extrusionOk="0">
                    <a:moveTo>
                      <a:pt x="61" y="1"/>
                    </a:moveTo>
                    <a:cubicBezTo>
                      <a:pt x="40" y="1"/>
                      <a:pt x="22" y="4"/>
                      <a:pt x="0" y="7"/>
                    </a:cubicBezTo>
                    <a:cubicBezTo>
                      <a:pt x="52" y="215"/>
                      <a:pt x="106" y="420"/>
                      <a:pt x="168" y="622"/>
                    </a:cubicBezTo>
                    <a:cubicBezTo>
                      <a:pt x="293" y="578"/>
                      <a:pt x="380" y="462"/>
                      <a:pt x="380" y="322"/>
                    </a:cubicBezTo>
                    <a:cubicBezTo>
                      <a:pt x="380" y="145"/>
                      <a:pt x="237" y="1"/>
                      <a:pt x="6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8" name="Google Shape;4358;p9"/>
              <p:cNvSpPr/>
              <p:nvPr/>
            </p:nvSpPr>
            <p:spPr>
              <a:xfrm>
                <a:off x="2781975" y="4283525"/>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9" name="Google Shape;4359;p9"/>
              <p:cNvSpPr/>
              <p:nvPr/>
            </p:nvSpPr>
            <p:spPr>
              <a:xfrm>
                <a:off x="2781975"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0" name="Google Shape;4360;p9"/>
              <p:cNvSpPr/>
              <p:nvPr/>
            </p:nvSpPr>
            <p:spPr>
              <a:xfrm>
                <a:off x="3055950" y="4589525"/>
                <a:ext cx="15125" cy="6575"/>
              </a:xfrm>
              <a:custGeom>
                <a:avLst/>
                <a:gdLst/>
                <a:ahLst/>
                <a:cxnLst/>
                <a:rect l="l" t="t" r="r" b="b"/>
                <a:pathLst>
                  <a:path w="605" h="263" extrusionOk="0">
                    <a:moveTo>
                      <a:pt x="290" y="0"/>
                    </a:moveTo>
                    <a:cubicBezTo>
                      <a:pt x="160" y="0"/>
                      <a:pt x="49" y="78"/>
                      <a:pt x="1" y="188"/>
                    </a:cubicBezTo>
                    <a:cubicBezTo>
                      <a:pt x="200" y="217"/>
                      <a:pt x="401" y="241"/>
                      <a:pt x="605" y="262"/>
                    </a:cubicBezTo>
                    <a:cubicBezTo>
                      <a:pt x="576" y="113"/>
                      <a:pt x="447" y="0"/>
                      <a:pt x="29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1" name="Google Shape;4361;p9"/>
              <p:cNvSpPr/>
              <p:nvPr/>
            </p:nvSpPr>
            <p:spPr>
              <a:xfrm>
                <a:off x="3094225" y="4589525"/>
                <a:ext cx="16025" cy="8050"/>
              </a:xfrm>
              <a:custGeom>
                <a:avLst/>
                <a:gdLst/>
                <a:ahLst/>
                <a:cxnLst/>
                <a:rect l="l" t="t" r="r" b="b"/>
                <a:pathLst>
                  <a:path w="641" h="322" extrusionOk="0">
                    <a:moveTo>
                      <a:pt x="321" y="0"/>
                    </a:moveTo>
                    <a:cubicBezTo>
                      <a:pt x="145" y="0"/>
                      <a:pt x="2" y="142"/>
                      <a:pt x="1" y="317"/>
                    </a:cubicBezTo>
                    <a:cubicBezTo>
                      <a:pt x="106" y="320"/>
                      <a:pt x="213" y="321"/>
                      <a:pt x="321" y="321"/>
                    </a:cubicBezTo>
                    <a:cubicBezTo>
                      <a:pt x="428" y="321"/>
                      <a:pt x="534" y="320"/>
                      <a:pt x="641" y="317"/>
                    </a:cubicBezTo>
                    <a:cubicBezTo>
                      <a:pt x="639" y="142"/>
                      <a:pt x="496"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2" name="Google Shape;4362;p9"/>
              <p:cNvSpPr/>
              <p:nvPr/>
            </p:nvSpPr>
            <p:spPr>
              <a:xfrm>
                <a:off x="3406475" y="4317500"/>
                <a:ext cx="15275" cy="16050"/>
              </a:xfrm>
              <a:custGeom>
                <a:avLst/>
                <a:gdLst/>
                <a:ahLst/>
                <a:cxnLst/>
                <a:rect l="l" t="t" r="r" b="b"/>
                <a:pathLst>
                  <a:path w="611" h="642" extrusionOk="0">
                    <a:moveTo>
                      <a:pt x="320" y="1"/>
                    </a:moveTo>
                    <a:cubicBezTo>
                      <a:pt x="143" y="1"/>
                      <a:pt x="0" y="144"/>
                      <a:pt x="0" y="322"/>
                    </a:cubicBezTo>
                    <a:cubicBezTo>
                      <a:pt x="0" y="498"/>
                      <a:pt x="143" y="641"/>
                      <a:pt x="320" y="641"/>
                    </a:cubicBezTo>
                    <a:cubicBezTo>
                      <a:pt x="413" y="641"/>
                      <a:pt x="496" y="602"/>
                      <a:pt x="553" y="537"/>
                    </a:cubicBezTo>
                    <a:cubicBezTo>
                      <a:pt x="574" y="421"/>
                      <a:pt x="594" y="307"/>
                      <a:pt x="611" y="189"/>
                    </a:cubicBezTo>
                    <a:cubicBezTo>
                      <a:pt x="559" y="77"/>
                      <a:pt x="451"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3" name="Google Shape;4363;p9"/>
              <p:cNvSpPr/>
              <p:nvPr/>
            </p:nvSpPr>
            <p:spPr>
              <a:xfrm>
                <a:off x="3328375" y="4487550"/>
                <a:ext cx="14125" cy="14400"/>
              </a:xfrm>
              <a:custGeom>
                <a:avLst/>
                <a:gdLst/>
                <a:ahLst/>
                <a:cxnLst/>
                <a:rect l="l" t="t" r="r" b="b"/>
                <a:pathLst>
                  <a:path w="565" h="576" extrusionOk="0">
                    <a:moveTo>
                      <a:pt x="322" y="0"/>
                    </a:moveTo>
                    <a:cubicBezTo>
                      <a:pt x="144" y="0"/>
                      <a:pt x="1" y="143"/>
                      <a:pt x="1" y="320"/>
                    </a:cubicBezTo>
                    <a:cubicBezTo>
                      <a:pt x="1" y="425"/>
                      <a:pt x="52" y="519"/>
                      <a:pt x="129" y="576"/>
                    </a:cubicBezTo>
                    <a:cubicBezTo>
                      <a:pt x="278" y="425"/>
                      <a:pt x="423" y="273"/>
                      <a:pt x="564" y="115"/>
                    </a:cubicBezTo>
                    <a:cubicBezTo>
                      <a:pt x="506" y="45"/>
                      <a:pt x="420"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4" name="Google Shape;4364;p9"/>
              <p:cNvSpPr/>
              <p:nvPr/>
            </p:nvSpPr>
            <p:spPr>
              <a:xfrm>
                <a:off x="3406475" y="4351475"/>
                <a:ext cx="9525" cy="15550"/>
              </a:xfrm>
              <a:custGeom>
                <a:avLst/>
                <a:gdLst/>
                <a:ahLst/>
                <a:cxnLst/>
                <a:rect l="l" t="t" r="r" b="b"/>
                <a:pathLst>
                  <a:path w="381" h="622" extrusionOk="0">
                    <a:moveTo>
                      <a:pt x="320" y="1"/>
                    </a:moveTo>
                    <a:cubicBezTo>
                      <a:pt x="143" y="1"/>
                      <a:pt x="0" y="147"/>
                      <a:pt x="0" y="322"/>
                    </a:cubicBezTo>
                    <a:cubicBezTo>
                      <a:pt x="0" y="460"/>
                      <a:pt x="89" y="578"/>
                      <a:pt x="213" y="622"/>
                    </a:cubicBezTo>
                    <a:cubicBezTo>
                      <a:pt x="273" y="418"/>
                      <a:pt x="330" y="212"/>
                      <a:pt x="380" y="7"/>
                    </a:cubicBezTo>
                    <a:cubicBezTo>
                      <a:pt x="362" y="4"/>
                      <a:pt x="341"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5" name="Google Shape;4365;p9"/>
              <p:cNvSpPr/>
              <p:nvPr/>
            </p:nvSpPr>
            <p:spPr>
              <a:xfrm>
                <a:off x="3133400" y="4589525"/>
                <a:ext cx="15125" cy="6525"/>
              </a:xfrm>
              <a:custGeom>
                <a:avLst/>
                <a:gdLst/>
                <a:ahLst/>
                <a:cxnLst/>
                <a:rect l="l" t="t" r="r" b="b"/>
                <a:pathLst>
                  <a:path w="605" h="261" extrusionOk="0">
                    <a:moveTo>
                      <a:pt x="316" y="0"/>
                    </a:moveTo>
                    <a:cubicBezTo>
                      <a:pt x="159" y="0"/>
                      <a:pt x="29" y="112"/>
                      <a:pt x="1" y="261"/>
                    </a:cubicBezTo>
                    <a:cubicBezTo>
                      <a:pt x="204" y="241"/>
                      <a:pt x="406" y="217"/>
                      <a:pt x="605" y="187"/>
                    </a:cubicBezTo>
                    <a:cubicBezTo>
                      <a:pt x="555" y="78"/>
                      <a:pt x="444" y="0"/>
                      <a:pt x="31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6" name="Google Shape;4366;p9"/>
              <p:cNvSpPr/>
              <p:nvPr/>
            </p:nvSpPr>
            <p:spPr>
              <a:xfrm>
                <a:off x="2860075" y="4181525"/>
                <a:ext cx="16025" cy="16025"/>
              </a:xfrm>
              <a:custGeom>
                <a:avLst/>
                <a:gdLst/>
                <a:ahLst/>
                <a:cxnLst/>
                <a:rect l="l" t="t" r="r" b="b"/>
                <a:pathLst>
                  <a:path w="641" h="641" extrusionOk="0">
                    <a:moveTo>
                      <a:pt x="320" y="0"/>
                    </a:moveTo>
                    <a:cubicBezTo>
                      <a:pt x="144" y="0"/>
                      <a:pt x="0" y="143"/>
                      <a:pt x="0" y="321"/>
                    </a:cubicBezTo>
                    <a:cubicBezTo>
                      <a:pt x="0" y="497"/>
                      <a:pt x="144" y="641"/>
                      <a:pt x="320" y="641"/>
                    </a:cubicBezTo>
                    <a:cubicBezTo>
                      <a:pt x="498" y="641"/>
                      <a:pt x="641" y="497"/>
                      <a:pt x="641" y="321"/>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7" name="Google Shape;4367;p9"/>
              <p:cNvSpPr/>
              <p:nvPr/>
            </p:nvSpPr>
            <p:spPr>
              <a:xfrm>
                <a:off x="3289350" y="4521525"/>
                <a:ext cx="15275" cy="14225"/>
              </a:xfrm>
              <a:custGeom>
                <a:avLst/>
                <a:gdLst/>
                <a:ahLst/>
                <a:cxnLst/>
                <a:rect l="l" t="t" r="r" b="b"/>
                <a:pathLst>
                  <a:path w="611" h="569" extrusionOk="0">
                    <a:moveTo>
                      <a:pt x="322" y="0"/>
                    </a:moveTo>
                    <a:cubicBezTo>
                      <a:pt x="144" y="0"/>
                      <a:pt x="1" y="144"/>
                      <a:pt x="1" y="321"/>
                    </a:cubicBezTo>
                    <a:cubicBezTo>
                      <a:pt x="1" y="421"/>
                      <a:pt x="47" y="507"/>
                      <a:pt x="118" y="568"/>
                    </a:cubicBezTo>
                    <a:cubicBezTo>
                      <a:pt x="285" y="445"/>
                      <a:pt x="450" y="318"/>
                      <a:pt x="611" y="189"/>
                    </a:cubicBezTo>
                    <a:cubicBezTo>
                      <a:pt x="563" y="79"/>
                      <a:pt x="451"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8" name="Google Shape;4368;p9"/>
              <p:cNvSpPr/>
              <p:nvPr/>
            </p:nvSpPr>
            <p:spPr>
              <a:xfrm>
                <a:off x="2821050" y="4419550"/>
                <a:ext cx="16025" cy="16025"/>
              </a:xfrm>
              <a:custGeom>
                <a:avLst/>
                <a:gdLst/>
                <a:ahLst/>
                <a:cxnLst/>
                <a:rect l="l" t="t" r="r" b="b"/>
                <a:pathLst>
                  <a:path w="641" h="641" extrusionOk="0">
                    <a:moveTo>
                      <a:pt x="320" y="1"/>
                    </a:moveTo>
                    <a:cubicBezTo>
                      <a:pt x="143" y="1"/>
                      <a:pt x="0" y="144"/>
                      <a:pt x="0" y="320"/>
                    </a:cubicBezTo>
                    <a:cubicBezTo>
                      <a:pt x="0" y="498"/>
                      <a:pt x="143" y="641"/>
                      <a:pt x="320" y="641"/>
                    </a:cubicBezTo>
                    <a:cubicBezTo>
                      <a:pt x="496"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9" name="Google Shape;4369;p9"/>
              <p:cNvSpPr/>
              <p:nvPr/>
            </p:nvSpPr>
            <p:spPr>
              <a:xfrm>
                <a:off x="2821050" y="4351475"/>
                <a:ext cx="16025" cy="16050"/>
              </a:xfrm>
              <a:custGeom>
                <a:avLst/>
                <a:gdLst/>
                <a:ahLst/>
                <a:cxnLst/>
                <a:rect l="l" t="t" r="r" b="b"/>
                <a:pathLst>
                  <a:path w="641" h="642" extrusionOk="0">
                    <a:moveTo>
                      <a:pt x="320" y="1"/>
                    </a:moveTo>
                    <a:cubicBezTo>
                      <a:pt x="143" y="1"/>
                      <a:pt x="0" y="145"/>
                      <a:pt x="0" y="322"/>
                    </a:cubicBezTo>
                    <a:cubicBezTo>
                      <a:pt x="0" y="498"/>
                      <a:pt x="143" y="641"/>
                      <a:pt x="320" y="641"/>
                    </a:cubicBezTo>
                    <a:cubicBezTo>
                      <a:pt x="496"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0" name="Google Shape;4370;p9"/>
              <p:cNvSpPr/>
              <p:nvPr/>
            </p:nvSpPr>
            <p:spPr>
              <a:xfrm>
                <a:off x="2821050" y="4385500"/>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1" name="Google Shape;4371;p9"/>
              <p:cNvSpPr/>
              <p:nvPr/>
            </p:nvSpPr>
            <p:spPr>
              <a:xfrm>
                <a:off x="2860075" y="4113525"/>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2" name="Google Shape;4372;p9"/>
              <p:cNvSpPr/>
              <p:nvPr/>
            </p:nvSpPr>
            <p:spPr>
              <a:xfrm>
                <a:off x="2860075" y="4079550"/>
                <a:ext cx="16025" cy="16025"/>
              </a:xfrm>
              <a:custGeom>
                <a:avLst/>
                <a:gdLst/>
                <a:ahLst/>
                <a:cxnLst/>
                <a:rect l="l" t="t" r="r" b="b"/>
                <a:pathLst>
                  <a:path w="641" h="641" extrusionOk="0">
                    <a:moveTo>
                      <a:pt x="320" y="0"/>
                    </a:moveTo>
                    <a:cubicBezTo>
                      <a:pt x="144" y="0"/>
                      <a:pt x="0" y="143"/>
                      <a:pt x="0" y="320"/>
                    </a:cubicBezTo>
                    <a:cubicBezTo>
                      <a:pt x="0" y="498"/>
                      <a:pt x="144" y="641"/>
                      <a:pt x="320" y="641"/>
                    </a:cubicBezTo>
                    <a:cubicBezTo>
                      <a:pt x="498" y="641"/>
                      <a:pt x="641" y="498"/>
                      <a:pt x="641" y="320"/>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3" name="Google Shape;4373;p9"/>
              <p:cNvSpPr/>
              <p:nvPr/>
            </p:nvSpPr>
            <p:spPr>
              <a:xfrm>
                <a:off x="2860075" y="4147550"/>
                <a:ext cx="16025" cy="16025"/>
              </a:xfrm>
              <a:custGeom>
                <a:avLst/>
                <a:gdLst/>
                <a:ahLst/>
                <a:cxnLst/>
                <a:rect l="l" t="t" r="r" b="b"/>
                <a:pathLst>
                  <a:path w="641" h="641" extrusionOk="0">
                    <a:moveTo>
                      <a:pt x="320" y="0"/>
                    </a:moveTo>
                    <a:cubicBezTo>
                      <a:pt x="144" y="0"/>
                      <a:pt x="0" y="143"/>
                      <a:pt x="0" y="319"/>
                    </a:cubicBezTo>
                    <a:cubicBezTo>
                      <a:pt x="0" y="497"/>
                      <a:pt x="144" y="640"/>
                      <a:pt x="320" y="640"/>
                    </a:cubicBezTo>
                    <a:cubicBezTo>
                      <a:pt x="498" y="640"/>
                      <a:pt x="641" y="497"/>
                      <a:pt x="641" y="319"/>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4" name="Google Shape;4374;p9"/>
              <p:cNvSpPr/>
              <p:nvPr/>
            </p:nvSpPr>
            <p:spPr>
              <a:xfrm>
                <a:off x="2821050" y="4317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5" name="Google Shape;4375;p9"/>
              <p:cNvSpPr/>
              <p:nvPr/>
            </p:nvSpPr>
            <p:spPr>
              <a:xfrm>
                <a:off x="2821050" y="4181525"/>
                <a:ext cx="16025" cy="16025"/>
              </a:xfrm>
              <a:custGeom>
                <a:avLst/>
                <a:gdLst/>
                <a:ahLst/>
                <a:cxnLst/>
                <a:rect l="l" t="t" r="r" b="b"/>
                <a:pathLst>
                  <a:path w="641" h="641" extrusionOk="0">
                    <a:moveTo>
                      <a:pt x="320" y="0"/>
                    </a:moveTo>
                    <a:cubicBezTo>
                      <a:pt x="143" y="0"/>
                      <a:pt x="0" y="143"/>
                      <a:pt x="0" y="321"/>
                    </a:cubicBezTo>
                    <a:cubicBezTo>
                      <a:pt x="0" y="497"/>
                      <a:pt x="143" y="641"/>
                      <a:pt x="320" y="641"/>
                    </a:cubicBezTo>
                    <a:cubicBezTo>
                      <a:pt x="496"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6" name="Google Shape;4376;p9"/>
              <p:cNvSpPr/>
              <p:nvPr/>
            </p:nvSpPr>
            <p:spPr>
              <a:xfrm>
                <a:off x="2821050" y="4113525"/>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7" name="Google Shape;4377;p9"/>
              <p:cNvSpPr/>
              <p:nvPr/>
            </p:nvSpPr>
            <p:spPr>
              <a:xfrm>
                <a:off x="2821050" y="4147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6"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8" name="Google Shape;4378;p9"/>
              <p:cNvSpPr/>
              <p:nvPr/>
            </p:nvSpPr>
            <p:spPr>
              <a:xfrm>
                <a:off x="2788500" y="4182050"/>
                <a:ext cx="9525" cy="15500"/>
              </a:xfrm>
              <a:custGeom>
                <a:avLst/>
                <a:gdLst/>
                <a:ahLst/>
                <a:cxnLst/>
                <a:rect l="l" t="t" r="r" b="b"/>
                <a:pathLst>
                  <a:path w="381" h="620" extrusionOk="0">
                    <a:moveTo>
                      <a:pt x="168" y="0"/>
                    </a:moveTo>
                    <a:cubicBezTo>
                      <a:pt x="107" y="204"/>
                      <a:pt x="52" y="407"/>
                      <a:pt x="0" y="614"/>
                    </a:cubicBezTo>
                    <a:cubicBezTo>
                      <a:pt x="19" y="618"/>
                      <a:pt x="40" y="620"/>
                      <a:pt x="61" y="620"/>
                    </a:cubicBezTo>
                    <a:cubicBezTo>
                      <a:pt x="237" y="620"/>
                      <a:pt x="380" y="476"/>
                      <a:pt x="380" y="300"/>
                    </a:cubicBezTo>
                    <a:cubicBezTo>
                      <a:pt x="380" y="160"/>
                      <a:pt x="293" y="44"/>
                      <a:pt x="168"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9" name="Google Shape;4379;p9"/>
              <p:cNvSpPr/>
              <p:nvPr/>
            </p:nvSpPr>
            <p:spPr>
              <a:xfrm>
                <a:off x="2821050"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6"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0" name="Google Shape;4380;p9"/>
              <p:cNvSpPr/>
              <p:nvPr/>
            </p:nvSpPr>
            <p:spPr>
              <a:xfrm>
                <a:off x="2782725" y="4215525"/>
                <a:ext cx="15300" cy="16050"/>
              </a:xfrm>
              <a:custGeom>
                <a:avLst/>
                <a:gdLst/>
                <a:ahLst/>
                <a:cxnLst/>
                <a:rect l="l" t="t" r="r" b="b"/>
                <a:pathLst>
                  <a:path w="612" h="642" extrusionOk="0">
                    <a:moveTo>
                      <a:pt x="292" y="1"/>
                    </a:moveTo>
                    <a:cubicBezTo>
                      <a:pt x="200" y="1"/>
                      <a:pt x="117" y="40"/>
                      <a:pt x="58" y="103"/>
                    </a:cubicBezTo>
                    <a:cubicBezTo>
                      <a:pt x="37" y="221"/>
                      <a:pt x="19" y="335"/>
                      <a:pt x="1" y="453"/>
                    </a:cubicBezTo>
                    <a:cubicBezTo>
                      <a:pt x="51" y="563"/>
                      <a:pt x="162" y="641"/>
                      <a:pt x="292" y="641"/>
                    </a:cubicBezTo>
                    <a:cubicBezTo>
                      <a:pt x="468" y="641"/>
                      <a:pt x="611" y="498"/>
                      <a:pt x="611" y="320"/>
                    </a:cubicBezTo>
                    <a:cubicBezTo>
                      <a:pt x="611" y="144"/>
                      <a:pt x="468" y="1"/>
                      <a:pt x="29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1" name="Google Shape;4381;p9"/>
              <p:cNvSpPr/>
              <p:nvPr/>
            </p:nvSpPr>
            <p:spPr>
              <a:xfrm>
                <a:off x="2821050"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2" name="Google Shape;4382;p9"/>
              <p:cNvSpPr/>
              <p:nvPr/>
            </p:nvSpPr>
            <p:spPr>
              <a:xfrm>
                <a:off x="2821050" y="4215525"/>
                <a:ext cx="16025" cy="16050"/>
              </a:xfrm>
              <a:custGeom>
                <a:avLst/>
                <a:gdLst/>
                <a:ahLst/>
                <a:cxnLst/>
                <a:rect l="l" t="t" r="r" b="b"/>
                <a:pathLst>
                  <a:path w="641" h="642" extrusionOk="0">
                    <a:moveTo>
                      <a:pt x="320" y="1"/>
                    </a:moveTo>
                    <a:cubicBezTo>
                      <a:pt x="143" y="1"/>
                      <a:pt x="0" y="144"/>
                      <a:pt x="0" y="320"/>
                    </a:cubicBezTo>
                    <a:cubicBezTo>
                      <a:pt x="0" y="498"/>
                      <a:pt x="143" y="641"/>
                      <a:pt x="320" y="641"/>
                    </a:cubicBezTo>
                    <a:cubicBezTo>
                      <a:pt x="496"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3" name="Google Shape;4383;p9"/>
              <p:cNvSpPr/>
              <p:nvPr/>
            </p:nvSpPr>
            <p:spPr>
              <a:xfrm>
                <a:off x="3016175" y="4011475"/>
                <a:ext cx="16025" cy="16025"/>
              </a:xfrm>
              <a:custGeom>
                <a:avLst/>
                <a:gdLst/>
                <a:ahLst/>
                <a:cxnLst/>
                <a:rect l="l" t="t" r="r" b="b"/>
                <a:pathLst>
                  <a:path w="641" h="641" extrusionOk="0">
                    <a:moveTo>
                      <a:pt x="320" y="1"/>
                    </a:moveTo>
                    <a:cubicBezTo>
                      <a:pt x="144" y="1"/>
                      <a:pt x="0" y="144"/>
                      <a:pt x="0" y="321"/>
                    </a:cubicBezTo>
                    <a:cubicBezTo>
                      <a:pt x="0" y="498"/>
                      <a:pt x="144" y="641"/>
                      <a:pt x="320" y="641"/>
                    </a:cubicBezTo>
                    <a:cubicBezTo>
                      <a:pt x="498" y="641"/>
                      <a:pt x="641" y="498"/>
                      <a:pt x="641" y="321"/>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4" name="Google Shape;4384;p9"/>
              <p:cNvSpPr/>
              <p:nvPr/>
            </p:nvSpPr>
            <p:spPr>
              <a:xfrm>
                <a:off x="3055950" y="3953025"/>
                <a:ext cx="15125" cy="6500"/>
              </a:xfrm>
              <a:custGeom>
                <a:avLst/>
                <a:gdLst/>
                <a:ahLst/>
                <a:cxnLst/>
                <a:rect l="l" t="t" r="r" b="b"/>
                <a:pathLst>
                  <a:path w="605" h="260" extrusionOk="0">
                    <a:moveTo>
                      <a:pt x="605" y="0"/>
                    </a:moveTo>
                    <a:lnTo>
                      <a:pt x="605" y="0"/>
                    </a:lnTo>
                    <a:cubicBezTo>
                      <a:pt x="401" y="18"/>
                      <a:pt x="200" y="44"/>
                      <a:pt x="1" y="74"/>
                    </a:cubicBezTo>
                    <a:cubicBezTo>
                      <a:pt x="49" y="182"/>
                      <a:pt x="160" y="259"/>
                      <a:pt x="290" y="259"/>
                    </a:cubicBezTo>
                    <a:cubicBezTo>
                      <a:pt x="447" y="259"/>
                      <a:pt x="576" y="149"/>
                      <a:pt x="605"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5" name="Google Shape;4385;p9"/>
              <p:cNvSpPr/>
              <p:nvPr/>
            </p:nvSpPr>
            <p:spPr>
              <a:xfrm>
                <a:off x="3054925" y="3977350"/>
                <a:ext cx="16300" cy="16000"/>
              </a:xfrm>
              <a:custGeom>
                <a:avLst/>
                <a:gdLst/>
                <a:ahLst/>
                <a:cxnLst/>
                <a:rect l="l" t="t" r="r" b="b"/>
                <a:pathLst>
                  <a:path w="652" h="640" extrusionOk="0">
                    <a:moveTo>
                      <a:pt x="327" y="0"/>
                    </a:moveTo>
                    <a:cubicBezTo>
                      <a:pt x="323" y="0"/>
                      <a:pt x="320" y="0"/>
                      <a:pt x="316" y="0"/>
                    </a:cubicBezTo>
                    <a:cubicBezTo>
                      <a:pt x="138" y="5"/>
                      <a:pt x="1" y="154"/>
                      <a:pt x="5" y="330"/>
                    </a:cubicBezTo>
                    <a:cubicBezTo>
                      <a:pt x="11" y="503"/>
                      <a:pt x="154" y="639"/>
                      <a:pt x="326" y="639"/>
                    </a:cubicBezTo>
                    <a:cubicBezTo>
                      <a:pt x="330" y="639"/>
                      <a:pt x="333" y="639"/>
                      <a:pt x="337" y="639"/>
                    </a:cubicBezTo>
                    <a:cubicBezTo>
                      <a:pt x="513" y="633"/>
                      <a:pt x="652" y="486"/>
                      <a:pt x="646" y="309"/>
                    </a:cubicBezTo>
                    <a:cubicBezTo>
                      <a:pt x="640" y="137"/>
                      <a:pt x="498" y="0"/>
                      <a:pt x="327"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6" name="Google Shape;4386;p9"/>
              <p:cNvSpPr/>
              <p:nvPr/>
            </p:nvSpPr>
            <p:spPr>
              <a:xfrm>
                <a:off x="3016175" y="4521525"/>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7" name="Google Shape;4387;p9"/>
              <p:cNvSpPr/>
              <p:nvPr/>
            </p:nvSpPr>
            <p:spPr>
              <a:xfrm>
                <a:off x="3054925" y="4113375"/>
                <a:ext cx="16300" cy="16000"/>
              </a:xfrm>
              <a:custGeom>
                <a:avLst/>
                <a:gdLst/>
                <a:ahLst/>
                <a:cxnLst/>
                <a:rect l="l" t="t" r="r" b="b"/>
                <a:pathLst>
                  <a:path w="652" h="640" extrusionOk="0">
                    <a:moveTo>
                      <a:pt x="327" y="0"/>
                    </a:moveTo>
                    <a:cubicBezTo>
                      <a:pt x="323" y="0"/>
                      <a:pt x="320" y="0"/>
                      <a:pt x="316" y="0"/>
                    </a:cubicBezTo>
                    <a:cubicBezTo>
                      <a:pt x="138" y="6"/>
                      <a:pt x="1" y="154"/>
                      <a:pt x="5" y="330"/>
                    </a:cubicBezTo>
                    <a:cubicBezTo>
                      <a:pt x="11" y="503"/>
                      <a:pt x="154" y="639"/>
                      <a:pt x="326" y="639"/>
                    </a:cubicBezTo>
                    <a:cubicBezTo>
                      <a:pt x="330" y="639"/>
                      <a:pt x="333" y="639"/>
                      <a:pt x="337" y="639"/>
                    </a:cubicBezTo>
                    <a:cubicBezTo>
                      <a:pt x="513" y="633"/>
                      <a:pt x="652" y="486"/>
                      <a:pt x="646" y="309"/>
                    </a:cubicBezTo>
                    <a:cubicBezTo>
                      <a:pt x="640" y="137"/>
                      <a:pt x="498" y="0"/>
                      <a:pt x="327"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8" name="Google Shape;4388;p9"/>
              <p:cNvSpPr/>
              <p:nvPr/>
            </p:nvSpPr>
            <p:spPr>
              <a:xfrm>
                <a:off x="3054925" y="4079350"/>
                <a:ext cx="16300" cy="16050"/>
              </a:xfrm>
              <a:custGeom>
                <a:avLst/>
                <a:gdLst/>
                <a:ahLst/>
                <a:cxnLst/>
                <a:rect l="l" t="t" r="r" b="b"/>
                <a:pathLst>
                  <a:path w="652" h="642" extrusionOk="0">
                    <a:moveTo>
                      <a:pt x="327" y="1"/>
                    </a:moveTo>
                    <a:cubicBezTo>
                      <a:pt x="323" y="1"/>
                      <a:pt x="320" y="1"/>
                      <a:pt x="316" y="1"/>
                    </a:cubicBezTo>
                    <a:cubicBezTo>
                      <a:pt x="138" y="7"/>
                      <a:pt x="1" y="154"/>
                      <a:pt x="5" y="332"/>
                    </a:cubicBezTo>
                    <a:cubicBezTo>
                      <a:pt x="11" y="505"/>
                      <a:pt x="154" y="641"/>
                      <a:pt x="326" y="641"/>
                    </a:cubicBezTo>
                    <a:cubicBezTo>
                      <a:pt x="330" y="641"/>
                      <a:pt x="333" y="641"/>
                      <a:pt x="337" y="641"/>
                    </a:cubicBezTo>
                    <a:cubicBezTo>
                      <a:pt x="513" y="635"/>
                      <a:pt x="652" y="487"/>
                      <a:pt x="646" y="311"/>
                    </a:cubicBezTo>
                    <a:cubicBezTo>
                      <a:pt x="640" y="137"/>
                      <a:pt x="498" y="1"/>
                      <a:pt x="327"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9" name="Google Shape;4389;p9"/>
              <p:cNvSpPr/>
              <p:nvPr/>
            </p:nvSpPr>
            <p:spPr>
              <a:xfrm>
                <a:off x="3054900" y="4011325"/>
                <a:ext cx="16325" cy="16050"/>
              </a:xfrm>
              <a:custGeom>
                <a:avLst/>
                <a:gdLst/>
                <a:ahLst/>
                <a:cxnLst/>
                <a:rect l="l" t="t" r="r" b="b"/>
                <a:pathLst>
                  <a:path w="653" h="642" extrusionOk="0">
                    <a:moveTo>
                      <a:pt x="328" y="0"/>
                    </a:moveTo>
                    <a:cubicBezTo>
                      <a:pt x="324" y="0"/>
                      <a:pt x="321" y="0"/>
                      <a:pt x="317" y="1"/>
                    </a:cubicBezTo>
                    <a:cubicBezTo>
                      <a:pt x="139" y="7"/>
                      <a:pt x="0" y="154"/>
                      <a:pt x="6" y="331"/>
                    </a:cubicBezTo>
                    <a:cubicBezTo>
                      <a:pt x="12" y="505"/>
                      <a:pt x="155" y="641"/>
                      <a:pt x="327" y="641"/>
                    </a:cubicBezTo>
                    <a:cubicBezTo>
                      <a:pt x="331" y="641"/>
                      <a:pt x="334" y="641"/>
                      <a:pt x="338" y="641"/>
                    </a:cubicBezTo>
                    <a:cubicBezTo>
                      <a:pt x="514" y="635"/>
                      <a:pt x="653" y="487"/>
                      <a:pt x="647" y="309"/>
                    </a:cubicBezTo>
                    <a:cubicBezTo>
                      <a:pt x="641" y="137"/>
                      <a:pt x="499" y="0"/>
                      <a:pt x="328"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0" name="Google Shape;4390;p9"/>
              <p:cNvSpPr/>
              <p:nvPr/>
            </p:nvSpPr>
            <p:spPr>
              <a:xfrm>
                <a:off x="2938075"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1" name="Google Shape;4391;p9"/>
              <p:cNvSpPr/>
              <p:nvPr/>
            </p:nvSpPr>
            <p:spPr>
              <a:xfrm>
                <a:off x="3054925" y="4045375"/>
                <a:ext cx="16300" cy="16000"/>
              </a:xfrm>
              <a:custGeom>
                <a:avLst/>
                <a:gdLst/>
                <a:ahLst/>
                <a:cxnLst/>
                <a:rect l="l" t="t" r="r" b="b"/>
                <a:pathLst>
                  <a:path w="652" h="640" extrusionOk="0">
                    <a:moveTo>
                      <a:pt x="327" y="0"/>
                    </a:moveTo>
                    <a:cubicBezTo>
                      <a:pt x="323" y="0"/>
                      <a:pt x="320" y="1"/>
                      <a:pt x="316" y="1"/>
                    </a:cubicBezTo>
                    <a:cubicBezTo>
                      <a:pt x="138" y="7"/>
                      <a:pt x="1" y="154"/>
                      <a:pt x="5" y="331"/>
                    </a:cubicBezTo>
                    <a:cubicBezTo>
                      <a:pt x="11" y="503"/>
                      <a:pt x="154" y="640"/>
                      <a:pt x="326" y="640"/>
                    </a:cubicBezTo>
                    <a:cubicBezTo>
                      <a:pt x="330" y="640"/>
                      <a:pt x="333" y="640"/>
                      <a:pt x="337" y="640"/>
                    </a:cubicBezTo>
                    <a:cubicBezTo>
                      <a:pt x="513" y="635"/>
                      <a:pt x="652" y="486"/>
                      <a:pt x="646" y="310"/>
                    </a:cubicBezTo>
                    <a:cubicBezTo>
                      <a:pt x="640" y="137"/>
                      <a:pt x="498" y="0"/>
                      <a:pt x="327"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2" name="Google Shape;4392;p9"/>
              <p:cNvSpPr/>
              <p:nvPr/>
            </p:nvSpPr>
            <p:spPr>
              <a:xfrm>
                <a:off x="3016175" y="4215525"/>
                <a:ext cx="16025" cy="16050"/>
              </a:xfrm>
              <a:custGeom>
                <a:avLst/>
                <a:gdLst/>
                <a:ahLst/>
                <a:cxnLst/>
                <a:rect l="l" t="t" r="r" b="b"/>
                <a:pathLst>
                  <a:path w="641" h="642" extrusionOk="0">
                    <a:moveTo>
                      <a:pt x="320" y="1"/>
                    </a:moveTo>
                    <a:cubicBezTo>
                      <a:pt x="144" y="1"/>
                      <a:pt x="0" y="144"/>
                      <a:pt x="0" y="320"/>
                    </a:cubicBezTo>
                    <a:cubicBezTo>
                      <a:pt x="0"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3" name="Google Shape;4393;p9"/>
              <p:cNvSpPr/>
              <p:nvPr/>
            </p:nvSpPr>
            <p:spPr>
              <a:xfrm>
                <a:off x="3016175" y="4317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4" name="Google Shape;4394;p9"/>
              <p:cNvSpPr/>
              <p:nvPr/>
            </p:nvSpPr>
            <p:spPr>
              <a:xfrm>
                <a:off x="3016175" y="4283525"/>
                <a:ext cx="16025" cy="16025"/>
              </a:xfrm>
              <a:custGeom>
                <a:avLst/>
                <a:gdLst/>
                <a:ahLst/>
                <a:cxnLst/>
                <a:rect l="l" t="t" r="r" b="b"/>
                <a:pathLst>
                  <a:path w="641" h="641" extrusionOk="0">
                    <a:moveTo>
                      <a:pt x="320" y="1"/>
                    </a:moveTo>
                    <a:cubicBezTo>
                      <a:pt x="144" y="1"/>
                      <a:pt x="0" y="144"/>
                      <a:pt x="0" y="320"/>
                    </a:cubicBezTo>
                    <a:cubicBezTo>
                      <a:pt x="0"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5" name="Google Shape;4395;p9"/>
              <p:cNvSpPr/>
              <p:nvPr/>
            </p:nvSpPr>
            <p:spPr>
              <a:xfrm>
                <a:off x="3016175" y="4249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6" name="Google Shape;4396;p9"/>
              <p:cNvSpPr/>
              <p:nvPr/>
            </p:nvSpPr>
            <p:spPr>
              <a:xfrm>
                <a:off x="3016175" y="4351475"/>
                <a:ext cx="16025" cy="16050"/>
              </a:xfrm>
              <a:custGeom>
                <a:avLst/>
                <a:gdLst/>
                <a:ahLst/>
                <a:cxnLst/>
                <a:rect l="l" t="t" r="r" b="b"/>
                <a:pathLst>
                  <a:path w="641" h="642" extrusionOk="0">
                    <a:moveTo>
                      <a:pt x="320" y="1"/>
                    </a:moveTo>
                    <a:cubicBezTo>
                      <a:pt x="144" y="1"/>
                      <a:pt x="0" y="145"/>
                      <a:pt x="0" y="322"/>
                    </a:cubicBezTo>
                    <a:cubicBezTo>
                      <a:pt x="0"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7" name="Google Shape;4397;p9"/>
              <p:cNvSpPr/>
              <p:nvPr/>
            </p:nvSpPr>
            <p:spPr>
              <a:xfrm>
                <a:off x="3016175" y="4419550"/>
                <a:ext cx="16025" cy="16025"/>
              </a:xfrm>
              <a:custGeom>
                <a:avLst/>
                <a:gdLst/>
                <a:ahLst/>
                <a:cxnLst/>
                <a:rect l="l" t="t" r="r" b="b"/>
                <a:pathLst>
                  <a:path w="641" h="641" extrusionOk="0">
                    <a:moveTo>
                      <a:pt x="320" y="1"/>
                    </a:moveTo>
                    <a:cubicBezTo>
                      <a:pt x="144" y="1"/>
                      <a:pt x="0" y="144"/>
                      <a:pt x="0" y="320"/>
                    </a:cubicBezTo>
                    <a:cubicBezTo>
                      <a:pt x="0"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8" name="Google Shape;4398;p9"/>
              <p:cNvSpPr/>
              <p:nvPr/>
            </p:nvSpPr>
            <p:spPr>
              <a:xfrm>
                <a:off x="3016175" y="4385500"/>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9" name="Google Shape;4399;p9"/>
              <p:cNvSpPr/>
              <p:nvPr/>
            </p:nvSpPr>
            <p:spPr>
              <a:xfrm>
                <a:off x="3016175" y="4453525"/>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0" name="Google Shape;4400;p9"/>
              <p:cNvSpPr/>
              <p:nvPr/>
            </p:nvSpPr>
            <p:spPr>
              <a:xfrm>
                <a:off x="3016175" y="4555550"/>
                <a:ext cx="16025" cy="16025"/>
              </a:xfrm>
              <a:custGeom>
                <a:avLst/>
                <a:gdLst/>
                <a:ahLst/>
                <a:cxnLst/>
                <a:rect l="l" t="t" r="r" b="b"/>
                <a:pathLst>
                  <a:path w="641" h="641" extrusionOk="0">
                    <a:moveTo>
                      <a:pt x="320" y="0"/>
                    </a:moveTo>
                    <a:cubicBezTo>
                      <a:pt x="144" y="0"/>
                      <a:pt x="0" y="143"/>
                      <a:pt x="0" y="319"/>
                    </a:cubicBezTo>
                    <a:cubicBezTo>
                      <a:pt x="0"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1" name="Google Shape;4401;p9"/>
              <p:cNvSpPr/>
              <p:nvPr/>
            </p:nvSpPr>
            <p:spPr>
              <a:xfrm>
                <a:off x="3055200" y="4487550"/>
                <a:ext cx="16025" cy="16025"/>
              </a:xfrm>
              <a:custGeom>
                <a:avLst/>
                <a:gdLst/>
                <a:ahLst/>
                <a:cxnLst/>
                <a:rect l="l" t="t" r="r" b="b"/>
                <a:pathLst>
                  <a:path w="641"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2" name="Google Shape;4402;p9"/>
              <p:cNvSpPr/>
              <p:nvPr/>
            </p:nvSpPr>
            <p:spPr>
              <a:xfrm>
                <a:off x="3055200" y="4419550"/>
                <a:ext cx="16025" cy="16025"/>
              </a:xfrm>
              <a:custGeom>
                <a:avLst/>
                <a:gdLst/>
                <a:ahLst/>
                <a:cxnLst/>
                <a:rect l="l" t="t" r="r" b="b"/>
                <a:pathLst>
                  <a:path w="641"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3" name="Google Shape;4403;p9"/>
              <p:cNvSpPr/>
              <p:nvPr/>
            </p:nvSpPr>
            <p:spPr>
              <a:xfrm>
                <a:off x="3055200" y="4555550"/>
                <a:ext cx="16025" cy="16025"/>
              </a:xfrm>
              <a:custGeom>
                <a:avLst/>
                <a:gdLst/>
                <a:ahLst/>
                <a:cxnLst/>
                <a:rect l="l" t="t" r="r" b="b"/>
                <a:pathLst>
                  <a:path w="641"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4" name="Google Shape;4404;p9"/>
              <p:cNvSpPr/>
              <p:nvPr/>
            </p:nvSpPr>
            <p:spPr>
              <a:xfrm>
                <a:off x="3055200" y="4147550"/>
                <a:ext cx="16025" cy="16025"/>
              </a:xfrm>
              <a:custGeom>
                <a:avLst/>
                <a:gdLst/>
                <a:ahLst/>
                <a:cxnLst/>
                <a:rect l="l" t="t" r="r" b="b"/>
                <a:pathLst>
                  <a:path w="641"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5" name="Google Shape;4405;p9"/>
              <p:cNvSpPr/>
              <p:nvPr/>
            </p:nvSpPr>
            <p:spPr>
              <a:xfrm>
                <a:off x="3094125" y="3977450"/>
                <a:ext cx="16175" cy="16050"/>
              </a:xfrm>
              <a:custGeom>
                <a:avLst/>
                <a:gdLst/>
                <a:ahLst/>
                <a:cxnLst/>
                <a:rect l="l" t="t" r="r" b="b"/>
                <a:pathLst>
                  <a:path w="647" h="642" extrusionOk="0">
                    <a:moveTo>
                      <a:pt x="324" y="1"/>
                    </a:moveTo>
                    <a:cubicBezTo>
                      <a:pt x="322" y="1"/>
                      <a:pt x="320" y="1"/>
                      <a:pt x="318" y="1"/>
                    </a:cubicBezTo>
                    <a:cubicBezTo>
                      <a:pt x="140" y="4"/>
                      <a:pt x="0" y="150"/>
                      <a:pt x="3" y="326"/>
                    </a:cubicBezTo>
                    <a:cubicBezTo>
                      <a:pt x="8" y="502"/>
                      <a:pt x="151" y="641"/>
                      <a:pt x="324" y="641"/>
                    </a:cubicBezTo>
                    <a:cubicBezTo>
                      <a:pt x="326" y="641"/>
                      <a:pt x="328" y="641"/>
                      <a:pt x="330" y="641"/>
                    </a:cubicBezTo>
                    <a:cubicBezTo>
                      <a:pt x="506" y="637"/>
                      <a:pt x="646" y="491"/>
                      <a:pt x="643" y="314"/>
                    </a:cubicBezTo>
                    <a:cubicBezTo>
                      <a:pt x="640" y="140"/>
                      <a:pt x="497" y="1"/>
                      <a:pt x="324"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6" name="Google Shape;4406;p9"/>
              <p:cNvSpPr/>
              <p:nvPr/>
            </p:nvSpPr>
            <p:spPr>
              <a:xfrm>
                <a:off x="3094225" y="3951500"/>
                <a:ext cx="16025" cy="8025"/>
              </a:xfrm>
              <a:custGeom>
                <a:avLst/>
                <a:gdLst/>
                <a:ahLst/>
                <a:cxnLst/>
                <a:rect l="l" t="t" r="r" b="b"/>
                <a:pathLst>
                  <a:path w="641" h="321" extrusionOk="0">
                    <a:moveTo>
                      <a:pt x="321" y="1"/>
                    </a:moveTo>
                    <a:cubicBezTo>
                      <a:pt x="213" y="1"/>
                      <a:pt x="106" y="2"/>
                      <a:pt x="1" y="4"/>
                    </a:cubicBezTo>
                    <a:cubicBezTo>
                      <a:pt x="2" y="180"/>
                      <a:pt x="145" y="320"/>
                      <a:pt x="321" y="320"/>
                    </a:cubicBezTo>
                    <a:cubicBezTo>
                      <a:pt x="496" y="320"/>
                      <a:pt x="639" y="180"/>
                      <a:pt x="641" y="4"/>
                    </a:cubicBezTo>
                    <a:cubicBezTo>
                      <a:pt x="535" y="2"/>
                      <a:pt x="42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7" name="Google Shape;4407;p9"/>
              <p:cNvSpPr/>
              <p:nvPr/>
            </p:nvSpPr>
            <p:spPr>
              <a:xfrm>
                <a:off x="3055200" y="4521525"/>
                <a:ext cx="16025" cy="16025"/>
              </a:xfrm>
              <a:custGeom>
                <a:avLst/>
                <a:gdLst/>
                <a:ahLst/>
                <a:cxnLst/>
                <a:rect l="l" t="t" r="r" b="b"/>
                <a:pathLst>
                  <a:path w="641"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8" name="Google Shape;4408;p9"/>
              <p:cNvSpPr/>
              <p:nvPr/>
            </p:nvSpPr>
            <p:spPr>
              <a:xfrm>
                <a:off x="3055200" y="4453525"/>
                <a:ext cx="16025" cy="16050"/>
              </a:xfrm>
              <a:custGeom>
                <a:avLst/>
                <a:gdLst/>
                <a:ahLst/>
                <a:cxnLst/>
                <a:rect l="l" t="t" r="r" b="b"/>
                <a:pathLst>
                  <a:path w="641"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9" name="Google Shape;4409;p9"/>
              <p:cNvSpPr/>
              <p:nvPr/>
            </p:nvSpPr>
            <p:spPr>
              <a:xfrm>
                <a:off x="3055200" y="4385500"/>
                <a:ext cx="16025" cy="16025"/>
              </a:xfrm>
              <a:custGeom>
                <a:avLst/>
                <a:gdLst/>
                <a:ahLst/>
                <a:cxnLst/>
                <a:rect l="l" t="t" r="r" b="b"/>
                <a:pathLst>
                  <a:path w="641"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0" name="Google Shape;4410;p9"/>
              <p:cNvSpPr/>
              <p:nvPr/>
            </p:nvSpPr>
            <p:spPr>
              <a:xfrm>
                <a:off x="3055200" y="4215525"/>
                <a:ext cx="16025" cy="16050"/>
              </a:xfrm>
              <a:custGeom>
                <a:avLst/>
                <a:gdLst/>
                <a:ahLst/>
                <a:cxnLst/>
                <a:rect l="l" t="t" r="r" b="b"/>
                <a:pathLst>
                  <a:path w="641"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1" name="Google Shape;4411;p9"/>
              <p:cNvSpPr/>
              <p:nvPr/>
            </p:nvSpPr>
            <p:spPr>
              <a:xfrm>
                <a:off x="3055200" y="4181525"/>
                <a:ext cx="16025" cy="16025"/>
              </a:xfrm>
              <a:custGeom>
                <a:avLst/>
                <a:gdLst/>
                <a:ahLst/>
                <a:cxnLst/>
                <a:rect l="l" t="t" r="r" b="b"/>
                <a:pathLst>
                  <a:path w="641"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2" name="Google Shape;4412;p9"/>
              <p:cNvSpPr/>
              <p:nvPr/>
            </p:nvSpPr>
            <p:spPr>
              <a:xfrm>
                <a:off x="3055200" y="4249500"/>
                <a:ext cx="16025" cy="16050"/>
              </a:xfrm>
              <a:custGeom>
                <a:avLst/>
                <a:gdLst/>
                <a:ahLst/>
                <a:cxnLst/>
                <a:rect l="l" t="t" r="r" b="b"/>
                <a:pathLst>
                  <a:path w="641"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3" name="Google Shape;4413;p9"/>
              <p:cNvSpPr/>
              <p:nvPr/>
            </p:nvSpPr>
            <p:spPr>
              <a:xfrm>
                <a:off x="3055200" y="4283525"/>
                <a:ext cx="16025" cy="16025"/>
              </a:xfrm>
              <a:custGeom>
                <a:avLst/>
                <a:gdLst/>
                <a:ahLst/>
                <a:cxnLst/>
                <a:rect l="l" t="t" r="r" b="b"/>
                <a:pathLst>
                  <a:path w="641"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4" name="Google Shape;4414;p9"/>
              <p:cNvSpPr/>
              <p:nvPr/>
            </p:nvSpPr>
            <p:spPr>
              <a:xfrm>
                <a:off x="3055200" y="4351475"/>
                <a:ext cx="16025" cy="16050"/>
              </a:xfrm>
              <a:custGeom>
                <a:avLst/>
                <a:gdLst/>
                <a:ahLst/>
                <a:cxnLst/>
                <a:rect l="l" t="t" r="r" b="b"/>
                <a:pathLst>
                  <a:path w="641"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5" name="Google Shape;4415;p9"/>
              <p:cNvSpPr/>
              <p:nvPr/>
            </p:nvSpPr>
            <p:spPr>
              <a:xfrm>
                <a:off x="3055200" y="4317500"/>
                <a:ext cx="16025" cy="16050"/>
              </a:xfrm>
              <a:custGeom>
                <a:avLst/>
                <a:gdLst/>
                <a:ahLst/>
                <a:cxnLst/>
                <a:rect l="l" t="t" r="r" b="b"/>
                <a:pathLst>
                  <a:path w="641"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6" name="Google Shape;4416;p9"/>
              <p:cNvSpPr/>
              <p:nvPr/>
            </p:nvSpPr>
            <p:spPr>
              <a:xfrm>
                <a:off x="3016175" y="4487550"/>
                <a:ext cx="16025" cy="16025"/>
              </a:xfrm>
              <a:custGeom>
                <a:avLst/>
                <a:gdLst/>
                <a:ahLst/>
                <a:cxnLst/>
                <a:rect l="l" t="t" r="r" b="b"/>
                <a:pathLst>
                  <a:path w="641" h="641" extrusionOk="0">
                    <a:moveTo>
                      <a:pt x="320" y="0"/>
                    </a:moveTo>
                    <a:cubicBezTo>
                      <a:pt x="144" y="0"/>
                      <a:pt x="0" y="143"/>
                      <a:pt x="0" y="320"/>
                    </a:cubicBezTo>
                    <a:cubicBezTo>
                      <a:pt x="0"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7" name="Google Shape;4417;p9"/>
              <p:cNvSpPr/>
              <p:nvPr/>
            </p:nvSpPr>
            <p:spPr>
              <a:xfrm>
                <a:off x="2977100" y="4079550"/>
                <a:ext cx="16050" cy="16025"/>
              </a:xfrm>
              <a:custGeom>
                <a:avLst/>
                <a:gdLst/>
                <a:ahLst/>
                <a:cxnLst/>
                <a:rect l="l" t="t" r="r" b="b"/>
                <a:pathLst>
                  <a:path w="642" h="641" extrusionOk="0">
                    <a:moveTo>
                      <a:pt x="322" y="0"/>
                    </a:moveTo>
                    <a:cubicBezTo>
                      <a:pt x="144" y="0"/>
                      <a:pt x="1" y="143"/>
                      <a:pt x="1" y="320"/>
                    </a:cubicBezTo>
                    <a:cubicBezTo>
                      <a:pt x="1" y="496"/>
                      <a:pt x="144" y="641"/>
                      <a:pt x="322" y="641"/>
                    </a:cubicBezTo>
                    <a:cubicBezTo>
                      <a:pt x="498" y="641"/>
                      <a:pt x="641" y="496"/>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8" name="Google Shape;4418;p9"/>
              <p:cNvSpPr/>
              <p:nvPr/>
            </p:nvSpPr>
            <p:spPr>
              <a:xfrm>
                <a:off x="2977100" y="4011475"/>
                <a:ext cx="16050" cy="16025"/>
              </a:xfrm>
              <a:custGeom>
                <a:avLst/>
                <a:gdLst/>
                <a:ahLst/>
                <a:cxnLst/>
                <a:rect l="l" t="t" r="r" b="b"/>
                <a:pathLst>
                  <a:path w="642" h="641" extrusionOk="0">
                    <a:moveTo>
                      <a:pt x="322" y="1"/>
                    </a:moveTo>
                    <a:cubicBezTo>
                      <a:pt x="144" y="1"/>
                      <a:pt x="1" y="144"/>
                      <a:pt x="1" y="321"/>
                    </a:cubicBezTo>
                    <a:cubicBezTo>
                      <a:pt x="1" y="498"/>
                      <a:pt x="144" y="641"/>
                      <a:pt x="322" y="641"/>
                    </a:cubicBezTo>
                    <a:cubicBezTo>
                      <a:pt x="498" y="641"/>
                      <a:pt x="641" y="498"/>
                      <a:pt x="641" y="321"/>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9" name="Google Shape;4419;p9"/>
              <p:cNvSpPr/>
              <p:nvPr/>
            </p:nvSpPr>
            <p:spPr>
              <a:xfrm>
                <a:off x="2977100" y="4045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0" name="Google Shape;4420;p9"/>
              <p:cNvSpPr/>
              <p:nvPr/>
            </p:nvSpPr>
            <p:spPr>
              <a:xfrm>
                <a:off x="2977100" y="4113525"/>
                <a:ext cx="16050" cy="16025"/>
              </a:xfrm>
              <a:custGeom>
                <a:avLst/>
                <a:gdLst/>
                <a:ahLst/>
                <a:cxnLst/>
                <a:rect l="l" t="t" r="r" b="b"/>
                <a:pathLst>
                  <a:path w="642"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1" name="Google Shape;4421;p9"/>
              <p:cNvSpPr/>
              <p:nvPr/>
            </p:nvSpPr>
            <p:spPr>
              <a:xfrm>
                <a:off x="2977100"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2" name="Google Shape;4422;p9"/>
              <p:cNvSpPr/>
              <p:nvPr/>
            </p:nvSpPr>
            <p:spPr>
              <a:xfrm>
                <a:off x="2977100"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3" name="Google Shape;4423;p9"/>
              <p:cNvSpPr/>
              <p:nvPr/>
            </p:nvSpPr>
            <p:spPr>
              <a:xfrm>
                <a:off x="2977100"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4" name="Google Shape;4424;p9"/>
              <p:cNvSpPr/>
              <p:nvPr/>
            </p:nvSpPr>
            <p:spPr>
              <a:xfrm>
                <a:off x="2977100"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5" name="Google Shape;4425;p9"/>
              <p:cNvSpPr/>
              <p:nvPr/>
            </p:nvSpPr>
            <p:spPr>
              <a:xfrm>
                <a:off x="2938075"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6" name="Google Shape;4426;p9"/>
              <p:cNvSpPr/>
              <p:nvPr/>
            </p:nvSpPr>
            <p:spPr>
              <a:xfrm>
                <a:off x="2938075"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7" name="Google Shape;4427;p9"/>
              <p:cNvSpPr/>
              <p:nvPr/>
            </p:nvSpPr>
            <p:spPr>
              <a:xfrm>
                <a:off x="2977100" y="3977500"/>
                <a:ext cx="16050" cy="16025"/>
              </a:xfrm>
              <a:custGeom>
                <a:avLst/>
                <a:gdLst/>
                <a:ahLst/>
                <a:cxnLst/>
                <a:rect l="l" t="t" r="r" b="b"/>
                <a:pathLst>
                  <a:path w="642"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8" name="Google Shape;4428;p9"/>
              <p:cNvSpPr/>
              <p:nvPr/>
            </p:nvSpPr>
            <p:spPr>
              <a:xfrm>
                <a:off x="2938075"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9" name="Google Shape;4429;p9"/>
              <p:cNvSpPr/>
              <p:nvPr/>
            </p:nvSpPr>
            <p:spPr>
              <a:xfrm>
                <a:off x="2938075"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0" name="Google Shape;4430;p9"/>
              <p:cNvSpPr/>
              <p:nvPr/>
            </p:nvSpPr>
            <p:spPr>
              <a:xfrm>
                <a:off x="2938075" y="4487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1" name="Google Shape;4431;p9"/>
              <p:cNvSpPr/>
              <p:nvPr/>
            </p:nvSpPr>
            <p:spPr>
              <a:xfrm>
                <a:off x="2938075" y="4521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2" name="Google Shape;4432;p9"/>
              <p:cNvSpPr/>
              <p:nvPr/>
            </p:nvSpPr>
            <p:spPr>
              <a:xfrm>
                <a:off x="2977100"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3" name="Google Shape;4433;p9"/>
              <p:cNvSpPr/>
              <p:nvPr/>
            </p:nvSpPr>
            <p:spPr>
              <a:xfrm>
                <a:off x="3094125" y="4011425"/>
                <a:ext cx="16175" cy="16050"/>
              </a:xfrm>
              <a:custGeom>
                <a:avLst/>
                <a:gdLst/>
                <a:ahLst/>
                <a:cxnLst/>
                <a:rect l="l" t="t" r="r" b="b"/>
                <a:pathLst>
                  <a:path w="647" h="642" extrusionOk="0">
                    <a:moveTo>
                      <a:pt x="324" y="1"/>
                    </a:moveTo>
                    <a:cubicBezTo>
                      <a:pt x="322" y="1"/>
                      <a:pt x="320" y="1"/>
                      <a:pt x="318" y="1"/>
                    </a:cubicBezTo>
                    <a:cubicBezTo>
                      <a:pt x="140" y="6"/>
                      <a:pt x="0" y="152"/>
                      <a:pt x="3" y="328"/>
                    </a:cubicBezTo>
                    <a:cubicBezTo>
                      <a:pt x="7" y="502"/>
                      <a:pt x="148" y="642"/>
                      <a:pt x="322" y="642"/>
                    </a:cubicBezTo>
                    <a:cubicBezTo>
                      <a:pt x="324" y="642"/>
                      <a:pt x="327" y="641"/>
                      <a:pt x="330" y="641"/>
                    </a:cubicBezTo>
                    <a:cubicBezTo>
                      <a:pt x="506" y="638"/>
                      <a:pt x="646" y="492"/>
                      <a:pt x="643" y="316"/>
                    </a:cubicBezTo>
                    <a:cubicBezTo>
                      <a:pt x="640" y="140"/>
                      <a:pt x="497" y="1"/>
                      <a:pt x="324"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4" name="Google Shape;4434;p9"/>
              <p:cNvSpPr/>
              <p:nvPr/>
            </p:nvSpPr>
            <p:spPr>
              <a:xfrm>
                <a:off x="3016175" y="3977500"/>
                <a:ext cx="16025" cy="16025"/>
              </a:xfrm>
              <a:custGeom>
                <a:avLst/>
                <a:gdLst/>
                <a:ahLst/>
                <a:cxnLst/>
                <a:rect l="l" t="t" r="r" b="b"/>
                <a:pathLst>
                  <a:path w="641" h="641" extrusionOk="0">
                    <a:moveTo>
                      <a:pt x="320" y="0"/>
                    </a:moveTo>
                    <a:cubicBezTo>
                      <a:pt x="144" y="0"/>
                      <a:pt x="0" y="144"/>
                      <a:pt x="0" y="320"/>
                    </a:cubicBezTo>
                    <a:cubicBezTo>
                      <a:pt x="0" y="498"/>
                      <a:pt x="144" y="641"/>
                      <a:pt x="320" y="641"/>
                    </a:cubicBezTo>
                    <a:cubicBezTo>
                      <a:pt x="498" y="641"/>
                      <a:pt x="641" y="498"/>
                      <a:pt x="641" y="320"/>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5" name="Google Shape;4435;p9"/>
              <p:cNvSpPr/>
              <p:nvPr/>
            </p:nvSpPr>
            <p:spPr>
              <a:xfrm>
                <a:off x="2977100"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6" name="Google Shape;4436;p9"/>
              <p:cNvSpPr/>
              <p:nvPr/>
            </p:nvSpPr>
            <p:spPr>
              <a:xfrm>
                <a:off x="3016175" y="4113525"/>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7" name="Google Shape;4437;p9"/>
              <p:cNvSpPr/>
              <p:nvPr/>
            </p:nvSpPr>
            <p:spPr>
              <a:xfrm>
                <a:off x="3016175" y="4147550"/>
                <a:ext cx="16025" cy="16025"/>
              </a:xfrm>
              <a:custGeom>
                <a:avLst/>
                <a:gdLst/>
                <a:ahLst/>
                <a:cxnLst/>
                <a:rect l="l" t="t" r="r" b="b"/>
                <a:pathLst>
                  <a:path w="641" h="641" extrusionOk="0">
                    <a:moveTo>
                      <a:pt x="320" y="0"/>
                    </a:moveTo>
                    <a:cubicBezTo>
                      <a:pt x="144" y="0"/>
                      <a:pt x="0" y="143"/>
                      <a:pt x="0" y="319"/>
                    </a:cubicBezTo>
                    <a:cubicBezTo>
                      <a:pt x="0"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8" name="Google Shape;4438;p9"/>
              <p:cNvSpPr/>
              <p:nvPr/>
            </p:nvSpPr>
            <p:spPr>
              <a:xfrm>
                <a:off x="2977100" y="4521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9" name="Google Shape;4439;p9"/>
              <p:cNvSpPr/>
              <p:nvPr/>
            </p:nvSpPr>
            <p:spPr>
              <a:xfrm>
                <a:off x="3016175" y="4079550"/>
                <a:ext cx="16025" cy="16025"/>
              </a:xfrm>
              <a:custGeom>
                <a:avLst/>
                <a:gdLst/>
                <a:ahLst/>
                <a:cxnLst/>
                <a:rect l="l" t="t" r="r" b="b"/>
                <a:pathLst>
                  <a:path w="641" h="641" extrusionOk="0">
                    <a:moveTo>
                      <a:pt x="320" y="0"/>
                    </a:moveTo>
                    <a:cubicBezTo>
                      <a:pt x="144" y="0"/>
                      <a:pt x="0" y="143"/>
                      <a:pt x="0" y="320"/>
                    </a:cubicBezTo>
                    <a:cubicBezTo>
                      <a:pt x="0"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0" name="Google Shape;4440;p9"/>
              <p:cNvSpPr/>
              <p:nvPr/>
            </p:nvSpPr>
            <p:spPr>
              <a:xfrm>
                <a:off x="3016175" y="4045500"/>
                <a:ext cx="16025" cy="16025"/>
              </a:xfrm>
              <a:custGeom>
                <a:avLst/>
                <a:gdLst/>
                <a:ahLst/>
                <a:cxnLst/>
                <a:rect l="l" t="t" r="r" b="b"/>
                <a:pathLst>
                  <a:path w="641" h="641" extrusionOk="0">
                    <a:moveTo>
                      <a:pt x="320" y="0"/>
                    </a:moveTo>
                    <a:cubicBezTo>
                      <a:pt x="144" y="0"/>
                      <a:pt x="0" y="143"/>
                      <a:pt x="0" y="320"/>
                    </a:cubicBezTo>
                    <a:cubicBezTo>
                      <a:pt x="0" y="497"/>
                      <a:pt x="144" y="641"/>
                      <a:pt x="320" y="641"/>
                    </a:cubicBezTo>
                    <a:cubicBezTo>
                      <a:pt x="498" y="641"/>
                      <a:pt x="641" y="497"/>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1" name="Google Shape;4441;p9"/>
              <p:cNvSpPr/>
              <p:nvPr/>
            </p:nvSpPr>
            <p:spPr>
              <a:xfrm>
                <a:off x="2977100" y="4555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2" name="Google Shape;4442;p9"/>
              <p:cNvSpPr/>
              <p:nvPr/>
            </p:nvSpPr>
            <p:spPr>
              <a:xfrm>
                <a:off x="2977100"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3" name="Google Shape;4443;p9"/>
              <p:cNvSpPr/>
              <p:nvPr/>
            </p:nvSpPr>
            <p:spPr>
              <a:xfrm>
                <a:off x="2977100"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4" name="Google Shape;4444;p9"/>
              <p:cNvSpPr/>
              <p:nvPr/>
            </p:nvSpPr>
            <p:spPr>
              <a:xfrm>
                <a:off x="2977100"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5" name="Google Shape;4445;p9"/>
              <p:cNvSpPr/>
              <p:nvPr/>
            </p:nvSpPr>
            <p:spPr>
              <a:xfrm>
                <a:off x="2977100" y="4487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6" name="Google Shape;4446;p9"/>
              <p:cNvSpPr/>
              <p:nvPr/>
            </p:nvSpPr>
            <p:spPr>
              <a:xfrm>
                <a:off x="3016175" y="4181525"/>
                <a:ext cx="16025" cy="16025"/>
              </a:xfrm>
              <a:custGeom>
                <a:avLst/>
                <a:gdLst/>
                <a:ahLst/>
                <a:cxnLst/>
                <a:rect l="l" t="t" r="r" b="b"/>
                <a:pathLst>
                  <a:path w="641" h="641" extrusionOk="0">
                    <a:moveTo>
                      <a:pt x="320" y="0"/>
                    </a:moveTo>
                    <a:cubicBezTo>
                      <a:pt x="144" y="0"/>
                      <a:pt x="0" y="143"/>
                      <a:pt x="0" y="321"/>
                    </a:cubicBezTo>
                    <a:cubicBezTo>
                      <a:pt x="0"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7" name="Google Shape;4447;p9"/>
              <p:cNvSpPr/>
              <p:nvPr/>
            </p:nvSpPr>
            <p:spPr>
              <a:xfrm>
                <a:off x="2977100"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448" name="Google Shape;4448;p9"/>
            <p:cNvGrpSpPr/>
            <p:nvPr/>
          </p:nvGrpSpPr>
          <p:grpSpPr>
            <a:xfrm>
              <a:off x="5652643" y="1012843"/>
              <a:ext cx="885398" cy="893069"/>
              <a:chOff x="2781975" y="3951500"/>
              <a:chExt cx="640525" cy="646075"/>
            </a:xfrm>
          </p:grpSpPr>
          <p:sp>
            <p:nvSpPr>
              <p:cNvPr id="4449" name="Google Shape;4449;p9"/>
              <p:cNvSpPr/>
              <p:nvPr/>
            </p:nvSpPr>
            <p:spPr>
              <a:xfrm>
                <a:off x="3172325"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6" y="641"/>
                      <a:pt x="641" y="496"/>
                      <a:pt x="641" y="320"/>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0" name="Google Shape;4450;p9"/>
              <p:cNvSpPr/>
              <p:nvPr/>
            </p:nvSpPr>
            <p:spPr>
              <a:xfrm>
                <a:off x="3172325" y="4215525"/>
                <a:ext cx="16025" cy="16050"/>
              </a:xfrm>
              <a:custGeom>
                <a:avLst/>
                <a:gdLst/>
                <a:ahLst/>
                <a:cxnLst/>
                <a:rect l="l" t="t" r="r" b="b"/>
                <a:pathLst>
                  <a:path w="641" h="642" extrusionOk="0">
                    <a:moveTo>
                      <a:pt x="320" y="1"/>
                    </a:moveTo>
                    <a:cubicBezTo>
                      <a:pt x="143" y="1"/>
                      <a:pt x="0" y="144"/>
                      <a:pt x="0" y="320"/>
                    </a:cubicBezTo>
                    <a:cubicBezTo>
                      <a:pt x="0" y="498"/>
                      <a:pt x="143" y="641"/>
                      <a:pt x="320" y="641"/>
                    </a:cubicBezTo>
                    <a:cubicBezTo>
                      <a:pt x="496" y="641"/>
                      <a:pt x="641" y="498"/>
                      <a:pt x="641" y="320"/>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1" name="Google Shape;4451;p9"/>
              <p:cNvSpPr/>
              <p:nvPr/>
            </p:nvSpPr>
            <p:spPr>
              <a:xfrm>
                <a:off x="3133250" y="4555550"/>
                <a:ext cx="16025" cy="16025"/>
              </a:xfrm>
              <a:custGeom>
                <a:avLst/>
                <a:gdLst/>
                <a:ahLst/>
                <a:cxnLst/>
                <a:rect l="l" t="t" r="r" b="b"/>
                <a:pathLst>
                  <a:path w="641"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2" name="Google Shape;4452;p9"/>
              <p:cNvSpPr/>
              <p:nvPr/>
            </p:nvSpPr>
            <p:spPr>
              <a:xfrm>
                <a:off x="3172325" y="4385500"/>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3" name="Google Shape;4453;p9"/>
              <p:cNvSpPr/>
              <p:nvPr/>
            </p:nvSpPr>
            <p:spPr>
              <a:xfrm>
                <a:off x="3172325" y="4419550"/>
                <a:ext cx="16025" cy="16025"/>
              </a:xfrm>
              <a:custGeom>
                <a:avLst/>
                <a:gdLst/>
                <a:ahLst/>
                <a:cxnLst/>
                <a:rect l="l" t="t" r="r" b="b"/>
                <a:pathLst>
                  <a:path w="641" h="641" extrusionOk="0">
                    <a:moveTo>
                      <a:pt x="320" y="1"/>
                    </a:moveTo>
                    <a:cubicBezTo>
                      <a:pt x="143" y="1"/>
                      <a:pt x="0" y="144"/>
                      <a:pt x="0" y="320"/>
                    </a:cubicBezTo>
                    <a:cubicBezTo>
                      <a:pt x="0" y="498"/>
                      <a:pt x="143" y="641"/>
                      <a:pt x="320" y="641"/>
                    </a:cubicBezTo>
                    <a:cubicBezTo>
                      <a:pt x="496" y="641"/>
                      <a:pt x="641" y="498"/>
                      <a:pt x="641" y="320"/>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4" name="Google Shape;4454;p9"/>
              <p:cNvSpPr/>
              <p:nvPr/>
            </p:nvSpPr>
            <p:spPr>
              <a:xfrm>
                <a:off x="3172325" y="4351475"/>
                <a:ext cx="16025" cy="16050"/>
              </a:xfrm>
              <a:custGeom>
                <a:avLst/>
                <a:gdLst/>
                <a:ahLst/>
                <a:cxnLst/>
                <a:rect l="l" t="t" r="r" b="b"/>
                <a:pathLst>
                  <a:path w="641" h="642" extrusionOk="0">
                    <a:moveTo>
                      <a:pt x="320" y="1"/>
                    </a:moveTo>
                    <a:cubicBezTo>
                      <a:pt x="143" y="1"/>
                      <a:pt x="0" y="145"/>
                      <a:pt x="0" y="322"/>
                    </a:cubicBezTo>
                    <a:cubicBezTo>
                      <a:pt x="0" y="498"/>
                      <a:pt x="143" y="641"/>
                      <a:pt x="320" y="641"/>
                    </a:cubicBezTo>
                    <a:cubicBezTo>
                      <a:pt x="496" y="641"/>
                      <a:pt x="641" y="498"/>
                      <a:pt x="641" y="322"/>
                    </a:cubicBezTo>
                    <a:cubicBezTo>
                      <a:pt x="641" y="147"/>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5" name="Google Shape;4455;p9"/>
              <p:cNvSpPr/>
              <p:nvPr/>
            </p:nvSpPr>
            <p:spPr>
              <a:xfrm>
                <a:off x="3172325" y="4317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6" name="Google Shape;4456;p9"/>
              <p:cNvSpPr/>
              <p:nvPr/>
            </p:nvSpPr>
            <p:spPr>
              <a:xfrm>
                <a:off x="3172325" y="4181525"/>
                <a:ext cx="16025" cy="16025"/>
              </a:xfrm>
              <a:custGeom>
                <a:avLst/>
                <a:gdLst/>
                <a:ahLst/>
                <a:cxnLst/>
                <a:rect l="l" t="t" r="r" b="b"/>
                <a:pathLst>
                  <a:path w="641" h="641" extrusionOk="0">
                    <a:moveTo>
                      <a:pt x="320" y="0"/>
                    </a:moveTo>
                    <a:cubicBezTo>
                      <a:pt x="143" y="0"/>
                      <a:pt x="0" y="143"/>
                      <a:pt x="0" y="321"/>
                    </a:cubicBezTo>
                    <a:cubicBezTo>
                      <a:pt x="0" y="497"/>
                      <a:pt x="143" y="641"/>
                      <a:pt x="320" y="641"/>
                    </a:cubicBezTo>
                    <a:cubicBezTo>
                      <a:pt x="496" y="641"/>
                      <a:pt x="641" y="497"/>
                      <a:pt x="641" y="321"/>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7" name="Google Shape;4457;p9"/>
              <p:cNvSpPr/>
              <p:nvPr/>
            </p:nvSpPr>
            <p:spPr>
              <a:xfrm>
                <a:off x="3172025" y="4045375"/>
                <a:ext cx="16325" cy="16000"/>
              </a:xfrm>
              <a:custGeom>
                <a:avLst/>
                <a:gdLst/>
                <a:ahLst/>
                <a:cxnLst/>
                <a:rect l="l" t="t" r="r" b="b"/>
                <a:pathLst>
                  <a:path w="653" h="640" extrusionOk="0">
                    <a:moveTo>
                      <a:pt x="326" y="0"/>
                    </a:moveTo>
                    <a:cubicBezTo>
                      <a:pt x="322" y="0"/>
                      <a:pt x="319" y="1"/>
                      <a:pt x="315" y="1"/>
                    </a:cubicBezTo>
                    <a:cubicBezTo>
                      <a:pt x="139" y="7"/>
                      <a:pt x="0" y="154"/>
                      <a:pt x="6" y="331"/>
                    </a:cubicBezTo>
                    <a:cubicBezTo>
                      <a:pt x="12" y="503"/>
                      <a:pt x="154" y="640"/>
                      <a:pt x="325" y="640"/>
                    </a:cubicBezTo>
                    <a:cubicBezTo>
                      <a:pt x="329" y="640"/>
                      <a:pt x="332" y="640"/>
                      <a:pt x="336" y="640"/>
                    </a:cubicBezTo>
                    <a:cubicBezTo>
                      <a:pt x="514" y="635"/>
                      <a:pt x="653" y="486"/>
                      <a:pt x="646" y="310"/>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8" name="Google Shape;4458;p9"/>
              <p:cNvSpPr/>
              <p:nvPr/>
            </p:nvSpPr>
            <p:spPr>
              <a:xfrm>
                <a:off x="3172025" y="4011325"/>
                <a:ext cx="16325" cy="16050"/>
              </a:xfrm>
              <a:custGeom>
                <a:avLst/>
                <a:gdLst/>
                <a:ahLst/>
                <a:cxnLst/>
                <a:rect l="l" t="t" r="r" b="b"/>
                <a:pathLst>
                  <a:path w="653" h="642" extrusionOk="0">
                    <a:moveTo>
                      <a:pt x="326" y="0"/>
                    </a:moveTo>
                    <a:cubicBezTo>
                      <a:pt x="322" y="0"/>
                      <a:pt x="319" y="0"/>
                      <a:pt x="315" y="1"/>
                    </a:cubicBezTo>
                    <a:cubicBezTo>
                      <a:pt x="139" y="7"/>
                      <a:pt x="0" y="154"/>
                      <a:pt x="6" y="331"/>
                    </a:cubicBezTo>
                    <a:cubicBezTo>
                      <a:pt x="12" y="505"/>
                      <a:pt x="154" y="641"/>
                      <a:pt x="325" y="641"/>
                    </a:cubicBezTo>
                    <a:cubicBezTo>
                      <a:pt x="329" y="641"/>
                      <a:pt x="332" y="641"/>
                      <a:pt x="336" y="641"/>
                    </a:cubicBezTo>
                    <a:cubicBezTo>
                      <a:pt x="514" y="635"/>
                      <a:pt x="653" y="487"/>
                      <a:pt x="646" y="309"/>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9" name="Google Shape;4459;p9"/>
              <p:cNvSpPr/>
              <p:nvPr/>
            </p:nvSpPr>
            <p:spPr>
              <a:xfrm>
                <a:off x="3172025" y="3977350"/>
                <a:ext cx="16325" cy="16000"/>
              </a:xfrm>
              <a:custGeom>
                <a:avLst/>
                <a:gdLst/>
                <a:ahLst/>
                <a:cxnLst/>
                <a:rect l="l" t="t" r="r" b="b"/>
                <a:pathLst>
                  <a:path w="653" h="640" extrusionOk="0">
                    <a:moveTo>
                      <a:pt x="326" y="0"/>
                    </a:moveTo>
                    <a:cubicBezTo>
                      <a:pt x="322" y="0"/>
                      <a:pt x="319" y="0"/>
                      <a:pt x="315" y="0"/>
                    </a:cubicBezTo>
                    <a:cubicBezTo>
                      <a:pt x="139" y="5"/>
                      <a:pt x="0" y="154"/>
                      <a:pt x="6" y="330"/>
                    </a:cubicBezTo>
                    <a:cubicBezTo>
                      <a:pt x="12" y="503"/>
                      <a:pt x="154" y="639"/>
                      <a:pt x="325" y="639"/>
                    </a:cubicBezTo>
                    <a:cubicBezTo>
                      <a:pt x="329" y="639"/>
                      <a:pt x="332" y="639"/>
                      <a:pt x="336" y="639"/>
                    </a:cubicBezTo>
                    <a:cubicBezTo>
                      <a:pt x="514" y="633"/>
                      <a:pt x="653" y="486"/>
                      <a:pt x="646" y="309"/>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0" name="Google Shape;4460;p9"/>
              <p:cNvSpPr/>
              <p:nvPr/>
            </p:nvSpPr>
            <p:spPr>
              <a:xfrm>
                <a:off x="3133250" y="4521525"/>
                <a:ext cx="16025" cy="16025"/>
              </a:xfrm>
              <a:custGeom>
                <a:avLst/>
                <a:gdLst/>
                <a:ahLst/>
                <a:cxnLst/>
                <a:rect l="l" t="t" r="r" b="b"/>
                <a:pathLst>
                  <a:path w="641"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1" name="Google Shape;4461;p9"/>
              <p:cNvSpPr/>
              <p:nvPr/>
            </p:nvSpPr>
            <p:spPr>
              <a:xfrm>
                <a:off x="3172025" y="4113375"/>
                <a:ext cx="16325" cy="16000"/>
              </a:xfrm>
              <a:custGeom>
                <a:avLst/>
                <a:gdLst/>
                <a:ahLst/>
                <a:cxnLst/>
                <a:rect l="l" t="t" r="r" b="b"/>
                <a:pathLst>
                  <a:path w="653" h="640" extrusionOk="0">
                    <a:moveTo>
                      <a:pt x="326" y="0"/>
                    </a:moveTo>
                    <a:cubicBezTo>
                      <a:pt x="322" y="0"/>
                      <a:pt x="319" y="0"/>
                      <a:pt x="315" y="0"/>
                    </a:cubicBezTo>
                    <a:cubicBezTo>
                      <a:pt x="139" y="6"/>
                      <a:pt x="0" y="154"/>
                      <a:pt x="6" y="330"/>
                    </a:cubicBezTo>
                    <a:cubicBezTo>
                      <a:pt x="12" y="503"/>
                      <a:pt x="154" y="639"/>
                      <a:pt x="325" y="639"/>
                    </a:cubicBezTo>
                    <a:cubicBezTo>
                      <a:pt x="329" y="639"/>
                      <a:pt x="332" y="639"/>
                      <a:pt x="336" y="639"/>
                    </a:cubicBezTo>
                    <a:cubicBezTo>
                      <a:pt x="514" y="633"/>
                      <a:pt x="653" y="486"/>
                      <a:pt x="646" y="309"/>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2" name="Google Shape;4462;p9"/>
              <p:cNvSpPr/>
              <p:nvPr/>
            </p:nvSpPr>
            <p:spPr>
              <a:xfrm>
                <a:off x="3172025" y="4079350"/>
                <a:ext cx="16325" cy="16050"/>
              </a:xfrm>
              <a:custGeom>
                <a:avLst/>
                <a:gdLst/>
                <a:ahLst/>
                <a:cxnLst/>
                <a:rect l="l" t="t" r="r" b="b"/>
                <a:pathLst>
                  <a:path w="653" h="642" extrusionOk="0">
                    <a:moveTo>
                      <a:pt x="326" y="1"/>
                    </a:moveTo>
                    <a:cubicBezTo>
                      <a:pt x="322" y="1"/>
                      <a:pt x="319" y="1"/>
                      <a:pt x="315" y="1"/>
                    </a:cubicBezTo>
                    <a:cubicBezTo>
                      <a:pt x="139" y="7"/>
                      <a:pt x="0" y="154"/>
                      <a:pt x="6" y="332"/>
                    </a:cubicBezTo>
                    <a:cubicBezTo>
                      <a:pt x="12" y="505"/>
                      <a:pt x="154" y="641"/>
                      <a:pt x="325" y="641"/>
                    </a:cubicBezTo>
                    <a:cubicBezTo>
                      <a:pt x="329" y="641"/>
                      <a:pt x="332" y="641"/>
                      <a:pt x="336" y="641"/>
                    </a:cubicBezTo>
                    <a:cubicBezTo>
                      <a:pt x="514" y="635"/>
                      <a:pt x="653" y="487"/>
                      <a:pt x="646" y="310"/>
                    </a:cubicBezTo>
                    <a:cubicBezTo>
                      <a:pt x="641" y="137"/>
                      <a:pt x="499" y="1"/>
                      <a:pt x="326"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3" name="Google Shape;4463;p9"/>
              <p:cNvSpPr/>
              <p:nvPr/>
            </p:nvSpPr>
            <p:spPr>
              <a:xfrm>
                <a:off x="3172325" y="4147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6" y="640"/>
                      <a:pt x="641" y="497"/>
                      <a:pt x="641" y="319"/>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4" name="Google Shape;4464;p9"/>
              <p:cNvSpPr/>
              <p:nvPr/>
            </p:nvSpPr>
            <p:spPr>
              <a:xfrm>
                <a:off x="3172325" y="4453525"/>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5" name="Google Shape;4465;p9"/>
              <p:cNvSpPr/>
              <p:nvPr/>
            </p:nvSpPr>
            <p:spPr>
              <a:xfrm>
                <a:off x="3172325"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6" name="Google Shape;4466;p9"/>
              <p:cNvSpPr/>
              <p:nvPr/>
            </p:nvSpPr>
            <p:spPr>
              <a:xfrm>
                <a:off x="3211300" y="4147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7" name="Google Shape;4467;p9"/>
              <p:cNvSpPr/>
              <p:nvPr/>
            </p:nvSpPr>
            <p:spPr>
              <a:xfrm>
                <a:off x="3211300" y="4181525"/>
                <a:ext cx="16050" cy="16025"/>
              </a:xfrm>
              <a:custGeom>
                <a:avLst/>
                <a:gdLst/>
                <a:ahLst/>
                <a:cxnLst/>
                <a:rect l="l" t="t" r="r" b="b"/>
                <a:pathLst>
                  <a:path w="642"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8" name="Google Shape;4468;p9"/>
              <p:cNvSpPr/>
              <p:nvPr/>
            </p:nvSpPr>
            <p:spPr>
              <a:xfrm>
                <a:off x="3211300" y="4249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9" name="Google Shape;4469;p9"/>
              <p:cNvSpPr/>
              <p:nvPr/>
            </p:nvSpPr>
            <p:spPr>
              <a:xfrm>
                <a:off x="3211300" y="4215525"/>
                <a:ext cx="16050" cy="16050"/>
              </a:xfrm>
              <a:custGeom>
                <a:avLst/>
                <a:gdLst/>
                <a:ahLst/>
                <a:cxnLst/>
                <a:rect l="l" t="t" r="r" b="b"/>
                <a:pathLst>
                  <a:path w="642"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0" name="Google Shape;4470;p9"/>
              <p:cNvSpPr/>
              <p:nvPr/>
            </p:nvSpPr>
            <p:spPr>
              <a:xfrm>
                <a:off x="3211300" y="4283525"/>
                <a:ext cx="16050" cy="16025"/>
              </a:xfrm>
              <a:custGeom>
                <a:avLst/>
                <a:gdLst/>
                <a:ahLst/>
                <a:cxnLst/>
                <a:rect l="l" t="t" r="r" b="b"/>
                <a:pathLst>
                  <a:path w="642"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1" name="Google Shape;4471;p9"/>
              <p:cNvSpPr/>
              <p:nvPr/>
            </p:nvSpPr>
            <p:spPr>
              <a:xfrm>
                <a:off x="3172325" y="4487550"/>
                <a:ext cx="16025" cy="16025"/>
              </a:xfrm>
              <a:custGeom>
                <a:avLst/>
                <a:gdLst/>
                <a:ahLst/>
                <a:cxnLst/>
                <a:rect l="l" t="t" r="r" b="b"/>
                <a:pathLst>
                  <a:path w="641" h="641" extrusionOk="0">
                    <a:moveTo>
                      <a:pt x="320" y="0"/>
                    </a:moveTo>
                    <a:cubicBezTo>
                      <a:pt x="143" y="0"/>
                      <a:pt x="0" y="143"/>
                      <a:pt x="0" y="320"/>
                    </a:cubicBezTo>
                    <a:cubicBezTo>
                      <a:pt x="0" y="498"/>
                      <a:pt x="143" y="641"/>
                      <a:pt x="320" y="641"/>
                    </a:cubicBezTo>
                    <a:cubicBezTo>
                      <a:pt x="496" y="641"/>
                      <a:pt x="641" y="498"/>
                      <a:pt x="641" y="320"/>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2" name="Google Shape;4472;p9"/>
              <p:cNvSpPr/>
              <p:nvPr/>
            </p:nvSpPr>
            <p:spPr>
              <a:xfrm>
                <a:off x="3211300" y="4317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3" name="Google Shape;4473;p9"/>
              <p:cNvSpPr/>
              <p:nvPr/>
            </p:nvSpPr>
            <p:spPr>
              <a:xfrm>
                <a:off x="3211300" y="4351475"/>
                <a:ext cx="16050" cy="16050"/>
              </a:xfrm>
              <a:custGeom>
                <a:avLst/>
                <a:gdLst/>
                <a:ahLst/>
                <a:cxnLst/>
                <a:rect l="l" t="t" r="r" b="b"/>
                <a:pathLst>
                  <a:path w="642"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4" name="Google Shape;4474;p9"/>
              <p:cNvSpPr/>
              <p:nvPr/>
            </p:nvSpPr>
            <p:spPr>
              <a:xfrm>
                <a:off x="3172325" y="4521525"/>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5" name="Google Shape;4475;p9"/>
              <p:cNvSpPr/>
              <p:nvPr/>
            </p:nvSpPr>
            <p:spPr>
              <a:xfrm>
                <a:off x="3211300" y="4113525"/>
                <a:ext cx="16050" cy="16025"/>
              </a:xfrm>
              <a:custGeom>
                <a:avLst/>
                <a:gdLst/>
                <a:ahLst/>
                <a:cxnLst/>
                <a:rect l="l" t="t" r="r" b="b"/>
                <a:pathLst>
                  <a:path w="642" h="641" extrusionOk="0">
                    <a:moveTo>
                      <a:pt x="320" y="0"/>
                    </a:moveTo>
                    <a:cubicBezTo>
                      <a:pt x="144" y="0"/>
                      <a:pt x="1" y="144"/>
                      <a:pt x="1" y="320"/>
                    </a:cubicBezTo>
                    <a:cubicBezTo>
                      <a:pt x="1" y="498"/>
                      <a:pt x="144" y="641"/>
                      <a:pt x="320" y="641"/>
                    </a:cubicBezTo>
                    <a:cubicBezTo>
                      <a:pt x="496" y="641"/>
                      <a:pt x="641" y="498"/>
                      <a:pt x="641" y="320"/>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6" name="Google Shape;4476;p9"/>
              <p:cNvSpPr/>
              <p:nvPr/>
            </p:nvSpPr>
            <p:spPr>
              <a:xfrm>
                <a:off x="3211300" y="3977500"/>
                <a:ext cx="16050" cy="16025"/>
              </a:xfrm>
              <a:custGeom>
                <a:avLst/>
                <a:gdLst/>
                <a:ahLst/>
                <a:cxnLst/>
                <a:rect l="l" t="t" r="r" b="b"/>
                <a:pathLst>
                  <a:path w="642" h="641" extrusionOk="0">
                    <a:moveTo>
                      <a:pt x="320" y="0"/>
                    </a:moveTo>
                    <a:cubicBezTo>
                      <a:pt x="144" y="0"/>
                      <a:pt x="1" y="144"/>
                      <a:pt x="1" y="320"/>
                    </a:cubicBezTo>
                    <a:cubicBezTo>
                      <a:pt x="1" y="498"/>
                      <a:pt x="144" y="641"/>
                      <a:pt x="320" y="641"/>
                    </a:cubicBezTo>
                    <a:cubicBezTo>
                      <a:pt x="496" y="641"/>
                      <a:pt x="641" y="498"/>
                      <a:pt x="641" y="320"/>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7" name="Google Shape;4477;p9"/>
              <p:cNvSpPr/>
              <p:nvPr/>
            </p:nvSpPr>
            <p:spPr>
              <a:xfrm>
                <a:off x="3172325" y="4555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6" y="640"/>
                      <a:pt x="641" y="497"/>
                      <a:pt x="641" y="319"/>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8" name="Google Shape;4478;p9"/>
              <p:cNvSpPr/>
              <p:nvPr/>
            </p:nvSpPr>
            <p:spPr>
              <a:xfrm>
                <a:off x="3211300" y="4079550"/>
                <a:ext cx="16050" cy="16025"/>
              </a:xfrm>
              <a:custGeom>
                <a:avLst/>
                <a:gdLst/>
                <a:ahLst/>
                <a:cxnLst/>
                <a:rect l="l" t="t" r="r" b="b"/>
                <a:pathLst>
                  <a:path w="642" h="641" extrusionOk="0">
                    <a:moveTo>
                      <a:pt x="320" y="0"/>
                    </a:moveTo>
                    <a:cubicBezTo>
                      <a:pt x="144" y="0"/>
                      <a:pt x="1" y="143"/>
                      <a:pt x="1" y="320"/>
                    </a:cubicBezTo>
                    <a:cubicBezTo>
                      <a:pt x="1" y="496"/>
                      <a:pt x="144" y="641"/>
                      <a:pt x="320" y="641"/>
                    </a:cubicBezTo>
                    <a:cubicBezTo>
                      <a:pt x="496" y="641"/>
                      <a:pt x="641" y="496"/>
                      <a:pt x="641" y="320"/>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9" name="Google Shape;4479;p9"/>
              <p:cNvSpPr/>
              <p:nvPr/>
            </p:nvSpPr>
            <p:spPr>
              <a:xfrm>
                <a:off x="3211300" y="4045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6"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0" name="Google Shape;4480;p9"/>
              <p:cNvSpPr/>
              <p:nvPr/>
            </p:nvSpPr>
            <p:spPr>
              <a:xfrm>
                <a:off x="3211300" y="4011475"/>
                <a:ext cx="16050" cy="16025"/>
              </a:xfrm>
              <a:custGeom>
                <a:avLst/>
                <a:gdLst/>
                <a:ahLst/>
                <a:cxnLst/>
                <a:rect l="l" t="t" r="r" b="b"/>
                <a:pathLst>
                  <a:path w="642" h="641" extrusionOk="0">
                    <a:moveTo>
                      <a:pt x="320" y="1"/>
                    </a:moveTo>
                    <a:cubicBezTo>
                      <a:pt x="144" y="1"/>
                      <a:pt x="1" y="144"/>
                      <a:pt x="1" y="321"/>
                    </a:cubicBezTo>
                    <a:cubicBezTo>
                      <a:pt x="1" y="498"/>
                      <a:pt x="144" y="641"/>
                      <a:pt x="320" y="641"/>
                    </a:cubicBezTo>
                    <a:cubicBezTo>
                      <a:pt x="496" y="641"/>
                      <a:pt x="641" y="498"/>
                      <a:pt x="641" y="321"/>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1" name="Google Shape;4481;p9"/>
              <p:cNvSpPr/>
              <p:nvPr/>
            </p:nvSpPr>
            <p:spPr>
              <a:xfrm>
                <a:off x="3133250" y="4011475"/>
                <a:ext cx="16025" cy="16025"/>
              </a:xfrm>
              <a:custGeom>
                <a:avLst/>
                <a:gdLst/>
                <a:ahLst/>
                <a:cxnLst/>
                <a:rect l="l" t="t" r="r" b="b"/>
                <a:pathLst>
                  <a:path w="641" h="641" extrusionOk="0">
                    <a:moveTo>
                      <a:pt x="322" y="1"/>
                    </a:moveTo>
                    <a:cubicBezTo>
                      <a:pt x="144" y="1"/>
                      <a:pt x="1" y="144"/>
                      <a:pt x="1" y="321"/>
                    </a:cubicBezTo>
                    <a:cubicBezTo>
                      <a:pt x="1" y="498"/>
                      <a:pt x="144" y="641"/>
                      <a:pt x="322" y="641"/>
                    </a:cubicBezTo>
                    <a:cubicBezTo>
                      <a:pt x="498" y="641"/>
                      <a:pt x="641" y="498"/>
                      <a:pt x="641" y="321"/>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2" name="Google Shape;4482;p9"/>
              <p:cNvSpPr/>
              <p:nvPr/>
            </p:nvSpPr>
            <p:spPr>
              <a:xfrm>
                <a:off x="3094225" y="4419550"/>
                <a:ext cx="16025" cy="16025"/>
              </a:xfrm>
              <a:custGeom>
                <a:avLst/>
                <a:gdLst/>
                <a:ahLst/>
                <a:cxnLst/>
                <a:rect l="l" t="t" r="r" b="b"/>
                <a:pathLst>
                  <a:path w="641" h="641" extrusionOk="0">
                    <a:moveTo>
                      <a:pt x="321" y="1"/>
                    </a:moveTo>
                    <a:cubicBezTo>
                      <a:pt x="144" y="1"/>
                      <a:pt x="1" y="144"/>
                      <a:pt x="1" y="320"/>
                    </a:cubicBezTo>
                    <a:cubicBezTo>
                      <a:pt x="1" y="498"/>
                      <a:pt x="144" y="641"/>
                      <a:pt x="321" y="641"/>
                    </a:cubicBezTo>
                    <a:cubicBezTo>
                      <a:pt x="498" y="641"/>
                      <a:pt x="641" y="498"/>
                      <a:pt x="641" y="320"/>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3" name="Google Shape;4483;p9"/>
              <p:cNvSpPr/>
              <p:nvPr/>
            </p:nvSpPr>
            <p:spPr>
              <a:xfrm>
                <a:off x="3094225" y="4453525"/>
                <a:ext cx="16025" cy="16050"/>
              </a:xfrm>
              <a:custGeom>
                <a:avLst/>
                <a:gdLst/>
                <a:ahLst/>
                <a:cxnLst/>
                <a:rect l="l" t="t" r="r" b="b"/>
                <a:pathLst>
                  <a:path w="641" h="642" extrusionOk="0">
                    <a:moveTo>
                      <a:pt x="321" y="1"/>
                    </a:moveTo>
                    <a:cubicBezTo>
                      <a:pt x="144" y="1"/>
                      <a:pt x="1" y="144"/>
                      <a:pt x="1" y="322"/>
                    </a:cubicBezTo>
                    <a:cubicBezTo>
                      <a:pt x="1" y="498"/>
                      <a:pt x="144" y="641"/>
                      <a:pt x="321" y="641"/>
                    </a:cubicBezTo>
                    <a:cubicBezTo>
                      <a:pt x="498" y="641"/>
                      <a:pt x="641" y="498"/>
                      <a:pt x="641" y="322"/>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4" name="Google Shape;4484;p9"/>
              <p:cNvSpPr/>
              <p:nvPr/>
            </p:nvSpPr>
            <p:spPr>
              <a:xfrm>
                <a:off x="3094225" y="4385500"/>
                <a:ext cx="16025" cy="16025"/>
              </a:xfrm>
              <a:custGeom>
                <a:avLst/>
                <a:gdLst/>
                <a:ahLst/>
                <a:cxnLst/>
                <a:rect l="l" t="t" r="r" b="b"/>
                <a:pathLst>
                  <a:path w="641" h="641" extrusionOk="0">
                    <a:moveTo>
                      <a:pt x="321" y="0"/>
                    </a:moveTo>
                    <a:cubicBezTo>
                      <a:pt x="144" y="0"/>
                      <a:pt x="1" y="144"/>
                      <a:pt x="1" y="321"/>
                    </a:cubicBezTo>
                    <a:cubicBezTo>
                      <a:pt x="1" y="498"/>
                      <a:pt x="144" y="641"/>
                      <a:pt x="321" y="641"/>
                    </a:cubicBezTo>
                    <a:cubicBezTo>
                      <a:pt x="498" y="641"/>
                      <a:pt x="641" y="498"/>
                      <a:pt x="641" y="321"/>
                    </a:cubicBezTo>
                    <a:cubicBezTo>
                      <a:pt x="641" y="144"/>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5" name="Google Shape;4485;p9"/>
              <p:cNvSpPr/>
              <p:nvPr/>
            </p:nvSpPr>
            <p:spPr>
              <a:xfrm>
                <a:off x="3094225" y="4351475"/>
                <a:ext cx="16025" cy="16050"/>
              </a:xfrm>
              <a:custGeom>
                <a:avLst/>
                <a:gdLst/>
                <a:ahLst/>
                <a:cxnLst/>
                <a:rect l="l" t="t" r="r" b="b"/>
                <a:pathLst>
                  <a:path w="641" h="642" extrusionOk="0">
                    <a:moveTo>
                      <a:pt x="321" y="1"/>
                    </a:moveTo>
                    <a:cubicBezTo>
                      <a:pt x="144" y="1"/>
                      <a:pt x="1" y="145"/>
                      <a:pt x="1" y="322"/>
                    </a:cubicBezTo>
                    <a:cubicBezTo>
                      <a:pt x="1" y="498"/>
                      <a:pt x="144" y="641"/>
                      <a:pt x="321" y="641"/>
                    </a:cubicBezTo>
                    <a:cubicBezTo>
                      <a:pt x="498" y="641"/>
                      <a:pt x="641" y="498"/>
                      <a:pt x="641" y="322"/>
                    </a:cubicBezTo>
                    <a:cubicBezTo>
                      <a:pt x="641" y="147"/>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6" name="Google Shape;4486;p9"/>
              <p:cNvSpPr/>
              <p:nvPr/>
            </p:nvSpPr>
            <p:spPr>
              <a:xfrm>
                <a:off x="3094225" y="4317500"/>
                <a:ext cx="16025" cy="16050"/>
              </a:xfrm>
              <a:custGeom>
                <a:avLst/>
                <a:gdLst/>
                <a:ahLst/>
                <a:cxnLst/>
                <a:rect l="l" t="t" r="r" b="b"/>
                <a:pathLst>
                  <a:path w="641" h="642" extrusionOk="0">
                    <a:moveTo>
                      <a:pt x="321" y="1"/>
                    </a:moveTo>
                    <a:cubicBezTo>
                      <a:pt x="144" y="1"/>
                      <a:pt x="1" y="144"/>
                      <a:pt x="1" y="322"/>
                    </a:cubicBezTo>
                    <a:cubicBezTo>
                      <a:pt x="1" y="498"/>
                      <a:pt x="144" y="641"/>
                      <a:pt x="321" y="641"/>
                    </a:cubicBezTo>
                    <a:cubicBezTo>
                      <a:pt x="498" y="641"/>
                      <a:pt x="641" y="498"/>
                      <a:pt x="641" y="322"/>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7" name="Google Shape;4487;p9"/>
              <p:cNvSpPr/>
              <p:nvPr/>
            </p:nvSpPr>
            <p:spPr>
              <a:xfrm>
                <a:off x="3094225" y="4521525"/>
                <a:ext cx="16025" cy="16025"/>
              </a:xfrm>
              <a:custGeom>
                <a:avLst/>
                <a:gdLst/>
                <a:ahLst/>
                <a:cxnLst/>
                <a:rect l="l" t="t" r="r" b="b"/>
                <a:pathLst>
                  <a:path w="641" h="641" extrusionOk="0">
                    <a:moveTo>
                      <a:pt x="321" y="0"/>
                    </a:moveTo>
                    <a:cubicBezTo>
                      <a:pt x="144" y="0"/>
                      <a:pt x="1" y="144"/>
                      <a:pt x="1" y="321"/>
                    </a:cubicBezTo>
                    <a:cubicBezTo>
                      <a:pt x="1" y="498"/>
                      <a:pt x="144" y="641"/>
                      <a:pt x="321" y="641"/>
                    </a:cubicBezTo>
                    <a:cubicBezTo>
                      <a:pt x="498" y="641"/>
                      <a:pt x="641" y="498"/>
                      <a:pt x="641" y="321"/>
                    </a:cubicBezTo>
                    <a:cubicBezTo>
                      <a:pt x="641" y="144"/>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8" name="Google Shape;4488;p9"/>
              <p:cNvSpPr/>
              <p:nvPr/>
            </p:nvSpPr>
            <p:spPr>
              <a:xfrm>
                <a:off x="3094225" y="4555550"/>
                <a:ext cx="16025" cy="16025"/>
              </a:xfrm>
              <a:custGeom>
                <a:avLst/>
                <a:gdLst/>
                <a:ahLst/>
                <a:cxnLst/>
                <a:rect l="l" t="t" r="r" b="b"/>
                <a:pathLst>
                  <a:path w="641" h="641" extrusionOk="0">
                    <a:moveTo>
                      <a:pt x="321" y="0"/>
                    </a:moveTo>
                    <a:cubicBezTo>
                      <a:pt x="144" y="0"/>
                      <a:pt x="1" y="143"/>
                      <a:pt x="1" y="319"/>
                    </a:cubicBezTo>
                    <a:cubicBezTo>
                      <a:pt x="1" y="497"/>
                      <a:pt x="144" y="640"/>
                      <a:pt x="321" y="640"/>
                    </a:cubicBezTo>
                    <a:cubicBezTo>
                      <a:pt x="498" y="640"/>
                      <a:pt x="641" y="497"/>
                      <a:pt x="641" y="319"/>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9" name="Google Shape;4489;p9"/>
              <p:cNvSpPr/>
              <p:nvPr/>
            </p:nvSpPr>
            <p:spPr>
              <a:xfrm>
                <a:off x="3094225" y="4487550"/>
                <a:ext cx="16025" cy="16025"/>
              </a:xfrm>
              <a:custGeom>
                <a:avLst/>
                <a:gdLst/>
                <a:ahLst/>
                <a:cxnLst/>
                <a:rect l="l" t="t" r="r" b="b"/>
                <a:pathLst>
                  <a:path w="641" h="641" extrusionOk="0">
                    <a:moveTo>
                      <a:pt x="321" y="0"/>
                    </a:moveTo>
                    <a:cubicBezTo>
                      <a:pt x="144" y="0"/>
                      <a:pt x="1" y="143"/>
                      <a:pt x="1" y="320"/>
                    </a:cubicBezTo>
                    <a:cubicBezTo>
                      <a:pt x="1" y="498"/>
                      <a:pt x="144" y="641"/>
                      <a:pt x="321" y="641"/>
                    </a:cubicBezTo>
                    <a:cubicBezTo>
                      <a:pt x="498" y="641"/>
                      <a:pt x="641" y="498"/>
                      <a:pt x="641" y="320"/>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0" name="Google Shape;4490;p9"/>
              <p:cNvSpPr/>
              <p:nvPr/>
            </p:nvSpPr>
            <p:spPr>
              <a:xfrm>
                <a:off x="3133400" y="3952975"/>
                <a:ext cx="15125" cy="6550"/>
              </a:xfrm>
              <a:custGeom>
                <a:avLst/>
                <a:gdLst/>
                <a:ahLst/>
                <a:cxnLst/>
                <a:rect l="l" t="t" r="r" b="b"/>
                <a:pathLst>
                  <a:path w="605" h="262" extrusionOk="0">
                    <a:moveTo>
                      <a:pt x="1" y="1"/>
                    </a:moveTo>
                    <a:lnTo>
                      <a:pt x="1" y="1"/>
                    </a:lnTo>
                    <a:cubicBezTo>
                      <a:pt x="29" y="151"/>
                      <a:pt x="159" y="261"/>
                      <a:pt x="316" y="261"/>
                    </a:cubicBezTo>
                    <a:cubicBezTo>
                      <a:pt x="445" y="261"/>
                      <a:pt x="557" y="184"/>
                      <a:pt x="605" y="73"/>
                    </a:cubicBezTo>
                    <a:cubicBezTo>
                      <a:pt x="406" y="46"/>
                      <a:pt x="204" y="20"/>
                      <a:pt x="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1" name="Google Shape;4491;p9"/>
              <p:cNvSpPr/>
              <p:nvPr/>
            </p:nvSpPr>
            <p:spPr>
              <a:xfrm>
                <a:off x="3094125" y="4113475"/>
                <a:ext cx="16175" cy="16050"/>
              </a:xfrm>
              <a:custGeom>
                <a:avLst/>
                <a:gdLst/>
                <a:ahLst/>
                <a:cxnLst/>
                <a:rect l="l" t="t" r="r" b="b"/>
                <a:pathLst>
                  <a:path w="647" h="642" extrusionOk="0">
                    <a:moveTo>
                      <a:pt x="324" y="1"/>
                    </a:moveTo>
                    <a:cubicBezTo>
                      <a:pt x="322" y="1"/>
                      <a:pt x="320" y="1"/>
                      <a:pt x="318" y="1"/>
                    </a:cubicBezTo>
                    <a:cubicBezTo>
                      <a:pt x="140" y="4"/>
                      <a:pt x="0" y="150"/>
                      <a:pt x="3" y="328"/>
                    </a:cubicBezTo>
                    <a:cubicBezTo>
                      <a:pt x="8" y="502"/>
                      <a:pt x="151" y="641"/>
                      <a:pt x="324" y="641"/>
                    </a:cubicBezTo>
                    <a:cubicBezTo>
                      <a:pt x="326" y="641"/>
                      <a:pt x="328" y="641"/>
                      <a:pt x="330" y="641"/>
                    </a:cubicBezTo>
                    <a:cubicBezTo>
                      <a:pt x="506" y="638"/>
                      <a:pt x="646" y="492"/>
                      <a:pt x="643" y="314"/>
                    </a:cubicBezTo>
                    <a:cubicBezTo>
                      <a:pt x="640" y="140"/>
                      <a:pt x="497" y="1"/>
                      <a:pt x="324"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2" name="Google Shape;4492;p9"/>
              <p:cNvSpPr/>
              <p:nvPr/>
            </p:nvSpPr>
            <p:spPr>
              <a:xfrm>
                <a:off x="3094125" y="4079500"/>
                <a:ext cx="16175" cy="16000"/>
              </a:xfrm>
              <a:custGeom>
                <a:avLst/>
                <a:gdLst/>
                <a:ahLst/>
                <a:cxnLst/>
                <a:rect l="l" t="t" r="r" b="b"/>
                <a:pathLst>
                  <a:path w="647" h="640" extrusionOk="0">
                    <a:moveTo>
                      <a:pt x="326" y="1"/>
                    </a:moveTo>
                    <a:cubicBezTo>
                      <a:pt x="323" y="1"/>
                      <a:pt x="321" y="1"/>
                      <a:pt x="318" y="1"/>
                    </a:cubicBezTo>
                    <a:cubicBezTo>
                      <a:pt x="140" y="4"/>
                      <a:pt x="0" y="150"/>
                      <a:pt x="3" y="326"/>
                    </a:cubicBezTo>
                    <a:cubicBezTo>
                      <a:pt x="7" y="500"/>
                      <a:pt x="149" y="640"/>
                      <a:pt x="322" y="640"/>
                    </a:cubicBezTo>
                    <a:cubicBezTo>
                      <a:pt x="325" y="640"/>
                      <a:pt x="327" y="640"/>
                      <a:pt x="330" y="640"/>
                    </a:cubicBezTo>
                    <a:cubicBezTo>
                      <a:pt x="506" y="637"/>
                      <a:pt x="646" y="490"/>
                      <a:pt x="643" y="314"/>
                    </a:cubicBezTo>
                    <a:cubicBezTo>
                      <a:pt x="640" y="141"/>
                      <a:pt x="499" y="1"/>
                      <a:pt x="326"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3" name="Google Shape;4493;p9"/>
              <p:cNvSpPr/>
              <p:nvPr/>
            </p:nvSpPr>
            <p:spPr>
              <a:xfrm>
                <a:off x="3094225" y="4147550"/>
                <a:ext cx="16025" cy="16025"/>
              </a:xfrm>
              <a:custGeom>
                <a:avLst/>
                <a:gdLst/>
                <a:ahLst/>
                <a:cxnLst/>
                <a:rect l="l" t="t" r="r" b="b"/>
                <a:pathLst>
                  <a:path w="641" h="641" extrusionOk="0">
                    <a:moveTo>
                      <a:pt x="321" y="0"/>
                    </a:moveTo>
                    <a:cubicBezTo>
                      <a:pt x="144" y="0"/>
                      <a:pt x="1" y="143"/>
                      <a:pt x="1" y="319"/>
                    </a:cubicBezTo>
                    <a:cubicBezTo>
                      <a:pt x="1" y="497"/>
                      <a:pt x="144" y="640"/>
                      <a:pt x="321" y="640"/>
                    </a:cubicBezTo>
                    <a:cubicBezTo>
                      <a:pt x="498" y="640"/>
                      <a:pt x="641" y="497"/>
                      <a:pt x="641" y="319"/>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4" name="Google Shape;4494;p9"/>
              <p:cNvSpPr/>
              <p:nvPr/>
            </p:nvSpPr>
            <p:spPr>
              <a:xfrm>
                <a:off x="3094225" y="4215525"/>
                <a:ext cx="16025" cy="16050"/>
              </a:xfrm>
              <a:custGeom>
                <a:avLst/>
                <a:gdLst/>
                <a:ahLst/>
                <a:cxnLst/>
                <a:rect l="l" t="t" r="r" b="b"/>
                <a:pathLst>
                  <a:path w="641" h="642" extrusionOk="0">
                    <a:moveTo>
                      <a:pt x="321" y="1"/>
                    </a:moveTo>
                    <a:cubicBezTo>
                      <a:pt x="144" y="1"/>
                      <a:pt x="1" y="144"/>
                      <a:pt x="1" y="320"/>
                    </a:cubicBezTo>
                    <a:cubicBezTo>
                      <a:pt x="1" y="498"/>
                      <a:pt x="144" y="641"/>
                      <a:pt x="321" y="641"/>
                    </a:cubicBezTo>
                    <a:cubicBezTo>
                      <a:pt x="498" y="641"/>
                      <a:pt x="641" y="498"/>
                      <a:pt x="641" y="320"/>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5" name="Google Shape;4495;p9"/>
              <p:cNvSpPr/>
              <p:nvPr/>
            </p:nvSpPr>
            <p:spPr>
              <a:xfrm>
                <a:off x="3094225" y="4249500"/>
                <a:ext cx="16025" cy="16050"/>
              </a:xfrm>
              <a:custGeom>
                <a:avLst/>
                <a:gdLst/>
                <a:ahLst/>
                <a:cxnLst/>
                <a:rect l="l" t="t" r="r" b="b"/>
                <a:pathLst>
                  <a:path w="641" h="642" extrusionOk="0">
                    <a:moveTo>
                      <a:pt x="321" y="1"/>
                    </a:moveTo>
                    <a:cubicBezTo>
                      <a:pt x="144" y="1"/>
                      <a:pt x="1" y="144"/>
                      <a:pt x="1" y="322"/>
                    </a:cubicBezTo>
                    <a:cubicBezTo>
                      <a:pt x="1" y="498"/>
                      <a:pt x="144" y="641"/>
                      <a:pt x="321" y="641"/>
                    </a:cubicBezTo>
                    <a:cubicBezTo>
                      <a:pt x="498" y="641"/>
                      <a:pt x="641" y="498"/>
                      <a:pt x="641" y="322"/>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6" name="Google Shape;4496;p9"/>
              <p:cNvSpPr/>
              <p:nvPr/>
            </p:nvSpPr>
            <p:spPr>
              <a:xfrm>
                <a:off x="3133250" y="4487550"/>
                <a:ext cx="16025" cy="16025"/>
              </a:xfrm>
              <a:custGeom>
                <a:avLst/>
                <a:gdLst/>
                <a:ahLst/>
                <a:cxnLst/>
                <a:rect l="l" t="t" r="r" b="b"/>
                <a:pathLst>
                  <a:path w="641"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7" name="Google Shape;4497;p9"/>
              <p:cNvSpPr/>
              <p:nvPr/>
            </p:nvSpPr>
            <p:spPr>
              <a:xfrm>
                <a:off x="3094225" y="4283525"/>
                <a:ext cx="16025" cy="16025"/>
              </a:xfrm>
              <a:custGeom>
                <a:avLst/>
                <a:gdLst/>
                <a:ahLst/>
                <a:cxnLst/>
                <a:rect l="l" t="t" r="r" b="b"/>
                <a:pathLst>
                  <a:path w="641" h="641" extrusionOk="0">
                    <a:moveTo>
                      <a:pt x="321" y="1"/>
                    </a:moveTo>
                    <a:cubicBezTo>
                      <a:pt x="144" y="1"/>
                      <a:pt x="1" y="144"/>
                      <a:pt x="1" y="320"/>
                    </a:cubicBezTo>
                    <a:cubicBezTo>
                      <a:pt x="1" y="496"/>
                      <a:pt x="144" y="641"/>
                      <a:pt x="321" y="641"/>
                    </a:cubicBezTo>
                    <a:cubicBezTo>
                      <a:pt x="498" y="641"/>
                      <a:pt x="641" y="496"/>
                      <a:pt x="641" y="320"/>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8" name="Google Shape;4498;p9"/>
              <p:cNvSpPr/>
              <p:nvPr/>
            </p:nvSpPr>
            <p:spPr>
              <a:xfrm>
                <a:off x="3094225" y="4181525"/>
                <a:ext cx="16025" cy="16025"/>
              </a:xfrm>
              <a:custGeom>
                <a:avLst/>
                <a:gdLst/>
                <a:ahLst/>
                <a:cxnLst/>
                <a:rect l="l" t="t" r="r" b="b"/>
                <a:pathLst>
                  <a:path w="641" h="641" extrusionOk="0">
                    <a:moveTo>
                      <a:pt x="321" y="0"/>
                    </a:moveTo>
                    <a:cubicBezTo>
                      <a:pt x="144" y="0"/>
                      <a:pt x="1" y="143"/>
                      <a:pt x="1" y="321"/>
                    </a:cubicBezTo>
                    <a:cubicBezTo>
                      <a:pt x="1" y="497"/>
                      <a:pt x="144" y="641"/>
                      <a:pt x="321" y="641"/>
                    </a:cubicBezTo>
                    <a:cubicBezTo>
                      <a:pt x="498" y="641"/>
                      <a:pt x="641" y="497"/>
                      <a:pt x="641" y="321"/>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9" name="Google Shape;4499;p9"/>
              <p:cNvSpPr/>
              <p:nvPr/>
            </p:nvSpPr>
            <p:spPr>
              <a:xfrm>
                <a:off x="3133250" y="4317500"/>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0" name="Google Shape;4500;p9"/>
              <p:cNvSpPr/>
              <p:nvPr/>
            </p:nvSpPr>
            <p:spPr>
              <a:xfrm>
                <a:off x="3133250" y="4351475"/>
                <a:ext cx="16025" cy="16050"/>
              </a:xfrm>
              <a:custGeom>
                <a:avLst/>
                <a:gdLst/>
                <a:ahLst/>
                <a:cxnLst/>
                <a:rect l="l" t="t" r="r" b="b"/>
                <a:pathLst>
                  <a:path w="641"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1" name="Google Shape;4501;p9"/>
              <p:cNvSpPr/>
              <p:nvPr/>
            </p:nvSpPr>
            <p:spPr>
              <a:xfrm>
                <a:off x="3133250" y="4283525"/>
                <a:ext cx="16025" cy="16025"/>
              </a:xfrm>
              <a:custGeom>
                <a:avLst/>
                <a:gdLst/>
                <a:ahLst/>
                <a:cxnLst/>
                <a:rect l="l" t="t" r="r" b="b"/>
                <a:pathLst>
                  <a:path w="641"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2" name="Google Shape;4502;p9"/>
              <p:cNvSpPr/>
              <p:nvPr/>
            </p:nvSpPr>
            <p:spPr>
              <a:xfrm>
                <a:off x="3133250" y="4385500"/>
                <a:ext cx="16025" cy="16025"/>
              </a:xfrm>
              <a:custGeom>
                <a:avLst/>
                <a:gdLst/>
                <a:ahLst/>
                <a:cxnLst/>
                <a:rect l="l" t="t" r="r" b="b"/>
                <a:pathLst>
                  <a:path w="641"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3" name="Google Shape;4503;p9"/>
              <p:cNvSpPr/>
              <p:nvPr/>
            </p:nvSpPr>
            <p:spPr>
              <a:xfrm>
                <a:off x="3133250" y="4453525"/>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4" name="Google Shape;4504;p9"/>
              <p:cNvSpPr/>
              <p:nvPr/>
            </p:nvSpPr>
            <p:spPr>
              <a:xfrm>
                <a:off x="3133250" y="4419550"/>
                <a:ext cx="16025" cy="16025"/>
              </a:xfrm>
              <a:custGeom>
                <a:avLst/>
                <a:gdLst/>
                <a:ahLst/>
                <a:cxnLst/>
                <a:rect l="l" t="t" r="r" b="b"/>
                <a:pathLst>
                  <a:path w="641"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5" name="Google Shape;4505;p9"/>
              <p:cNvSpPr/>
              <p:nvPr/>
            </p:nvSpPr>
            <p:spPr>
              <a:xfrm>
                <a:off x="3133250" y="4249500"/>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6" name="Google Shape;4506;p9"/>
              <p:cNvSpPr/>
              <p:nvPr/>
            </p:nvSpPr>
            <p:spPr>
              <a:xfrm>
                <a:off x="3133250" y="4045525"/>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7" name="Google Shape;4507;p9"/>
              <p:cNvSpPr/>
              <p:nvPr/>
            </p:nvSpPr>
            <p:spPr>
              <a:xfrm>
                <a:off x="3133250" y="3977500"/>
                <a:ext cx="16025" cy="16025"/>
              </a:xfrm>
              <a:custGeom>
                <a:avLst/>
                <a:gdLst/>
                <a:ahLst/>
                <a:cxnLst/>
                <a:rect l="l" t="t" r="r" b="b"/>
                <a:pathLst>
                  <a:path w="641"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8" name="Google Shape;4508;p9"/>
              <p:cNvSpPr/>
              <p:nvPr/>
            </p:nvSpPr>
            <p:spPr>
              <a:xfrm>
                <a:off x="3133250" y="4079550"/>
                <a:ext cx="16025" cy="16025"/>
              </a:xfrm>
              <a:custGeom>
                <a:avLst/>
                <a:gdLst/>
                <a:ahLst/>
                <a:cxnLst/>
                <a:rect l="l" t="t" r="r" b="b"/>
                <a:pathLst>
                  <a:path w="641" h="641" extrusionOk="0">
                    <a:moveTo>
                      <a:pt x="322" y="0"/>
                    </a:moveTo>
                    <a:cubicBezTo>
                      <a:pt x="144" y="0"/>
                      <a:pt x="1" y="143"/>
                      <a:pt x="1" y="320"/>
                    </a:cubicBezTo>
                    <a:cubicBezTo>
                      <a:pt x="1" y="496"/>
                      <a:pt x="144" y="641"/>
                      <a:pt x="322" y="641"/>
                    </a:cubicBezTo>
                    <a:cubicBezTo>
                      <a:pt x="498" y="641"/>
                      <a:pt x="641" y="496"/>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9" name="Google Shape;4509;p9"/>
              <p:cNvSpPr/>
              <p:nvPr/>
            </p:nvSpPr>
            <p:spPr>
              <a:xfrm>
                <a:off x="3211300" y="4385500"/>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0" name="Google Shape;4510;p9"/>
              <p:cNvSpPr/>
              <p:nvPr/>
            </p:nvSpPr>
            <p:spPr>
              <a:xfrm>
                <a:off x="3133250" y="4215525"/>
                <a:ext cx="16025" cy="16050"/>
              </a:xfrm>
              <a:custGeom>
                <a:avLst/>
                <a:gdLst/>
                <a:ahLst/>
                <a:cxnLst/>
                <a:rect l="l" t="t" r="r" b="b"/>
                <a:pathLst>
                  <a:path w="641"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1" name="Google Shape;4511;p9"/>
              <p:cNvSpPr/>
              <p:nvPr/>
            </p:nvSpPr>
            <p:spPr>
              <a:xfrm>
                <a:off x="3133250" y="4113525"/>
                <a:ext cx="16025" cy="16025"/>
              </a:xfrm>
              <a:custGeom>
                <a:avLst/>
                <a:gdLst/>
                <a:ahLst/>
                <a:cxnLst/>
                <a:rect l="l" t="t" r="r" b="b"/>
                <a:pathLst>
                  <a:path w="641"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2" name="Google Shape;4512;p9"/>
              <p:cNvSpPr/>
              <p:nvPr/>
            </p:nvSpPr>
            <p:spPr>
              <a:xfrm>
                <a:off x="3133250" y="4181525"/>
                <a:ext cx="16025" cy="16025"/>
              </a:xfrm>
              <a:custGeom>
                <a:avLst/>
                <a:gdLst/>
                <a:ahLst/>
                <a:cxnLst/>
                <a:rect l="l" t="t" r="r" b="b"/>
                <a:pathLst>
                  <a:path w="641"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3" name="Google Shape;4513;p9"/>
              <p:cNvSpPr/>
              <p:nvPr/>
            </p:nvSpPr>
            <p:spPr>
              <a:xfrm>
                <a:off x="3133250" y="4147550"/>
                <a:ext cx="16025" cy="16025"/>
              </a:xfrm>
              <a:custGeom>
                <a:avLst/>
                <a:gdLst/>
                <a:ahLst/>
                <a:cxnLst/>
                <a:rect l="l" t="t" r="r" b="b"/>
                <a:pathLst>
                  <a:path w="641"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4" name="Google Shape;4514;p9"/>
              <p:cNvSpPr/>
              <p:nvPr/>
            </p:nvSpPr>
            <p:spPr>
              <a:xfrm>
                <a:off x="3367450" y="4419550"/>
                <a:ext cx="16025" cy="16025"/>
              </a:xfrm>
              <a:custGeom>
                <a:avLst/>
                <a:gdLst/>
                <a:ahLst/>
                <a:cxnLst/>
                <a:rect l="l" t="t" r="r" b="b"/>
                <a:pathLst>
                  <a:path w="641" h="641" extrusionOk="0">
                    <a:moveTo>
                      <a:pt x="320" y="1"/>
                    </a:moveTo>
                    <a:cubicBezTo>
                      <a:pt x="143" y="1"/>
                      <a:pt x="0" y="144"/>
                      <a:pt x="0" y="320"/>
                    </a:cubicBezTo>
                    <a:cubicBezTo>
                      <a:pt x="0" y="498"/>
                      <a:pt x="143"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5" name="Google Shape;4515;p9"/>
              <p:cNvSpPr/>
              <p:nvPr/>
            </p:nvSpPr>
            <p:spPr>
              <a:xfrm>
                <a:off x="3328375"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6" name="Google Shape;4516;p9"/>
              <p:cNvSpPr/>
              <p:nvPr/>
            </p:nvSpPr>
            <p:spPr>
              <a:xfrm>
                <a:off x="3328375"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7" name="Google Shape;4517;p9"/>
              <p:cNvSpPr/>
              <p:nvPr/>
            </p:nvSpPr>
            <p:spPr>
              <a:xfrm>
                <a:off x="3328375"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8" name="Google Shape;4518;p9"/>
              <p:cNvSpPr/>
              <p:nvPr/>
            </p:nvSpPr>
            <p:spPr>
              <a:xfrm>
                <a:off x="3328375"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9" name="Google Shape;4519;p9"/>
              <p:cNvSpPr/>
              <p:nvPr/>
            </p:nvSpPr>
            <p:spPr>
              <a:xfrm>
                <a:off x="3328375"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0" name="Google Shape;4520;p9"/>
              <p:cNvSpPr/>
              <p:nvPr/>
            </p:nvSpPr>
            <p:spPr>
              <a:xfrm>
                <a:off x="3328375"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1" name="Google Shape;4521;p9"/>
              <p:cNvSpPr/>
              <p:nvPr/>
            </p:nvSpPr>
            <p:spPr>
              <a:xfrm>
                <a:off x="3328375"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2" name="Google Shape;4522;p9"/>
              <p:cNvSpPr/>
              <p:nvPr/>
            </p:nvSpPr>
            <p:spPr>
              <a:xfrm>
                <a:off x="3328375"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3" name="Google Shape;4523;p9"/>
              <p:cNvSpPr/>
              <p:nvPr/>
            </p:nvSpPr>
            <p:spPr>
              <a:xfrm>
                <a:off x="3289350"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4" name="Google Shape;4524;p9"/>
              <p:cNvSpPr/>
              <p:nvPr/>
            </p:nvSpPr>
            <p:spPr>
              <a:xfrm>
                <a:off x="3289350" y="4487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5" name="Google Shape;4525;p9"/>
              <p:cNvSpPr/>
              <p:nvPr/>
            </p:nvSpPr>
            <p:spPr>
              <a:xfrm>
                <a:off x="3289350"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6" name="Google Shape;4526;p9"/>
              <p:cNvSpPr/>
              <p:nvPr/>
            </p:nvSpPr>
            <p:spPr>
              <a:xfrm>
                <a:off x="3289350"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7" name="Google Shape;4527;p9"/>
              <p:cNvSpPr/>
              <p:nvPr/>
            </p:nvSpPr>
            <p:spPr>
              <a:xfrm>
                <a:off x="3289350"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8" name="Google Shape;4528;p9"/>
              <p:cNvSpPr/>
              <p:nvPr/>
            </p:nvSpPr>
            <p:spPr>
              <a:xfrm>
                <a:off x="3328375" y="4079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9" name="Google Shape;4529;p9"/>
              <p:cNvSpPr/>
              <p:nvPr/>
            </p:nvSpPr>
            <p:spPr>
              <a:xfrm>
                <a:off x="3328375" y="4113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0" name="Google Shape;4530;p9"/>
              <p:cNvSpPr/>
              <p:nvPr/>
            </p:nvSpPr>
            <p:spPr>
              <a:xfrm>
                <a:off x="3328375" y="4047150"/>
                <a:ext cx="14125" cy="14425"/>
              </a:xfrm>
              <a:custGeom>
                <a:avLst/>
                <a:gdLst/>
                <a:ahLst/>
                <a:cxnLst/>
                <a:rect l="l" t="t" r="r" b="b"/>
                <a:pathLst>
                  <a:path w="565" h="577" extrusionOk="0">
                    <a:moveTo>
                      <a:pt x="129" y="0"/>
                    </a:moveTo>
                    <a:cubicBezTo>
                      <a:pt x="52" y="58"/>
                      <a:pt x="1" y="151"/>
                      <a:pt x="1" y="257"/>
                    </a:cubicBezTo>
                    <a:cubicBezTo>
                      <a:pt x="1" y="433"/>
                      <a:pt x="144" y="576"/>
                      <a:pt x="322" y="576"/>
                    </a:cubicBezTo>
                    <a:cubicBezTo>
                      <a:pt x="420" y="576"/>
                      <a:pt x="506" y="531"/>
                      <a:pt x="564" y="462"/>
                    </a:cubicBezTo>
                    <a:cubicBezTo>
                      <a:pt x="423" y="305"/>
                      <a:pt x="278" y="151"/>
                      <a:pt x="129"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1" name="Google Shape;4531;p9"/>
              <p:cNvSpPr/>
              <p:nvPr/>
            </p:nvSpPr>
            <p:spPr>
              <a:xfrm>
                <a:off x="3328375"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2" name="Google Shape;4532;p9"/>
              <p:cNvSpPr/>
              <p:nvPr/>
            </p:nvSpPr>
            <p:spPr>
              <a:xfrm>
                <a:off x="3367450" y="4385500"/>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3" name="Google Shape;4533;p9"/>
              <p:cNvSpPr/>
              <p:nvPr/>
            </p:nvSpPr>
            <p:spPr>
              <a:xfrm>
                <a:off x="3406475" y="4182050"/>
                <a:ext cx="9525" cy="15500"/>
              </a:xfrm>
              <a:custGeom>
                <a:avLst/>
                <a:gdLst/>
                <a:ahLst/>
                <a:cxnLst/>
                <a:rect l="l" t="t" r="r" b="b"/>
                <a:pathLst>
                  <a:path w="381" h="620" extrusionOk="0">
                    <a:moveTo>
                      <a:pt x="213" y="0"/>
                    </a:moveTo>
                    <a:cubicBezTo>
                      <a:pt x="89" y="44"/>
                      <a:pt x="0" y="160"/>
                      <a:pt x="0" y="300"/>
                    </a:cubicBezTo>
                    <a:cubicBezTo>
                      <a:pt x="0" y="476"/>
                      <a:pt x="143" y="620"/>
                      <a:pt x="320" y="620"/>
                    </a:cubicBezTo>
                    <a:cubicBezTo>
                      <a:pt x="341" y="620"/>
                      <a:pt x="360" y="618"/>
                      <a:pt x="380" y="614"/>
                    </a:cubicBezTo>
                    <a:cubicBezTo>
                      <a:pt x="330" y="407"/>
                      <a:pt x="275" y="202"/>
                      <a:pt x="213"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4" name="Google Shape;4534;p9"/>
              <p:cNvSpPr/>
              <p:nvPr/>
            </p:nvSpPr>
            <p:spPr>
              <a:xfrm>
                <a:off x="3367450" y="4351475"/>
                <a:ext cx="16025" cy="16050"/>
              </a:xfrm>
              <a:custGeom>
                <a:avLst/>
                <a:gdLst/>
                <a:ahLst/>
                <a:cxnLst/>
                <a:rect l="l" t="t" r="r" b="b"/>
                <a:pathLst>
                  <a:path w="641" h="642" extrusionOk="0">
                    <a:moveTo>
                      <a:pt x="320" y="1"/>
                    </a:moveTo>
                    <a:cubicBezTo>
                      <a:pt x="143" y="1"/>
                      <a:pt x="0" y="145"/>
                      <a:pt x="0" y="322"/>
                    </a:cubicBezTo>
                    <a:cubicBezTo>
                      <a:pt x="0" y="498"/>
                      <a:pt x="143"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5" name="Google Shape;4535;p9"/>
              <p:cNvSpPr/>
              <p:nvPr/>
            </p:nvSpPr>
            <p:spPr>
              <a:xfrm>
                <a:off x="3094125" y="4045500"/>
                <a:ext cx="16175" cy="16025"/>
              </a:xfrm>
              <a:custGeom>
                <a:avLst/>
                <a:gdLst/>
                <a:ahLst/>
                <a:cxnLst/>
                <a:rect l="l" t="t" r="r" b="b"/>
                <a:pathLst>
                  <a:path w="647" h="641" extrusionOk="0">
                    <a:moveTo>
                      <a:pt x="324" y="0"/>
                    </a:moveTo>
                    <a:cubicBezTo>
                      <a:pt x="322" y="0"/>
                      <a:pt x="320" y="0"/>
                      <a:pt x="318" y="0"/>
                    </a:cubicBezTo>
                    <a:cubicBezTo>
                      <a:pt x="140" y="3"/>
                      <a:pt x="0" y="149"/>
                      <a:pt x="3" y="327"/>
                    </a:cubicBezTo>
                    <a:cubicBezTo>
                      <a:pt x="8" y="502"/>
                      <a:pt x="151" y="641"/>
                      <a:pt x="324" y="641"/>
                    </a:cubicBezTo>
                    <a:cubicBezTo>
                      <a:pt x="326" y="641"/>
                      <a:pt x="328" y="641"/>
                      <a:pt x="330" y="641"/>
                    </a:cubicBezTo>
                    <a:cubicBezTo>
                      <a:pt x="506" y="638"/>
                      <a:pt x="646" y="491"/>
                      <a:pt x="643" y="314"/>
                    </a:cubicBezTo>
                    <a:cubicBezTo>
                      <a:pt x="640" y="139"/>
                      <a:pt x="497" y="0"/>
                      <a:pt x="324"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6" name="Google Shape;4536;p9"/>
              <p:cNvSpPr/>
              <p:nvPr/>
            </p:nvSpPr>
            <p:spPr>
              <a:xfrm>
                <a:off x="3406475" y="4215525"/>
                <a:ext cx="15275" cy="16050"/>
              </a:xfrm>
              <a:custGeom>
                <a:avLst/>
                <a:gdLst/>
                <a:ahLst/>
                <a:cxnLst/>
                <a:rect l="l" t="t" r="r" b="b"/>
                <a:pathLst>
                  <a:path w="611" h="642" extrusionOk="0">
                    <a:moveTo>
                      <a:pt x="320" y="1"/>
                    </a:moveTo>
                    <a:cubicBezTo>
                      <a:pt x="143" y="1"/>
                      <a:pt x="0" y="144"/>
                      <a:pt x="0" y="320"/>
                    </a:cubicBezTo>
                    <a:cubicBezTo>
                      <a:pt x="0" y="498"/>
                      <a:pt x="143" y="641"/>
                      <a:pt x="320" y="641"/>
                    </a:cubicBezTo>
                    <a:cubicBezTo>
                      <a:pt x="451" y="641"/>
                      <a:pt x="561" y="563"/>
                      <a:pt x="611" y="453"/>
                    </a:cubicBezTo>
                    <a:cubicBezTo>
                      <a:pt x="594" y="335"/>
                      <a:pt x="574" y="219"/>
                      <a:pt x="553" y="103"/>
                    </a:cubicBezTo>
                    <a:cubicBezTo>
                      <a:pt x="496" y="40"/>
                      <a:pt x="413"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7" name="Google Shape;4537;p9"/>
              <p:cNvSpPr/>
              <p:nvPr/>
            </p:nvSpPr>
            <p:spPr>
              <a:xfrm>
                <a:off x="3406475"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8" name="Google Shape;4538;p9"/>
              <p:cNvSpPr/>
              <p:nvPr/>
            </p:nvSpPr>
            <p:spPr>
              <a:xfrm>
                <a:off x="3406475"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9" name="Google Shape;4539;p9"/>
              <p:cNvSpPr/>
              <p:nvPr/>
            </p:nvSpPr>
            <p:spPr>
              <a:xfrm>
                <a:off x="3367450" y="4147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0" name="Google Shape;4540;p9"/>
              <p:cNvSpPr/>
              <p:nvPr/>
            </p:nvSpPr>
            <p:spPr>
              <a:xfrm>
                <a:off x="3367450" y="4181525"/>
                <a:ext cx="16025" cy="16025"/>
              </a:xfrm>
              <a:custGeom>
                <a:avLst/>
                <a:gdLst/>
                <a:ahLst/>
                <a:cxnLst/>
                <a:rect l="l" t="t" r="r" b="b"/>
                <a:pathLst>
                  <a:path w="641" h="641" extrusionOk="0">
                    <a:moveTo>
                      <a:pt x="320" y="0"/>
                    </a:moveTo>
                    <a:cubicBezTo>
                      <a:pt x="143" y="0"/>
                      <a:pt x="0" y="143"/>
                      <a:pt x="0" y="321"/>
                    </a:cubicBezTo>
                    <a:cubicBezTo>
                      <a:pt x="0" y="497"/>
                      <a:pt x="143"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1" name="Google Shape;4541;p9"/>
              <p:cNvSpPr/>
              <p:nvPr/>
            </p:nvSpPr>
            <p:spPr>
              <a:xfrm>
                <a:off x="3328375"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2" name="Google Shape;4542;p9"/>
              <p:cNvSpPr/>
              <p:nvPr/>
            </p:nvSpPr>
            <p:spPr>
              <a:xfrm>
                <a:off x="3367450" y="4317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3" name="Google Shape;4543;p9"/>
              <p:cNvSpPr/>
              <p:nvPr/>
            </p:nvSpPr>
            <p:spPr>
              <a:xfrm>
                <a:off x="3367450" y="4113525"/>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4" name="Google Shape;4544;p9"/>
              <p:cNvSpPr/>
              <p:nvPr/>
            </p:nvSpPr>
            <p:spPr>
              <a:xfrm>
                <a:off x="3367450" y="4215525"/>
                <a:ext cx="16025" cy="16050"/>
              </a:xfrm>
              <a:custGeom>
                <a:avLst/>
                <a:gdLst/>
                <a:ahLst/>
                <a:cxnLst/>
                <a:rect l="l" t="t" r="r" b="b"/>
                <a:pathLst>
                  <a:path w="641" h="642" extrusionOk="0">
                    <a:moveTo>
                      <a:pt x="320" y="1"/>
                    </a:moveTo>
                    <a:cubicBezTo>
                      <a:pt x="143" y="1"/>
                      <a:pt x="0" y="144"/>
                      <a:pt x="0" y="320"/>
                    </a:cubicBezTo>
                    <a:cubicBezTo>
                      <a:pt x="0" y="498"/>
                      <a:pt x="143"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5" name="Google Shape;4545;p9"/>
              <p:cNvSpPr/>
              <p:nvPr/>
            </p:nvSpPr>
            <p:spPr>
              <a:xfrm>
                <a:off x="3367450"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6" name="Google Shape;4546;p9"/>
              <p:cNvSpPr/>
              <p:nvPr/>
            </p:nvSpPr>
            <p:spPr>
              <a:xfrm>
                <a:off x="3367450"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7" name="Google Shape;4547;p9"/>
              <p:cNvSpPr/>
              <p:nvPr/>
            </p:nvSpPr>
            <p:spPr>
              <a:xfrm>
                <a:off x="3289350"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8" name="Google Shape;4548;p9"/>
              <p:cNvSpPr/>
              <p:nvPr/>
            </p:nvSpPr>
            <p:spPr>
              <a:xfrm>
                <a:off x="3250325" y="4181525"/>
                <a:ext cx="16050" cy="16025"/>
              </a:xfrm>
              <a:custGeom>
                <a:avLst/>
                <a:gdLst/>
                <a:ahLst/>
                <a:cxnLst/>
                <a:rect l="l" t="t" r="r" b="b"/>
                <a:pathLst>
                  <a:path w="642"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9" name="Google Shape;4549;p9"/>
              <p:cNvSpPr/>
              <p:nvPr/>
            </p:nvSpPr>
            <p:spPr>
              <a:xfrm>
                <a:off x="3250325" y="4079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0" name="Google Shape;4550;p9"/>
              <p:cNvSpPr/>
              <p:nvPr/>
            </p:nvSpPr>
            <p:spPr>
              <a:xfrm>
                <a:off x="3250325" y="4113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1" name="Google Shape;4551;p9"/>
              <p:cNvSpPr/>
              <p:nvPr/>
            </p:nvSpPr>
            <p:spPr>
              <a:xfrm>
                <a:off x="3250325" y="4147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2" name="Google Shape;4552;p9"/>
              <p:cNvSpPr/>
              <p:nvPr/>
            </p:nvSpPr>
            <p:spPr>
              <a:xfrm>
                <a:off x="3250325" y="4283525"/>
                <a:ext cx="16050" cy="16025"/>
              </a:xfrm>
              <a:custGeom>
                <a:avLst/>
                <a:gdLst/>
                <a:ahLst/>
                <a:cxnLst/>
                <a:rect l="l" t="t" r="r" b="b"/>
                <a:pathLst>
                  <a:path w="642"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3" name="Google Shape;4553;p9"/>
              <p:cNvSpPr/>
              <p:nvPr/>
            </p:nvSpPr>
            <p:spPr>
              <a:xfrm>
                <a:off x="3250325" y="4317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4" name="Google Shape;4554;p9"/>
              <p:cNvSpPr/>
              <p:nvPr/>
            </p:nvSpPr>
            <p:spPr>
              <a:xfrm>
                <a:off x="3250325" y="4249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5" name="Google Shape;4555;p9"/>
              <p:cNvSpPr/>
              <p:nvPr/>
            </p:nvSpPr>
            <p:spPr>
              <a:xfrm>
                <a:off x="3250325" y="4215525"/>
                <a:ext cx="16050" cy="16050"/>
              </a:xfrm>
              <a:custGeom>
                <a:avLst/>
                <a:gdLst/>
                <a:ahLst/>
                <a:cxnLst/>
                <a:rect l="l" t="t" r="r" b="b"/>
                <a:pathLst>
                  <a:path w="642"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6" name="Google Shape;4556;p9"/>
              <p:cNvSpPr/>
              <p:nvPr/>
            </p:nvSpPr>
            <p:spPr>
              <a:xfrm>
                <a:off x="3211300" y="4487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7" name="Google Shape;4557;p9"/>
              <p:cNvSpPr/>
              <p:nvPr/>
            </p:nvSpPr>
            <p:spPr>
              <a:xfrm>
                <a:off x="3211300" y="4555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8" name="Google Shape;4558;p9"/>
              <p:cNvSpPr/>
              <p:nvPr/>
            </p:nvSpPr>
            <p:spPr>
              <a:xfrm>
                <a:off x="3211300" y="4453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9" name="Google Shape;4559;p9"/>
              <p:cNvSpPr/>
              <p:nvPr/>
            </p:nvSpPr>
            <p:spPr>
              <a:xfrm>
                <a:off x="3211300" y="4521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0" name="Google Shape;4560;p9"/>
              <p:cNvSpPr/>
              <p:nvPr/>
            </p:nvSpPr>
            <p:spPr>
              <a:xfrm>
                <a:off x="3250325" y="4011475"/>
                <a:ext cx="16050" cy="16025"/>
              </a:xfrm>
              <a:custGeom>
                <a:avLst/>
                <a:gdLst/>
                <a:ahLst/>
                <a:cxnLst/>
                <a:rect l="l" t="t" r="r" b="b"/>
                <a:pathLst>
                  <a:path w="642" h="641" extrusionOk="0">
                    <a:moveTo>
                      <a:pt x="320" y="1"/>
                    </a:moveTo>
                    <a:cubicBezTo>
                      <a:pt x="144" y="1"/>
                      <a:pt x="1" y="144"/>
                      <a:pt x="1" y="321"/>
                    </a:cubicBezTo>
                    <a:cubicBezTo>
                      <a:pt x="1" y="498"/>
                      <a:pt x="144" y="641"/>
                      <a:pt x="320" y="641"/>
                    </a:cubicBezTo>
                    <a:cubicBezTo>
                      <a:pt x="498" y="641"/>
                      <a:pt x="641" y="498"/>
                      <a:pt x="641" y="321"/>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1" name="Google Shape;4561;p9"/>
              <p:cNvSpPr/>
              <p:nvPr/>
            </p:nvSpPr>
            <p:spPr>
              <a:xfrm>
                <a:off x="3250325" y="4045500"/>
                <a:ext cx="16050" cy="16025"/>
              </a:xfrm>
              <a:custGeom>
                <a:avLst/>
                <a:gdLst/>
                <a:ahLst/>
                <a:cxnLst/>
                <a:rect l="l" t="t" r="r" b="b"/>
                <a:pathLst>
                  <a:path w="642" h="641" extrusionOk="0">
                    <a:moveTo>
                      <a:pt x="320" y="0"/>
                    </a:moveTo>
                    <a:cubicBezTo>
                      <a:pt x="144" y="0"/>
                      <a:pt x="1" y="143"/>
                      <a:pt x="1" y="320"/>
                    </a:cubicBezTo>
                    <a:cubicBezTo>
                      <a:pt x="1" y="497"/>
                      <a:pt x="144" y="641"/>
                      <a:pt x="320" y="641"/>
                    </a:cubicBezTo>
                    <a:cubicBezTo>
                      <a:pt x="498" y="641"/>
                      <a:pt x="641" y="497"/>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2" name="Google Shape;4562;p9"/>
              <p:cNvSpPr/>
              <p:nvPr/>
            </p:nvSpPr>
            <p:spPr>
              <a:xfrm>
                <a:off x="3289350"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3" name="Google Shape;4563;p9"/>
              <p:cNvSpPr/>
              <p:nvPr/>
            </p:nvSpPr>
            <p:spPr>
              <a:xfrm>
                <a:off x="3289350"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4" name="Google Shape;4564;p9"/>
              <p:cNvSpPr/>
              <p:nvPr/>
            </p:nvSpPr>
            <p:spPr>
              <a:xfrm>
                <a:off x="3289350" y="4113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5" name="Google Shape;4565;p9"/>
              <p:cNvSpPr/>
              <p:nvPr/>
            </p:nvSpPr>
            <p:spPr>
              <a:xfrm>
                <a:off x="3289350"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6" name="Google Shape;4566;p9"/>
              <p:cNvSpPr/>
              <p:nvPr/>
            </p:nvSpPr>
            <p:spPr>
              <a:xfrm>
                <a:off x="3211300" y="4419550"/>
                <a:ext cx="16050" cy="16025"/>
              </a:xfrm>
              <a:custGeom>
                <a:avLst/>
                <a:gdLst/>
                <a:ahLst/>
                <a:cxnLst/>
                <a:rect l="l" t="t" r="r" b="b"/>
                <a:pathLst>
                  <a:path w="642"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7" name="Google Shape;4567;p9"/>
              <p:cNvSpPr/>
              <p:nvPr/>
            </p:nvSpPr>
            <p:spPr>
              <a:xfrm>
                <a:off x="3250325" y="4351475"/>
                <a:ext cx="16050" cy="16050"/>
              </a:xfrm>
              <a:custGeom>
                <a:avLst/>
                <a:gdLst/>
                <a:ahLst/>
                <a:cxnLst/>
                <a:rect l="l" t="t" r="r" b="b"/>
                <a:pathLst>
                  <a:path w="642"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8" name="Google Shape;4568;p9"/>
              <p:cNvSpPr/>
              <p:nvPr/>
            </p:nvSpPr>
            <p:spPr>
              <a:xfrm>
                <a:off x="3289350"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9" name="Google Shape;4569;p9"/>
              <p:cNvSpPr/>
              <p:nvPr/>
            </p:nvSpPr>
            <p:spPr>
              <a:xfrm>
                <a:off x="3289350"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0" name="Google Shape;4570;p9"/>
              <p:cNvSpPr/>
              <p:nvPr/>
            </p:nvSpPr>
            <p:spPr>
              <a:xfrm>
                <a:off x="3289350" y="4079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1" name="Google Shape;4571;p9"/>
              <p:cNvSpPr/>
              <p:nvPr/>
            </p:nvSpPr>
            <p:spPr>
              <a:xfrm>
                <a:off x="3250325" y="4419550"/>
                <a:ext cx="16050" cy="16025"/>
              </a:xfrm>
              <a:custGeom>
                <a:avLst/>
                <a:gdLst/>
                <a:ahLst/>
                <a:cxnLst/>
                <a:rect l="l" t="t" r="r" b="b"/>
                <a:pathLst>
                  <a:path w="642"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2" name="Google Shape;4572;p9"/>
              <p:cNvSpPr/>
              <p:nvPr/>
            </p:nvSpPr>
            <p:spPr>
              <a:xfrm>
                <a:off x="3250325" y="4385500"/>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3" name="Google Shape;4573;p9"/>
              <p:cNvSpPr/>
              <p:nvPr/>
            </p:nvSpPr>
            <p:spPr>
              <a:xfrm>
                <a:off x="3250325" y="4453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4" name="Google Shape;4574;p9"/>
              <p:cNvSpPr/>
              <p:nvPr/>
            </p:nvSpPr>
            <p:spPr>
              <a:xfrm>
                <a:off x="3289350" y="4013325"/>
                <a:ext cx="15275" cy="14175"/>
              </a:xfrm>
              <a:custGeom>
                <a:avLst/>
                <a:gdLst/>
                <a:ahLst/>
                <a:cxnLst/>
                <a:rect l="l" t="t" r="r" b="b"/>
                <a:pathLst>
                  <a:path w="611" h="567" extrusionOk="0">
                    <a:moveTo>
                      <a:pt x="118" y="0"/>
                    </a:moveTo>
                    <a:cubicBezTo>
                      <a:pt x="47" y="61"/>
                      <a:pt x="1" y="150"/>
                      <a:pt x="1" y="247"/>
                    </a:cubicBezTo>
                    <a:cubicBezTo>
                      <a:pt x="1" y="424"/>
                      <a:pt x="144" y="567"/>
                      <a:pt x="322" y="567"/>
                    </a:cubicBezTo>
                    <a:cubicBezTo>
                      <a:pt x="451" y="567"/>
                      <a:pt x="563" y="490"/>
                      <a:pt x="611" y="379"/>
                    </a:cubicBezTo>
                    <a:cubicBezTo>
                      <a:pt x="448" y="249"/>
                      <a:pt x="285" y="122"/>
                      <a:pt x="118"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5" name="Google Shape;4575;p9"/>
              <p:cNvSpPr/>
              <p:nvPr/>
            </p:nvSpPr>
            <p:spPr>
              <a:xfrm>
                <a:off x="3289350" y="4045500"/>
                <a:ext cx="16050" cy="16025"/>
              </a:xfrm>
              <a:custGeom>
                <a:avLst/>
                <a:gdLst/>
                <a:ahLst/>
                <a:cxnLst/>
                <a:rect l="l" t="t" r="r" b="b"/>
                <a:pathLst>
                  <a:path w="642" h="641" extrusionOk="0">
                    <a:moveTo>
                      <a:pt x="322" y="0"/>
                    </a:moveTo>
                    <a:cubicBezTo>
                      <a:pt x="144" y="0"/>
                      <a:pt x="1" y="143"/>
                      <a:pt x="1" y="320"/>
                    </a:cubicBezTo>
                    <a:cubicBezTo>
                      <a:pt x="1" y="497"/>
                      <a:pt x="144" y="641"/>
                      <a:pt x="322" y="641"/>
                    </a:cubicBezTo>
                    <a:cubicBezTo>
                      <a:pt x="498" y="641"/>
                      <a:pt x="641" y="497"/>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6" name="Google Shape;4576;p9"/>
              <p:cNvSpPr/>
              <p:nvPr/>
            </p:nvSpPr>
            <p:spPr>
              <a:xfrm>
                <a:off x="3250325" y="4521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7" name="Google Shape;4577;p9"/>
              <p:cNvSpPr/>
              <p:nvPr/>
            </p:nvSpPr>
            <p:spPr>
              <a:xfrm>
                <a:off x="3250325" y="4487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8" name="Google Shape;4578;p9"/>
              <p:cNvSpPr/>
              <p:nvPr/>
            </p:nvSpPr>
            <p:spPr>
              <a:xfrm>
                <a:off x="2899050" y="4453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9" name="Google Shape;4579;p9"/>
              <p:cNvSpPr/>
              <p:nvPr/>
            </p:nvSpPr>
            <p:spPr>
              <a:xfrm>
                <a:off x="2899050" y="4079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0" name="Google Shape;4580;p9"/>
              <p:cNvSpPr/>
              <p:nvPr/>
            </p:nvSpPr>
            <p:spPr>
              <a:xfrm>
                <a:off x="2862000" y="4047150"/>
                <a:ext cx="14100" cy="14425"/>
              </a:xfrm>
              <a:custGeom>
                <a:avLst/>
                <a:gdLst/>
                <a:ahLst/>
                <a:cxnLst/>
                <a:rect l="l" t="t" r="r" b="b"/>
                <a:pathLst>
                  <a:path w="564" h="577" extrusionOk="0">
                    <a:moveTo>
                      <a:pt x="436" y="0"/>
                    </a:moveTo>
                    <a:cubicBezTo>
                      <a:pt x="287" y="151"/>
                      <a:pt x="142" y="303"/>
                      <a:pt x="0" y="462"/>
                    </a:cubicBezTo>
                    <a:cubicBezTo>
                      <a:pt x="57" y="531"/>
                      <a:pt x="143" y="576"/>
                      <a:pt x="243" y="576"/>
                    </a:cubicBezTo>
                    <a:cubicBezTo>
                      <a:pt x="421" y="576"/>
                      <a:pt x="564" y="433"/>
                      <a:pt x="564" y="257"/>
                    </a:cubicBezTo>
                    <a:cubicBezTo>
                      <a:pt x="564" y="151"/>
                      <a:pt x="513" y="58"/>
                      <a:pt x="43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1" name="Google Shape;4581;p9"/>
              <p:cNvSpPr/>
              <p:nvPr/>
            </p:nvSpPr>
            <p:spPr>
              <a:xfrm>
                <a:off x="2899050" y="4045500"/>
                <a:ext cx="16050" cy="16025"/>
              </a:xfrm>
              <a:custGeom>
                <a:avLst/>
                <a:gdLst/>
                <a:ahLst/>
                <a:cxnLst/>
                <a:rect l="l" t="t" r="r" b="b"/>
                <a:pathLst>
                  <a:path w="642" h="641" extrusionOk="0">
                    <a:moveTo>
                      <a:pt x="320" y="0"/>
                    </a:moveTo>
                    <a:cubicBezTo>
                      <a:pt x="144" y="0"/>
                      <a:pt x="1" y="143"/>
                      <a:pt x="1" y="320"/>
                    </a:cubicBezTo>
                    <a:cubicBezTo>
                      <a:pt x="1" y="497"/>
                      <a:pt x="144" y="641"/>
                      <a:pt x="320" y="641"/>
                    </a:cubicBezTo>
                    <a:cubicBezTo>
                      <a:pt x="498" y="641"/>
                      <a:pt x="641" y="497"/>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2" name="Google Shape;4582;p9"/>
              <p:cNvSpPr/>
              <p:nvPr/>
            </p:nvSpPr>
            <p:spPr>
              <a:xfrm>
                <a:off x="2899050" y="4147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3" name="Google Shape;4583;p9"/>
              <p:cNvSpPr/>
              <p:nvPr/>
            </p:nvSpPr>
            <p:spPr>
              <a:xfrm>
                <a:off x="2899050" y="4113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4" name="Google Shape;4584;p9"/>
              <p:cNvSpPr/>
              <p:nvPr/>
            </p:nvSpPr>
            <p:spPr>
              <a:xfrm>
                <a:off x="2899050" y="4181525"/>
                <a:ext cx="16050" cy="16025"/>
              </a:xfrm>
              <a:custGeom>
                <a:avLst/>
                <a:gdLst/>
                <a:ahLst/>
                <a:cxnLst/>
                <a:rect l="l" t="t" r="r" b="b"/>
                <a:pathLst>
                  <a:path w="642"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5" name="Google Shape;4585;p9"/>
              <p:cNvSpPr/>
              <p:nvPr/>
            </p:nvSpPr>
            <p:spPr>
              <a:xfrm>
                <a:off x="2899050" y="4249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6" name="Google Shape;4586;p9"/>
              <p:cNvSpPr/>
              <p:nvPr/>
            </p:nvSpPr>
            <p:spPr>
              <a:xfrm>
                <a:off x="2899050" y="4215525"/>
                <a:ext cx="16050" cy="16050"/>
              </a:xfrm>
              <a:custGeom>
                <a:avLst/>
                <a:gdLst/>
                <a:ahLst/>
                <a:cxnLst/>
                <a:rect l="l" t="t" r="r" b="b"/>
                <a:pathLst>
                  <a:path w="642"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7" name="Google Shape;4587;p9"/>
              <p:cNvSpPr/>
              <p:nvPr/>
            </p:nvSpPr>
            <p:spPr>
              <a:xfrm>
                <a:off x="2860075" y="4385500"/>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8" name="Google Shape;4588;p9"/>
              <p:cNvSpPr/>
              <p:nvPr/>
            </p:nvSpPr>
            <p:spPr>
              <a:xfrm>
                <a:off x="2860075" y="4283525"/>
                <a:ext cx="16025" cy="16025"/>
              </a:xfrm>
              <a:custGeom>
                <a:avLst/>
                <a:gdLst/>
                <a:ahLst/>
                <a:cxnLst/>
                <a:rect l="l" t="t" r="r" b="b"/>
                <a:pathLst>
                  <a:path w="641" h="641" extrusionOk="0">
                    <a:moveTo>
                      <a:pt x="320" y="1"/>
                    </a:moveTo>
                    <a:cubicBezTo>
                      <a:pt x="144" y="1"/>
                      <a:pt x="0" y="144"/>
                      <a:pt x="0" y="320"/>
                    </a:cubicBezTo>
                    <a:cubicBezTo>
                      <a:pt x="0" y="496"/>
                      <a:pt x="144" y="641"/>
                      <a:pt x="320" y="641"/>
                    </a:cubicBezTo>
                    <a:cubicBezTo>
                      <a:pt x="498" y="641"/>
                      <a:pt x="641" y="496"/>
                      <a:pt x="641" y="320"/>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9" name="Google Shape;4589;p9"/>
              <p:cNvSpPr/>
              <p:nvPr/>
            </p:nvSpPr>
            <p:spPr>
              <a:xfrm>
                <a:off x="2860075" y="4317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0" name="Google Shape;4590;p9"/>
              <p:cNvSpPr/>
              <p:nvPr/>
            </p:nvSpPr>
            <p:spPr>
              <a:xfrm>
                <a:off x="2860075" y="4249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1" name="Google Shape;4591;p9"/>
              <p:cNvSpPr/>
              <p:nvPr/>
            </p:nvSpPr>
            <p:spPr>
              <a:xfrm>
                <a:off x="2899050" y="4283525"/>
                <a:ext cx="16050" cy="16025"/>
              </a:xfrm>
              <a:custGeom>
                <a:avLst/>
                <a:gdLst/>
                <a:ahLst/>
                <a:cxnLst/>
                <a:rect l="l" t="t" r="r" b="b"/>
                <a:pathLst>
                  <a:path w="642"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2" name="Google Shape;4592;p9"/>
              <p:cNvSpPr/>
              <p:nvPr/>
            </p:nvSpPr>
            <p:spPr>
              <a:xfrm>
                <a:off x="2860075" y="4453525"/>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3" name="Google Shape;4593;p9"/>
              <p:cNvSpPr/>
              <p:nvPr/>
            </p:nvSpPr>
            <p:spPr>
              <a:xfrm>
                <a:off x="2860075" y="4419550"/>
                <a:ext cx="16025" cy="16025"/>
              </a:xfrm>
              <a:custGeom>
                <a:avLst/>
                <a:gdLst/>
                <a:ahLst/>
                <a:cxnLst/>
                <a:rect l="l" t="t" r="r" b="b"/>
                <a:pathLst>
                  <a:path w="641" h="641" extrusionOk="0">
                    <a:moveTo>
                      <a:pt x="320" y="1"/>
                    </a:moveTo>
                    <a:cubicBezTo>
                      <a:pt x="144" y="1"/>
                      <a:pt x="0" y="144"/>
                      <a:pt x="0" y="320"/>
                    </a:cubicBezTo>
                    <a:cubicBezTo>
                      <a:pt x="0" y="498"/>
                      <a:pt x="144" y="641"/>
                      <a:pt x="320" y="641"/>
                    </a:cubicBezTo>
                    <a:cubicBezTo>
                      <a:pt x="498" y="641"/>
                      <a:pt x="641" y="498"/>
                      <a:pt x="641" y="320"/>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4" name="Google Shape;4594;p9"/>
              <p:cNvSpPr/>
              <p:nvPr/>
            </p:nvSpPr>
            <p:spPr>
              <a:xfrm>
                <a:off x="2860075" y="4351475"/>
                <a:ext cx="16025" cy="16050"/>
              </a:xfrm>
              <a:custGeom>
                <a:avLst/>
                <a:gdLst/>
                <a:ahLst/>
                <a:cxnLst/>
                <a:rect l="l" t="t" r="r" b="b"/>
                <a:pathLst>
                  <a:path w="641" h="642" extrusionOk="0">
                    <a:moveTo>
                      <a:pt x="320" y="1"/>
                    </a:moveTo>
                    <a:cubicBezTo>
                      <a:pt x="144" y="1"/>
                      <a:pt x="0" y="145"/>
                      <a:pt x="0" y="322"/>
                    </a:cubicBezTo>
                    <a:cubicBezTo>
                      <a:pt x="0" y="498"/>
                      <a:pt x="144" y="641"/>
                      <a:pt x="320" y="641"/>
                    </a:cubicBezTo>
                    <a:cubicBezTo>
                      <a:pt x="498" y="641"/>
                      <a:pt x="641" y="498"/>
                      <a:pt x="641" y="322"/>
                    </a:cubicBezTo>
                    <a:cubicBezTo>
                      <a:pt x="641" y="147"/>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5" name="Google Shape;4595;p9"/>
              <p:cNvSpPr/>
              <p:nvPr/>
            </p:nvSpPr>
            <p:spPr>
              <a:xfrm>
                <a:off x="2938075" y="4113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6" name="Google Shape;4596;p9"/>
              <p:cNvSpPr/>
              <p:nvPr/>
            </p:nvSpPr>
            <p:spPr>
              <a:xfrm>
                <a:off x="2938075"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7" name="Google Shape;4597;p9"/>
              <p:cNvSpPr/>
              <p:nvPr/>
            </p:nvSpPr>
            <p:spPr>
              <a:xfrm>
                <a:off x="2938075" y="4045500"/>
                <a:ext cx="16050" cy="16025"/>
              </a:xfrm>
              <a:custGeom>
                <a:avLst/>
                <a:gdLst/>
                <a:ahLst/>
                <a:cxnLst/>
                <a:rect l="l" t="t" r="r" b="b"/>
                <a:pathLst>
                  <a:path w="642" h="641" extrusionOk="0">
                    <a:moveTo>
                      <a:pt x="322" y="0"/>
                    </a:moveTo>
                    <a:cubicBezTo>
                      <a:pt x="144" y="0"/>
                      <a:pt x="1" y="143"/>
                      <a:pt x="1" y="320"/>
                    </a:cubicBezTo>
                    <a:cubicBezTo>
                      <a:pt x="1" y="497"/>
                      <a:pt x="144" y="641"/>
                      <a:pt x="322" y="641"/>
                    </a:cubicBezTo>
                    <a:cubicBezTo>
                      <a:pt x="498" y="641"/>
                      <a:pt x="641" y="497"/>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8" name="Google Shape;4598;p9"/>
              <p:cNvSpPr/>
              <p:nvPr/>
            </p:nvSpPr>
            <p:spPr>
              <a:xfrm>
                <a:off x="2938075" y="4079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9" name="Google Shape;4599;p9"/>
              <p:cNvSpPr/>
              <p:nvPr/>
            </p:nvSpPr>
            <p:spPr>
              <a:xfrm>
                <a:off x="2938075"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0" name="Google Shape;4600;p9"/>
              <p:cNvSpPr/>
              <p:nvPr/>
            </p:nvSpPr>
            <p:spPr>
              <a:xfrm>
                <a:off x="2938075"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1" name="Google Shape;4601;p9"/>
              <p:cNvSpPr/>
              <p:nvPr/>
            </p:nvSpPr>
            <p:spPr>
              <a:xfrm>
                <a:off x="2938075"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2" name="Google Shape;4602;p9"/>
              <p:cNvSpPr/>
              <p:nvPr/>
            </p:nvSpPr>
            <p:spPr>
              <a:xfrm>
                <a:off x="2899050" y="4351475"/>
                <a:ext cx="16050" cy="16050"/>
              </a:xfrm>
              <a:custGeom>
                <a:avLst/>
                <a:gdLst/>
                <a:ahLst/>
                <a:cxnLst/>
                <a:rect l="l" t="t" r="r" b="b"/>
                <a:pathLst>
                  <a:path w="642"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3" name="Google Shape;4603;p9"/>
              <p:cNvSpPr/>
              <p:nvPr/>
            </p:nvSpPr>
            <p:spPr>
              <a:xfrm>
                <a:off x="2899050" y="4419550"/>
                <a:ext cx="16050" cy="16025"/>
              </a:xfrm>
              <a:custGeom>
                <a:avLst/>
                <a:gdLst/>
                <a:ahLst/>
                <a:cxnLst/>
                <a:rect l="l" t="t" r="r" b="b"/>
                <a:pathLst>
                  <a:path w="642"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4" name="Google Shape;4604;p9"/>
              <p:cNvSpPr/>
              <p:nvPr/>
            </p:nvSpPr>
            <p:spPr>
              <a:xfrm>
                <a:off x="2899050" y="4385500"/>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5" name="Google Shape;4605;p9"/>
              <p:cNvSpPr/>
              <p:nvPr/>
            </p:nvSpPr>
            <p:spPr>
              <a:xfrm>
                <a:off x="2938075" y="4011475"/>
                <a:ext cx="16050" cy="16025"/>
              </a:xfrm>
              <a:custGeom>
                <a:avLst/>
                <a:gdLst/>
                <a:ahLst/>
                <a:cxnLst/>
                <a:rect l="l" t="t" r="r" b="b"/>
                <a:pathLst>
                  <a:path w="642" h="641" extrusionOk="0">
                    <a:moveTo>
                      <a:pt x="322" y="1"/>
                    </a:moveTo>
                    <a:cubicBezTo>
                      <a:pt x="144" y="1"/>
                      <a:pt x="1" y="144"/>
                      <a:pt x="1" y="321"/>
                    </a:cubicBezTo>
                    <a:cubicBezTo>
                      <a:pt x="1" y="498"/>
                      <a:pt x="144" y="641"/>
                      <a:pt x="322" y="641"/>
                    </a:cubicBezTo>
                    <a:cubicBezTo>
                      <a:pt x="498" y="641"/>
                      <a:pt x="641" y="498"/>
                      <a:pt x="641" y="321"/>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6" name="Google Shape;4606;p9"/>
              <p:cNvSpPr/>
              <p:nvPr/>
            </p:nvSpPr>
            <p:spPr>
              <a:xfrm>
                <a:off x="2899050" y="4317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7" name="Google Shape;4607;p9"/>
              <p:cNvSpPr/>
              <p:nvPr/>
            </p:nvSpPr>
            <p:spPr>
              <a:xfrm>
                <a:off x="2899050" y="4487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8" name="Google Shape;4608;p9"/>
              <p:cNvSpPr/>
              <p:nvPr/>
            </p:nvSpPr>
            <p:spPr>
              <a:xfrm>
                <a:off x="2860075" y="4215525"/>
                <a:ext cx="16025" cy="16050"/>
              </a:xfrm>
              <a:custGeom>
                <a:avLst/>
                <a:gdLst/>
                <a:ahLst/>
                <a:cxnLst/>
                <a:rect l="l" t="t" r="r" b="b"/>
                <a:pathLst>
                  <a:path w="641" h="642" extrusionOk="0">
                    <a:moveTo>
                      <a:pt x="320" y="1"/>
                    </a:moveTo>
                    <a:cubicBezTo>
                      <a:pt x="144" y="1"/>
                      <a:pt x="0" y="144"/>
                      <a:pt x="0" y="320"/>
                    </a:cubicBezTo>
                    <a:cubicBezTo>
                      <a:pt x="0" y="498"/>
                      <a:pt x="144" y="641"/>
                      <a:pt x="320" y="641"/>
                    </a:cubicBezTo>
                    <a:cubicBezTo>
                      <a:pt x="498" y="641"/>
                      <a:pt x="641" y="498"/>
                      <a:pt x="641" y="320"/>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9" name="Google Shape;4609;p9"/>
              <p:cNvSpPr/>
              <p:nvPr/>
            </p:nvSpPr>
            <p:spPr>
              <a:xfrm>
                <a:off x="2899825" y="4013325"/>
                <a:ext cx="15275" cy="14175"/>
              </a:xfrm>
              <a:custGeom>
                <a:avLst/>
                <a:gdLst/>
                <a:ahLst/>
                <a:cxnLst/>
                <a:rect l="l" t="t" r="r" b="b"/>
                <a:pathLst>
                  <a:path w="611" h="567" extrusionOk="0">
                    <a:moveTo>
                      <a:pt x="493" y="0"/>
                    </a:moveTo>
                    <a:cubicBezTo>
                      <a:pt x="325" y="122"/>
                      <a:pt x="161" y="249"/>
                      <a:pt x="0" y="379"/>
                    </a:cubicBezTo>
                    <a:cubicBezTo>
                      <a:pt x="51" y="490"/>
                      <a:pt x="161" y="567"/>
                      <a:pt x="289" y="567"/>
                    </a:cubicBezTo>
                    <a:cubicBezTo>
                      <a:pt x="467" y="567"/>
                      <a:pt x="610" y="424"/>
                      <a:pt x="610" y="247"/>
                    </a:cubicBezTo>
                    <a:cubicBezTo>
                      <a:pt x="610" y="148"/>
                      <a:pt x="564" y="59"/>
                      <a:pt x="493"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0" name="Google Shape;4610;p9"/>
              <p:cNvSpPr/>
              <p:nvPr/>
            </p:nvSpPr>
            <p:spPr>
              <a:xfrm>
                <a:off x="2782725" y="4317500"/>
                <a:ext cx="15300" cy="16050"/>
              </a:xfrm>
              <a:custGeom>
                <a:avLst/>
                <a:gdLst/>
                <a:ahLst/>
                <a:cxnLst/>
                <a:rect l="l" t="t" r="r" b="b"/>
                <a:pathLst>
                  <a:path w="612" h="642" extrusionOk="0">
                    <a:moveTo>
                      <a:pt x="292" y="1"/>
                    </a:moveTo>
                    <a:cubicBezTo>
                      <a:pt x="162" y="1"/>
                      <a:pt x="51" y="77"/>
                      <a:pt x="1" y="189"/>
                    </a:cubicBezTo>
                    <a:cubicBezTo>
                      <a:pt x="19" y="307"/>
                      <a:pt x="37" y="423"/>
                      <a:pt x="58" y="537"/>
                    </a:cubicBezTo>
                    <a:cubicBezTo>
                      <a:pt x="114" y="602"/>
                      <a:pt x="197" y="641"/>
                      <a:pt x="292" y="641"/>
                    </a:cubicBezTo>
                    <a:cubicBezTo>
                      <a:pt x="468" y="641"/>
                      <a:pt x="611" y="498"/>
                      <a:pt x="611" y="322"/>
                    </a:cubicBezTo>
                    <a:cubicBezTo>
                      <a:pt x="611" y="144"/>
                      <a:pt x="468" y="1"/>
                      <a:pt x="29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1" name="Google Shape;4611;p9"/>
              <p:cNvSpPr/>
              <p:nvPr/>
            </p:nvSpPr>
            <p:spPr>
              <a:xfrm>
                <a:off x="2899825" y="4521525"/>
                <a:ext cx="15275" cy="14225"/>
              </a:xfrm>
              <a:custGeom>
                <a:avLst/>
                <a:gdLst/>
                <a:ahLst/>
                <a:cxnLst/>
                <a:rect l="l" t="t" r="r" b="b"/>
                <a:pathLst>
                  <a:path w="611" h="569" extrusionOk="0">
                    <a:moveTo>
                      <a:pt x="289" y="0"/>
                    </a:moveTo>
                    <a:cubicBezTo>
                      <a:pt x="160" y="0"/>
                      <a:pt x="48" y="79"/>
                      <a:pt x="0" y="189"/>
                    </a:cubicBezTo>
                    <a:cubicBezTo>
                      <a:pt x="161" y="318"/>
                      <a:pt x="325" y="445"/>
                      <a:pt x="493" y="568"/>
                    </a:cubicBezTo>
                    <a:cubicBezTo>
                      <a:pt x="565" y="507"/>
                      <a:pt x="610" y="421"/>
                      <a:pt x="610" y="321"/>
                    </a:cubicBezTo>
                    <a:cubicBezTo>
                      <a:pt x="610" y="144"/>
                      <a:pt x="467" y="0"/>
                      <a:pt x="289"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2" name="Google Shape;4612;p9"/>
              <p:cNvSpPr/>
              <p:nvPr/>
            </p:nvSpPr>
            <p:spPr>
              <a:xfrm>
                <a:off x="2862000" y="4487550"/>
                <a:ext cx="14100" cy="14400"/>
              </a:xfrm>
              <a:custGeom>
                <a:avLst/>
                <a:gdLst/>
                <a:ahLst/>
                <a:cxnLst/>
                <a:rect l="l" t="t" r="r" b="b"/>
                <a:pathLst>
                  <a:path w="564" h="576" extrusionOk="0">
                    <a:moveTo>
                      <a:pt x="243" y="0"/>
                    </a:moveTo>
                    <a:cubicBezTo>
                      <a:pt x="145" y="0"/>
                      <a:pt x="59" y="45"/>
                      <a:pt x="0" y="115"/>
                    </a:cubicBezTo>
                    <a:cubicBezTo>
                      <a:pt x="142" y="271"/>
                      <a:pt x="287" y="425"/>
                      <a:pt x="436" y="576"/>
                    </a:cubicBezTo>
                    <a:cubicBezTo>
                      <a:pt x="511" y="516"/>
                      <a:pt x="564" y="424"/>
                      <a:pt x="564" y="320"/>
                    </a:cubicBezTo>
                    <a:cubicBezTo>
                      <a:pt x="564" y="143"/>
                      <a:pt x="421" y="0"/>
                      <a:pt x="243"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3" name="Google Shape;4613;p9"/>
              <p:cNvSpPr/>
              <p:nvPr/>
            </p:nvSpPr>
            <p:spPr>
              <a:xfrm>
                <a:off x="2938075"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4" name="Google Shape;4614;p9"/>
              <p:cNvSpPr/>
              <p:nvPr/>
            </p:nvSpPr>
            <p:spPr>
              <a:xfrm>
                <a:off x="2788500" y="4351475"/>
                <a:ext cx="9525" cy="15550"/>
              </a:xfrm>
              <a:custGeom>
                <a:avLst/>
                <a:gdLst/>
                <a:ahLst/>
                <a:cxnLst/>
                <a:rect l="l" t="t" r="r" b="b"/>
                <a:pathLst>
                  <a:path w="381" h="622" extrusionOk="0">
                    <a:moveTo>
                      <a:pt x="61" y="1"/>
                    </a:moveTo>
                    <a:cubicBezTo>
                      <a:pt x="40" y="1"/>
                      <a:pt x="22" y="4"/>
                      <a:pt x="0" y="7"/>
                    </a:cubicBezTo>
                    <a:cubicBezTo>
                      <a:pt x="52" y="215"/>
                      <a:pt x="106" y="420"/>
                      <a:pt x="168" y="622"/>
                    </a:cubicBezTo>
                    <a:cubicBezTo>
                      <a:pt x="293" y="578"/>
                      <a:pt x="380" y="462"/>
                      <a:pt x="380" y="322"/>
                    </a:cubicBezTo>
                    <a:cubicBezTo>
                      <a:pt x="380" y="145"/>
                      <a:pt x="237" y="1"/>
                      <a:pt x="6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5" name="Google Shape;4615;p9"/>
              <p:cNvSpPr/>
              <p:nvPr/>
            </p:nvSpPr>
            <p:spPr>
              <a:xfrm>
                <a:off x="2781975" y="4283525"/>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6" name="Google Shape;4616;p9"/>
              <p:cNvSpPr/>
              <p:nvPr/>
            </p:nvSpPr>
            <p:spPr>
              <a:xfrm>
                <a:off x="2781975"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7" name="Google Shape;4617;p9"/>
              <p:cNvSpPr/>
              <p:nvPr/>
            </p:nvSpPr>
            <p:spPr>
              <a:xfrm>
                <a:off x="3055950" y="4589525"/>
                <a:ext cx="15125" cy="6575"/>
              </a:xfrm>
              <a:custGeom>
                <a:avLst/>
                <a:gdLst/>
                <a:ahLst/>
                <a:cxnLst/>
                <a:rect l="l" t="t" r="r" b="b"/>
                <a:pathLst>
                  <a:path w="605" h="263" extrusionOk="0">
                    <a:moveTo>
                      <a:pt x="290" y="0"/>
                    </a:moveTo>
                    <a:cubicBezTo>
                      <a:pt x="160" y="0"/>
                      <a:pt x="49" y="78"/>
                      <a:pt x="1" y="188"/>
                    </a:cubicBezTo>
                    <a:cubicBezTo>
                      <a:pt x="200" y="217"/>
                      <a:pt x="401" y="241"/>
                      <a:pt x="605" y="262"/>
                    </a:cubicBezTo>
                    <a:cubicBezTo>
                      <a:pt x="576" y="113"/>
                      <a:pt x="447" y="0"/>
                      <a:pt x="29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8" name="Google Shape;4618;p9"/>
              <p:cNvSpPr/>
              <p:nvPr/>
            </p:nvSpPr>
            <p:spPr>
              <a:xfrm>
                <a:off x="3094225" y="4589525"/>
                <a:ext cx="16025" cy="8050"/>
              </a:xfrm>
              <a:custGeom>
                <a:avLst/>
                <a:gdLst/>
                <a:ahLst/>
                <a:cxnLst/>
                <a:rect l="l" t="t" r="r" b="b"/>
                <a:pathLst>
                  <a:path w="641" h="322" extrusionOk="0">
                    <a:moveTo>
                      <a:pt x="321" y="0"/>
                    </a:moveTo>
                    <a:cubicBezTo>
                      <a:pt x="145" y="0"/>
                      <a:pt x="2" y="142"/>
                      <a:pt x="1" y="317"/>
                    </a:cubicBezTo>
                    <a:cubicBezTo>
                      <a:pt x="106" y="320"/>
                      <a:pt x="213" y="321"/>
                      <a:pt x="321" y="321"/>
                    </a:cubicBezTo>
                    <a:cubicBezTo>
                      <a:pt x="428" y="321"/>
                      <a:pt x="534" y="320"/>
                      <a:pt x="641" y="317"/>
                    </a:cubicBezTo>
                    <a:cubicBezTo>
                      <a:pt x="639" y="142"/>
                      <a:pt x="496"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9" name="Google Shape;4619;p9"/>
              <p:cNvSpPr/>
              <p:nvPr/>
            </p:nvSpPr>
            <p:spPr>
              <a:xfrm>
                <a:off x="3406475" y="4317500"/>
                <a:ext cx="15275" cy="16050"/>
              </a:xfrm>
              <a:custGeom>
                <a:avLst/>
                <a:gdLst/>
                <a:ahLst/>
                <a:cxnLst/>
                <a:rect l="l" t="t" r="r" b="b"/>
                <a:pathLst>
                  <a:path w="611" h="642" extrusionOk="0">
                    <a:moveTo>
                      <a:pt x="320" y="1"/>
                    </a:moveTo>
                    <a:cubicBezTo>
                      <a:pt x="143" y="1"/>
                      <a:pt x="0" y="144"/>
                      <a:pt x="0" y="322"/>
                    </a:cubicBezTo>
                    <a:cubicBezTo>
                      <a:pt x="0" y="498"/>
                      <a:pt x="143" y="641"/>
                      <a:pt x="320" y="641"/>
                    </a:cubicBezTo>
                    <a:cubicBezTo>
                      <a:pt x="413" y="641"/>
                      <a:pt x="496" y="602"/>
                      <a:pt x="553" y="537"/>
                    </a:cubicBezTo>
                    <a:cubicBezTo>
                      <a:pt x="574" y="421"/>
                      <a:pt x="594" y="307"/>
                      <a:pt x="611" y="189"/>
                    </a:cubicBezTo>
                    <a:cubicBezTo>
                      <a:pt x="559" y="77"/>
                      <a:pt x="451"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0" name="Google Shape;4620;p9"/>
              <p:cNvSpPr/>
              <p:nvPr/>
            </p:nvSpPr>
            <p:spPr>
              <a:xfrm>
                <a:off x="3328375" y="4487550"/>
                <a:ext cx="14125" cy="14400"/>
              </a:xfrm>
              <a:custGeom>
                <a:avLst/>
                <a:gdLst/>
                <a:ahLst/>
                <a:cxnLst/>
                <a:rect l="l" t="t" r="r" b="b"/>
                <a:pathLst>
                  <a:path w="565" h="576" extrusionOk="0">
                    <a:moveTo>
                      <a:pt x="322" y="0"/>
                    </a:moveTo>
                    <a:cubicBezTo>
                      <a:pt x="144" y="0"/>
                      <a:pt x="1" y="143"/>
                      <a:pt x="1" y="320"/>
                    </a:cubicBezTo>
                    <a:cubicBezTo>
                      <a:pt x="1" y="425"/>
                      <a:pt x="52" y="519"/>
                      <a:pt x="129" y="576"/>
                    </a:cubicBezTo>
                    <a:cubicBezTo>
                      <a:pt x="278" y="425"/>
                      <a:pt x="423" y="273"/>
                      <a:pt x="564" y="115"/>
                    </a:cubicBezTo>
                    <a:cubicBezTo>
                      <a:pt x="506" y="45"/>
                      <a:pt x="420"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1" name="Google Shape;4621;p9"/>
              <p:cNvSpPr/>
              <p:nvPr/>
            </p:nvSpPr>
            <p:spPr>
              <a:xfrm>
                <a:off x="3406475" y="4351475"/>
                <a:ext cx="9525" cy="15550"/>
              </a:xfrm>
              <a:custGeom>
                <a:avLst/>
                <a:gdLst/>
                <a:ahLst/>
                <a:cxnLst/>
                <a:rect l="l" t="t" r="r" b="b"/>
                <a:pathLst>
                  <a:path w="381" h="622" extrusionOk="0">
                    <a:moveTo>
                      <a:pt x="320" y="1"/>
                    </a:moveTo>
                    <a:cubicBezTo>
                      <a:pt x="143" y="1"/>
                      <a:pt x="0" y="147"/>
                      <a:pt x="0" y="322"/>
                    </a:cubicBezTo>
                    <a:cubicBezTo>
                      <a:pt x="0" y="460"/>
                      <a:pt x="89" y="578"/>
                      <a:pt x="213" y="622"/>
                    </a:cubicBezTo>
                    <a:cubicBezTo>
                      <a:pt x="273" y="418"/>
                      <a:pt x="330" y="212"/>
                      <a:pt x="380" y="7"/>
                    </a:cubicBezTo>
                    <a:cubicBezTo>
                      <a:pt x="362" y="4"/>
                      <a:pt x="341"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2" name="Google Shape;4622;p9"/>
              <p:cNvSpPr/>
              <p:nvPr/>
            </p:nvSpPr>
            <p:spPr>
              <a:xfrm>
                <a:off x="3133400" y="4589525"/>
                <a:ext cx="15125" cy="6525"/>
              </a:xfrm>
              <a:custGeom>
                <a:avLst/>
                <a:gdLst/>
                <a:ahLst/>
                <a:cxnLst/>
                <a:rect l="l" t="t" r="r" b="b"/>
                <a:pathLst>
                  <a:path w="605" h="261" extrusionOk="0">
                    <a:moveTo>
                      <a:pt x="316" y="0"/>
                    </a:moveTo>
                    <a:cubicBezTo>
                      <a:pt x="159" y="0"/>
                      <a:pt x="29" y="112"/>
                      <a:pt x="1" y="261"/>
                    </a:cubicBezTo>
                    <a:cubicBezTo>
                      <a:pt x="204" y="241"/>
                      <a:pt x="406" y="217"/>
                      <a:pt x="605" y="187"/>
                    </a:cubicBezTo>
                    <a:cubicBezTo>
                      <a:pt x="555" y="78"/>
                      <a:pt x="444" y="0"/>
                      <a:pt x="31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3" name="Google Shape;4623;p9"/>
              <p:cNvSpPr/>
              <p:nvPr/>
            </p:nvSpPr>
            <p:spPr>
              <a:xfrm>
                <a:off x="2860075" y="4181525"/>
                <a:ext cx="16025" cy="16025"/>
              </a:xfrm>
              <a:custGeom>
                <a:avLst/>
                <a:gdLst/>
                <a:ahLst/>
                <a:cxnLst/>
                <a:rect l="l" t="t" r="r" b="b"/>
                <a:pathLst>
                  <a:path w="641" h="641" extrusionOk="0">
                    <a:moveTo>
                      <a:pt x="320" y="0"/>
                    </a:moveTo>
                    <a:cubicBezTo>
                      <a:pt x="144" y="0"/>
                      <a:pt x="0" y="143"/>
                      <a:pt x="0" y="321"/>
                    </a:cubicBezTo>
                    <a:cubicBezTo>
                      <a:pt x="0" y="497"/>
                      <a:pt x="144" y="641"/>
                      <a:pt x="320" y="641"/>
                    </a:cubicBezTo>
                    <a:cubicBezTo>
                      <a:pt x="498" y="641"/>
                      <a:pt x="641" y="497"/>
                      <a:pt x="641" y="321"/>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4" name="Google Shape;4624;p9"/>
              <p:cNvSpPr/>
              <p:nvPr/>
            </p:nvSpPr>
            <p:spPr>
              <a:xfrm>
                <a:off x="3289350" y="4521525"/>
                <a:ext cx="15275" cy="14225"/>
              </a:xfrm>
              <a:custGeom>
                <a:avLst/>
                <a:gdLst/>
                <a:ahLst/>
                <a:cxnLst/>
                <a:rect l="l" t="t" r="r" b="b"/>
                <a:pathLst>
                  <a:path w="611" h="569" extrusionOk="0">
                    <a:moveTo>
                      <a:pt x="322" y="0"/>
                    </a:moveTo>
                    <a:cubicBezTo>
                      <a:pt x="144" y="0"/>
                      <a:pt x="1" y="144"/>
                      <a:pt x="1" y="321"/>
                    </a:cubicBezTo>
                    <a:cubicBezTo>
                      <a:pt x="1" y="421"/>
                      <a:pt x="47" y="507"/>
                      <a:pt x="118" y="568"/>
                    </a:cubicBezTo>
                    <a:cubicBezTo>
                      <a:pt x="285" y="445"/>
                      <a:pt x="450" y="318"/>
                      <a:pt x="611" y="189"/>
                    </a:cubicBezTo>
                    <a:cubicBezTo>
                      <a:pt x="563" y="79"/>
                      <a:pt x="451"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5" name="Google Shape;4625;p9"/>
              <p:cNvSpPr/>
              <p:nvPr/>
            </p:nvSpPr>
            <p:spPr>
              <a:xfrm>
                <a:off x="2821050" y="4419550"/>
                <a:ext cx="16025" cy="16025"/>
              </a:xfrm>
              <a:custGeom>
                <a:avLst/>
                <a:gdLst/>
                <a:ahLst/>
                <a:cxnLst/>
                <a:rect l="l" t="t" r="r" b="b"/>
                <a:pathLst>
                  <a:path w="641" h="641" extrusionOk="0">
                    <a:moveTo>
                      <a:pt x="320" y="1"/>
                    </a:moveTo>
                    <a:cubicBezTo>
                      <a:pt x="143" y="1"/>
                      <a:pt x="0" y="144"/>
                      <a:pt x="0" y="320"/>
                    </a:cubicBezTo>
                    <a:cubicBezTo>
                      <a:pt x="0" y="498"/>
                      <a:pt x="143" y="641"/>
                      <a:pt x="320" y="641"/>
                    </a:cubicBezTo>
                    <a:cubicBezTo>
                      <a:pt x="496"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6" name="Google Shape;4626;p9"/>
              <p:cNvSpPr/>
              <p:nvPr/>
            </p:nvSpPr>
            <p:spPr>
              <a:xfrm>
                <a:off x="2821050" y="4351475"/>
                <a:ext cx="16025" cy="16050"/>
              </a:xfrm>
              <a:custGeom>
                <a:avLst/>
                <a:gdLst/>
                <a:ahLst/>
                <a:cxnLst/>
                <a:rect l="l" t="t" r="r" b="b"/>
                <a:pathLst>
                  <a:path w="641" h="642" extrusionOk="0">
                    <a:moveTo>
                      <a:pt x="320" y="1"/>
                    </a:moveTo>
                    <a:cubicBezTo>
                      <a:pt x="143" y="1"/>
                      <a:pt x="0" y="145"/>
                      <a:pt x="0" y="322"/>
                    </a:cubicBezTo>
                    <a:cubicBezTo>
                      <a:pt x="0" y="498"/>
                      <a:pt x="143" y="641"/>
                      <a:pt x="320" y="641"/>
                    </a:cubicBezTo>
                    <a:cubicBezTo>
                      <a:pt x="496"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7" name="Google Shape;4627;p9"/>
              <p:cNvSpPr/>
              <p:nvPr/>
            </p:nvSpPr>
            <p:spPr>
              <a:xfrm>
                <a:off x="2821050" y="4385500"/>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8" name="Google Shape;4628;p9"/>
              <p:cNvSpPr/>
              <p:nvPr/>
            </p:nvSpPr>
            <p:spPr>
              <a:xfrm>
                <a:off x="2860075" y="4113525"/>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9" name="Google Shape;4629;p9"/>
              <p:cNvSpPr/>
              <p:nvPr/>
            </p:nvSpPr>
            <p:spPr>
              <a:xfrm>
                <a:off x="2860075" y="4079550"/>
                <a:ext cx="16025" cy="16025"/>
              </a:xfrm>
              <a:custGeom>
                <a:avLst/>
                <a:gdLst/>
                <a:ahLst/>
                <a:cxnLst/>
                <a:rect l="l" t="t" r="r" b="b"/>
                <a:pathLst>
                  <a:path w="641" h="641" extrusionOk="0">
                    <a:moveTo>
                      <a:pt x="320" y="0"/>
                    </a:moveTo>
                    <a:cubicBezTo>
                      <a:pt x="144" y="0"/>
                      <a:pt x="0" y="143"/>
                      <a:pt x="0" y="320"/>
                    </a:cubicBezTo>
                    <a:cubicBezTo>
                      <a:pt x="0" y="498"/>
                      <a:pt x="144" y="641"/>
                      <a:pt x="320" y="641"/>
                    </a:cubicBezTo>
                    <a:cubicBezTo>
                      <a:pt x="498" y="641"/>
                      <a:pt x="641" y="498"/>
                      <a:pt x="641" y="320"/>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0" name="Google Shape;4630;p9"/>
              <p:cNvSpPr/>
              <p:nvPr/>
            </p:nvSpPr>
            <p:spPr>
              <a:xfrm>
                <a:off x="2860075" y="4147550"/>
                <a:ext cx="16025" cy="16025"/>
              </a:xfrm>
              <a:custGeom>
                <a:avLst/>
                <a:gdLst/>
                <a:ahLst/>
                <a:cxnLst/>
                <a:rect l="l" t="t" r="r" b="b"/>
                <a:pathLst>
                  <a:path w="641" h="641" extrusionOk="0">
                    <a:moveTo>
                      <a:pt x="320" y="0"/>
                    </a:moveTo>
                    <a:cubicBezTo>
                      <a:pt x="144" y="0"/>
                      <a:pt x="0" y="143"/>
                      <a:pt x="0" y="319"/>
                    </a:cubicBezTo>
                    <a:cubicBezTo>
                      <a:pt x="0" y="497"/>
                      <a:pt x="144" y="640"/>
                      <a:pt x="320" y="640"/>
                    </a:cubicBezTo>
                    <a:cubicBezTo>
                      <a:pt x="498" y="640"/>
                      <a:pt x="641" y="497"/>
                      <a:pt x="641" y="319"/>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1" name="Google Shape;4631;p9"/>
              <p:cNvSpPr/>
              <p:nvPr/>
            </p:nvSpPr>
            <p:spPr>
              <a:xfrm>
                <a:off x="2821050" y="4317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2" name="Google Shape;4632;p9"/>
              <p:cNvSpPr/>
              <p:nvPr/>
            </p:nvSpPr>
            <p:spPr>
              <a:xfrm>
                <a:off x="2821050" y="4181525"/>
                <a:ext cx="16025" cy="16025"/>
              </a:xfrm>
              <a:custGeom>
                <a:avLst/>
                <a:gdLst/>
                <a:ahLst/>
                <a:cxnLst/>
                <a:rect l="l" t="t" r="r" b="b"/>
                <a:pathLst>
                  <a:path w="641" h="641" extrusionOk="0">
                    <a:moveTo>
                      <a:pt x="320" y="0"/>
                    </a:moveTo>
                    <a:cubicBezTo>
                      <a:pt x="143" y="0"/>
                      <a:pt x="0" y="143"/>
                      <a:pt x="0" y="321"/>
                    </a:cubicBezTo>
                    <a:cubicBezTo>
                      <a:pt x="0" y="497"/>
                      <a:pt x="143" y="641"/>
                      <a:pt x="320" y="641"/>
                    </a:cubicBezTo>
                    <a:cubicBezTo>
                      <a:pt x="496"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3" name="Google Shape;4633;p9"/>
              <p:cNvSpPr/>
              <p:nvPr/>
            </p:nvSpPr>
            <p:spPr>
              <a:xfrm>
                <a:off x="2821050" y="4113525"/>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4" name="Google Shape;4634;p9"/>
              <p:cNvSpPr/>
              <p:nvPr/>
            </p:nvSpPr>
            <p:spPr>
              <a:xfrm>
                <a:off x="2821050" y="4147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6"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5" name="Google Shape;4635;p9"/>
              <p:cNvSpPr/>
              <p:nvPr/>
            </p:nvSpPr>
            <p:spPr>
              <a:xfrm>
                <a:off x="2788500" y="4182050"/>
                <a:ext cx="9525" cy="15500"/>
              </a:xfrm>
              <a:custGeom>
                <a:avLst/>
                <a:gdLst/>
                <a:ahLst/>
                <a:cxnLst/>
                <a:rect l="l" t="t" r="r" b="b"/>
                <a:pathLst>
                  <a:path w="381" h="620" extrusionOk="0">
                    <a:moveTo>
                      <a:pt x="168" y="0"/>
                    </a:moveTo>
                    <a:cubicBezTo>
                      <a:pt x="107" y="204"/>
                      <a:pt x="52" y="407"/>
                      <a:pt x="0" y="614"/>
                    </a:cubicBezTo>
                    <a:cubicBezTo>
                      <a:pt x="19" y="618"/>
                      <a:pt x="40" y="620"/>
                      <a:pt x="61" y="620"/>
                    </a:cubicBezTo>
                    <a:cubicBezTo>
                      <a:pt x="237" y="620"/>
                      <a:pt x="380" y="476"/>
                      <a:pt x="380" y="300"/>
                    </a:cubicBezTo>
                    <a:cubicBezTo>
                      <a:pt x="380" y="160"/>
                      <a:pt x="293" y="44"/>
                      <a:pt x="168"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6" name="Google Shape;4636;p9"/>
              <p:cNvSpPr/>
              <p:nvPr/>
            </p:nvSpPr>
            <p:spPr>
              <a:xfrm>
                <a:off x="2821050"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6"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7" name="Google Shape;4637;p9"/>
              <p:cNvSpPr/>
              <p:nvPr/>
            </p:nvSpPr>
            <p:spPr>
              <a:xfrm>
                <a:off x="2782725" y="4215525"/>
                <a:ext cx="15300" cy="16050"/>
              </a:xfrm>
              <a:custGeom>
                <a:avLst/>
                <a:gdLst/>
                <a:ahLst/>
                <a:cxnLst/>
                <a:rect l="l" t="t" r="r" b="b"/>
                <a:pathLst>
                  <a:path w="612" h="642" extrusionOk="0">
                    <a:moveTo>
                      <a:pt x="292" y="1"/>
                    </a:moveTo>
                    <a:cubicBezTo>
                      <a:pt x="200" y="1"/>
                      <a:pt x="117" y="40"/>
                      <a:pt x="58" y="103"/>
                    </a:cubicBezTo>
                    <a:cubicBezTo>
                      <a:pt x="37" y="221"/>
                      <a:pt x="19" y="335"/>
                      <a:pt x="1" y="453"/>
                    </a:cubicBezTo>
                    <a:cubicBezTo>
                      <a:pt x="51" y="563"/>
                      <a:pt x="162" y="641"/>
                      <a:pt x="292" y="641"/>
                    </a:cubicBezTo>
                    <a:cubicBezTo>
                      <a:pt x="468" y="641"/>
                      <a:pt x="611" y="498"/>
                      <a:pt x="611" y="320"/>
                    </a:cubicBezTo>
                    <a:cubicBezTo>
                      <a:pt x="611" y="144"/>
                      <a:pt x="468" y="1"/>
                      <a:pt x="29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8" name="Google Shape;4638;p9"/>
              <p:cNvSpPr/>
              <p:nvPr/>
            </p:nvSpPr>
            <p:spPr>
              <a:xfrm>
                <a:off x="2821050"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9" name="Google Shape;4639;p9"/>
              <p:cNvSpPr/>
              <p:nvPr/>
            </p:nvSpPr>
            <p:spPr>
              <a:xfrm>
                <a:off x="2821050" y="4215525"/>
                <a:ext cx="16025" cy="16050"/>
              </a:xfrm>
              <a:custGeom>
                <a:avLst/>
                <a:gdLst/>
                <a:ahLst/>
                <a:cxnLst/>
                <a:rect l="l" t="t" r="r" b="b"/>
                <a:pathLst>
                  <a:path w="641" h="642" extrusionOk="0">
                    <a:moveTo>
                      <a:pt x="320" y="1"/>
                    </a:moveTo>
                    <a:cubicBezTo>
                      <a:pt x="143" y="1"/>
                      <a:pt x="0" y="144"/>
                      <a:pt x="0" y="320"/>
                    </a:cubicBezTo>
                    <a:cubicBezTo>
                      <a:pt x="0" y="498"/>
                      <a:pt x="143" y="641"/>
                      <a:pt x="320" y="641"/>
                    </a:cubicBezTo>
                    <a:cubicBezTo>
                      <a:pt x="496"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0" name="Google Shape;4640;p9"/>
              <p:cNvSpPr/>
              <p:nvPr/>
            </p:nvSpPr>
            <p:spPr>
              <a:xfrm>
                <a:off x="3016175" y="4011475"/>
                <a:ext cx="16025" cy="16025"/>
              </a:xfrm>
              <a:custGeom>
                <a:avLst/>
                <a:gdLst/>
                <a:ahLst/>
                <a:cxnLst/>
                <a:rect l="l" t="t" r="r" b="b"/>
                <a:pathLst>
                  <a:path w="641" h="641" extrusionOk="0">
                    <a:moveTo>
                      <a:pt x="320" y="1"/>
                    </a:moveTo>
                    <a:cubicBezTo>
                      <a:pt x="144" y="1"/>
                      <a:pt x="0" y="144"/>
                      <a:pt x="0" y="321"/>
                    </a:cubicBezTo>
                    <a:cubicBezTo>
                      <a:pt x="0" y="498"/>
                      <a:pt x="144" y="641"/>
                      <a:pt x="320" y="641"/>
                    </a:cubicBezTo>
                    <a:cubicBezTo>
                      <a:pt x="498" y="641"/>
                      <a:pt x="641" y="498"/>
                      <a:pt x="641" y="321"/>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1" name="Google Shape;4641;p9"/>
              <p:cNvSpPr/>
              <p:nvPr/>
            </p:nvSpPr>
            <p:spPr>
              <a:xfrm>
                <a:off x="3055950" y="3953025"/>
                <a:ext cx="15125" cy="6500"/>
              </a:xfrm>
              <a:custGeom>
                <a:avLst/>
                <a:gdLst/>
                <a:ahLst/>
                <a:cxnLst/>
                <a:rect l="l" t="t" r="r" b="b"/>
                <a:pathLst>
                  <a:path w="605" h="260" extrusionOk="0">
                    <a:moveTo>
                      <a:pt x="605" y="0"/>
                    </a:moveTo>
                    <a:lnTo>
                      <a:pt x="605" y="0"/>
                    </a:lnTo>
                    <a:cubicBezTo>
                      <a:pt x="401" y="18"/>
                      <a:pt x="200" y="44"/>
                      <a:pt x="1" y="74"/>
                    </a:cubicBezTo>
                    <a:cubicBezTo>
                      <a:pt x="49" y="182"/>
                      <a:pt x="160" y="259"/>
                      <a:pt x="290" y="259"/>
                    </a:cubicBezTo>
                    <a:cubicBezTo>
                      <a:pt x="447" y="259"/>
                      <a:pt x="576" y="149"/>
                      <a:pt x="605"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2" name="Google Shape;4642;p9"/>
              <p:cNvSpPr/>
              <p:nvPr/>
            </p:nvSpPr>
            <p:spPr>
              <a:xfrm>
                <a:off x="3054925" y="3977350"/>
                <a:ext cx="16300" cy="16000"/>
              </a:xfrm>
              <a:custGeom>
                <a:avLst/>
                <a:gdLst/>
                <a:ahLst/>
                <a:cxnLst/>
                <a:rect l="l" t="t" r="r" b="b"/>
                <a:pathLst>
                  <a:path w="652" h="640" extrusionOk="0">
                    <a:moveTo>
                      <a:pt x="327" y="0"/>
                    </a:moveTo>
                    <a:cubicBezTo>
                      <a:pt x="323" y="0"/>
                      <a:pt x="320" y="0"/>
                      <a:pt x="316" y="0"/>
                    </a:cubicBezTo>
                    <a:cubicBezTo>
                      <a:pt x="138" y="5"/>
                      <a:pt x="1" y="154"/>
                      <a:pt x="5" y="330"/>
                    </a:cubicBezTo>
                    <a:cubicBezTo>
                      <a:pt x="11" y="503"/>
                      <a:pt x="154" y="639"/>
                      <a:pt x="326" y="639"/>
                    </a:cubicBezTo>
                    <a:cubicBezTo>
                      <a:pt x="330" y="639"/>
                      <a:pt x="333" y="639"/>
                      <a:pt x="337" y="639"/>
                    </a:cubicBezTo>
                    <a:cubicBezTo>
                      <a:pt x="513" y="633"/>
                      <a:pt x="652" y="486"/>
                      <a:pt x="646" y="309"/>
                    </a:cubicBezTo>
                    <a:cubicBezTo>
                      <a:pt x="640" y="137"/>
                      <a:pt x="498" y="0"/>
                      <a:pt x="327"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3" name="Google Shape;4643;p9"/>
              <p:cNvSpPr/>
              <p:nvPr/>
            </p:nvSpPr>
            <p:spPr>
              <a:xfrm>
                <a:off x="3016175" y="4521525"/>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4" name="Google Shape;4644;p9"/>
              <p:cNvSpPr/>
              <p:nvPr/>
            </p:nvSpPr>
            <p:spPr>
              <a:xfrm>
                <a:off x="3054925" y="4113375"/>
                <a:ext cx="16300" cy="16000"/>
              </a:xfrm>
              <a:custGeom>
                <a:avLst/>
                <a:gdLst/>
                <a:ahLst/>
                <a:cxnLst/>
                <a:rect l="l" t="t" r="r" b="b"/>
                <a:pathLst>
                  <a:path w="652" h="640" extrusionOk="0">
                    <a:moveTo>
                      <a:pt x="327" y="0"/>
                    </a:moveTo>
                    <a:cubicBezTo>
                      <a:pt x="323" y="0"/>
                      <a:pt x="320" y="0"/>
                      <a:pt x="316" y="0"/>
                    </a:cubicBezTo>
                    <a:cubicBezTo>
                      <a:pt x="138" y="6"/>
                      <a:pt x="1" y="154"/>
                      <a:pt x="5" y="330"/>
                    </a:cubicBezTo>
                    <a:cubicBezTo>
                      <a:pt x="11" y="503"/>
                      <a:pt x="154" y="639"/>
                      <a:pt x="326" y="639"/>
                    </a:cubicBezTo>
                    <a:cubicBezTo>
                      <a:pt x="330" y="639"/>
                      <a:pt x="333" y="639"/>
                      <a:pt x="337" y="639"/>
                    </a:cubicBezTo>
                    <a:cubicBezTo>
                      <a:pt x="513" y="633"/>
                      <a:pt x="652" y="486"/>
                      <a:pt x="646" y="309"/>
                    </a:cubicBezTo>
                    <a:cubicBezTo>
                      <a:pt x="640" y="137"/>
                      <a:pt x="498" y="0"/>
                      <a:pt x="327"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5" name="Google Shape;4645;p9"/>
              <p:cNvSpPr/>
              <p:nvPr/>
            </p:nvSpPr>
            <p:spPr>
              <a:xfrm>
                <a:off x="3054925" y="4079350"/>
                <a:ext cx="16300" cy="16050"/>
              </a:xfrm>
              <a:custGeom>
                <a:avLst/>
                <a:gdLst/>
                <a:ahLst/>
                <a:cxnLst/>
                <a:rect l="l" t="t" r="r" b="b"/>
                <a:pathLst>
                  <a:path w="652" h="642" extrusionOk="0">
                    <a:moveTo>
                      <a:pt x="327" y="1"/>
                    </a:moveTo>
                    <a:cubicBezTo>
                      <a:pt x="323" y="1"/>
                      <a:pt x="320" y="1"/>
                      <a:pt x="316" y="1"/>
                    </a:cubicBezTo>
                    <a:cubicBezTo>
                      <a:pt x="138" y="7"/>
                      <a:pt x="1" y="154"/>
                      <a:pt x="5" y="332"/>
                    </a:cubicBezTo>
                    <a:cubicBezTo>
                      <a:pt x="11" y="505"/>
                      <a:pt x="154" y="641"/>
                      <a:pt x="326" y="641"/>
                    </a:cubicBezTo>
                    <a:cubicBezTo>
                      <a:pt x="330" y="641"/>
                      <a:pt x="333" y="641"/>
                      <a:pt x="337" y="641"/>
                    </a:cubicBezTo>
                    <a:cubicBezTo>
                      <a:pt x="513" y="635"/>
                      <a:pt x="652" y="487"/>
                      <a:pt x="646" y="311"/>
                    </a:cubicBezTo>
                    <a:cubicBezTo>
                      <a:pt x="640" y="137"/>
                      <a:pt x="498" y="1"/>
                      <a:pt x="327"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6" name="Google Shape;4646;p9"/>
              <p:cNvSpPr/>
              <p:nvPr/>
            </p:nvSpPr>
            <p:spPr>
              <a:xfrm>
                <a:off x="3054900" y="4011325"/>
                <a:ext cx="16325" cy="16050"/>
              </a:xfrm>
              <a:custGeom>
                <a:avLst/>
                <a:gdLst/>
                <a:ahLst/>
                <a:cxnLst/>
                <a:rect l="l" t="t" r="r" b="b"/>
                <a:pathLst>
                  <a:path w="653" h="642" extrusionOk="0">
                    <a:moveTo>
                      <a:pt x="328" y="0"/>
                    </a:moveTo>
                    <a:cubicBezTo>
                      <a:pt x="324" y="0"/>
                      <a:pt x="321" y="0"/>
                      <a:pt x="317" y="1"/>
                    </a:cubicBezTo>
                    <a:cubicBezTo>
                      <a:pt x="139" y="7"/>
                      <a:pt x="0" y="154"/>
                      <a:pt x="6" y="331"/>
                    </a:cubicBezTo>
                    <a:cubicBezTo>
                      <a:pt x="12" y="505"/>
                      <a:pt x="155" y="641"/>
                      <a:pt x="327" y="641"/>
                    </a:cubicBezTo>
                    <a:cubicBezTo>
                      <a:pt x="331" y="641"/>
                      <a:pt x="334" y="641"/>
                      <a:pt x="338" y="641"/>
                    </a:cubicBezTo>
                    <a:cubicBezTo>
                      <a:pt x="514" y="635"/>
                      <a:pt x="653" y="487"/>
                      <a:pt x="647" y="309"/>
                    </a:cubicBezTo>
                    <a:cubicBezTo>
                      <a:pt x="641" y="137"/>
                      <a:pt x="499" y="0"/>
                      <a:pt x="328"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7" name="Google Shape;4647;p9"/>
              <p:cNvSpPr/>
              <p:nvPr/>
            </p:nvSpPr>
            <p:spPr>
              <a:xfrm>
                <a:off x="2938075"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8" name="Google Shape;4648;p9"/>
              <p:cNvSpPr/>
              <p:nvPr/>
            </p:nvSpPr>
            <p:spPr>
              <a:xfrm>
                <a:off x="3054925" y="4045375"/>
                <a:ext cx="16300" cy="16000"/>
              </a:xfrm>
              <a:custGeom>
                <a:avLst/>
                <a:gdLst/>
                <a:ahLst/>
                <a:cxnLst/>
                <a:rect l="l" t="t" r="r" b="b"/>
                <a:pathLst>
                  <a:path w="652" h="640" extrusionOk="0">
                    <a:moveTo>
                      <a:pt x="327" y="0"/>
                    </a:moveTo>
                    <a:cubicBezTo>
                      <a:pt x="323" y="0"/>
                      <a:pt x="320" y="1"/>
                      <a:pt x="316" y="1"/>
                    </a:cubicBezTo>
                    <a:cubicBezTo>
                      <a:pt x="138" y="7"/>
                      <a:pt x="1" y="154"/>
                      <a:pt x="5" y="331"/>
                    </a:cubicBezTo>
                    <a:cubicBezTo>
                      <a:pt x="11" y="503"/>
                      <a:pt x="154" y="640"/>
                      <a:pt x="326" y="640"/>
                    </a:cubicBezTo>
                    <a:cubicBezTo>
                      <a:pt x="330" y="640"/>
                      <a:pt x="333" y="640"/>
                      <a:pt x="337" y="640"/>
                    </a:cubicBezTo>
                    <a:cubicBezTo>
                      <a:pt x="513" y="635"/>
                      <a:pt x="652" y="486"/>
                      <a:pt x="646" y="310"/>
                    </a:cubicBezTo>
                    <a:cubicBezTo>
                      <a:pt x="640" y="137"/>
                      <a:pt x="498" y="0"/>
                      <a:pt x="327"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9" name="Google Shape;4649;p9"/>
              <p:cNvSpPr/>
              <p:nvPr/>
            </p:nvSpPr>
            <p:spPr>
              <a:xfrm>
                <a:off x="3016175" y="4215525"/>
                <a:ext cx="16025" cy="16050"/>
              </a:xfrm>
              <a:custGeom>
                <a:avLst/>
                <a:gdLst/>
                <a:ahLst/>
                <a:cxnLst/>
                <a:rect l="l" t="t" r="r" b="b"/>
                <a:pathLst>
                  <a:path w="641" h="642" extrusionOk="0">
                    <a:moveTo>
                      <a:pt x="320" y="1"/>
                    </a:moveTo>
                    <a:cubicBezTo>
                      <a:pt x="144" y="1"/>
                      <a:pt x="0" y="144"/>
                      <a:pt x="0" y="320"/>
                    </a:cubicBezTo>
                    <a:cubicBezTo>
                      <a:pt x="0"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0" name="Google Shape;4650;p9"/>
              <p:cNvSpPr/>
              <p:nvPr/>
            </p:nvSpPr>
            <p:spPr>
              <a:xfrm>
                <a:off x="3016175" y="4317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1" name="Google Shape;4651;p9"/>
              <p:cNvSpPr/>
              <p:nvPr/>
            </p:nvSpPr>
            <p:spPr>
              <a:xfrm>
                <a:off x="3016175" y="4283525"/>
                <a:ext cx="16025" cy="16025"/>
              </a:xfrm>
              <a:custGeom>
                <a:avLst/>
                <a:gdLst/>
                <a:ahLst/>
                <a:cxnLst/>
                <a:rect l="l" t="t" r="r" b="b"/>
                <a:pathLst>
                  <a:path w="641" h="641" extrusionOk="0">
                    <a:moveTo>
                      <a:pt x="320" y="1"/>
                    </a:moveTo>
                    <a:cubicBezTo>
                      <a:pt x="144" y="1"/>
                      <a:pt x="0" y="144"/>
                      <a:pt x="0" y="320"/>
                    </a:cubicBezTo>
                    <a:cubicBezTo>
                      <a:pt x="0"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2" name="Google Shape;4652;p9"/>
              <p:cNvSpPr/>
              <p:nvPr/>
            </p:nvSpPr>
            <p:spPr>
              <a:xfrm>
                <a:off x="3016175" y="4249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3" name="Google Shape;4653;p9"/>
              <p:cNvSpPr/>
              <p:nvPr/>
            </p:nvSpPr>
            <p:spPr>
              <a:xfrm>
                <a:off x="3016175" y="4351475"/>
                <a:ext cx="16025" cy="16050"/>
              </a:xfrm>
              <a:custGeom>
                <a:avLst/>
                <a:gdLst/>
                <a:ahLst/>
                <a:cxnLst/>
                <a:rect l="l" t="t" r="r" b="b"/>
                <a:pathLst>
                  <a:path w="641" h="642" extrusionOk="0">
                    <a:moveTo>
                      <a:pt x="320" y="1"/>
                    </a:moveTo>
                    <a:cubicBezTo>
                      <a:pt x="144" y="1"/>
                      <a:pt x="0" y="145"/>
                      <a:pt x="0" y="322"/>
                    </a:cubicBezTo>
                    <a:cubicBezTo>
                      <a:pt x="0"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4" name="Google Shape;4654;p9"/>
              <p:cNvSpPr/>
              <p:nvPr/>
            </p:nvSpPr>
            <p:spPr>
              <a:xfrm>
                <a:off x="3016175" y="4419550"/>
                <a:ext cx="16025" cy="16025"/>
              </a:xfrm>
              <a:custGeom>
                <a:avLst/>
                <a:gdLst/>
                <a:ahLst/>
                <a:cxnLst/>
                <a:rect l="l" t="t" r="r" b="b"/>
                <a:pathLst>
                  <a:path w="641" h="641" extrusionOk="0">
                    <a:moveTo>
                      <a:pt x="320" y="1"/>
                    </a:moveTo>
                    <a:cubicBezTo>
                      <a:pt x="144" y="1"/>
                      <a:pt x="0" y="144"/>
                      <a:pt x="0" y="320"/>
                    </a:cubicBezTo>
                    <a:cubicBezTo>
                      <a:pt x="0"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5" name="Google Shape;4655;p9"/>
              <p:cNvSpPr/>
              <p:nvPr/>
            </p:nvSpPr>
            <p:spPr>
              <a:xfrm>
                <a:off x="3016175" y="4385500"/>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6" name="Google Shape;4656;p9"/>
              <p:cNvSpPr/>
              <p:nvPr/>
            </p:nvSpPr>
            <p:spPr>
              <a:xfrm>
                <a:off x="3016175" y="4453525"/>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7" name="Google Shape;4657;p9"/>
              <p:cNvSpPr/>
              <p:nvPr/>
            </p:nvSpPr>
            <p:spPr>
              <a:xfrm>
                <a:off x="3016175" y="4555550"/>
                <a:ext cx="16025" cy="16025"/>
              </a:xfrm>
              <a:custGeom>
                <a:avLst/>
                <a:gdLst/>
                <a:ahLst/>
                <a:cxnLst/>
                <a:rect l="l" t="t" r="r" b="b"/>
                <a:pathLst>
                  <a:path w="641" h="641" extrusionOk="0">
                    <a:moveTo>
                      <a:pt x="320" y="0"/>
                    </a:moveTo>
                    <a:cubicBezTo>
                      <a:pt x="144" y="0"/>
                      <a:pt x="0" y="143"/>
                      <a:pt x="0" y="319"/>
                    </a:cubicBezTo>
                    <a:cubicBezTo>
                      <a:pt x="0"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8" name="Google Shape;4658;p9"/>
              <p:cNvSpPr/>
              <p:nvPr/>
            </p:nvSpPr>
            <p:spPr>
              <a:xfrm>
                <a:off x="3055200" y="4487550"/>
                <a:ext cx="16025" cy="16025"/>
              </a:xfrm>
              <a:custGeom>
                <a:avLst/>
                <a:gdLst/>
                <a:ahLst/>
                <a:cxnLst/>
                <a:rect l="l" t="t" r="r" b="b"/>
                <a:pathLst>
                  <a:path w="641"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9" name="Google Shape;4659;p9"/>
              <p:cNvSpPr/>
              <p:nvPr/>
            </p:nvSpPr>
            <p:spPr>
              <a:xfrm>
                <a:off x="3055200" y="4419550"/>
                <a:ext cx="16025" cy="16025"/>
              </a:xfrm>
              <a:custGeom>
                <a:avLst/>
                <a:gdLst/>
                <a:ahLst/>
                <a:cxnLst/>
                <a:rect l="l" t="t" r="r" b="b"/>
                <a:pathLst>
                  <a:path w="641"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0" name="Google Shape;4660;p9"/>
              <p:cNvSpPr/>
              <p:nvPr/>
            </p:nvSpPr>
            <p:spPr>
              <a:xfrm>
                <a:off x="3055200" y="4555550"/>
                <a:ext cx="16025" cy="16025"/>
              </a:xfrm>
              <a:custGeom>
                <a:avLst/>
                <a:gdLst/>
                <a:ahLst/>
                <a:cxnLst/>
                <a:rect l="l" t="t" r="r" b="b"/>
                <a:pathLst>
                  <a:path w="641"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1" name="Google Shape;4661;p9"/>
              <p:cNvSpPr/>
              <p:nvPr/>
            </p:nvSpPr>
            <p:spPr>
              <a:xfrm>
                <a:off x="3055200" y="4147550"/>
                <a:ext cx="16025" cy="16025"/>
              </a:xfrm>
              <a:custGeom>
                <a:avLst/>
                <a:gdLst/>
                <a:ahLst/>
                <a:cxnLst/>
                <a:rect l="l" t="t" r="r" b="b"/>
                <a:pathLst>
                  <a:path w="641"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2" name="Google Shape;4662;p9"/>
              <p:cNvSpPr/>
              <p:nvPr/>
            </p:nvSpPr>
            <p:spPr>
              <a:xfrm>
                <a:off x="3094125" y="3977450"/>
                <a:ext cx="16175" cy="16050"/>
              </a:xfrm>
              <a:custGeom>
                <a:avLst/>
                <a:gdLst/>
                <a:ahLst/>
                <a:cxnLst/>
                <a:rect l="l" t="t" r="r" b="b"/>
                <a:pathLst>
                  <a:path w="647" h="642" extrusionOk="0">
                    <a:moveTo>
                      <a:pt x="324" y="1"/>
                    </a:moveTo>
                    <a:cubicBezTo>
                      <a:pt x="322" y="1"/>
                      <a:pt x="320" y="1"/>
                      <a:pt x="318" y="1"/>
                    </a:cubicBezTo>
                    <a:cubicBezTo>
                      <a:pt x="140" y="4"/>
                      <a:pt x="0" y="150"/>
                      <a:pt x="3" y="326"/>
                    </a:cubicBezTo>
                    <a:cubicBezTo>
                      <a:pt x="8" y="502"/>
                      <a:pt x="151" y="641"/>
                      <a:pt x="324" y="641"/>
                    </a:cubicBezTo>
                    <a:cubicBezTo>
                      <a:pt x="326" y="641"/>
                      <a:pt x="328" y="641"/>
                      <a:pt x="330" y="641"/>
                    </a:cubicBezTo>
                    <a:cubicBezTo>
                      <a:pt x="506" y="637"/>
                      <a:pt x="646" y="491"/>
                      <a:pt x="643" y="314"/>
                    </a:cubicBezTo>
                    <a:cubicBezTo>
                      <a:pt x="640" y="140"/>
                      <a:pt x="497" y="1"/>
                      <a:pt x="324"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3" name="Google Shape;4663;p9"/>
              <p:cNvSpPr/>
              <p:nvPr/>
            </p:nvSpPr>
            <p:spPr>
              <a:xfrm>
                <a:off x="3094225" y="3951500"/>
                <a:ext cx="16025" cy="8025"/>
              </a:xfrm>
              <a:custGeom>
                <a:avLst/>
                <a:gdLst/>
                <a:ahLst/>
                <a:cxnLst/>
                <a:rect l="l" t="t" r="r" b="b"/>
                <a:pathLst>
                  <a:path w="641" h="321" extrusionOk="0">
                    <a:moveTo>
                      <a:pt x="321" y="1"/>
                    </a:moveTo>
                    <a:cubicBezTo>
                      <a:pt x="213" y="1"/>
                      <a:pt x="106" y="2"/>
                      <a:pt x="1" y="4"/>
                    </a:cubicBezTo>
                    <a:cubicBezTo>
                      <a:pt x="2" y="180"/>
                      <a:pt x="145" y="320"/>
                      <a:pt x="321" y="320"/>
                    </a:cubicBezTo>
                    <a:cubicBezTo>
                      <a:pt x="496" y="320"/>
                      <a:pt x="639" y="180"/>
                      <a:pt x="641" y="4"/>
                    </a:cubicBezTo>
                    <a:cubicBezTo>
                      <a:pt x="535" y="2"/>
                      <a:pt x="42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4" name="Google Shape;4664;p9"/>
              <p:cNvSpPr/>
              <p:nvPr/>
            </p:nvSpPr>
            <p:spPr>
              <a:xfrm>
                <a:off x="3055200" y="4521525"/>
                <a:ext cx="16025" cy="16025"/>
              </a:xfrm>
              <a:custGeom>
                <a:avLst/>
                <a:gdLst/>
                <a:ahLst/>
                <a:cxnLst/>
                <a:rect l="l" t="t" r="r" b="b"/>
                <a:pathLst>
                  <a:path w="641"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5" name="Google Shape;4665;p9"/>
              <p:cNvSpPr/>
              <p:nvPr/>
            </p:nvSpPr>
            <p:spPr>
              <a:xfrm>
                <a:off x="3055200" y="4453525"/>
                <a:ext cx="16025" cy="16050"/>
              </a:xfrm>
              <a:custGeom>
                <a:avLst/>
                <a:gdLst/>
                <a:ahLst/>
                <a:cxnLst/>
                <a:rect l="l" t="t" r="r" b="b"/>
                <a:pathLst>
                  <a:path w="641"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6" name="Google Shape;4666;p9"/>
              <p:cNvSpPr/>
              <p:nvPr/>
            </p:nvSpPr>
            <p:spPr>
              <a:xfrm>
                <a:off x="3055200" y="4385500"/>
                <a:ext cx="16025" cy="16025"/>
              </a:xfrm>
              <a:custGeom>
                <a:avLst/>
                <a:gdLst/>
                <a:ahLst/>
                <a:cxnLst/>
                <a:rect l="l" t="t" r="r" b="b"/>
                <a:pathLst>
                  <a:path w="641"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7" name="Google Shape;4667;p9"/>
              <p:cNvSpPr/>
              <p:nvPr/>
            </p:nvSpPr>
            <p:spPr>
              <a:xfrm>
                <a:off x="3055200" y="4215525"/>
                <a:ext cx="16025" cy="16050"/>
              </a:xfrm>
              <a:custGeom>
                <a:avLst/>
                <a:gdLst/>
                <a:ahLst/>
                <a:cxnLst/>
                <a:rect l="l" t="t" r="r" b="b"/>
                <a:pathLst>
                  <a:path w="641"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8" name="Google Shape;4668;p9"/>
              <p:cNvSpPr/>
              <p:nvPr/>
            </p:nvSpPr>
            <p:spPr>
              <a:xfrm>
                <a:off x="3055200" y="4181525"/>
                <a:ext cx="16025" cy="16025"/>
              </a:xfrm>
              <a:custGeom>
                <a:avLst/>
                <a:gdLst/>
                <a:ahLst/>
                <a:cxnLst/>
                <a:rect l="l" t="t" r="r" b="b"/>
                <a:pathLst>
                  <a:path w="641"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9" name="Google Shape;4669;p9"/>
              <p:cNvSpPr/>
              <p:nvPr/>
            </p:nvSpPr>
            <p:spPr>
              <a:xfrm>
                <a:off x="3055200" y="4249500"/>
                <a:ext cx="16025" cy="16050"/>
              </a:xfrm>
              <a:custGeom>
                <a:avLst/>
                <a:gdLst/>
                <a:ahLst/>
                <a:cxnLst/>
                <a:rect l="l" t="t" r="r" b="b"/>
                <a:pathLst>
                  <a:path w="641"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0" name="Google Shape;4670;p9"/>
              <p:cNvSpPr/>
              <p:nvPr/>
            </p:nvSpPr>
            <p:spPr>
              <a:xfrm>
                <a:off x="3055200" y="4283525"/>
                <a:ext cx="16025" cy="16025"/>
              </a:xfrm>
              <a:custGeom>
                <a:avLst/>
                <a:gdLst/>
                <a:ahLst/>
                <a:cxnLst/>
                <a:rect l="l" t="t" r="r" b="b"/>
                <a:pathLst>
                  <a:path w="641"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1" name="Google Shape;4671;p9"/>
              <p:cNvSpPr/>
              <p:nvPr/>
            </p:nvSpPr>
            <p:spPr>
              <a:xfrm>
                <a:off x="3055200" y="4351475"/>
                <a:ext cx="16025" cy="16050"/>
              </a:xfrm>
              <a:custGeom>
                <a:avLst/>
                <a:gdLst/>
                <a:ahLst/>
                <a:cxnLst/>
                <a:rect l="l" t="t" r="r" b="b"/>
                <a:pathLst>
                  <a:path w="641"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2" name="Google Shape;4672;p9"/>
              <p:cNvSpPr/>
              <p:nvPr/>
            </p:nvSpPr>
            <p:spPr>
              <a:xfrm>
                <a:off x="3055200" y="4317500"/>
                <a:ext cx="16025" cy="16050"/>
              </a:xfrm>
              <a:custGeom>
                <a:avLst/>
                <a:gdLst/>
                <a:ahLst/>
                <a:cxnLst/>
                <a:rect l="l" t="t" r="r" b="b"/>
                <a:pathLst>
                  <a:path w="641"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3" name="Google Shape;4673;p9"/>
              <p:cNvSpPr/>
              <p:nvPr/>
            </p:nvSpPr>
            <p:spPr>
              <a:xfrm>
                <a:off x="3016175" y="4487550"/>
                <a:ext cx="16025" cy="16025"/>
              </a:xfrm>
              <a:custGeom>
                <a:avLst/>
                <a:gdLst/>
                <a:ahLst/>
                <a:cxnLst/>
                <a:rect l="l" t="t" r="r" b="b"/>
                <a:pathLst>
                  <a:path w="641" h="641" extrusionOk="0">
                    <a:moveTo>
                      <a:pt x="320" y="0"/>
                    </a:moveTo>
                    <a:cubicBezTo>
                      <a:pt x="144" y="0"/>
                      <a:pt x="0" y="143"/>
                      <a:pt x="0" y="320"/>
                    </a:cubicBezTo>
                    <a:cubicBezTo>
                      <a:pt x="0"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4" name="Google Shape;4674;p9"/>
              <p:cNvSpPr/>
              <p:nvPr/>
            </p:nvSpPr>
            <p:spPr>
              <a:xfrm>
                <a:off x="2977100" y="4079550"/>
                <a:ext cx="16050" cy="16025"/>
              </a:xfrm>
              <a:custGeom>
                <a:avLst/>
                <a:gdLst/>
                <a:ahLst/>
                <a:cxnLst/>
                <a:rect l="l" t="t" r="r" b="b"/>
                <a:pathLst>
                  <a:path w="642" h="641" extrusionOk="0">
                    <a:moveTo>
                      <a:pt x="322" y="0"/>
                    </a:moveTo>
                    <a:cubicBezTo>
                      <a:pt x="144" y="0"/>
                      <a:pt x="1" y="143"/>
                      <a:pt x="1" y="320"/>
                    </a:cubicBezTo>
                    <a:cubicBezTo>
                      <a:pt x="1" y="496"/>
                      <a:pt x="144" y="641"/>
                      <a:pt x="322" y="641"/>
                    </a:cubicBezTo>
                    <a:cubicBezTo>
                      <a:pt x="498" y="641"/>
                      <a:pt x="641" y="496"/>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5" name="Google Shape;4675;p9"/>
              <p:cNvSpPr/>
              <p:nvPr/>
            </p:nvSpPr>
            <p:spPr>
              <a:xfrm>
                <a:off x="2977100" y="4011475"/>
                <a:ext cx="16050" cy="16025"/>
              </a:xfrm>
              <a:custGeom>
                <a:avLst/>
                <a:gdLst/>
                <a:ahLst/>
                <a:cxnLst/>
                <a:rect l="l" t="t" r="r" b="b"/>
                <a:pathLst>
                  <a:path w="642" h="641" extrusionOk="0">
                    <a:moveTo>
                      <a:pt x="322" y="1"/>
                    </a:moveTo>
                    <a:cubicBezTo>
                      <a:pt x="144" y="1"/>
                      <a:pt x="1" y="144"/>
                      <a:pt x="1" y="321"/>
                    </a:cubicBezTo>
                    <a:cubicBezTo>
                      <a:pt x="1" y="498"/>
                      <a:pt x="144" y="641"/>
                      <a:pt x="322" y="641"/>
                    </a:cubicBezTo>
                    <a:cubicBezTo>
                      <a:pt x="498" y="641"/>
                      <a:pt x="641" y="498"/>
                      <a:pt x="641" y="321"/>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6" name="Google Shape;4676;p9"/>
              <p:cNvSpPr/>
              <p:nvPr/>
            </p:nvSpPr>
            <p:spPr>
              <a:xfrm>
                <a:off x="2977100" y="4045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7" name="Google Shape;4677;p9"/>
              <p:cNvSpPr/>
              <p:nvPr/>
            </p:nvSpPr>
            <p:spPr>
              <a:xfrm>
                <a:off x="2977100" y="4113525"/>
                <a:ext cx="16050" cy="16025"/>
              </a:xfrm>
              <a:custGeom>
                <a:avLst/>
                <a:gdLst/>
                <a:ahLst/>
                <a:cxnLst/>
                <a:rect l="l" t="t" r="r" b="b"/>
                <a:pathLst>
                  <a:path w="642"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8" name="Google Shape;4678;p9"/>
              <p:cNvSpPr/>
              <p:nvPr/>
            </p:nvSpPr>
            <p:spPr>
              <a:xfrm>
                <a:off x="2977100"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9" name="Google Shape;4679;p9"/>
              <p:cNvSpPr/>
              <p:nvPr/>
            </p:nvSpPr>
            <p:spPr>
              <a:xfrm>
                <a:off x="2977100"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0" name="Google Shape;4680;p9"/>
              <p:cNvSpPr/>
              <p:nvPr/>
            </p:nvSpPr>
            <p:spPr>
              <a:xfrm>
                <a:off x="2977100"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1" name="Google Shape;4681;p9"/>
              <p:cNvSpPr/>
              <p:nvPr/>
            </p:nvSpPr>
            <p:spPr>
              <a:xfrm>
                <a:off x="2977100"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2" name="Google Shape;4682;p9"/>
              <p:cNvSpPr/>
              <p:nvPr/>
            </p:nvSpPr>
            <p:spPr>
              <a:xfrm>
                <a:off x="2938075"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3" name="Google Shape;4683;p9"/>
              <p:cNvSpPr/>
              <p:nvPr/>
            </p:nvSpPr>
            <p:spPr>
              <a:xfrm>
                <a:off x="2938075"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4" name="Google Shape;4684;p9"/>
              <p:cNvSpPr/>
              <p:nvPr/>
            </p:nvSpPr>
            <p:spPr>
              <a:xfrm>
                <a:off x="2977100" y="3977500"/>
                <a:ext cx="16050" cy="16025"/>
              </a:xfrm>
              <a:custGeom>
                <a:avLst/>
                <a:gdLst/>
                <a:ahLst/>
                <a:cxnLst/>
                <a:rect l="l" t="t" r="r" b="b"/>
                <a:pathLst>
                  <a:path w="642"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5" name="Google Shape;4685;p9"/>
              <p:cNvSpPr/>
              <p:nvPr/>
            </p:nvSpPr>
            <p:spPr>
              <a:xfrm>
                <a:off x="2938075"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6" name="Google Shape;4686;p9"/>
              <p:cNvSpPr/>
              <p:nvPr/>
            </p:nvSpPr>
            <p:spPr>
              <a:xfrm>
                <a:off x="2938075"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7" name="Google Shape;4687;p9"/>
              <p:cNvSpPr/>
              <p:nvPr/>
            </p:nvSpPr>
            <p:spPr>
              <a:xfrm>
                <a:off x="2938075" y="4487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8" name="Google Shape;4688;p9"/>
              <p:cNvSpPr/>
              <p:nvPr/>
            </p:nvSpPr>
            <p:spPr>
              <a:xfrm>
                <a:off x="2938075" y="4521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9" name="Google Shape;4689;p9"/>
              <p:cNvSpPr/>
              <p:nvPr/>
            </p:nvSpPr>
            <p:spPr>
              <a:xfrm>
                <a:off x="2977100"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0" name="Google Shape;4690;p9"/>
              <p:cNvSpPr/>
              <p:nvPr/>
            </p:nvSpPr>
            <p:spPr>
              <a:xfrm>
                <a:off x="3094125" y="4011425"/>
                <a:ext cx="16175" cy="16050"/>
              </a:xfrm>
              <a:custGeom>
                <a:avLst/>
                <a:gdLst/>
                <a:ahLst/>
                <a:cxnLst/>
                <a:rect l="l" t="t" r="r" b="b"/>
                <a:pathLst>
                  <a:path w="647" h="642" extrusionOk="0">
                    <a:moveTo>
                      <a:pt x="324" y="1"/>
                    </a:moveTo>
                    <a:cubicBezTo>
                      <a:pt x="322" y="1"/>
                      <a:pt x="320" y="1"/>
                      <a:pt x="318" y="1"/>
                    </a:cubicBezTo>
                    <a:cubicBezTo>
                      <a:pt x="140" y="6"/>
                      <a:pt x="0" y="152"/>
                      <a:pt x="3" y="328"/>
                    </a:cubicBezTo>
                    <a:cubicBezTo>
                      <a:pt x="7" y="502"/>
                      <a:pt x="148" y="642"/>
                      <a:pt x="322" y="642"/>
                    </a:cubicBezTo>
                    <a:cubicBezTo>
                      <a:pt x="324" y="642"/>
                      <a:pt x="327" y="641"/>
                      <a:pt x="330" y="641"/>
                    </a:cubicBezTo>
                    <a:cubicBezTo>
                      <a:pt x="506" y="638"/>
                      <a:pt x="646" y="492"/>
                      <a:pt x="643" y="316"/>
                    </a:cubicBezTo>
                    <a:cubicBezTo>
                      <a:pt x="640" y="140"/>
                      <a:pt x="497" y="1"/>
                      <a:pt x="324"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1" name="Google Shape;4691;p9"/>
              <p:cNvSpPr/>
              <p:nvPr/>
            </p:nvSpPr>
            <p:spPr>
              <a:xfrm>
                <a:off x="3016175" y="3977500"/>
                <a:ext cx="16025" cy="16025"/>
              </a:xfrm>
              <a:custGeom>
                <a:avLst/>
                <a:gdLst/>
                <a:ahLst/>
                <a:cxnLst/>
                <a:rect l="l" t="t" r="r" b="b"/>
                <a:pathLst>
                  <a:path w="641" h="641" extrusionOk="0">
                    <a:moveTo>
                      <a:pt x="320" y="0"/>
                    </a:moveTo>
                    <a:cubicBezTo>
                      <a:pt x="144" y="0"/>
                      <a:pt x="0" y="144"/>
                      <a:pt x="0" y="320"/>
                    </a:cubicBezTo>
                    <a:cubicBezTo>
                      <a:pt x="0" y="498"/>
                      <a:pt x="144" y="641"/>
                      <a:pt x="320" y="641"/>
                    </a:cubicBezTo>
                    <a:cubicBezTo>
                      <a:pt x="498" y="641"/>
                      <a:pt x="641" y="498"/>
                      <a:pt x="641" y="320"/>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2" name="Google Shape;4692;p9"/>
              <p:cNvSpPr/>
              <p:nvPr/>
            </p:nvSpPr>
            <p:spPr>
              <a:xfrm>
                <a:off x="2977100"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3" name="Google Shape;4693;p9"/>
              <p:cNvSpPr/>
              <p:nvPr/>
            </p:nvSpPr>
            <p:spPr>
              <a:xfrm>
                <a:off x="3016175" y="4113525"/>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4" name="Google Shape;4694;p9"/>
              <p:cNvSpPr/>
              <p:nvPr/>
            </p:nvSpPr>
            <p:spPr>
              <a:xfrm>
                <a:off x="3016175" y="4147550"/>
                <a:ext cx="16025" cy="16025"/>
              </a:xfrm>
              <a:custGeom>
                <a:avLst/>
                <a:gdLst/>
                <a:ahLst/>
                <a:cxnLst/>
                <a:rect l="l" t="t" r="r" b="b"/>
                <a:pathLst>
                  <a:path w="641" h="641" extrusionOk="0">
                    <a:moveTo>
                      <a:pt x="320" y="0"/>
                    </a:moveTo>
                    <a:cubicBezTo>
                      <a:pt x="144" y="0"/>
                      <a:pt x="0" y="143"/>
                      <a:pt x="0" y="319"/>
                    </a:cubicBezTo>
                    <a:cubicBezTo>
                      <a:pt x="0"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5" name="Google Shape;4695;p9"/>
              <p:cNvSpPr/>
              <p:nvPr/>
            </p:nvSpPr>
            <p:spPr>
              <a:xfrm>
                <a:off x="2977100" y="4521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6" name="Google Shape;4696;p9"/>
              <p:cNvSpPr/>
              <p:nvPr/>
            </p:nvSpPr>
            <p:spPr>
              <a:xfrm>
                <a:off x="3016175" y="4079550"/>
                <a:ext cx="16025" cy="16025"/>
              </a:xfrm>
              <a:custGeom>
                <a:avLst/>
                <a:gdLst/>
                <a:ahLst/>
                <a:cxnLst/>
                <a:rect l="l" t="t" r="r" b="b"/>
                <a:pathLst>
                  <a:path w="641" h="641" extrusionOk="0">
                    <a:moveTo>
                      <a:pt x="320" y="0"/>
                    </a:moveTo>
                    <a:cubicBezTo>
                      <a:pt x="144" y="0"/>
                      <a:pt x="0" y="143"/>
                      <a:pt x="0" y="320"/>
                    </a:cubicBezTo>
                    <a:cubicBezTo>
                      <a:pt x="0"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7" name="Google Shape;4697;p9"/>
              <p:cNvSpPr/>
              <p:nvPr/>
            </p:nvSpPr>
            <p:spPr>
              <a:xfrm>
                <a:off x="3016175" y="4045500"/>
                <a:ext cx="16025" cy="16025"/>
              </a:xfrm>
              <a:custGeom>
                <a:avLst/>
                <a:gdLst/>
                <a:ahLst/>
                <a:cxnLst/>
                <a:rect l="l" t="t" r="r" b="b"/>
                <a:pathLst>
                  <a:path w="641" h="641" extrusionOk="0">
                    <a:moveTo>
                      <a:pt x="320" y="0"/>
                    </a:moveTo>
                    <a:cubicBezTo>
                      <a:pt x="144" y="0"/>
                      <a:pt x="0" y="143"/>
                      <a:pt x="0" y="320"/>
                    </a:cubicBezTo>
                    <a:cubicBezTo>
                      <a:pt x="0" y="497"/>
                      <a:pt x="144" y="641"/>
                      <a:pt x="320" y="641"/>
                    </a:cubicBezTo>
                    <a:cubicBezTo>
                      <a:pt x="498" y="641"/>
                      <a:pt x="641" y="497"/>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8" name="Google Shape;4698;p9"/>
              <p:cNvSpPr/>
              <p:nvPr/>
            </p:nvSpPr>
            <p:spPr>
              <a:xfrm>
                <a:off x="2977100" y="4555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9" name="Google Shape;4699;p9"/>
              <p:cNvSpPr/>
              <p:nvPr/>
            </p:nvSpPr>
            <p:spPr>
              <a:xfrm>
                <a:off x="2977100"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0" name="Google Shape;4700;p9"/>
              <p:cNvSpPr/>
              <p:nvPr/>
            </p:nvSpPr>
            <p:spPr>
              <a:xfrm>
                <a:off x="2977100"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1" name="Google Shape;4701;p9"/>
              <p:cNvSpPr/>
              <p:nvPr/>
            </p:nvSpPr>
            <p:spPr>
              <a:xfrm>
                <a:off x="2977100"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2" name="Google Shape;4702;p9"/>
              <p:cNvSpPr/>
              <p:nvPr/>
            </p:nvSpPr>
            <p:spPr>
              <a:xfrm>
                <a:off x="2977100" y="4487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3" name="Google Shape;4703;p9"/>
              <p:cNvSpPr/>
              <p:nvPr/>
            </p:nvSpPr>
            <p:spPr>
              <a:xfrm>
                <a:off x="3016175" y="4181525"/>
                <a:ext cx="16025" cy="16025"/>
              </a:xfrm>
              <a:custGeom>
                <a:avLst/>
                <a:gdLst/>
                <a:ahLst/>
                <a:cxnLst/>
                <a:rect l="l" t="t" r="r" b="b"/>
                <a:pathLst>
                  <a:path w="641" h="641" extrusionOk="0">
                    <a:moveTo>
                      <a:pt x="320" y="0"/>
                    </a:moveTo>
                    <a:cubicBezTo>
                      <a:pt x="144" y="0"/>
                      <a:pt x="0" y="143"/>
                      <a:pt x="0" y="321"/>
                    </a:cubicBezTo>
                    <a:cubicBezTo>
                      <a:pt x="0"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4" name="Google Shape;4704;p9"/>
              <p:cNvSpPr/>
              <p:nvPr/>
            </p:nvSpPr>
            <p:spPr>
              <a:xfrm>
                <a:off x="2977100"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705" name="Google Shape;4705;p9"/>
            <p:cNvGrpSpPr/>
            <p:nvPr/>
          </p:nvGrpSpPr>
          <p:grpSpPr>
            <a:xfrm>
              <a:off x="5673099" y="3256281"/>
              <a:ext cx="885398" cy="893069"/>
              <a:chOff x="2781975" y="3951500"/>
              <a:chExt cx="640525" cy="646075"/>
            </a:xfrm>
          </p:grpSpPr>
          <p:sp>
            <p:nvSpPr>
              <p:cNvPr id="4706" name="Google Shape;4706;p9"/>
              <p:cNvSpPr/>
              <p:nvPr/>
            </p:nvSpPr>
            <p:spPr>
              <a:xfrm>
                <a:off x="3172325"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6" y="641"/>
                      <a:pt x="641" y="496"/>
                      <a:pt x="641" y="320"/>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7" name="Google Shape;4707;p9"/>
              <p:cNvSpPr/>
              <p:nvPr/>
            </p:nvSpPr>
            <p:spPr>
              <a:xfrm>
                <a:off x="3172325" y="4215525"/>
                <a:ext cx="16025" cy="16050"/>
              </a:xfrm>
              <a:custGeom>
                <a:avLst/>
                <a:gdLst/>
                <a:ahLst/>
                <a:cxnLst/>
                <a:rect l="l" t="t" r="r" b="b"/>
                <a:pathLst>
                  <a:path w="641" h="642" extrusionOk="0">
                    <a:moveTo>
                      <a:pt x="320" y="1"/>
                    </a:moveTo>
                    <a:cubicBezTo>
                      <a:pt x="143" y="1"/>
                      <a:pt x="0" y="144"/>
                      <a:pt x="0" y="320"/>
                    </a:cubicBezTo>
                    <a:cubicBezTo>
                      <a:pt x="0" y="498"/>
                      <a:pt x="143" y="641"/>
                      <a:pt x="320" y="641"/>
                    </a:cubicBezTo>
                    <a:cubicBezTo>
                      <a:pt x="496" y="641"/>
                      <a:pt x="641" y="498"/>
                      <a:pt x="641" y="320"/>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8" name="Google Shape;4708;p9"/>
              <p:cNvSpPr/>
              <p:nvPr/>
            </p:nvSpPr>
            <p:spPr>
              <a:xfrm>
                <a:off x="3133250" y="4555550"/>
                <a:ext cx="16025" cy="16025"/>
              </a:xfrm>
              <a:custGeom>
                <a:avLst/>
                <a:gdLst/>
                <a:ahLst/>
                <a:cxnLst/>
                <a:rect l="l" t="t" r="r" b="b"/>
                <a:pathLst>
                  <a:path w="641"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9" name="Google Shape;4709;p9"/>
              <p:cNvSpPr/>
              <p:nvPr/>
            </p:nvSpPr>
            <p:spPr>
              <a:xfrm>
                <a:off x="3172325" y="4385500"/>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0" name="Google Shape;4710;p9"/>
              <p:cNvSpPr/>
              <p:nvPr/>
            </p:nvSpPr>
            <p:spPr>
              <a:xfrm>
                <a:off x="3172325" y="4419550"/>
                <a:ext cx="16025" cy="16025"/>
              </a:xfrm>
              <a:custGeom>
                <a:avLst/>
                <a:gdLst/>
                <a:ahLst/>
                <a:cxnLst/>
                <a:rect l="l" t="t" r="r" b="b"/>
                <a:pathLst>
                  <a:path w="641" h="641" extrusionOk="0">
                    <a:moveTo>
                      <a:pt x="320" y="1"/>
                    </a:moveTo>
                    <a:cubicBezTo>
                      <a:pt x="143" y="1"/>
                      <a:pt x="0" y="144"/>
                      <a:pt x="0" y="320"/>
                    </a:cubicBezTo>
                    <a:cubicBezTo>
                      <a:pt x="0" y="498"/>
                      <a:pt x="143" y="641"/>
                      <a:pt x="320" y="641"/>
                    </a:cubicBezTo>
                    <a:cubicBezTo>
                      <a:pt x="496" y="641"/>
                      <a:pt x="641" y="498"/>
                      <a:pt x="641" y="320"/>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1" name="Google Shape;4711;p9"/>
              <p:cNvSpPr/>
              <p:nvPr/>
            </p:nvSpPr>
            <p:spPr>
              <a:xfrm>
                <a:off x="3172325" y="4351475"/>
                <a:ext cx="16025" cy="16050"/>
              </a:xfrm>
              <a:custGeom>
                <a:avLst/>
                <a:gdLst/>
                <a:ahLst/>
                <a:cxnLst/>
                <a:rect l="l" t="t" r="r" b="b"/>
                <a:pathLst>
                  <a:path w="641" h="642" extrusionOk="0">
                    <a:moveTo>
                      <a:pt x="320" y="1"/>
                    </a:moveTo>
                    <a:cubicBezTo>
                      <a:pt x="143" y="1"/>
                      <a:pt x="0" y="145"/>
                      <a:pt x="0" y="322"/>
                    </a:cubicBezTo>
                    <a:cubicBezTo>
                      <a:pt x="0" y="498"/>
                      <a:pt x="143" y="641"/>
                      <a:pt x="320" y="641"/>
                    </a:cubicBezTo>
                    <a:cubicBezTo>
                      <a:pt x="496" y="641"/>
                      <a:pt x="641" y="498"/>
                      <a:pt x="641" y="322"/>
                    </a:cubicBezTo>
                    <a:cubicBezTo>
                      <a:pt x="641" y="147"/>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2" name="Google Shape;4712;p9"/>
              <p:cNvSpPr/>
              <p:nvPr/>
            </p:nvSpPr>
            <p:spPr>
              <a:xfrm>
                <a:off x="3172325" y="4317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3" name="Google Shape;4713;p9"/>
              <p:cNvSpPr/>
              <p:nvPr/>
            </p:nvSpPr>
            <p:spPr>
              <a:xfrm>
                <a:off x="3172325" y="4181525"/>
                <a:ext cx="16025" cy="16025"/>
              </a:xfrm>
              <a:custGeom>
                <a:avLst/>
                <a:gdLst/>
                <a:ahLst/>
                <a:cxnLst/>
                <a:rect l="l" t="t" r="r" b="b"/>
                <a:pathLst>
                  <a:path w="641" h="641" extrusionOk="0">
                    <a:moveTo>
                      <a:pt x="320" y="0"/>
                    </a:moveTo>
                    <a:cubicBezTo>
                      <a:pt x="143" y="0"/>
                      <a:pt x="0" y="143"/>
                      <a:pt x="0" y="321"/>
                    </a:cubicBezTo>
                    <a:cubicBezTo>
                      <a:pt x="0" y="497"/>
                      <a:pt x="143" y="641"/>
                      <a:pt x="320" y="641"/>
                    </a:cubicBezTo>
                    <a:cubicBezTo>
                      <a:pt x="496" y="641"/>
                      <a:pt x="641" y="497"/>
                      <a:pt x="641" y="321"/>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4" name="Google Shape;4714;p9"/>
              <p:cNvSpPr/>
              <p:nvPr/>
            </p:nvSpPr>
            <p:spPr>
              <a:xfrm>
                <a:off x="3172025" y="4045375"/>
                <a:ext cx="16325" cy="16000"/>
              </a:xfrm>
              <a:custGeom>
                <a:avLst/>
                <a:gdLst/>
                <a:ahLst/>
                <a:cxnLst/>
                <a:rect l="l" t="t" r="r" b="b"/>
                <a:pathLst>
                  <a:path w="653" h="640" extrusionOk="0">
                    <a:moveTo>
                      <a:pt x="326" y="0"/>
                    </a:moveTo>
                    <a:cubicBezTo>
                      <a:pt x="322" y="0"/>
                      <a:pt x="319" y="1"/>
                      <a:pt x="315" y="1"/>
                    </a:cubicBezTo>
                    <a:cubicBezTo>
                      <a:pt x="139" y="7"/>
                      <a:pt x="0" y="154"/>
                      <a:pt x="6" y="331"/>
                    </a:cubicBezTo>
                    <a:cubicBezTo>
                      <a:pt x="12" y="503"/>
                      <a:pt x="154" y="640"/>
                      <a:pt x="325" y="640"/>
                    </a:cubicBezTo>
                    <a:cubicBezTo>
                      <a:pt x="329" y="640"/>
                      <a:pt x="332" y="640"/>
                      <a:pt x="336" y="640"/>
                    </a:cubicBezTo>
                    <a:cubicBezTo>
                      <a:pt x="514" y="635"/>
                      <a:pt x="653" y="486"/>
                      <a:pt x="646" y="310"/>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5" name="Google Shape;4715;p9"/>
              <p:cNvSpPr/>
              <p:nvPr/>
            </p:nvSpPr>
            <p:spPr>
              <a:xfrm>
                <a:off x="3172025" y="4011325"/>
                <a:ext cx="16325" cy="16050"/>
              </a:xfrm>
              <a:custGeom>
                <a:avLst/>
                <a:gdLst/>
                <a:ahLst/>
                <a:cxnLst/>
                <a:rect l="l" t="t" r="r" b="b"/>
                <a:pathLst>
                  <a:path w="653" h="642" extrusionOk="0">
                    <a:moveTo>
                      <a:pt x="326" y="0"/>
                    </a:moveTo>
                    <a:cubicBezTo>
                      <a:pt x="322" y="0"/>
                      <a:pt x="319" y="0"/>
                      <a:pt x="315" y="1"/>
                    </a:cubicBezTo>
                    <a:cubicBezTo>
                      <a:pt x="139" y="7"/>
                      <a:pt x="0" y="154"/>
                      <a:pt x="6" y="331"/>
                    </a:cubicBezTo>
                    <a:cubicBezTo>
                      <a:pt x="12" y="505"/>
                      <a:pt x="154" y="641"/>
                      <a:pt x="325" y="641"/>
                    </a:cubicBezTo>
                    <a:cubicBezTo>
                      <a:pt x="329" y="641"/>
                      <a:pt x="332" y="641"/>
                      <a:pt x="336" y="641"/>
                    </a:cubicBezTo>
                    <a:cubicBezTo>
                      <a:pt x="514" y="635"/>
                      <a:pt x="653" y="487"/>
                      <a:pt x="646" y="309"/>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6" name="Google Shape;4716;p9"/>
              <p:cNvSpPr/>
              <p:nvPr/>
            </p:nvSpPr>
            <p:spPr>
              <a:xfrm>
                <a:off x="3172025" y="3977350"/>
                <a:ext cx="16325" cy="16000"/>
              </a:xfrm>
              <a:custGeom>
                <a:avLst/>
                <a:gdLst/>
                <a:ahLst/>
                <a:cxnLst/>
                <a:rect l="l" t="t" r="r" b="b"/>
                <a:pathLst>
                  <a:path w="653" h="640" extrusionOk="0">
                    <a:moveTo>
                      <a:pt x="326" y="0"/>
                    </a:moveTo>
                    <a:cubicBezTo>
                      <a:pt x="322" y="0"/>
                      <a:pt x="319" y="0"/>
                      <a:pt x="315" y="0"/>
                    </a:cubicBezTo>
                    <a:cubicBezTo>
                      <a:pt x="139" y="5"/>
                      <a:pt x="0" y="154"/>
                      <a:pt x="6" y="330"/>
                    </a:cubicBezTo>
                    <a:cubicBezTo>
                      <a:pt x="12" y="503"/>
                      <a:pt x="154" y="639"/>
                      <a:pt x="325" y="639"/>
                    </a:cubicBezTo>
                    <a:cubicBezTo>
                      <a:pt x="329" y="639"/>
                      <a:pt x="332" y="639"/>
                      <a:pt x="336" y="639"/>
                    </a:cubicBezTo>
                    <a:cubicBezTo>
                      <a:pt x="514" y="633"/>
                      <a:pt x="653" y="486"/>
                      <a:pt x="646" y="309"/>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7" name="Google Shape;4717;p9"/>
              <p:cNvSpPr/>
              <p:nvPr/>
            </p:nvSpPr>
            <p:spPr>
              <a:xfrm>
                <a:off x="3133250" y="4521525"/>
                <a:ext cx="16025" cy="16025"/>
              </a:xfrm>
              <a:custGeom>
                <a:avLst/>
                <a:gdLst/>
                <a:ahLst/>
                <a:cxnLst/>
                <a:rect l="l" t="t" r="r" b="b"/>
                <a:pathLst>
                  <a:path w="641"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8" name="Google Shape;4718;p9"/>
              <p:cNvSpPr/>
              <p:nvPr/>
            </p:nvSpPr>
            <p:spPr>
              <a:xfrm>
                <a:off x="3172025" y="4113375"/>
                <a:ext cx="16325" cy="16000"/>
              </a:xfrm>
              <a:custGeom>
                <a:avLst/>
                <a:gdLst/>
                <a:ahLst/>
                <a:cxnLst/>
                <a:rect l="l" t="t" r="r" b="b"/>
                <a:pathLst>
                  <a:path w="653" h="640" extrusionOk="0">
                    <a:moveTo>
                      <a:pt x="326" y="0"/>
                    </a:moveTo>
                    <a:cubicBezTo>
                      <a:pt x="322" y="0"/>
                      <a:pt x="319" y="0"/>
                      <a:pt x="315" y="0"/>
                    </a:cubicBezTo>
                    <a:cubicBezTo>
                      <a:pt x="139" y="6"/>
                      <a:pt x="0" y="154"/>
                      <a:pt x="6" y="330"/>
                    </a:cubicBezTo>
                    <a:cubicBezTo>
                      <a:pt x="12" y="503"/>
                      <a:pt x="154" y="639"/>
                      <a:pt x="325" y="639"/>
                    </a:cubicBezTo>
                    <a:cubicBezTo>
                      <a:pt x="329" y="639"/>
                      <a:pt x="332" y="639"/>
                      <a:pt x="336" y="639"/>
                    </a:cubicBezTo>
                    <a:cubicBezTo>
                      <a:pt x="514" y="633"/>
                      <a:pt x="653" y="486"/>
                      <a:pt x="646" y="309"/>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9" name="Google Shape;4719;p9"/>
              <p:cNvSpPr/>
              <p:nvPr/>
            </p:nvSpPr>
            <p:spPr>
              <a:xfrm>
                <a:off x="3172025" y="4079350"/>
                <a:ext cx="16325" cy="16050"/>
              </a:xfrm>
              <a:custGeom>
                <a:avLst/>
                <a:gdLst/>
                <a:ahLst/>
                <a:cxnLst/>
                <a:rect l="l" t="t" r="r" b="b"/>
                <a:pathLst>
                  <a:path w="653" h="642" extrusionOk="0">
                    <a:moveTo>
                      <a:pt x="326" y="1"/>
                    </a:moveTo>
                    <a:cubicBezTo>
                      <a:pt x="322" y="1"/>
                      <a:pt x="319" y="1"/>
                      <a:pt x="315" y="1"/>
                    </a:cubicBezTo>
                    <a:cubicBezTo>
                      <a:pt x="139" y="7"/>
                      <a:pt x="0" y="154"/>
                      <a:pt x="6" y="332"/>
                    </a:cubicBezTo>
                    <a:cubicBezTo>
                      <a:pt x="12" y="505"/>
                      <a:pt x="154" y="641"/>
                      <a:pt x="325" y="641"/>
                    </a:cubicBezTo>
                    <a:cubicBezTo>
                      <a:pt x="329" y="641"/>
                      <a:pt x="332" y="641"/>
                      <a:pt x="336" y="641"/>
                    </a:cubicBezTo>
                    <a:cubicBezTo>
                      <a:pt x="514" y="635"/>
                      <a:pt x="653" y="487"/>
                      <a:pt x="646" y="310"/>
                    </a:cubicBezTo>
                    <a:cubicBezTo>
                      <a:pt x="641" y="137"/>
                      <a:pt x="499" y="1"/>
                      <a:pt x="326"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0" name="Google Shape;4720;p9"/>
              <p:cNvSpPr/>
              <p:nvPr/>
            </p:nvSpPr>
            <p:spPr>
              <a:xfrm>
                <a:off x="3172325" y="4147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6" y="640"/>
                      <a:pt x="641" y="497"/>
                      <a:pt x="641" y="319"/>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1" name="Google Shape;4721;p9"/>
              <p:cNvSpPr/>
              <p:nvPr/>
            </p:nvSpPr>
            <p:spPr>
              <a:xfrm>
                <a:off x="3172325" y="4453525"/>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2" name="Google Shape;4722;p9"/>
              <p:cNvSpPr/>
              <p:nvPr/>
            </p:nvSpPr>
            <p:spPr>
              <a:xfrm>
                <a:off x="3172325"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3" name="Google Shape;4723;p9"/>
              <p:cNvSpPr/>
              <p:nvPr/>
            </p:nvSpPr>
            <p:spPr>
              <a:xfrm>
                <a:off x="3211300" y="4147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4" name="Google Shape;4724;p9"/>
              <p:cNvSpPr/>
              <p:nvPr/>
            </p:nvSpPr>
            <p:spPr>
              <a:xfrm>
                <a:off x="3211300" y="4181525"/>
                <a:ext cx="16050" cy="16025"/>
              </a:xfrm>
              <a:custGeom>
                <a:avLst/>
                <a:gdLst/>
                <a:ahLst/>
                <a:cxnLst/>
                <a:rect l="l" t="t" r="r" b="b"/>
                <a:pathLst>
                  <a:path w="642"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5" name="Google Shape;4725;p9"/>
              <p:cNvSpPr/>
              <p:nvPr/>
            </p:nvSpPr>
            <p:spPr>
              <a:xfrm>
                <a:off x="3211300" y="4249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6" name="Google Shape;4726;p9"/>
              <p:cNvSpPr/>
              <p:nvPr/>
            </p:nvSpPr>
            <p:spPr>
              <a:xfrm>
                <a:off x="3211300" y="4215525"/>
                <a:ext cx="16050" cy="16050"/>
              </a:xfrm>
              <a:custGeom>
                <a:avLst/>
                <a:gdLst/>
                <a:ahLst/>
                <a:cxnLst/>
                <a:rect l="l" t="t" r="r" b="b"/>
                <a:pathLst>
                  <a:path w="642"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7" name="Google Shape;4727;p9"/>
              <p:cNvSpPr/>
              <p:nvPr/>
            </p:nvSpPr>
            <p:spPr>
              <a:xfrm>
                <a:off x="3211300" y="4283525"/>
                <a:ext cx="16050" cy="16025"/>
              </a:xfrm>
              <a:custGeom>
                <a:avLst/>
                <a:gdLst/>
                <a:ahLst/>
                <a:cxnLst/>
                <a:rect l="l" t="t" r="r" b="b"/>
                <a:pathLst>
                  <a:path w="642"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8" name="Google Shape;4728;p9"/>
              <p:cNvSpPr/>
              <p:nvPr/>
            </p:nvSpPr>
            <p:spPr>
              <a:xfrm>
                <a:off x="3172325" y="4487550"/>
                <a:ext cx="16025" cy="16025"/>
              </a:xfrm>
              <a:custGeom>
                <a:avLst/>
                <a:gdLst/>
                <a:ahLst/>
                <a:cxnLst/>
                <a:rect l="l" t="t" r="r" b="b"/>
                <a:pathLst>
                  <a:path w="641" h="641" extrusionOk="0">
                    <a:moveTo>
                      <a:pt x="320" y="0"/>
                    </a:moveTo>
                    <a:cubicBezTo>
                      <a:pt x="143" y="0"/>
                      <a:pt x="0" y="143"/>
                      <a:pt x="0" y="320"/>
                    </a:cubicBezTo>
                    <a:cubicBezTo>
                      <a:pt x="0" y="498"/>
                      <a:pt x="143" y="641"/>
                      <a:pt x="320" y="641"/>
                    </a:cubicBezTo>
                    <a:cubicBezTo>
                      <a:pt x="496" y="641"/>
                      <a:pt x="641" y="498"/>
                      <a:pt x="641" y="320"/>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9" name="Google Shape;4729;p9"/>
              <p:cNvSpPr/>
              <p:nvPr/>
            </p:nvSpPr>
            <p:spPr>
              <a:xfrm>
                <a:off x="3211300" y="4317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0" name="Google Shape;4730;p9"/>
              <p:cNvSpPr/>
              <p:nvPr/>
            </p:nvSpPr>
            <p:spPr>
              <a:xfrm>
                <a:off x="3211300" y="4351475"/>
                <a:ext cx="16050" cy="16050"/>
              </a:xfrm>
              <a:custGeom>
                <a:avLst/>
                <a:gdLst/>
                <a:ahLst/>
                <a:cxnLst/>
                <a:rect l="l" t="t" r="r" b="b"/>
                <a:pathLst>
                  <a:path w="642"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1" name="Google Shape;4731;p9"/>
              <p:cNvSpPr/>
              <p:nvPr/>
            </p:nvSpPr>
            <p:spPr>
              <a:xfrm>
                <a:off x="3172325" y="4521525"/>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2" name="Google Shape;4732;p9"/>
              <p:cNvSpPr/>
              <p:nvPr/>
            </p:nvSpPr>
            <p:spPr>
              <a:xfrm>
                <a:off x="3211300" y="4113525"/>
                <a:ext cx="16050" cy="16025"/>
              </a:xfrm>
              <a:custGeom>
                <a:avLst/>
                <a:gdLst/>
                <a:ahLst/>
                <a:cxnLst/>
                <a:rect l="l" t="t" r="r" b="b"/>
                <a:pathLst>
                  <a:path w="642" h="641" extrusionOk="0">
                    <a:moveTo>
                      <a:pt x="320" y="0"/>
                    </a:moveTo>
                    <a:cubicBezTo>
                      <a:pt x="144" y="0"/>
                      <a:pt x="1" y="144"/>
                      <a:pt x="1" y="320"/>
                    </a:cubicBezTo>
                    <a:cubicBezTo>
                      <a:pt x="1" y="498"/>
                      <a:pt x="144" y="641"/>
                      <a:pt x="320" y="641"/>
                    </a:cubicBezTo>
                    <a:cubicBezTo>
                      <a:pt x="496" y="641"/>
                      <a:pt x="641" y="498"/>
                      <a:pt x="641" y="320"/>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3" name="Google Shape;4733;p9"/>
              <p:cNvSpPr/>
              <p:nvPr/>
            </p:nvSpPr>
            <p:spPr>
              <a:xfrm>
                <a:off x="3211300" y="3977500"/>
                <a:ext cx="16050" cy="16025"/>
              </a:xfrm>
              <a:custGeom>
                <a:avLst/>
                <a:gdLst/>
                <a:ahLst/>
                <a:cxnLst/>
                <a:rect l="l" t="t" r="r" b="b"/>
                <a:pathLst>
                  <a:path w="642" h="641" extrusionOk="0">
                    <a:moveTo>
                      <a:pt x="320" y="0"/>
                    </a:moveTo>
                    <a:cubicBezTo>
                      <a:pt x="144" y="0"/>
                      <a:pt x="1" y="144"/>
                      <a:pt x="1" y="320"/>
                    </a:cubicBezTo>
                    <a:cubicBezTo>
                      <a:pt x="1" y="498"/>
                      <a:pt x="144" y="641"/>
                      <a:pt x="320" y="641"/>
                    </a:cubicBezTo>
                    <a:cubicBezTo>
                      <a:pt x="496" y="641"/>
                      <a:pt x="641" y="498"/>
                      <a:pt x="641" y="320"/>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4" name="Google Shape;4734;p9"/>
              <p:cNvSpPr/>
              <p:nvPr/>
            </p:nvSpPr>
            <p:spPr>
              <a:xfrm>
                <a:off x="3172325" y="4555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6" y="640"/>
                      <a:pt x="641" y="497"/>
                      <a:pt x="641" y="319"/>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5" name="Google Shape;4735;p9"/>
              <p:cNvSpPr/>
              <p:nvPr/>
            </p:nvSpPr>
            <p:spPr>
              <a:xfrm>
                <a:off x="3211300" y="4079550"/>
                <a:ext cx="16050" cy="16025"/>
              </a:xfrm>
              <a:custGeom>
                <a:avLst/>
                <a:gdLst/>
                <a:ahLst/>
                <a:cxnLst/>
                <a:rect l="l" t="t" r="r" b="b"/>
                <a:pathLst>
                  <a:path w="642" h="641" extrusionOk="0">
                    <a:moveTo>
                      <a:pt x="320" y="0"/>
                    </a:moveTo>
                    <a:cubicBezTo>
                      <a:pt x="144" y="0"/>
                      <a:pt x="1" y="143"/>
                      <a:pt x="1" y="320"/>
                    </a:cubicBezTo>
                    <a:cubicBezTo>
                      <a:pt x="1" y="496"/>
                      <a:pt x="144" y="641"/>
                      <a:pt x="320" y="641"/>
                    </a:cubicBezTo>
                    <a:cubicBezTo>
                      <a:pt x="496" y="641"/>
                      <a:pt x="641" y="496"/>
                      <a:pt x="641" y="320"/>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6" name="Google Shape;4736;p9"/>
              <p:cNvSpPr/>
              <p:nvPr/>
            </p:nvSpPr>
            <p:spPr>
              <a:xfrm>
                <a:off x="3211300" y="4045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6"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7" name="Google Shape;4737;p9"/>
              <p:cNvSpPr/>
              <p:nvPr/>
            </p:nvSpPr>
            <p:spPr>
              <a:xfrm>
                <a:off x="3211300" y="4011475"/>
                <a:ext cx="16050" cy="16025"/>
              </a:xfrm>
              <a:custGeom>
                <a:avLst/>
                <a:gdLst/>
                <a:ahLst/>
                <a:cxnLst/>
                <a:rect l="l" t="t" r="r" b="b"/>
                <a:pathLst>
                  <a:path w="642" h="641" extrusionOk="0">
                    <a:moveTo>
                      <a:pt x="320" y="1"/>
                    </a:moveTo>
                    <a:cubicBezTo>
                      <a:pt x="144" y="1"/>
                      <a:pt x="1" y="144"/>
                      <a:pt x="1" y="321"/>
                    </a:cubicBezTo>
                    <a:cubicBezTo>
                      <a:pt x="1" y="498"/>
                      <a:pt x="144" y="641"/>
                      <a:pt x="320" y="641"/>
                    </a:cubicBezTo>
                    <a:cubicBezTo>
                      <a:pt x="496" y="641"/>
                      <a:pt x="641" y="498"/>
                      <a:pt x="641" y="321"/>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8" name="Google Shape;4738;p9"/>
              <p:cNvSpPr/>
              <p:nvPr/>
            </p:nvSpPr>
            <p:spPr>
              <a:xfrm>
                <a:off x="3133250" y="4011475"/>
                <a:ext cx="16025" cy="16025"/>
              </a:xfrm>
              <a:custGeom>
                <a:avLst/>
                <a:gdLst/>
                <a:ahLst/>
                <a:cxnLst/>
                <a:rect l="l" t="t" r="r" b="b"/>
                <a:pathLst>
                  <a:path w="641" h="641" extrusionOk="0">
                    <a:moveTo>
                      <a:pt x="322" y="1"/>
                    </a:moveTo>
                    <a:cubicBezTo>
                      <a:pt x="144" y="1"/>
                      <a:pt x="1" y="144"/>
                      <a:pt x="1" y="321"/>
                    </a:cubicBezTo>
                    <a:cubicBezTo>
                      <a:pt x="1" y="498"/>
                      <a:pt x="144" y="641"/>
                      <a:pt x="322" y="641"/>
                    </a:cubicBezTo>
                    <a:cubicBezTo>
                      <a:pt x="498" y="641"/>
                      <a:pt x="641" y="498"/>
                      <a:pt x="641" y="321"/>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9" name="Google Shape;4739;p9"/>
              <p:cNvSpPr/>
              <p:nvPr/>
            </p:nvSpPr>
            <p:spPr>
              <a:xfrm>
                <a:off x="3094225" y="4419550"/>
                <a:ext cx="16025" cy="16025"/>
              </a:xfrm>
              <a:custGeom>
                <a:avLst/>
                <a:gdLst/>
                <a:ahLst/>
                <a:cxnLst/>
                <a:rect l="l" t="t" r="r" b="b"/>
                <a:pathLst>
                  <a:path w="641" h="641" extrusionOk="0">
                    <a:moveTo>
                      <a:pt x="321" y="1"/>
                    </a:moveTo>
                    <a:cubicBezTo>
                      <a:pt x="144" y="1"/>
                      <a:pt x="1" y="144"/>
                      <a:pt x="1" y="320"/>
                    </a:cubicBezTo>
                    <a:cubicBezTo>
                      <a:pt x="1" y="498"/>
                      <a:pt x="144" y="641"/>
                      <a:pt x="321" y="641"/>
                    </a:cubicBezTo>
                    <a:cubicBezTo>
                      <a:pt x="498" y="641"/>
                      <a:pt x="641" y="498"/>
                      <a:pt x="641" y="320"/>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0" name="Google Shape;4740;p9"/>
              <p:cNvSpPr/>
              <p:nvPr/>
            </p:nvSpPr>
            <p:spPr>
              <a:xfrm>
                <a:off x="3094225" y="4453525"/>
                <a:ext cx="16025" cy="16050"/>
              </a:xfrm>
              <a:custGeom>
                <a:avLst/>
                <a:gdLst/>
                <a:ahLst/>
                <a:cxnLst/>
                <a:rect l="l" t="t" r="r" b="b"/>
                <a:pathLst>
                  <a:path w="641" h="642" extrusionOk="0">
                    <a:moveTo>
                      <a:pt x="321" y="1"/>
                    </a:moveTo>
                    <a:cubicBezTo>
                      <a:pt x="144" y="1"/>
                      <a:pt x="1" y="144"/>
                      <a:pt x="1" y="322"/>
                    </a:cubicBezTo>
                    <a:cubicBezTo>
                      <a:pt x="1" y="498"/>
                      <a:pt x="144" y="641"/>
                      <a:pt x="321" y="641"/>
                    </a:cubicBezTo>
                    <a:cubicBezTo>
                      <a:pt x="498" y="641"/>
                      <a:pt x="641" y="498"/>
                      <a:pt x="641" y="322"/>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1" name="Google Shape;4741;p9"/>
              <p:cNvSpPr/>
              <p:nvPr/>
            </p:nvSpPr>
            <p:spPr>
              <a:xfrm>
                <a:off x="3094225" y="4385500"/>
                <a:ext cx="16025" cy="16025"/>
              </a:xfrm>
              <a:custGeom>
                <a:avLst/>
                <a:gdLst/>
                <a:ahLst/>
                <a:cxnLst/>
                <a:rect l="l" t="t" r="r" b="b"/>
                <a:pathLst>
                  <a:path w="641" h="641" extrusionOk="0">
                    <a:moveTo>
                      <a:pt x="321" y="0"/>
                    </a:moveTo>
                    <a:cubicBezTo>
                      <a:pt x="144" y="0"/>
                      <a:pt x="1" y="144"/>
                      <a:pt x="1" y="321"/>
                    </a:cubicBezTo>
                    <a:cubicBezTo>
                      <a:pt x="1" y="498"/>
                      <a:pt x="144" y="641"/>
                      <a:pt x="321" y="641"/>
                    </a:cubicBezTo>
                    <a:cubicBezTo>
                      <a:pt x="498" y="641"/>
                      <a:pt x="641" y="498"/>
                      <a:pt x="641" y="321"/>
                    </a:cubicBezTo>
                    <a:cubicBezTo>
                      <a:pt x="641" y="144"/>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2" name="Google Shape;4742;p9"/>
              <p:cNvSpPr/>
              <p:nvPr/>
            </p:nvSpPr>
            <p:spPr>
              <a:xfrm>
                <a:off x="3094225" y="4351475"/>
                <a:ext cx="16025" cy="16050"/>
              </a:xfrm>
              <a:custGeom>
                <a:avLst/>
                <a:gdLst/>
                <a:ahLst/>
                <a:cxnLst/>
                <a:rect l="l" t="t" r="r" b="b"/>
                <a:pathLst>
                  <a:path w="641" h="642" extrusionOk="0">
                    <a:moveTo>
                      <a:pt x="321" y="1"/>
                    </a:moveTo>
                    <a:cubicBezTo>
                      <a:pt x="144" y="1"/>
                      <a:pt x="1" y="145"/>
                      <a:pt x="1" y="322"/>
                    </a:cubicBezTo>
                    <a:cubicBezTo>
                      <a:pt x="1" y="498"/>
                      <a:pt x="144" y="641"/>
                      <a:pt x="321" y="641"/>
                    </a:cubicBezTo>
                    <a:cubicBezTo>
                      <a:pt x="498" y="641"/>
                      <a:pt x="641" y="498"/>
                      <a:pt x="641" y="322"/>
                    </a:cubicBezTo>
                    <a:cubicBezTo>
                      <a:pt x="641" y="147"/>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3" name="Google Shape;4743;p9"/>
              <p:cNvSpPr/>
              <p:nvPr/>
            </p:nvSpPr>
            <p:spPr>
              <a:xfrm>
                <a:off x="3094225" y="4317500"/>
                <a:ext cx="16025" cy="16050"/>
              </a:xfrm>
              <a:custGeom>
                <a:avLst/>
                <a:gdLst/>
                <a:ahLst/>
                <a:cxnLst/>
                <a:rect l="l" t="t" r="r" b="b"/>
                <a:pathLst>
                  <a:path w="641" h="642" extrusionOk="0">
                    <a:moveTo>
                      <a:pt x="321" y="1"/>
                    </a:moveTo>
                    <a:cubicBezTo>
                      <a:pt x="144" y="1"/>
                      <a:pt x="1" y="144"/>
                      <a:pt x="1" y="322"/>
                    </a:cubicBezTo>
                    <a:cubicBezTo>
                      <a:pt x="1" y="498"/>
                      <a:pt x="144" y="641"/>
                      <a:pt x="321" y="641"/>
                    </a:cubicBezTo>
                    <a:cubicBezTo>
                      <a:pt x="498" y="641"/>
                      <a:pt x="641" y="498"/>
                      <a:pt x="641" y="322"/>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4" name="Google Shape;4744;p9"/>
              <p:cNvSpPr/>
              <p:nvPr/>
            </p:nvSpPr>
            <p:spPr>
              <a:xfrm>
                <a:off x="3094225" y="4521525"/>
                <a:ext cx="16025" cy="16025"/>
              </a:xfrm>
              <a:custGeom>
                <a:avLst/>
                <a:gdLst/>
                <a:ahLst/>
                <a:cxnLst/>
                <a:rect l="l" t="t" r="r" b="b"/>
                <a:pathLst>
                  <a:path w="641" h="641" extrusionOk="0">
                    <a:moveTo>
                      <a:pt x="321" y="0"/>
                    </a:moveTo>
                    <a:cubicBezTo>
                      <a:pt x="144" y="0"/>
                      <a:pt x="1" y="144"/>
                      <a:pt x="1" y="321"/>
                    </a:cubicBezTo>
                    <a:cubicBezTo>
                      <a:pt x="1" y="498"/>
                      <a:pt x="144" y="641"/>
                      <a:pt x="321" y="641"/>
                    </a:cubicBezTo>
                    <a:cubicBezTo>
                      <a:pt x="498" y="641"/>
                      <a:pt x="641" y="498"/>
                      <a:pt x="641" y="321"/>
                    </a:cubicBezTo>
                    <a:cubicBezTo>
                      <a:pt x="641" y="144"/>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5" name="Google Shape;4745;p9"/>
              <p:cNvSpPr/>
              <p:nvPr/>
            </p:nvSpPr>
            <p:spPr>
              <a:xfrm>
                <a:off x="3094225" y="4555550"/>
                <a:ext cx="16025" cy="16025"/>
              </a:xfrm>
              <a:custGeom>
                <a:avLst/>
                <a:gdLst/>
                <a:ahLst/>
                <a:cxnLst/>
                <a:rect l="l" t="t" r="r" b="b"/>
                <a:pathLst>
                  <a:path w="641" h="641" extrusionOk="0">
                    <a:moveTo>
                      <a:pt x="321" y="0"/>
                    </a:moveTo>
                    <a:cubicBezTo>
                      <a:pt x="144" y="0"/>
                      <a:pt x="1" y="143"/>
                      <a:pt x="1" y="319"/>
                    </a:cubicBezTo>
                    <a:cubicBezTo>
                      <a:pt x="1" y="497"/>
                      <a:pt x="144" y="640"/>
                      <a:pt x="321" y="640"/>
                    </a:cubicBezTo>
                    <a:cubicBezTo>
                      <a:pt x="498" y="640"/>
                      <a:pt x="641" y="497"/>
                      <a:pt x="641" y="319"/>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6" name="Google Shape;4746;p9"/>
              <p:cNvSpPr/>
              <p:nvPr/>
            </p:nvSpPr>
            <p:spPr>
              <a:xfrm>
                <a:off x="3094225" y="4487550"/>
                <a:ext cx="16025" cy="16025"/>
              </a:xfrm>
              <a:custGeom>
                <a:avLst/>
                <a:gdLst/>
                <a:ahLst/>
                <a:cxnLst/>
                <a:rect l="l" t="t" r="r" b="b"/>
                <a:pathLst>
                  <a:path w="641" h="641" extrusionOk="0">
                    <a:moveTo>
                      <a:pt x="321" y="0"/>
                    </a:moveTo>
                    <a:cubicBezTo>
                      <a:pt x="144" y="0"/>
                      <a:pt x="1" y="143"/>
                      <a:pt x="1" y="320"/>
                    </a:cubicBezTo>
                    <a:cubicBezTo>
                      <a:pt x="1" y="498"/>
                      <a:pt x="144" y="641"/>
                      <a:pt x="321" y="641"/>
                    </a:cubicBezTo>
                    <a:cubicBezTo>
                      <a:pt x="498" y="641"/>
                      <a:pt x="641" y="498"/>
                      <a:pt x="641" y="320"/>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7" name="Google Shape;4747;p9"/>
              <p:cNvSpPr/>
              <p:nvPr/>
            </p:nvSpPr>
            <p:spPr>
              <a:xfrm>
                <a:off x="3133400" y="3952975"/>
                <a:ext cx="15125" cy="6550"/>
              </a:xfrm>
              <a:custGeom>
                <a:avLst/>
                <a:gdLst/>
                <a:ahLst/>
                <a:cxnLst/>
                <a:rect l="l" t="t" r="r" b="b"/>
                <a:pathLst>
                  <a:path w="605" h="262" extrusionOk="0">
                    <a:moveTo>
                      <a:pt x="1" y="1"/>
                    </a:moveTo>
                    <a:lnTo>
                      <a:pt x="1" y="1"/>
                    </a:lnTo>
                    <a:cubicBezTo>
                      <a:pt x="29" y="151"/>
                      <a:pt x="159" y="261"/>
                      <a:pt x="316" y="261"/>
                    </a:cubicBezTo>
                    <a:cubicBezTo>
                      <a:pt x="445" y="261"/>
                      <a:pt x="557" y="184"/>
                      <a:pt x="605" y="73"/>
                    </a:cubicBezTo>
                    <a:cubicBezTo>
                      <a:pt x="406" y="46"/>
                      <a:pt x="204" y="20"/>
                      <a:pt x="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8" name="Google Shape;4748;p9"/>
              <p:cNvSpPr/>
              <p:nvPr/>
            </p:nvSpPr>
            <p:spPr>
              <a:xfrm>
                <a:off x="3094125" y="4113475"/>
                <a:ext cx="16175" cy="16050"/>
              </a:xfrm>
              <a:custGeom>
                <a:avLst/>
                <a:gdLst/>
                <a:ahLst/>
                <a:cxnLst/>
                <a:rect l="l" t="t" r="r" b="b"/>
                <a:pathLst>
                  <a:path w="647" h="642" extrusionOk="0">
                    <a:moveTo>
                      <a:pt x="324" y="1"/>
                    </a:moveTo>
                    <a:cubicBezTo>
                      <a:pt x="322" y="1"/>
                      <a:pt x="320" y="1"/>
                      <a:pt x="318" y="1"/>
                    </a:cubicBezTo>
                    <a:cubicBezTo>
                      <a:pt x="140" y="4"/>
                      <a:pt x="0" y="150"/>
                      <a:pt x="3" y="328"/>
                    </a:cubicBezTo>
                    <a:cubicBezTo>
                      <a:pt x="8" y="502"/>
                      <a:pt x="151" y="641"/>
                      <a:pt x="324" y="641"/>
                    </a:cubicBezTo>
                    <a:cubicBezTo>
                      <a:pt x="326" y="641"/>
                      <a:pt x="328" y="641"/>
                      <a:pt x="330" y="641"/>
                    </a:cubicBezTo>
                    <a:cubicBezTo>
                      <a:pt x="506" y="638"/>
                      <a:pt x="646" y="492"/>
                      <a:pt x="643" y="314"/>
                    </a:cubicBezTo>
                    <a:cubicBezTo>
                      <a:pt x="640" y="140"/>
                      <a:pt x="497" y="1"/>
                      <a:pt x="324"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9" name="Google Shape;4749;p9"/>
              <p:cNvSpPr/>
              <p:nvPr/>
            </p:nvSpPr>
            <p:spPr>
              <a:xfrm>
                <a:off x="3094125" y="4079500"/>
                <a:ext cx="16175" cy="16000"/>
              </a:xfrm>
              <a:custGeom>
                <a:avLst/>
                <a:gdLst/>
                <a:ahLst/>
                <a:cxnLst/>
                <a:rect l="l" t="t" r="r" b="b"/>
                <a:pathLst>
                  <a:path w="647" h="640" extrusionOk="0">
                    <a:moveTo>
                      <a:pt x="326" y="1"/>
                    </a:moveTo>
                    <a:cubicBezTo>
                      <a:pt x="323" y="1"/>
                      <a:pt x="321" y="1"/>
                      <a:pt x="318" y="1"/>
                    </a:cubicBezTo>
                    <a:cubicBezTo>
                      <a:pt x="140" y="4"/>
                      <a:pt x="0" y="150"/>
                      <a:pt x="3" y="326"/>
                    </a:cubicBezTo>
                    <a:cubicBezTo>
                      <a:pt x="7" y="500"/>
                      <a:pt x="149" y="640"/>
                      <a:pt x="322" y="640"/>
                    </a:cubicBezTo>
                    <a:cubicBezTo>
                      <a:pt x="325" y="640"/>
                      <a:pt x="327" y="640"/>
                      <a:pt x="330" y="640"/>
                    </a:cubicBezTo>
                    <a:cubicBezTo>
                      <a:pt x="506" y="637"/>
                      <a:pt x="646" y="490"/>
                      <a:pt x="643" y="314"/>
                    </a:cubicBezTo>
                    <a:cubicBezTo>
                      <a:pt x="640" y="141"/>
                      <a:pt x="499" y="1"/>
                      <a:pt x="326"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0" name="Google Shape;4750;p9"/>
              <p:cNvSpPr/>
              <p:nvPr/>
            </p:nvSpPr>
            <p:spPr>
              <a:xfrm>
                <a:off x="3094225" y="4147550"/>
                <a:ext cx="16025" cy="16025"/>
              </a:xfrm>
              <a:custGeom>
                <a:avLst/>
                <a:gdLst/>
                <a:ahLst/>
                <a:cxnLst/>
                <a:rect l="l" t="t" r="r" b="b"/>
                <a:pathLst>
                  <a:path w="641" h="641" extrusionOk="0">
                    <a:moveTo>
                      <a:pt x="321" y="0"/>
                    </a:moveTo>
                    <a:cubicBezTo>
                      <a:pt x="144" y="0"/>
                      <a:pt x="1" y="143"/>
                      <a:pt x="1" y="319"/>
                    </a:cubicBezTo>
                    <a:cubicBezTo>
                      <a:pt x="1" y="497"/>
                      <a:pt x="144" y="640"/>
                      <a:pt x="321" y="640"/>
                    </a:cubicBezTo>
                    <a:cubicBezTo>
                      <a:pt x="498" y="640"/>
                      <a:pt x="641" y="497"/>
                      <a:pt x="641" y="319"/>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1" name="Google Shape;4751;p9"/>
              <p:cNvSpPr/>
              <p:nvPr/>
            </p:nvSpPr>
            <p:spPr>
              <a:xfrm>
                <a:off x="3094225" y="4215525"/>
                <a:ext cx="16025" cy="16050"/>
              </a:xfrm>
              <a:custGeom>
                <a:avLst/>
                <a:gdLst/>
                <a:ahLst/>
                <a:cxnLst/>
                <a:rect l="l" t="t" r="r" b="b"/>
                <a:pathLst>
                  <a:path w="641" h="642" extrusionOk="0">
                    <a:moveTo>
                      <a:pt x="321" y="1"/>
                    </a:moveTo>
                    <a:cubicBezTo>
                      <a:pt x="144" y="1"/>
                      <a:pt x="1" y="144"/>
                      <a:pt x="1" y="320"/>
                    </a:cubicBezTo>
                    <a:cubicBezTo>
                      <a:pt x="1" y="498"/>
                      <a:pt x="144" y="641"/>
                      <a:pt x="321" y="641"/>
                    </a:cubicBezTo>
                    <a:cubicBezTo>
                      <a:pt x="498" y="641"/>
                      <a:pt x="641" y="498"/>
                      <a:pt x="641" y="320"/>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2" name="Google Shape;4752;p9"/>
              <p:cNvSpPr/>
              <p:nvPr/>
            </p:nvSpPr>
            <p:spPr>
              <a:xfrm>
                <a:off x="3094225" y="4249500"/>
                <a:ext cx="16025" cy="16050"/>
              </a:xfrm>
              <a:custGeom>
                <a:avLst/>
                <a:gdLst/>
                <a:ahLst/>
                <a:cxnLst/>
                <a:rect l="l" t="t" r="r" b="b"/>
                <a:pathLst>
                  <a:path w="641" h="642" extrusionOk="0">
                    <a:moveTo>
                      <a:pt x="321" y="1"/>
                    </a:moveTo>
                    <a:cubicBezTo>
                      <a:pt x="144" y="1"/>
                      <a:pt x="1" y="144"/>
                      <a:pt x="1" y="322"/>
                    </a:cubicBezTo>
                    <a:cubicBezTo>
                      <a:pt x="1" y="498"/>
                      <a:pt x="144" y="641"/>
                      <a:pt x="321" y="641"/>
                    </a:cubicBezTo>
                    <a:cubicBezTo>
                      <a:pt x="498" y="641"/>
                      <a:pt x="641" y="498"/>
                      <a:pt x="641" y="322"/>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3" name="Google Shape;4753;p9"/>
              <p:cNvSpPr/>
              <p:nvPr/>
            </p:nvSpPr>
            <p:spPr>
              <a:xfrm>
                <a:off x="3133250" y="4487550"/>
                <a:ext cx="16025" cy="16025"/>
              </a:xfrm>
              <a:custGeom>
                <a:avLst/>
                <a:gdLst/>
                <a:ahLst/>
                <a:cxnLst/>
                <a:rect l="l" t="t" r="r" b="b"/>
                <a:pathLst>
                  <a:path w="641"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4" name="Google Shape;4754;p9"/>
              <p:cNvSpPr/>
              <p:nvPr/>
            </p:nvSpPr>
            <p:spPr>
              <a:xfrm>
                <a:off x="3094225" y="4283525"/>
                <a:ext cx="16025" cy="16025"/>
              </a:xfrm>
              <a:custGeom>
                <a:avLst/>
                <a:gdLst/>
                <a:ahLst/>
                <a:cxnLst/>
                <a:rect l="l" t="t" r="r" b="b"/>
                <a:pathLst>
                  <a:path w="641" h="641" extrusionOk="0">
                    <a:moveTo>
                      <a:pt x="321" y="1"/>
                    </a:moveTo>
                    <a:cubicBezTo>
                      <a:pt x="144" y="1"/>
                      <a:pt x="1" y="144"/>
                      <a:pt x="1" y="320"/>
                    </a:cubicBezTo>
                    <a:cubicBezTo>
                      <a:pt x="1" y="496"/>
                      <a:pt x="144" y="641"/>
                      <a:pt x="321" y="641"/>
                    </a:cubicBezTo>
                    <a:cubicBezTo>
                      <a:pt x="498" y="641"/>
                      <a:pt x="641" y="496"/>
                      <a:pt x="641" y="320"/>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5" name="Google Shape;4755;p9"/>
              <p:cNvSpPr/>
              <p:nvPr/>
            </p:nvSpPr>
            <p:spPr>
              <a:xfrm>
                <a:off x="3094225" y="4181525"/>
                <a:ext cx="16025" cy="16025"/>
              </a:xfrm>
              <a:custGeom>
                <a:avLst/>
                <a:gdLst/>
                <a:ahLst/>
                <a:cxnLst/>
                <a:rect l="l" t="t" r="r" b="b"/>
                <a:pathLst>
                  <a:path w="641" h="641" extrusionOk="0">
                    <a:moveTo>
                      <a:pt x="321" y="0"/>
                    </a:moveTo>
                    <a:cubicBezTo>
                      <a:pt x="144" y="0"/>
                      <a:pt x="1" y="143"/>
                      <a:pt x="1" y="321"/>
                    </a:cubicBezTo>
                    <a:cubicBezTo>
                      <a:pt x="1" y="497"/>
                      <a:pt x="144" y="641"/>
                      <a:pt x="321" y="641"/>
                    </a:cubicBezTo>
                    <a:cubicBezTo>
                      <a:pt x="498" y="641"/>
                      <a:pt x="641" y="497"/>
                      <a:pt x="641" y="321"/>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6" name="Google Shape;4756;p9"/>
              <p:cNvSpPr/>
              <p:nvPr/>
            </p:nvSpPr>
            <p:spPr>
              <a:xfrm>
                <a:off x="3133250" y="4317500"/>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7" name="Google Shape;4757;p9"/>
              <p:cNvSpPr/>
              <p:nvPr/>
            </p:nvSpPr>
            <p:spPr>
              <a:xfrm>
                <a:off x="3133250" y="4351475"/>
                <a:ext cx="16025" cy="16050"/>
              </a:xfrm>
              <a:custGeom>
                <a:avLst/>
                <a:gdLst/>
                <a:ahLst/>
                <a:cxnLst/>
                <a:rect l="l" t="t" r="r" b="b"/>
                <a:pathLst>
                  <a:path w="641"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8" name="Google Shape;4758;p9"/>
              <p:cNvSpPr/>
              <p:nvPr/>
            </p:nvSpPr>
            <p:spPr>
              <a:xfrm>
                <a:off x="3133250" y="4283525"/>
                <a:ext cx="16025" cy="16025"/>
              </a:xfrm>
              <a:custGeom>
                <a:avLst/>
                <a:gdLst/>
                <a:ahLst/>
                <a:cxnLst/>
                <a:rect l="l" t="t" r="r" b="b"/>
                <a:pathLst>
                  <a:path w="641"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9" name="Google Shape;4759;p9"/>
              <p:cNvSpPr/>
              <p:nvPr/>
            </p:nvSpPr>
            <p:spPr>
              <a:xfrm>
                <a:off x="3133250" y="4385500"/>
                <a:ext cx="16025" cy="16025"/>
              </a:xfrm>
              <a:custGeom>
                <a:avLst/>
                <a:gdLst/>
                <a:ahLst/>
                <a:cxnLst/>
                <a:rect l="l" t="t" r="r" b="b"/>
                <a:pathLst>
                  <a:path w="641"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0" name="Google Shape;4760;p9"/>
              <p:cNvSpPr/>
              <p:nvPr/>
            </p:nvSpPr>
            <p:spPr>
              <a:xfrm>
                <a:off x="3133250" y="4453525"/>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1" name="Google Shape;4761;p9"/>
              <p:cNvSpPr/>
              <p:nvPr/>
            </p:nvSpPr>
            <p:spPr>
              <a:xfrm>
                <a:off x="3133250" y="4419550"/>
                <a:ext cx="16025" cy="16025"/>
              </a:xfrm>
              <a:custGeom>
                <a:avLst/>
                <a:gdLst/>
                <a:ahLst/>
                <a:cxnLst/>
                <a:rect l="l" t="t" r="r" b="b"/>
                <a:pathLst>
                  <a:path w="641"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2" name="Google Shape;4762;p9"/>
              <p:cNvSpPr/>
              <p:nvPr/>
            </p:nvSpPr>
            <p:spPr>
              <a:xfrm>
                <a:off x="3133250" y="4249500"/>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3" name="Google Shape;4763;p9"/>
              <p:cNvSpPr/>
              <p:nvPr/>
            </p:nvSpPr>
            <p:spPr>
              <a:xfrm>
                <a:off x="3133250" y="4045525"/>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4" name="Google Shape;4764;p9"/>
              <p:cNvSpPr/>
              <p:nvPr/>
            </p:nvSpPr>
            <p:spPr>
              <a:xfrm>
                <a:off x="3133250" y="3977500"/>
                <a:ext cx="16025" cy="16025"/>
              </a:xfrm>
              <a:custGeom>
                <a:avLst/>
                <a:gdLst/>
                <a:ahLst/>
                <a:cxnLst/>
                <a:rect l="l" t="t" r="r" b="b"/>
                <a:pathLst>
                  <a:path w="641"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5" name="Google Shape;4765;p9"/>
              <p:cNvSpPr/>
              <p:nvPr/>
            </p:nvSpPr>
            <p:spPr>
              <a:xfrm>
                <a:off x="3133250" y="4079550"/>
                <a:ext cx="16025" cy="16025"/>
              </a:xfrm>
              <a:custGeom>
                <a:avLst/>
                <a:gdLst/>
                <a:ahLst/>
                <a:cxnLst/>
                <a:rect l="l" t="t" r="r" b="b"/>
                <a:pathLst>
                  <a:path w="641" h="641" extrusionOk="0">
                    <a:moveTo>
                      <a:pt x="322" y="0"/>
                    </a:moveTo>
                    <a:cubicBezTo>
                      <a:pt x="144" y="0"/>
                      <a:pt x="1" y="143"/>
                      <a:pt x="1" y="320"/>
                    </a:cubicBezTo>
                    <a:cubicBezTo>
                      <a:pt x="1" y="496"/>
                      <a:pt x="144" y="641"/>
                      <a:pt x="322" y="641"/>
                    </a:cubicBezTo>
                    <a:cubicBezTo>
                      <a:pt x="498" y="641"/>
                      <a:pt x="641" y="496"/>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6" name="Google Shape;4766;p9"/>
              <p:cNvSpPr/>
              <p:nvPr/>
            </p:nvSpPr>
            <p:spPr>
              <a:xfrm>
                <a:off x="3211300" y="4385500"/>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7" name="Google Shape;4767;p9"/>
              <p:cNvSpPr/>
              <p:nvPr/>
            </p:nvSpPr>
            <p:spPr>
              <a:xfrm>
                <a:off x="3133250" y="4215525"/>
                <a:ext cx="16025" cy="16050"/>
              </a:xfrm>
              <a:custGeom>
                <a:avLst/>
                <a:gdLst/>
                <a:ahLst/>
                <a:cxnLst/>
                <a:rect l="l" t="t" r="r" b="b"/>
                <a:pathLst>
                  <a:path w="641"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8" name="Google Shape;4768;p9"/>
              <p:cNvSpPr/>
              <p:nvPr/>
            </p:nvSpPr>
            <p:spPr>
              <a:xfrm>
                <a:off x="3133250" y="4113525"/>
                <a:ext cx="16025" cy="16025"/>
              </a:xfrm>
              <a:custGeom>
                <a:avLst/>
                <a:gdLst/>
                <a:ahLst/>
                <a:cxnLst/>
                <a:rect l="l" t="t" r="r" b="b"/>
                <a:pathLst>
                  <a:path w="641"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9" name="Google Shape;4769;p9"/>
              <p:cNvSpPr/>
              <p:nvPr/>
            </p:nvSpPr>
            <p:spPr>
              <a:xfrm>
                <a:off x="3133250" y="4181525"/>
                <a:ext cx="16025" cy="16025"/>
              </a:xfrm>
              <a:custGeom>
                <a:avLst/>
                <a:gdLst/>
                <a:ahLst/>
                <a:cxnLst/>
                <a:rect l="l" t="t" r="r" b="b"/>
                <a:pathLst>
                  <a:path w="641"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0" name="Google Shape;4770;p9"/>
              <p:cNvSpPr/>
              <p:nvPr/>
            </p:nvSpPr>
            <p:spPr>
              <a:xfrm>
                <a:off x="3133250" y="4147550"/>
                <a:ext cx="16025" cy="16025"/>
              </a:xfrm>
              <a:custGeom>
                <a:avLst/>
                <a:gdLst/>
                <a:ahLst/>
                <a:cxnLst/>
                <a:rect l="l" t="t" r="r" b="b"/>
                <a:pathLst>
                  <a:path w="641"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1" name="Google Shape;4771;p9"/>
              <p:cNvSpPr/>
              <p:nvPr/>
            </p:nvSpPr>
            <p:spPr>
              <a:xfrm>
                <a:off x="3367450" y="4419550"/>
                <a:ext cx="16025" cy="16025"/>
              </a:xfrm>
              <a:custGeom>
                <a:avLst/>
                <a:gdLst/>
                <a:ahLst/>
                <a:cxnLst/>
                <a:rect l="l" t="t" r="r" b="b"/>
                <a:pathLst>
                  <a:path w="641" h="641" extrusionOk="0">
                    <a:moveTo>
                      <a:pt x="320" y="1"/>
                    </a:moveTo>
                    <a:cubicBezTo>
                      <a:pt x="143" y="1"/>
                      <a:pt x="0" y="144"/>
                      <a:pt x="0" y="320"/>
                    </a:cubicBezTo>
                    <a:cubicBezTo>
                      <a:pt x="0" y="498"/>
                      <a:pt x="143"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2" name="Google Shape;4772;p9"/>
              <p:cNvSpPr/>
              <p:nvPr/>
            </p:nvSpPr>
            <p:spPr>
              <a:xfrm>
                <a:off x="3328375"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3" name="Google Shape;4773;p9"/>
              <p:cNvSpPr/>
              <p:nvPr/>
            </p:nvSpPr>
            <p:spPr>
              <a:xfrm>
                <a:off x="3328375"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4" name="Google Shape;4774;p9"/>
              <p:cNvSpPr/>
              <p:nvPr/>
            </p:nvSpPr>
            <p:spPr>
              <a:xfrm>
                <a:off x="3328375"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5" name="Google Shape;4775;p9"/>
              <p:cNvSpPr/>
              <p:nvPr/>
            </p:nvSpPr>
            <p:spPr>
              <a:xfrm>
                <a:off x="3328375"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6" name="Google Shape;4776;p9"/>
              <p:cNvSpPr/>
              <p:nvPr/>
            </p:nvSpPr>
            <p:spPr>
              <a:xfrm>
                <a:off x="3328375"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7" name="Google Shape;4777;p9"/>
              <p:cNvSpPr/>
              <p:nvPr/>
            </p:nvSpPr>
            <p:spPr>
              <a:xfrm>
                <a:off x="3328375"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8" name="Google Shape;4778;p9"/>
              <p:cNvSpPr/>
              <p:nvPr/>
            </p:nvSpPr>
            <p:spPr>
              <a:xfrm>
                <a:off x="3328375"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9" name="Google Shape;4779;p9"/>
              <p:cNvSpPr/>
              <p:nvPr/>
            </p:nvSpPr>
            <p:spPr>
              <a:xfrm>
                <a:off x="3328375"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0" name="Google Shape;4780;p9"/>
              <p:cNvSpPr/>
              <p:nvPr/>
            </p:nvSpPr>
            <p:spPr>
              <a:xfrm>
                <a:off x="3289350"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1" name="Google Shape;4781;p9"/>
              <p:cNvSpPr/>
              <p:nvPr/>
            </p:nvSpPr>
            <p:spPr>
              <a:xfrm>
                <a:off x="3289350" y="4487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2" name="Google Shape;4782;p9"/>
              <p:cNvSpPr/>
              <p:nvPr/>
            </p:nvSpPr>
            <p:spPr>
              <a:xfrm>
                <a:off x="3289350"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3" name="Google Shape;4783;p9"/>
              <p:cNvSpPr/>
              <p:nvPr/>
            </p:nvSpPr>
            <p:spPr>
              <a:xfrm>
                <a:off x="3289350"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4" name="Google Shape;4784;p9"/>
              <p:cNvSpPr/>
              <p:nvPr/>
            </p:nvSpPr>
            <p:spPr>
              <a:xfrm>
                <a:off x="3289350"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5" name="Google Shape;4785;p9"/>
              <p:cNvSpPr/>
              <p:nvPr/>
            </p:nvSpPr>
            <p:spPr>
              <a:xfrm>
                <a:off x="3328375" y="4079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6" name="Google Shape;4786;p9"/>
              <p:cNvSpPr/>
              <p:nvPr/>
            </p:nvSpPr>
            <p:spPr>
              <a:xfrm>
                <a:off x="3328375" y="4113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7" name="Google Shape;4787;p9"/>
              <p:cNvSpPr/>
              <p:nvPr/>
            </p:nvSpPr>
            <p:spPr>
              <a:xfrm>
                <a:off x="3328375" y="4047150"/>
                <a:ext cx="14125" cy="14425"/>
              </a:xfrm>
              <a:custGeom>
                <a:avLst/>
                <a:gdLst/>
                <a:ahLst/>
                <a:cxnLst/>
                <a:rect l="l" t="t" r="r" b="b"/>
                <a:pathLst>
                  <a:path w="565" h="577" extrusionOk="0">
                    <a:moveTo>
                      <a:pt x="129" y="0"/>
                    </a:moveTo>
                    <a:cubicBezTo>
                      <a:pt x="52" y="58"/>
                      <a:pt x="1" y="151"/>
                      <a:pt x="1" y="257"/>
                    </a:cubicBezTo>
                    <a:cubicBezTo>
                      <a:pt x="1" y="433"/>
                      <a:pt x="144" y="576"/>
                      <a:pt x="322" y="576"/>
                    </a:cubicBezTo>
                    <a:cubicBezTo>
                      <a:pt x="420" y="576"/>
                      <a:pt x="506" y="531"/>
                      <a:pt x="564" y="462"/>
                    </a:cubicBezTo>
                    <a:cubicBezTo>
                      <a:pt x="423" y="305"/>
                      <a:pt x="278" y="151"/>
                      <a:pt x="129"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8" name="Google Shape;4788;p9"/>
              <p:cNvSpPr/>
              <p:nvPr/>
            </p:nvSpPr>
            <p:spPr>
              <a:xfrm>
                <a:off x="3328375"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9" name="Google Shape;4789;p9"/>
              <p:cNvSpPr/>
              <p:nvPr/>
            </p:nvSpPr>
            <p:spPr>
              <a:xfrm>
                <a:off x="3367450" y="4385500"/>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0" name="Google Shape;4790;p9"/>
              <p:cNvSpPr/>
              <p:nvPr/>
            </p:nvSpPr>
            <p:spPr>
              <a:xfrm>
                <a:off x="3406475" y="4182050"/>
                <a:ext cx="9525" cy="15500"/>
              </a:xfrm>
              <a:custGeom>
                <a:avLst/>
                <a:gdLst/>
                <a:ahLst/>
                <a:cxnLst/>
                <a:rect l="l" t="t" r="r" b="b"/>
                <a:pathLst>
                  <a:path w="381" h="620" extrusionOk="0">
                    <a:moveTo>
                      <a:pt x="213" y="0"/>
                    </a:moveTo>
                    <a:cubicBezTo>
                      <a:pt x="89" y="44"/>
                      <a:pt x="0" y="160"/>
                      <a:pt x="0" y="300"/>
                    </a:cubicBezTo>
                    <a:cubicBezTo>
                      <a:pt x="0" y="476"/>
                      <a:pt x="143" y="620"/>
                      <a:pt x="320" y="620"/>
                    </a:cubicBezTo>
                    <a:cubicBezTo>
                      <a:pt x="341" y="620"/>
                      <a:pt x="360" y="618"/>
                      <a:pt x="380" y="614"/>
                    </a:cubicBezTo>
                    <a:cubicBezTo>
                      <a:pt x="330" y="407"/>
                      <a:pt x="275" y="202"/>
                      <a:pt x="213"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1" name="Google Shape;4791;p9"/>
              <p:cNvSpPr/>
              <p:nvPr/>
            </p:nvSpPr>
            <p:spPr>
              <a:xfrm>
                <a:off x="3367450" y="4351475"/>
                <a:ext cx="16025" cy="16050"/>
              </a:xfrm>
              <a:custGeom>
                <a:avLst/>
                <a:gdLst/>
                <a:ahLst/>
                <a:cxnLst/>
                <a:rect l="l" t="t" r="r" b="b"/>
                <a:pathLst>
                  <a:path w="641" h="642" extrusionOk="0">
                    <a:moveTo>
                      <a:pt x="320" y="1"/>
                    </a:moveTo>
                    <a:cubicBezTo>
                      <a:pt x="143" y="1"/>
                      <a:pt x="0" y="145"/>
                      <a:pt x="0" y="322"/>
                    </a:cubicBezTo>
                    <a:cubicBezTo>
                      <a:pt x="0" y="498"/>
                      <a:pt x="143"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2" name="Google Shape;4792;p9"/>
              <p:cNvSpPr/>
              <p:nvPr/>
            </p:nvSpPr>
            <p:spPr>
              <a:xfrm>
                <a:off x="3094125" y="4045500"/>
                <a:ext cx="16175" cy="16025"/>
              </a:xfrm>
              <a:custGeom>
                <a:avLst/>
                <a:gdLst/>
                <a:ahLst/>
                <a:cxnLst/>
                <a:rect l="l" t="t" r="r" b="b"/>
                <a:pathLst>
                  <a:path w="647" h="641" extrusionOk="0">
                    <a:moveTo>
                      <a:pt x="324" y="0"/>
                    </a:moveTo>
                    <a:cubicBezTo>
                      <a:pt x="322" y="0"/>
                      <a:pt x="320" y="0"/>
                      <a:pt x="318" y="0"/>
                    </a:cubicBezTo>
                    <a:cubicBezTo>
                      <a:pt x="140" y="3"/>
                      <a:pt x="0" y="149"/>
                      <a:pt x="3" y="327"/>
                    </a:cubicBezTo>
                    <a:cubicBezTo>
                      <a:pt x="8" y="502"/>
                      <a:pt x="151" y="641"/>
                      <a:pt x="324" y="641"/>
                    </a:cubicBezTo>
                    <a:cubicBezTo>
                      <a:pt x="326" y="641"/>
                      <a:pt x="328" y="641"/>
                      <a:pt x="330" y="641"/>
                    </a:cubicBezTo>
                    <a:cubicBezTo>
                      <a:pt x="506" y="638"/>
                      <a:pt x="646" y="491"/>
                      <a:pt x="643" y="314"/>
                    </a:cubicBezTo>
                    <a:cubicBezTo>
                      <a:pt x="640" y="139"/>
                      <a:pt x="497" y="0"/>
                      <a:pt x="324"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3" name="Google Shape;4793;p9"/>
              <p:cNvSpPr/>
              <p:nvPr/>
            </p:nvSpPr>
            <p:spPr>
              <a:xfrm>
                <a:off x="3406475" y="4215525"/>
                <a:ext cx="15275" cy="16050"/>
              </a:xfrm>
              <a:custGeom>
                <a:avLst/>
                <a:gdLst/>
                <a:ahLst/>
                <a:cxnLst/>
                <a:rect l="l" t="t" r="r" b="b"/>
                <a:pathLst>
                  <a:path w="611" h="642" extrusionOk="0">
                    <a:moveTo>
                      <a:pt x="320" y="1"/>
                    </a:moveTo>
                    <a:cubicBezTo>
                      <a:pt x="143" y="1"/>
                      <a:pt x="0" y="144"/>
                      <a:pt x="0" y="320"/>
                    </a:cubicBezTo>
                    <a:cubicBezTo>
                      <a:pt x="0" y="498"/>
                      <a:pt x="143" y="641"/>
                      <a:pt x="320" y="641"/>
                    </a:cubicBezTo>
                    <a:cubicBezTo>
                      <a:pt x="451" y="641"/>
                      <a:pt x="561" y="563"/>
                      <a:pt x="611" y="453"/>
                    </a:cubicBezTo>
                    <a:cubicBezTo>
                      <a:pt x="594" y="335"/>
                      <a:pt x="574" y="219"/>
                      <a:pt x="553" y="103"/>
                    </a:cubicBezTo>
                    <a:cubicBezTo>
                      <a:pt x="496" y="40"/>
                      <a:pt x="413"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4" name="Google Shape;4794;p9"/>
              <p:cNvSpPr/>
              <p:nvPr/>
            </p:nvSpPr>
            <p:spPr>
              <a:xfrm>
                <a:off x="3406475"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5" name="Google Shape;4795;p9"/>
              <p:cNvSpPr/>
              <p:nvPr/>
            </p:nvSpPr>
            <p:spPr>
              <a:xfrm>
                <a:off x="3406475"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6" name="Google Shape;4796;p9"/>
              <p:cNvSpPr/>
              <p:nvPr/>
            </p:nvSpPr>
            <p:spPr>
              <a:xfrm>
                <a:off x="3367450" y="4147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7" name="Google Shape;4797;p9"/>
              <p:cNvSpPr/>
              <p:nvPr/>
            </p:nvSpPr>
            <p:spPr>
              <a:xfrm>
                <a:off x="3367450" y="4181525"/>
                <a:ext cx="16025" cy="16025"/>
              </a:xfrm>
              <a:custGeom>
                <a:avLst/>
                <a:gdLst/>
                <a:ahLst/>
                <a:cxnLst/>
                <a:rect l="l" t="t" r="r" b="b"/>
                <a:pathLst>
                  <a:path w="641" h="641" extrusionOk="0">
                    <a:moveTo>
                      <a:pt x="320" y="0"/>
                    </a:moveTo>
                    <a:cubicBezTo>
                      <a:pt x="143" y="0"/>
                      <a:pt x="0" y="143"/>
                      <a:pt x="0" y="321"/>
                    </a:cubicBezTo>
                    <a:cubicBezTo>
                      <a:pt x="0" y="497"/>
                      <a:pt x="143"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8" name="Google Shape;4798;p9"/>
              <p:cNvSpPr/>
              <p:nvPr/>
            </p:nvSpPr>
            <p:spPr>
              <a:xfrm>
                <a:off x="3328375"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9" name="Google Shape;4799;p9"/>
              <p:cNvSpPr/>
              <p:nvPr/>
            </p:nvSpPr>
            <p:spPr>
              <a:xfrm>
                <a:off x="3367450" y="4317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0" name="Google Shape;4800;p9"/>
              <p:cNvSpPr/>
              <p:nvPr/>
            </p:nvSpPr>
            <p:spPr>
              <a:xfrm>
                <a:off x="3367450" y="4113525"/>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1" name="Google Shape;4801;p9"/>
              <p:cNvSpPr/>
              <p:nvPr/>
            </p:nvSpPr>
            <p:spPr>
              <a:xfrm>
                <a:off x="3367450" y="4215525"/>
                <a:ext cx="16025" cy="16050"/>
              </a:xfrm>
              <a:custGeom>
                <a:avLst/>
                <a:gdLst/>
                <a:ahLst/>
                <a:cxnLst/>
                <a:rect l="l" t="t" r="r" b="b"/>
                <a:pathLst>
                  <a:path w="641" h="642" extrusionOk="0">
                    <a:moveTo>
                      <a:pt x="320" y="1"/>
                    </a:moveTo>
                    <a:cubicBezTo>
                      <a:pt x="143" y="1"/>
                      <a:pt x="0" y="144"/>
                      <a:pt x="0" y="320"/>
                    </a:cubicBezTo>
                    <a:cubicBezTo>
                      <a:pt x="0" y="498"/>
                      <a:pt x="143"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2" name="Google Shape;4802;p9"/>
              <p:cNvSpPr/>
              <p:nvPr/>
            </p:nvSpPr>
            <p:spPr>
              <a:xfrm>
                <a:off x="3367450"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3" name="Google Shape;4803;p9"/>
              <p:cNvSpPr/>
              <p:nvPr/>
            </p:nvSpPr>
            <p:spPr>
              <a:xfrm>
                <a:off x="3367450"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4" name="Google Shape;4804;p9"/>
              <p:cNvSpPr/>
              <p:nvPr/>
            </p:nvSpPr>
            <p:spPr>
              <a:xfrm>
                <a:off x="3289350"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5" name="Google Shape;4805;p9"/>
              <p:cNvSpPr/>
              <p:nvPr/>
            </p:nvSpPr>
            <p:spPr>
              <a:xfrm>
                <a:off x="3250325" y="4181525"/>
                <a:ext cx="16050" cy="16025"/>
              </a:xfrm>
              <a:custGeom>
                <a:avLst/>
                <a:gdLst/>
                <a:ahLst/>
                <a:cxnLst/>
                <a:rect l="l" t="t" r="r" b="b"/>
                <a:pathLst>
                  <a:path w="642"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6" name="Google Shape;4806;p9"/>
              <p:cNvSpPr/>
              <p:nvPr/>
            </p:nvSpPr>
            <p:spPr>
              <a:xfrm>
                <a:off x="3250325" y="4079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7" name="Google Shape;4807;p9"/>
              <p:cNvSpPr/>
              <p:nvPr/>
            </p:nvSpPr>
            <p:spPr>
              <a:xfrm>
                <a:off x="3250325" y="4113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8" name="Google Shape;4808;p9"/>
              <p:cNvSpPr/>
              <p:nvPr/>
            </p:nvSpPr>
            <p:spPr>
              <a:xfrm>
                <a:off x="3250325" y="4147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9" name="Google Shape;4809;p9"/>
              <p:cNvSpPr/>
              <p:nvPr/>
            </p:nvSpPr>
            <p:spPr>
              <a:xfrm>
                <a:off x="3250325" y="4283525"/>
                <a:ext cx="16050" cy="16025"/>
              </a:xfrm>
              <a:custGeom>
                <a:avLst/>
                <a:gdLst/>
                <a:ahLst/>
                <a:cxnLst/>
                <a:rect l="l" t="t" r="r" b="b"/>
                <a:pathLst>
                  <a:path w="642"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0" name="Google Shape;4810;p9"/>
              <p:cNvSpPr/>
              <p:nvPr/>
            </p:nvSpPr>
            <p:spPr>
              <a:xfrm>
                <a:off x="3250325" y="4317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1" name="Google Shape;4811;p9"/>
              <p:cNvSpPr/>
              <p:nvPr/>
            </p:nvSpPr>
            <p:spPr>
              <a:xfrm>
                <a:off x="3250325" y="4249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2" name="Google Shape;4812;p9"/>
              <p:cNvSpPr/>
              <p:nvPr/>
            </p:nvSpPr>
            <p:spPr>
              <a:xfrm>
                <a:off x="3250325" y="4215525"/>
                <a:ext cx="16050" cy="16050"/>
              </a:xfrm>
              <a:custGeom>
                <a:avLst/>
                <a:gdLst/>
                <a:ahLst/>
                <a:cxnLst/>
                <a:rect l="l" t="t" r="r" b="b"/>
                <a:pathLst>
                  <a:path w="642"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3" name="Google Shape;4813;p9"/>
              <p:cNvSpPr/>
              <p:nvPr/>
            </p:nvSpPr>
            <p:spPr>
              <a:xfrm>
                <a:off x="3211300" y="4487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4" name="Google Shape;4814;p9"/>
              <p:cNvSpPr/>
              <p:nvPr/>
            </p:nvSpPr>
            <p:spPr>
              <a:xfrm>
                <a:off x="3211300" y="4555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5" name="Google Shape;4815;p9"/>
              <p:cNvSpPr/>
              <p:nvPr/>
            </p:nvSpPr>
            <p:spPr>
              <a:xfrm>
                <a:off x="3211300" y="4453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6" name="Google Shape;4816;p9"/>
              <p:cNvSpPr/>
              <p:nvPr/>
            </p:nvSpPr>
            <p:spPr>
              <a:xfrm>
                <a:off x="3211300" y="4521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7" name="Google Shape;4817;p9"/>
              <p:cNvSpPr/>
              <p:nvPr/>
            </p:nvSpPr>
            <p:spPr>
              <a:xfrm>
                <a:off x="3250325" y="4011475"/>
                <a:ext cx="16050" cy="16025"/>
              </a:xfrm>
              <a:custGeom>
                <a:avLst/>
                <a:gdLst/>
                <a:ahLst/>
                <a:cxnLst/>
                <a:rect l="l" t="t" r="r" b="b"/>
                <a:pathLst>
                  <a:path w="642" h="641" extrusionOk="0">
                    <a:moveTo>
                      <a:pt x="320" y="1"/>
                    </a:moveTo>
                    <a:cubicBezTo>
                      <a:pt x="144" y="1"/>
                      <a:pt x="1" y="144"/>
                      <a:pt x="1" y="321"/>
                    </a:cubicBezTo>
                    <a:cubicBezTo>
                      <a:pt x="1" y="498"/>
                      <a:pt x="144" y="641"/>
                      <a:pt x="320" y="641"/>
                    </a:cubicBezTo>
                    <a:cubicBezTo>
                      <a:pt x="498" y="641"/>
                      <a:pt x="641" y="498"/>
                      <a:pt x="641" y="321"/>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8" name="Google Shape;4818;p9"/>
              <p:cNvSpPr/>
              <p:nvPr/>
            </p:nvSpPr>
            <p:spPr>
              <a:xfrm>
                <a:off x="3250325" y="4045500"/>
                <a:ext cx="16050" cy="16025"/>
              </a:xfrm>
              <a:custGeom>
                <a:avLst/>
                <a:gdLst/>
                <a:ahLst/>
                <a:cxnLst/>
                <a:rect l="l" t="t" r="r" b="b"/>
                <a:pathLst>
                  <a:path w="642" h="641" extrusionOk="0">
                    <a:moveTo>
                      <a:pt x="320" y="0"/>
                    </a:moveTo>
                    <a:cubicBezTo>
                      <a:pt x="144" y="0"/>
                      <a:pt x="1" y="143"/>
                      <a:pt x="1" y="320"/>
                    </a:cubicBezTo>
                    <a:cubicBezTo>
                      <a:pt x="1" y="497"/>
                      <a:pt x="144" y="641"/>
                      <a:pt x="320" y="641"/>
                    </a:cubicBezTo>
                    <a:cubicBezTo>
                      <a:pt x="498" y="641"/>
                      <a:pt x="641" y="497"/>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9" name="Google Shape;4819;p9"/>
              <p:cNvSpPr/>
              <p:nvPr/>
            </p:nvSpPr>
            <p:spPr>
              <a:xfrm>
                <a:off x="3289350"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0" name="Google Shape;4820;p9"/>
              <p:cNvSpPr/>
              <p:nvPr/>
            </p:nvSpPr>
            <p:spPr>
              <a:xfrm>
                <a:off x="3289350"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1" name="Google Shape;4821;p9"/>
              <p:cNvSpPr/>
              <p:nvPr/>
            </p:nvSpPr>
            <p:spPr>
              <a:xfrm>
                <a:off x="3289350" y="4113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2" name="Google Shape;4822;p9"/>
              <p:cNvSpPr/>
              <p:nvPr/>
            </p:nvSpPr>
            <p:spPr>
              <a:xfrm>
                <a:off x="3289350"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3" name="Google Shape;4823;p9"/>
              <p:cNvSpPr/>
              <p:nvPr/>
            </p:nvSpPr>
            <p:spPr>
              <a:xfrm>
                <a:off x="3211300" y="4419550"/>
                <a:ext cx="16050" cy="16025"/>
              </a:xfrm>
              <a:custGeom>
                <a:avLst/>
                <a:gdLst/>
                <a:ahLst/>
                <a:cxnLst/>
                <a:rect l="l" t="t" r="r" b="b"/>
                <a:pathLst>
                  <a:path w="642"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4" name="Google Shape;4824;p9"/>
              <p:cNvSpPr/>
              <p:nvPr/>
            </p:nvSpPr>
            <p:spPr>
              <a:xfrm>
                <a:off x="3250325" y="4351475"/>
                <a:ext cx="16050" cy="16050"/>
              </a:xfrm>
              <a:custGeom>
                <a:avLst/>
                <a:gdLst/>
                <a:ahLst/>
                <a:cxnLst/>
                <a:rect l="l" t="t" r="r" b="b"/>
                <a:pathLst>
                  <a:path w="642"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5" name="Google Shape;4825;p9"/>
              <p:cNvSpPr/>
              <p:nvPr/>
            </p:nvSpPr>
            <p:spPr>
              <a:xfrm>
                <a:off x="3289350"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6" name="Google Shape;4826;p9"/>
              <p:cNvSpPr/>
              <p:nvPr/>
            </p:nvSpPr>
            <p:spPr>
              <a:xfrm>
                <a:off x="3289350"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7" name="Google Shape;4827;p9"/>
              <p:cNvSpPr/>
              <p:nvPr/>
            </p:nvSpPr>
            <p:spPr>
              <a:xfrm>
                <a:off x="3289350" y="4079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8" name="Google Shape;4828;p9"/>
              <p:cNvSpPr/>
              <p:nvPr/>
            </p:nvSpPr>
            <p:spPr>
              <a:xfrm>
                <a:off x="3250325" y="4419550"/>
                <a:ext cx="16050" cy="16025"/>
              </a:xfrm>
              <a:custGeom>
                <a:avLst/>
                <a:gdLst/>
                <a:ahLst/>
                <a:cxnLst/>
                <a:rect l="l" t="t" r="r" b="b"/>
                <a:pathLst>
                  <a:path w="642"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9" name="Google Shape;4829;p9"/>
              <p:cNvSpPr/>
              <p:nvPr/>
            </p:nvSpPr>
            <p:spPr>
              <a:xfrm>
                <a:off x="3250325" y="4385500"/>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0" name="Google Shape;4830;p9"/>
              <p:cNvSpPr/>
              <p:nvPr/>
            </p:nvSpPr>
            <p:spPr>
              <a:xfrm>
                <a:off x="3250325" y="4453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1" name="Google Shape;4831;p9"/>
              <p:cNvSpPr/>
              <p:nvPr/>
            </p:nvSpPr>
            <p:spPr>
              <a:xfrm>
                <a:off x="3289350" y="4013325"/>
                <a:ext cx="15275" cy="14175"/>
              </a:xfrm>
              <a:custGeom>
                <a:avLst/>
                <a:gdLst/>
                <a:ahLst/>
                <a:cxnLst/>
                <a:rect l="l" t="t" r="r" b="b"/>
                <a:pathLst>
                  <a:path w="611" h="567" extrusionOk="0">
                    <a:moveTo>
                      <a:pt x="118" y="0"/>
                    </a:moveTo>
                    <a:cubicBezTo>
                      <a:pt x="47" y="61"/>
                      <a:pt x="1" y="150"/>
                      <a:pt x="1" y="247"/>
                    </a:cubicBezTo>
                    <a:cubicBezTo>
                      <a:pt x="1" y="424"/>
                      <a:pt x="144" y="567"/>
                      <a:pt x="322" y="567"/>
                    </a:cubicBezTo>
                    <a:cubicBezTo>
                      <a:pt x="451" y="567"/>
                      <a:pt x="563" y="490"/>
                      <a:pt x="611" y="379"/>
                    </a:cubicBezTo>
                    <a:cubicBezTo>
                      <a:pt x="448" y="249"/>
                      <a:pt x="285" y="122"/>
                      <a:pt x="118"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2" name="Google Shape;4832;p9"/>
              <p:cNvSpPr/>
              <p:nvPr/>
            </p:nvSpPr>
            <p:spPr>
              <a:xfrm>
                <a:off x="3289350" y="4045500"/>
                <a:ext cx="16050" cy="16025"/>
              </a:xfrm>
              <a:custGeom>
                <a:avLst/>
                <a:gdLst/>
                <a:ahLst/>
                <a:cxnLst/>
                <a:rect l="l" t="t" r="r" b="b"/>
                <a:pathLst>
                  <a:path w="642" h="641" extrusionOk="0">
                    <a:moveTo>
                      <a:pt x="322" y="0"/>
                    </a:moveTo>
                    <a:cubicBezTo>
                      <a:pt x="144" y="0"/>
                      <a:pt x="1" y="143"/>
                      <a:pt x="1" y="320"/>
                    </a:cubicBezTo>
                    <a:cubicBezTo>
                      <a:pt x="1" y="497"/>
                      <a:pt x="144" y="641"/>
                      <a:pt x="322" y="641"/>
                    </a:cubicBezTo>
                    <a:cubicBezTo>
                      <a:pt x="498" y="641"/>
                      <a:pt x="641" y="497"/>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3" name="Google Shape;4833;p9"/>
              <p:cNvSpPr/>
              <p:nvPr/>
            </p:nvSpPr>
            <p:spPr>
              <a:xfrm>
                <a:off x="3250325" y="4521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4" name="Google Shape;4834;p9"/>
              <p:cNvSpPr/>
              <p:nvPr/>
            </p:nvSpPr>
            <p:spPr>
              <a:xfrm>
                <a:off x="3250325" y="4487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5" name="Google Shape;4835;p9"/>
              <p:cNvSpPr/>
              <p:nvPr/>
            </p:nvSpPr>
            <p:spPr>
              <a:xfrm>
                <a:off x="2899050" y="4453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6" name="Google Shape;4836;p9"/>
              <p:cNvSpPr/>
              <p:nvPr/>
            </p:nvSpPr>
            <p:spPr>
              <a:xfrm>
                <a:off x="2899050" y="4079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7" name="Google Shape;4837;p9"/>
              <p:cNvSpPr/>
              <p:nvPr/>
            </p:nvSpPr>
            <p:spPr>
              <a:xfrm>
                <a:off x="2862000" y="4047150"/>
                <a:ext cx="14100" cy="14425"/>
              </a:xfrm>
              <a:custGeom>
                <a:avLst/>
                <a:gdLst/>
                <a:ahLst/>
                <a:cxnLst/>
                <a:rect l="l" t="t" r="r" b="b"/>
                <a:pathLst>
                  <a:path w="564" h="577" extrusionOk="0">
                    <a:moveTo>
                      <a:pt x="436" y="0"/>
                    </a:moveTo>
                    <a:cubicBezTo>
                      <a:pt x="287" y="151"/>
                      <a:pt x="142" y="303"/>
                      <a:pt x="0" y="462"/>
                    </a:cubicBezTo>
                    <a:cubicBezTo>
                      <a:pt x="57" y="531"/>
                      <a:pt x="143" y="576"/>
                      <a:pt x="243" y="576"/>
                    </a:cubicBezTo>
                    <a:cubicBezTo>
                      <a:pt x="421" y="576"/>
                      <a:pt x="564" y="433"/>
                      <a:pt x="564" y="257"/>
                    </a:cubicBezTo>
                    <a:cubicBezTo>
                      <a:pt x="564" y="151"/>
                      <a:pt x="513" y="58"/>
                      <a:pt x="43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8" name="Google Shape;4838;p9"/>
              <p:cNvSpPr/>
              <p:nvPr/>
            </p:nvSpPr>
            <p:spPr>
              <a:xfrm>
                <a:off x="2899050" y="4045500"/>
                <a:ext cx="16050" cy="16025"/>
              </a:xfrm>
              <a:custGeom>
                <a:avLst/>
                <a:gdLst/>
                <a:ahLst/>
                <a:cxnLst/>
                <a:rect l="l" t="t" r="r" b="b"/>
                <a:pathLst>
                  <a:path w="642" h="641" extrusionOk="0">
                    <a:moveTo>
                      <a:pt x="320" y="0"/>
                    </a:moveTo>
                    <a:cubicBezTo>
                      <a:pt x="144" y="0"/>
                      <a:pt x="1" y="143"/>
                      <a:pt x="1" y="320"/>
                    </a:cubicBezTo>
                    <a:cubicBezTo>
                      <a:pt x="1" y="497"/>
                      <a:pt x="144" y="641"/>
                      <a:pt x="320" y="641"/>
                    </a:cubicBezTo>
                    <a:cubicBezTo>
                      <a:pt x="498" y="641"/>
                      <a:pt x="641" y="497"/>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9" name="Google Shape;4839;p9"/>
              <p:cNvSpPr/>
              <p:nvPr/>
            </p:nvSpPr>
            <p:spPr>
              <a:xfrm>
                <a:off x="2899050" y="4147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0" name="Google Shape;4840;p9"/>
              <p:cNvSpPr/>
              <p:nvPr/>
            </p:nvSpPr>
            <p:spPr>
              <a:xfrm>
                <a:off x="2899050" y="4113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1" name="Google Shape;4841;p9"/>
              <p:cNvSpPr/>
              <p:nvPr/>
            </p:nvSpPr>
            <p:spPr>
              <a:xfrm>
                <a:off x="2899050" y="4181525"/>
                <a:ext cx="16050" cy="16025"/>
              </a:xfrm>
              <a:custGeom>
                <a:avLst/>
                <a:gdLst/>
                <a:ahLst/>
                <a:cxnLst/>
                <a:rect l="l" t="t" r="r" b="b"/>
                <a:pathLst>
                  <a:path w="642"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2" name="Google Shape;4842;p9"/>
              <p:cNvSpPr/>
              <p:nvPr/>
            </p:nvSpPr>
            <p:spPr>
              <a:xfrm>
                <a:off x="2899050" y="4249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3" name="Google Shape;4843;p9"/>
              <p:cNvSpPr/>
              <p:nvPr/>
            </p:nvSpPr>
            <p:spPr>
              <a:xfrm>
                <a:off x="2899050" y="4215525"/>
                <a:ext cx="16050" cy="16050"/>
              </a:xfrm>
              <a:custGeom>
                <a:avLst/>
                <a:gdLst/>
                <a:ahLst/>
                <a:cxnLst/>
                <a:rect l="l" t="t" r="r" b="b"/>
                <a:pathLst>
                  <a:path w="642"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4" name="Google Shape;4844;p9"/>
              <p:cNvSpPr/>
              <p:nvPr/>
            </p:nvSpPr>
            <p:spPr>
              <a:xfrm>
                <a:off x="2860075" y="4385500"/>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5" name="Google Shape;4845;p9"/>
              <p:cNvSpPr/>
              <p:nvPr/>
            </p:nvSpPr>
            <p:spPr>
              <a:xfrm>
                <a:off x="2860075" y="4283525"/>
                <a:ext cx="16025" cy="16025"/>
              </a:xfrm>
              <a:custGeom>
                <a:avLst/>
                <a:gdLst/>
                <a:ahLst/>
                <a:cxnLst/>
                <a:rect l="l" t="t" r="r" b="b"/>
                <a:pathLst>
                  <a:path w="641" h="641" extrusionOk="0">
                    <a:moveTo>
                      <a:pt x="320" y="1"/>
                    </a:moveTo>
                    <a:cubicBezTo>
                      <a:pt x="144" y="1"/>
                      <a:pt x="0" y="144"/>
                      <a:pt x="0" y="320"/>
                    </a:cubicBezTo>
                    <a:cubicBezTo>
                      <a:pt x="0" y="496"/>
                      <a:pt x="144" y="641"/>
                      <a:pt x="320" y="641"/>
                    </a:cubicBezTo>
                    <a:cubicBezTo>
                      <a:pt x="498" y="641"/>
                      <a:pt x="641" y="496"/>
                      <a:pt x="641" y="320"/>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6" name="Google Shape;4846;p9"/>
              <p:cNvSpPr/>
              <p:nvPr/>
            </p:nvSpPr>
            <p:spPr>
              <a:xfrm>
                <a:off x="2860075" y="4317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7" name="Google Shape;4847;p9"/>
              <p:cNvSpPr/>
              <p:nvPr/>
            </p:nvSpPr>
            <p:spPr>
              <a:xfrm>
                <a:off x="2860075" y="4249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8" name="Google Shape;4848;p9"/>
              <p:cNvSpPr/>
              <p:nvPr/>
            </p:nvSpPr>
            <p:spPr>
              <a:xfrm>
                <a:off x="2899050" y="4283525"/>
                <a:ext cx="16050" cy="16025"/>
              </a:xfrm>
              <a:custGeom>
                <a:avLst/>
                <a:gdLst/>
                <a:ahLst/>
                <a:cxnLst/>
                <a:rect l="l" t="t" r="r" b="b"/>
                <a:pathLst>
                  <a:path w="642"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9" name="Google Shape;4849;p9"/>
              <p:cNvSpPr/>
              <p:nvPr/>
            </p:nvSpPr>
            <p:spPr>
              <a:xfrm>
                <a:off x="2860075" y="4453525"/>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0" name="Google Shape;4850;p9"/>
              <p:cNvSpPr/>
              <p:nvPr/>
            </p:nvSpPr>
            <p:spPr>
              <a:xfrm>
                <a:off x="2860075" y="4419550"/>
                <a:ext cx="16025" cy="16025"/>
              </a:xfrm>
              <a:custGeom>
                <a:avLst/>
                <a:gdLst/>
                <a:ahLst/>
                <a:cxnLst/>
                <a:rect l="l" t="t" r="r" b="b"/>
                <a:pathLst>
                  <a:path w="641" h="641" extrusionOk="0">
                    <a:moveTo>
                      <a:pt x="320" y="1"/>
                    </a:moveTo>
                    <a:cubicBezTo>
                      <a:pt x="144" y="1"/>
                      <a:pt x="0" y="144"/>
                      <a:pt x="0" y="320"/>
                    </a:cubicBezTo>
                    <a:cubicBezTo>
                      <a:pt x="0" y="498"/>
                      <a:pt x="144" y="641"/>
                      <a:pt x="320" y="641"/>
                    </a:cubicBezTo>
                    <a:cubicBezTo>
                      <a:pt x="498" y="641"/>
                      <a:pt x="641" y="498"/>
                      <a:pt x="641" y="320"/>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1" name="Google Shape;4851;p9"/>
              <p:cNvSpPr/>
              <p:nvPr/>
            </p:nvSpPr>
            <p:spPr>
              <a:xfrm>
                <a:off x="2860075" y="4351475"/>
                <a:ext cx="16025" cy="16050"/>
              </a:xfrm>
              <a:custGeom>
                <a:avLst/>
                <a:gdLst/>
                <a:ahLst/>
                <a:cxnLst/>
                <a:rect l="l" t="t" r="r" b="b"/>
                <a:pathLst>
                  <a:path w="641" h="642" extrusionOk="0">
                    <a:moveTo>
                      <a:pt x="320" y="1"/>
                    </a:moveTo>
                    <a:cubicBezTo>
                      <a:pt x="144" y="1"/>
                      <a:pt x="0" y="145"/>
                      <a:pt x="0" y="322"/>
                    </a:cubicBezTo>
                    <a:cubicBezTo>
                      <a:pt x="0" y="498"/>
                      <a:pt x="144" y="641"/>
                      <a:pt x="320" y="641"/>
                    </a:cubicBezTo>
                    <a:cubicBezTo>
                      <a:pt x="498" y="641"/>
                      <a:pt x="641" y="498"/>
                      <a:pt x="641" y="322"/>
                    </a:cubicBezTo>
                    <a:cubicBezTo>
                      <a:pt x="641" y="147"/>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2" name="Google Shape;4852;p9"/>
              <p:cNvSpPr/>
              <p:nvPr/>
            </p:nvSpPr>
            <p:spPr>
              <a:xfrm>
                <a:off x="2938075" y="4113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3" name="Google Shape;4853;p9"/>
              <p:cNvSpPr/>
              <p:nvPr/>
            </p:nvSpPr>
            <p:spPr>
              <a:xfrm>
                <a:off x="2938075"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4" name="Google Shape;4854;p9"/>
              <p:cNvSpPr/>
              <p:nvPr/>
            </p:nvSpPr>
            <p:spPr>
              <a:xfrm>
                <a:off x="2938075" y="4045500"/>
                <a:ext cx="16050" cy="16025"/>
              </a:xfrm>
              <a:custGeom>
                <a:avLst/>
                <a:gdLst/>
                <a:ahLst/>
                <a:cxnLst/>
                <a:rect l="l" t="t" r="r" b="b"/>
                <a:pathLst>
                  <a:path w="642" h="641" extrusionOk="0">
                    <a:moveTo>
                      <a:pt x="322" y="0"/>
                    </a:moveTo>
                    <a:cubicBezTo>
                      <a:pt x="144" y="0"/>
                      <a:pt x="1" y="143"/>
                      <a:pt x="1" y="320"/>
                    </a:cubicBezTo>
                    <a:cubicBezTo>
                      <a:pt x="1" y="497"/>
                      <a:pt x="144" y="641"/>
                      <a:pt x="322" y="641"/>
                    </a:cubicBezTo>
                    <a:cubicBezTo>
                      <a:pt x="498" y="641"/>
                      <a:pt x="641" y="497"/>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5" name="Google Shape;4855;p9"/>
              <p:cNvSpPr/>
              <p:nvPr/>
            </p:nvSpPr>
            <p:spPr>
              <a:xfrm>
                <a:off x="2938075" y="4079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6" name="Google Shape;4856;p9"/>
              <p:cNvSpPr/>
              <p:nvPr/>
            </p:nvSpPr>
            <p:spPr>
              <a:xfrm>
                <a:off x="2938075"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7" name="Google Shape;4857;p9"/>
              <p:cNvSpPr/>
              <p:nvPr/>
            </p:nvSpPr>
            <p:spPr>
              <a:xfrm>
                <a:off x="2938075"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8" name="Google Shape;4858;p9"/>
              <p:cNvSpPr/>
              <p:nvPr/>
            </p:nvSpPr>
            <p:spPr>
              <a:xfrm>
                <a:off x="2938075"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9" name="Google Shape;4859;p9"/>
              <p:cNvSpPr/>
              <p:nvPr/>
            </p:nvSpPr>
            <p:spPr>
              <a:xfrm>
                <a:off x="2899050" y="4351475"/>
                <a:ext cx="16050" cy="16050"/>
              </a:xfrm>
              <a:custGeom>
                <a:avLst/>
                <a:gdLst/>
                <a:ahLst/>
                <a:cxnLst/>
                <a:rect l="l" t="t" r="r" b="b"/>
                <a:pathLst>
                  <a:path w="642"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0" name="Google Shape;4860;p9"/>
              <p:cNvSpPr/>
              <p:nvPr/>
            </p:nvSpPr>
            <p:spPr>
              <a:xfrm>
                <a:off x="2899050" y="4419550"/>
                <a:ext cx="16050" cy="16025"/>
              </a:xfrm>
              <a:custGeom>
                <a:avLst/>
                <a:gdLst/>
                <a:ahLst/>
                <a:cxnLst/>
                <a:rect l="l" t="t" r="r" b="b"/>
                <a:pathLst>
                  <a:path w="642"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1" name="Google Shape;4861;p9"/>
              <p:cNvSpPr/>
              <p:nvPr/>
            </p:nvSpPr>
            <p:spPr>
              <a:xfrm>
                <a:off x="2899050" y="4385500"/>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2" name="Google Shape;4862;p9"/>
              <p:cNvSpPr/>
              <p:nvPr/>
            </p:nvSpPr>
            <p:spPr>
              <a:xfrm>
                <a:off x="2938075" y="4011475"/>
                <a:ext cx="16050" cy="16025"/>
              </a:xfrm>
              <a:custGeom>
                <a:avLst/>
                <a:gdLst/>
                <a:ahLst/>
                <a:cxnLst/>
                <a:rect l="l" t="t" r="r" b="b"/>
                <a:pathLst>
                  <a:path w="642" h="641" extrusionOk="0">
                    <a:moveTo>
                      <a:pt x="322" y="1"/>
                    </a:moveTo>
                    <a:cubicBezTo>
                      <a:pt x="144" y="1"/>
                      <a:pt x="1" y="144"/>
                      <a:pt x="1" y="321"/>
                    </a:cubicBezTo>
                    <a:cubicBezTo>
                      <a:pt x="1" y="498"/>
                      <a:pt x="144" y="641"/>
                      <a:pt x="322" y="641"/>
                    </a:cubicBezTo>
                    <a:cubicBezTo>
                      <a:pt x="498" y="641"/>
                      <a:pt x="641" y="498"/>
                      <a:pt x="641" y="321"/>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3" name="Google Shape;4863;p9"/>
              <p:cNvSpPr/>
              <p:nvPr/>
            </p:nvSpPr>
            <p:spPr>
              <a:xfrm>
                <a:off x="2899050" y="4317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4" name="Google Shape;4864;p9"/>
              <p:cNvSpPr/>
              <p:nvPr/>
            </p:nvSpPr>
            <p:spPr>
              <a:xfrm>
                <a:off x="2899050" y="4487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5" name="Google Shape;4865;p9"/>
              <p:cNvSpPr/>
              <p:nvPr/>
            </p:nvSpPr>
            <p:spPr>
              <a:xfrm>
                <a:off x="2860075" y="4215525"/>
                <a:ext cx="16025" cy="16050"/>
              </a:xfrm>
              <a:custGeom>
                <a:avLst/>
                <a:gdLst/>
                <a:ahLst/>
                <a:cxnLst/>
                <a:rect l="l" t="t" r="r" b="b"/>
                <a:pathLst>
                  <a:path w="641" h="642" extrusionOk="0">
                    <a:moveTo>
                      <a:pt x="320" y="1"/>
                    </a:moveTo>
                    <a:cubicBezTo>
                      <a:pt x="144" y="1"/>
                      <a:pt x="0" y="144"/>
                      <a:pt x="0" y="320"/>
                    </a:cubicBezTo>
                    <a:cubicBezTo>
                      <a:pt x="0" y="498"/>
                      <a:pt x="144" y="641"/>
                      <a:pt x="320" y="641"/>
                    </a:cubicBezTo>
                    <a:cubicBezTo>
                      <a:pt x="498" y="641"/>
                      <a:pt x="641" y="498"/>
                      <a:pt x="641" y="320"/>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6" name="Google Shape;4866;p9"/>
              <p:cNvSpPr/>
              <p:nvPr/>
            </p:nvSpPr>
            <p:spPr>
              <a:xfrm>
                <a:off x="2899825" y="4013325"/>
                <a:ext cx="15275" cy="14175"/>
              </a:xfrm>
              <a:custGeom>
                <a:avLst/>
                <a:gdLst/>
                <a:ahLst/>
                <a:cxnLst/>
                <a:rect l="l" t="t" r="r" b="b"/>
                <a:pathLst>
                  <a:path w="611" h="567" extrusionOk="0">
                    <a:moveTo>
                      <a:pt x="493" y="0"/>
                    </a:moveTo>
                    <a:cubicBezTo>
                      <a:pt x="325" y="122"/>
                      <a:pt x="161" y="249"/>
                      <a:pt x="0" y="379"/>
                    </a:cubicBezTo>
                    <a:cubicBezTo>
                      <a:pt x="51" y="490"/>
                      <a:pt x="161" y="567"/>
                      <a:pt x="289" y="567"/>
                    </a:cubicBezTo>
                    <a:cubicBezTo>
                      <a:pt x="467" y="567"/>
                      <a:pt x="610" y="424"/>
                      <a:pt x="610" y="247"/>
                    </a:cubicBezTo>
                    <a:cubicBezTo>
                      <a:pt x="610" y="148"/>
                      <a:pt x="564" y="59"/>
                      <a:pt x="493"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7" name="Google Shape;4867;p9"/>
              <p:cNvSpPr/>
              <p:nvPr/>
            </p:nvSpPr>
            <p:spPr>
              <a:xfrm>
                <a:off x="2782725" y="4317500"/>
                <a:ext cx="15300" cy="16050"/>
              </a:xfrm>
              <a:custGeom>
                <a:avLst/>
                <a:gdLst/>
                <a:ahLst/>
                <a:cxnLst/>
                <a:rect l="l" t="t" r="r" b="b"/>
                <a:pathLst>
                  <a:path w="612" h="642" extrusionOk="0">
                    <a:moveTo>
                      <a:pt x="292" y="1"/>
                    </a:moveTo>
                    <a:cubicBezTo>
                      <a:pt x="162" y="1"/>
                      <a:pt x="51" y="77"/>
                      <a:pt x="1" y="189"/>
                    </a:cubicBezTo>
                    <a:cubicBezTo>
                      <a:pt x="19" y="307"/>
                      <a:pt x="37" y="423"/>
                      <a:pt x="58" y="537"/>
                    </a:cubicBezTo>
                    <a:cubicBezTo>
                      <a:pt x="114" y="602"/>
                      <a:pt x="197" y="641"/>
                      <a:pt x="292" y="641"/>
                    </a:cubicBezTo>
                    <a:cubicBezTo>
                      <a:pt x="468" y="641"/>
                      <a:pt x="611" y="498"/>
                      <a:pt x="611" y="322"/>
                    </a:cubicBezTo>
                    <a:cubicBezTo>
                      <a:pt x="611" y="144"/>
                      <a:pt x="468" y="1"/>
                      <a:pt x="29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8" name="Google Shape;4868;p9"/>
              <p:cNvSpPr/>
              <p:nvPr/>
            </p:nvSpPr>
            <p:spPr>
              <a:xfrm>
                <a:off x="2899825" y="4521525"/>
                <a:ext cx="15275" cy="14225"/>
              </a:xfrm>
              <a:custGeom>
                <a:avLst/>
                <a:gdLst/>
                <a:ahLst/>
                <a:cxnLst/>
                <a:rect l="l" t="t" r="r" b="b"/>
                <a:pathLst>
                  <a:path w="611" h="569" extrusionOk="0">
                    <a:moveTo>
                      <a:pt x="289" y="0"/>
                    </a:moveTo>
                    <a:cubicBezTo>
                      <a:pt x="160" y="0"/>
                      <a:pt x="48" y="79"/>
                      <a:pt x="0" y="189"/>
                    </a:cubicBezTo>
                    <a:cubicBezTo>
                      <a:pt x="161" y="318"/>
                      <a:pt x="325" y="445"/>
                      <a:pt x="493" y="568"/>
                    </a:cubicBezTo>
                    <a:cubicBezTo>
                      <a:pt x="565" y="507"/>
                      <a:pt x="610" y="421"/>
                      <a:pt x="610" y="321"/>
                    </a:cubicBezTo>
                    <a:cubicBezTo>
                      <a:pt x="610" y="144"/>
                      <a:pt x="467" y="0"/>
                      <a:pt x="289"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9" name="Google Shape;4869;p9"/>
              <p:cNvSpPr/>
              <p:nvPr/>
            </p:nvSpPr>
            <p:spPr>
              <a:xfrm>
                <a:off x="2862000" y="4487550"/>
                <a:ext cx="14100" cy="14400"/>
              </a:xfrm>
              <a:custGeom>
                <a:avLst/>
                <a:gdLst/>
                <a:ahLst/>
                <a:cxnLst/>
                <a:rect l="l" t="t" r="r" b="b"/>
                <a:pathLst>
                  <a:path w="564" h="576" extrusionOk="0">
                    <a:moveTo>
                      <a:pt x="243" y="0"/>
                    </a:moveTo>
                    <a:cubicBezTo>
                      <a:pt x="145" y="0"/>
                      <a:pt x="59" y="45"/>
                      <a:pt x="0" y="115"/>
                    </a:cubicBezTo>
                    <a:cubicBezTo>
                      <a:pt x="142" y="271"/>
                      <a:pt x="287" y="425"/>
                      <a:pt x="436" y="576"/>
                    </a:cubicBezTo>
                    <a:cubicBezTo>
                      <a:pt x="511" y="516"/>
                      <a:pt x="564" y="424"/>
                      <a:pt x="564" y="320"/>
                    </a:cubicBezTo>
                    <a:cubicBezTo>
                      <a:pt x="564" y="143"/>
                      <a:pt x="421" y="0"/>
                      <a:pt x="243"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0" name="Google Shape;4870;p9"/>
              <p:cNvSpPr/>
              <p:nvPr/>
            </p:nvSpPr>
            <p:spPr>
              <a:xfrm>
                <a:off x="2938075"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1" name="Google Shape;4871;p9"/>
              <p:cNvSpPr/>
              <p:nvPr/>
            </p:nvSpPr>
            <p:spPr>
              <a:xfrm>
                <a:off x="2788500" y="4351475"/>
                <a:ext cx="9525" cy="15550"/>
              </a:xfrm>
              <a:custGeom>
                <a:avLst/>
                <a:gdLst/>
                <a:ahLst/>
                <a:cxnLst/>
                <a:rect l="l" t="t" r="r" b="b"/>
                <a:pathLst>
                  <a:path w="381" h="622" extrusionOk="0">
                    <a:moveTo>
                      <a:pt x="61" y="1"/>
                    </a:moveTo>
                    <a:cubicBezTo>
                      <a:pt x="40" y="1"/>
                      <a:pt x="22" y="4"/>
                      <a:pt x="0" y="7"/>
                    </a:cubicBezTo>
                    <a:cubicBezTo>
                      <a:pt x="52" y="215"/>
                      <a:pt x="106" y="420"/>
                      <a:pt x="168" y="622"/>
                    </a:cubicBezTo>
                    <a:cubicBezTo>
                      <a:pt x="293" y="578"/>
                      <a:pt x="380" y="462"/>
                      <a:pt x="380" y="322"/>
                    </a:cubicBezTo>
                    <a:cubicBezTo>
                      <a:pt x="380" y="145"/>
                      <a:pt x="237" y="1"/>
                      <a:pt x="6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2" name="Google Shape;4872;p9"/>
              <p:cNvSpPr/>
              <p:nvPr/>
            </p:nvSpPr>
            <p:spPr>
              <a:xfrm>
                <a:off x="2781975" y="4283525"/>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3" name="Google Shape;4873;p9"/>
              <p:cNvSpPr/>
              <p:nvPr/>
            </p:nvSpPr>
            <p:spPr>
              <a:xfrm>
                <a:off x="2781975"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4" name="Google Shape;4874;p9"/>
              <p:cNvSpPr/>
              <p:nvPr/>
            </p:nvSpPr>
            <p:spPr>
              <a:xfrm>
                <a:off x="3055950" y="4589525"/>
                <a:ext cx="15125" cy="6575"/>
              </a:xfrm>
              <a:custGeom>
                <a:avLst/>
                <a:gdLst/>
                <a:ahLst/>
                <a:cxnLst/>
                <a:rect l="l" t="t" r="r" b="b"/>
                <a:pathLst>
                  <a:path w="605" h="263" extrusionOk="0">
                    <a:moveTo>
                      <a:pt x="290" y="0"/>
                    </a:moveTo>
                    <a:cubicBezTo>
                      <a:pt x="160" y="0"/>
                      <a:pt x="49" y="78"/>
                      <a:pt x="1" y="188"/>
                    </a:cubicBezTo>
                    <a:cubicBezTo>
                      <a:pt x="200" y="217"/>
                      <a:pt x="401" y="241"/>
                      <a:pt x="605" y="262"/>
                    </a:cubicBezTo>
                    <a:cubicBezTo>
                      <a:pt x="576" y="113"/>
                      <a:pt x="447" y="0"/>
                      <a:pt x="29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5" name="Google Shape;4875;p9"/>
              <p:cNvSpPr/>
              <p:nvPr/>
            </p:nvSpPr>
            <p:spPr>
              <a:xfrm>
                <a:off x="3094225" y="4589525"/>
                <a:ext cx="16025" cy="8050"/>
              </a:xfrm>
              <a:custGeom>
                <a:avLst/>
                <a:gdLst/>
                <a:ahLst/>
                <a:cxnLst/>
                <a:rect l="l" t="t" r="r" b="b"/>
                <a:pathLst>
                  <a:path w="641" h="322" extrusionOk="0">
                    <a:moveTo>
                      <a:pt x="321" y="0"/>
                    </a:moveTo>
                    <a:cubicBezTo>
                      <a:pt x="145" y="0"/>
                      <a:pt x="2" y="142"/>
                      <a:pt x="1" y="317"/>
                    </a:cubicBezTo>
                    <a:cubicBezTo>
                      <a:pt x="106" y="320"/>
                      <a:pt x="213" y="321"/>
                      <a:pt x="321" y="321"/>
                    </a:cubicBezTo>
                    <a:cubicBezTo>
                      <a:pt x="428" y="321"/>
                      <a:pt x="534" y="320"/>
                      <a:pt x="641" y="317"/>
                    </a:cubicBezTo>
                    <a:cubicBezTo>
                      <a:pt x="639" y="142"/>
                      <a:pt x="496"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6" name="Google Shape;4876;p9"/>
              <p:cNvSpPr/>
              <p:nvPr/>
            </p:nvSpPr>
            <p:spPr>
              <a:xfrm>
                <a:off x="3406475" y="4317500"/>
                <a:ext cx="15275" cy="16050"/>
              </a:xfrm>
              <a:custGeom>
                <a:avLst/>
                <a:gdLst/>
                <a:ahLst/>
                <a:cxnLst/>
                <a:rect l="l" t="t" r="r" b="b"/>
                <a:pathLst>
                  <a:path w="611" h="642" extrusionOk="0">
                    <a:moveTo>
                      <a:pt x="320" y="1"/>
                    </a:moveTo>
                    <a:cubicBezTo>
                      <a:pt x="143" y="1"/>
                      <a:pt x="0" y="144"/>
                      <a:pt x="0" y="322"/>
                    </a:cubicBezTo>
                    <a:cubicBezTo>
                      <a:pt x="0" y="498"/>
                      <a:pt x="143" y="641"/>
                      <a:pt x="320" y="641"/>
                    </a:cubicBezTo>
                    <a:cubicBezTo>
                      <a:pt x="413" y="641"/>
                      <a:pt x="496" y="602"/>
                      <a:pt x="553" y="537"/>
                    </a:cubicBezTo>
                    <a:cubicBezTo>
                      <a:pt x="574" y="421"/>
                      <a:pt x="594" y="307"/>
                      <a:pt x="611" y="189"/>
                    </a:cubicBezTo>
                    <a:cubicBezTo>
                      <a:pt x="559" y="77"/>
                      <a:pt x="451"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7" name="Google Shape;4877;p9"/>
              <p:cNvSpPr/>
              <p:nvPr/>
            </p:nvSpPr>
            <p:spPr>
              <a:xfrm>
                <a:off x="3328375" y="4487550"/>
                <a:ext cx="14125" cy="14400"/>
              </a:xfrm>
              <a:custGeom>
                <a:avLst/>
                <a:gdLst/>
                <a:ahLst/>
                <a:cxnLst/>
                <a:rect l="l" t="t" r="r" b="b"/>
                <a:pathLst>
                  <a:path w="565" h="576" extrusionOk="0">
                    <a:moveTo>
                      <a:pt x="322" y="0"/>
                    </a:moveTo>
                    <a:cubicBezTo>
                      <a:pt x="144" y="0"/>
                      <a:pt x="1" y="143"/>
                      <a:pt x="1" y="320"/>
                    </a:cubicBezTo>
                    <a:cubicBezTo>
                      <a:pt x="1" y="425"/>
                      <a:pt x="52" y="519"/>
                      <a:pt x="129" y="576"/>
                    </a:cubicBezTo>
                    <a:cubicBezTo>
                      <a:pt x="278" y="425"/>
                      <a:pt x="423" y="273"/>
                      <a:pt x="564" y="115"/>
                    </a:cubicBezTo>
                    <a:cubicBezTo>
                      <a:pt x="506" y="45"/>
                      <a:pt x="420"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8" name="Google Shape;4878;p9"/>
              <p:cNvSpPr/>
              <p:nvPr/>
            </p:nvSpPr>
            <p:spPr>
              <a:xfrm>
                <a:off x="3406475" y="4351475"/>
                <a:ext cx="9525" cy="15550"/>
              </a:xfrm>
              <a:custGeom>
                <a:avLst/>
                <a:gdLst/>
                <a:ahLst/>
                <a:cxnLst/>
                <a:rect l="l" t="t" r="r" b="b"/>
                <a:pathLst>
                  <a:path w="381" h="622" extrusionOk="0">
                    <a:moveTo>
                      <a:pt x="320" y="1"/>
                    </a:moveTo>
                    <a:cubicBezTo>
                      <a:pt x="143" y="1"/>
                      <a:pt x="0" y="147"/>
                      <a:pt x="0" y="322"/>
                    </a:cubicBezTo>
                    <a:cubicBezTo>
                      <a:pt x="0" y="460"/>
                      <a:pt x="89" y="578"/>
                      <a:pt x="213" y="622"/>
                    </a:cubicBezTo>
                    <a:cubicBezTo>
                      <a:pt x="273" y="418"/>
                      <a:pt x="330" y="212"/>
                      <a:pt x="380" y="7"/>
                    </a:cubicBezTo>
                    <a:cubicBezTo>
                      <a:pt x="362" y="4"/>
                      <a:pt x="341"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9" name="Google Shape;4879;p9"/>
              <p:cNvSpPr/>
              <p:nvPr/>
            </p:nvSpPr>
            <p:spPr>
              <a:xfrm>
                <a:off x="3133400" y="4589525"/>
                <a:ext cx="15125" cy="6525"/>
              </a:xfrm>
              <a:custGeom>
                <a:avLst/>
                <a:gdLst/>
                <a:ahLst/>
                <a:cxnLst/>
                <a:rect l="l" t="t" r="r" b="b"/>
                <a:pathLst>
                  <a:path w="605" h="261" extrusionOk="0">
                    <a:moveTo>
                      <a:pt x="316" y="0"/>
                    </a:moveTo>
                    <a:cubicBezTo>
                      <a:pt x="159" y="0"/>
                      <a:pt x="29" y="112"/>
                      <a:pt x="1" y="261"/>
                    </a:cubicBezTo>
                    <a:cubicBezTo>
                      <a:pt x="204" y="241"/>
                      <a:pt x="406" y="217"/>
                      <a:pt x="605" y="187"/>
                    </a:cubicBezTo>
                    <a:cubicBezTo>
                      <a:pt x="555" y="78"/>
                      <a:pt x="444" y="0"/>
                      <a:pt x="31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0" name="Google Shape;4880;p9"/>
              <p:cNvSpPr/>
              <p:nvPr/>
            </p:nvSpPr>
            <p:spPr>
              <a:xfrm>
                <a:off x="2860075" y="4181525"/>
                <a:ext cx="16025" cy="16025"/>
              </a:xfrm>
              <a:custGeom>
                <a:avLst/>
                <a:gdLst/>
                <a:ahLst/>
                <a:cxnLst/>
                <a:rect l="l" t="t" r="r" b="b"/>
                <a:pathLst>
                  <a:path w="641" h="641" extrusionOk="0">
                    <a:moveTo>
                      <a:pt x="320" y="0"/>
                    </a:moveTo>
                    <a:cubicBezTo>
                      <a:pt x="144" y="0"/>
                      <a:pt x="0" y="143"/>
                      <a:pt x="0" y="321"/>
                    </a:cubicBezTo>
                    <a:cubicBezTo>
                      <a:pt x="0" y="497"/>
                      <a:pt x="144" y="641"/>
                      <a:pt x="320" y="641"/>
                    </a:cubicBezTo>
                    <a:cubicBezTo>
                      <a:pt x="498" y="641"/>
                      <a:pt x="641" y="497"/>
                      <a:pt x="641" y="321"/>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1" name="Google Shape;4881;p9"/>
              <p:cNvSpPr/>
              <p:nvPr/>
            </p:nvSpPr>
            <p:spPr>
              <a:xfrm>
                <a:off x="3289350" y="4521525"/>
                <a:ext cx="15275" cy="14225"/>
              </a:xfrm>
              <a:custGeom>
                <a:avLst/>
                <a:gdLst/>
                <a:ahLst/>
                <a:cxnLst/>
                <a:rect l="l" t="t" r="r" b="b"/>
                <a:pathLst>
                  <a:path w="611" h="569" extrusionOk="0">
                    <a:moveTo>
                      <a:pt x="322" y="0"/>
                    </a:moveTo>
                    <a:cubicBezTo>
                      <a:pt x="144" y="0"/>
                      <a:pt x="1" y="144"/>
                      <a:pt x="1" y="321"/>
                    </a:cubicBezTo>
                    <a:cubicBezTo>
                      <a:pt x="1" y="421"/>
                      <a:pt x="47" y="507"/>
                      <a:pt x="118" y="568"/>
                    </a:cubicBezTo>
                    <a:cubicBezTo>
                      <a:pt x="285" y="445"/>
                      <a:pt x="450" y="318"/>
                      <a:pt x="611" y="189"/>
                    </a:cubicBezTo>
                    <a:cubicBezTo>
                      <a:pt x="563" y="79"/>
                      <a:pt x="451"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2" name="Google Shape;4882;p9"/>
              <p:cNvSpPr/>
              <p:nvPr/>
            </p:nvSpPr>
            <p:spPr>
              <a:xfrm>
                <a:off x="2821050" y="4419550"/>
                <a:ext cx="16025" cy="16025"/>
              </a:xfrm>
              <a:custGeom>
                <a:avLst/>
                <a:gdLst/>
                <a:ahLst/>
                <a:cxnLst/>
                <a:rect l="l" t="t" r="r" b="b"/>
                <a:pathLst>
                  <a:path w="641" h="641" extrusionOk="0">
                    <a:moveTo>
                      <a:pt x="320" y="1"/>
                    </a:moveTo>
                    <a:cubicBezTo>
                      <a:pt x="143" y="1"/>
                      <a:pt x="0" y="144"/>
                      <a:pt x="0" y="320"/>
                    </a:cubicBezTo>
                    <a:cubicBezTo>
                      <a:pt x="0" y="498"/>
                      <a:pt x="143" y="641"/>
                      <a:pt x="320" y="641"/>
                    </a:cubicBezTo>
                    <a:cubicBezTo>
                      <a:pt x="496"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3" name="Google Shape;4883;p9"/>
              <p:cNvSpPr/>
              <p:nvPr/>
            </p:nvSpPr>
            <p:spPr>
              <a:xfrm>
                <a:off x="2821050" y="4351475"/>
                <a:ext cx="16025" cy="16050"/>
              </a:xfrm>
              <a:custGeom>
                <a:avLst/>
                <a:gdLst/>
                <a:ahLst/>
                <a:cxnLst/>
                <a:rect l="l" t="t" r="r" b="b"/>
                <a:pathLst>
                  <a:path w="641" h="642" extrusionOk="0">
                    <a:moveTo>
                      <a:pt x="320" y="1"/>
                    </a:moveTo>
                    <a:cubicBezTo>
                      <a:pt x="143" y="1"/>
                      <a:pt x="0" y="145"/>
                      <a:pt x="0" y="322"/>
                    </a:cubicBezTo>
                    <a:cubicBezTo>
                      <a:pt x="0" y="498"/>
                      <a:pt x="143" y="641"/>
                      <a:pt x="320" y="641"/>
                    </a:cubicBezTo>
                    <a:cubicBezTo>
                      <a:pt x="496"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4" name="Google Shape;4884;p9"/>
              <p:cNvSpPr/>
              <p:nvPr/>
            </p:nvSpPr>
            <p:spPr>
              <a:xfrm>
                <a:off x="2821050" y="4385500"/>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5" name="Google Shape;4885;p9"/>
              <p:cNvSpPr/>
              <p:nvPr/>
            </p:nvSpPr>
            <p:spPr>
              <a:xfrm>
                <a:off x="2860075" y="4113525"/>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6" name="Google Shape;4886;p9"/>
              <p:cNvSpPr/>
              <p:nvPr/>
            </p:nvSpPr>
            <p:spPr>
              <a:xfrm>
                <a:off x="2860075" y="4079550"/>
                <a:ext cx="16025" cy="16025"/>
              </a:xfrm>
              <a:custGeom>
                <a:avLst/>
                <a:gdLst/>
                <a:ahLst/>
                <a:cxnLst/>
                <a:rect l="l" t="t" r="r" b="b"/>
                <a:pathLst>
                  <a:path w="641" h="641" extrusionOk="0">
                    <a:moveTo>
                      <a:pt x="320" y="0"/>
                    </a:moveTo>
                    <a:cubicBezTo>
                      <a:pt x="144" y="0"/>
                      <a:pt x="0" y="143"/>
                      <a:pt x="0" y="320"/>
                    </a:cubicBezTo>
                    <a:cubicBezTo>
                      <a:pt x="0" y="498"/>
                      <a:pt x="144" y="641"/>
                      <a:pt x="320" y="641"/>
                    </a:cubicBezTo>
                    <a:cubicBezTo>
                      <a:pt x="498" y="641"/>
                      <a:pt x="641" y="498"/>
                      <a:pt x="641" y="320"/>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7" name="Google Shape;4887;p9"/>
              <p:cNvSpPr/>
              <p:nvPr/>
            </p:nvSpPr>
            <p:spPr>
              <a:xfrm>
                <a:off x="2860075" y="4147550"/>
                <a:ext cx="16025" cy="16025"/>
              </a:xfrm>
              <a:custGeom>
                <a:avLst/>
                <a:gdLst/>
                <a:ahLst/>
                <a:cxnLst/>
                <a:rect l="l" t="t" r="r" b="b"/>
                <a:pathLst>
                  <a:path w="641" h="641" extrusionOk="0">
                    <a:moveTo>
                      <a:pt x="320" y="0"/>
                    </a:moveTo>
                    <a:cubicBezTo>
                      <a:pt x="144" y="0"/>
                      <a:pt x="0" y="143"/>
                      <a:pt x="0" y="319"/>
                    </a:cubicBezTo>
                    <a:cubicBezTo>
                      <a:pt x="0" y="497"/>
                      <a:pt x="144" y="640"/>
                      <a:pt x="320" y="640"/>
                    </a:cubicBezTo>
                    <a:cubicBezTo>
                      <a:pt x="498" y="640"/>
                      <a:pt x="641" y="497"/>
                      <a:pt x="641" y="319"/>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8" name="Google Shape;4888;p9"/>
              <p:cNvSpPr/>
              <p:nvPr/>
            </p:nvSpPr>
            <p:spPr>
              <a:xfrm>
                <a:off x="2821050" y="4317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9" name="Google Shape;4889;p9"/>
              <p:cNvSpPr/>
              <p:nvPr/>
            </p:nvSpPr>
            <p:spPr>
              <a:xfrm>
                <a:off x="2821050" y="4181525"/>
                <a:ext cx="16025" cy="16025"/>
              </a:xfrm>
              <a:custGeom>
                <a:avLst/>
                <a:gdLst/>
                <a:ahLst/>
                <a:cxnLst/>
                <a:rect l="l" t="t" r="r" b="b"/>
                <a:pathLst>
                  <a:path w="641" h="641" extrusionOk="0">
                    <a:moveTo>
                      <a:pt x="320" y="0"/>
                    </a:moveTo>
                    <a:cubicBezTo>
                      <a:pt x="143" y="0"/>
                      <a:pt x="0" y="143"/>
                      <a:pt x="0" y="321"/>
                    </a:cubicBezTo>
                    <a:cubicBezTo>
                      <a:pt x="0" y="497"/>
                      <a:pt x="143" y="641"/>
                      <a:pt x="320" y="641"/>
                    </a:cubicBezTo>
                    <a:cubicBezTo>
                      <a:pt x="496"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0" name="Google Shape;4890;p9"/>
              <p:cNvSpPr/>
              <p:nvPr/>
            </p:nvSpPr>
            <p:spPr>
              <a:xfrm>
                <a:off x="2821050" y="4113525"/>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1" name="Google Shape;4891;p9"/>
              <p:cNvSpPr/>
              <p:nvPr/>
            </p:nvSpPr>
            <p:spPr>
              <a:xfrm>
                <a:off x="2821050" y="4147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6"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2" name="Google Shape;4892;p9"/>
              <p:cNvSpPr/>
              <p:nvPr/>
            </p:nvSpPr>
            <p:spPr>
              <a:xfrm>
                <a:off x="2788500" y="4182050"/>
                <a:ext cx="9525" cy="15500"/>
              </a:xfrm>
              <a:custGeom>
                <a:avLst/>
                <a:gdLst/>
                <a:ahLst/>
                <a:cxnLst/>
                <a:rect l="l" t="t" r="r" b="b"/>
                <a:pathLst>
                  <a:path w="381" h="620" extrusionOk="0">
                    <a:moveTo>
                      <a:pt x="168" y="0"/>
                    </a:moveTo>
                    <a:cubicBezTo>
                      <a:pt x="107" y="204"/>
                      <a:pt x="52" y="407"/>
                      <a:pt x="0" y="614"/>
                    </a:cubicBezTo>
                    <a:cubicBezTo>
                      <a:pt x="19" y="618"/>
                      <a:pt x="40" y="620"/>
                      <a:pt x="61" y="620"/>
                    </a:cubicBezTo>
                    <a:cubicBezTo>
                      <a:pt x="237" y="620"/>
                      <a:pt x="380" y="476"/>
                      <a:pt x="380" y="300"/>
                    </a:cubicBezTo>
                    <a:cubicBezTo>
                      <a:pt x="380" y="160"/>
                      <a:pt x="293" y="44"/>
                      <a:pt x="168"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3" name="Google Shape;4893;p9"/>
              <p:cNvSpPr/>
              <p:nvPr/>
            </p:nvSpPr>
            <p:spPr>
              <a:xfrm>
                <a:off x="2821050"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6"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4" name="Google Shape;4894;p9"/>
              <p:cNvSpPr/>
              <p:nvPr/>
            </p:nvSpPr>
            <p:spPr>
              <a:xfrm>
                <a:off x="2782725" y="4215525"/>
                <a:ext cx="15300" cy="16050"/>
              </a:xfrm>
              <a:custGeom>
                <a:avLst/>
                <a:gdLst/>
                <a:ahLst/>
                <a:cxnLst/>
                <a:rect l="l" t="t" r="r" b="b"/>
                <a:pathLst>
                  <a:path w="612" h="642" extrusionOk="0">
                    <a:moveTo>
                      <a:pt x="292" y="1"/>
                    </a:moveTo>
                    <a:cubicBezTo>
                      <a:pt x="200" y="1"/>
                      <a:pt x="117" y="40"/>
                      <a:pt x="58" y="103"/>
                    </a:cubicBezTo>
                    <a:cubicBezTo>
                      <a:pt x="37" y="221"/>
                      <a:pt x="19" y="335"/>
                      <a:pt x="1" y="453"/>
                    </a:cubicBezTo>
                    <a:cubicBezTo>
                      <a:pt x="51" y="563"/>
                      <a:pt x="162" y="641"/>
                      <a:pt x="292" y="641"/>
                    </a:cubicBezTo>
                    <a:cubicBezTo>
                      <a:pt x="468" y="641"/>
                      <a:pt x="611" y="498"/>
                      <a:pt x="611" y="320"/>
                    </a:cubicBezTo>
                    <a:cubicBezTo>
                      <a:pt x="611" y="144"/>
                      <a:pt x="468" y="1"/>
                      <a:pt x="29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5" name="Google Shape;4895;p9"/>
              <p:cNvSpPr/>
              <p:nvPr/>
            </p:nvSpPr>
            <p:spPr>
              <a:xfrm>
                <a:off x="2821050"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6" name="Google Shape;4896;p9"/>
              <p:cNvSpPr/>
              <p:nvPr/>
            </p:nvSpPr>
            <p:spPr>
              <a:xfrm>
                <a:off x="2821050" y="4215525"/>
                <a:ext cx="16025" cy="16050"/>
              </a:xfrm>
              <a:custGeom>
                <a:avLst/>
                <a:gdLst/>
                <a:ahLst/>
                <a:cxnLst/>
                <a:rect l="l" t="t" r="r" b="b"/>
                <a:pathLst>
                  <a:path w="641" h="642" extrusionOk="0">
                    <a:moveTo>
                      <a:pt x="320" y="1"/>
                    </a:moveTo>
                    <a:cubicBezTo>
                      <a:pt x="143" y="1"/>
                      <a:pt x="0" y="144"/>
                      <a:pt x="0" y="320"/>
                    </a:cubicBezTo>
                    <a:cubicBezTo>
                      <a:pt x="0" y="498"/>
                      <a:pt x="143" y="641"/>
                      <a:pt x="320" y="641"/>
                    </a:cubicBezTo>
                    <a:cubicBezTo>
                      <a:pt x="496"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7" name="Google Shape;4897;p9"/>
              <p:cNvSpPr/>
              <p:nvPr/>
            </p:nvSpPr>
            <p:spPr>
              <a:xfrm>
                <a:off x="3016175" y="4011475"/>
                <a:ext cx="16025" cy="16025"/>
              </a:xfrm>
              <a:custGeom>
                <a:avLst/>
                <a:gdLst/>
                <a:ahLst/>
                <a:cxnLst/>
                <a:rect l="l" t="t" r="r" b="b"/>
                <a:pathLst>
                  <a:path w="641" h="641" extrusionOk="0">
                    <a:moveTo>
                      <a:pt x="320" y="1"/>
                    </a:moveTo>
                    <a:cubicBezTo>
                      <a:pt x="144" y="1"/>
                      <a:pt x="0" y="144"/>
                      <a:pt x="0" y="321"/>
                    </a:cubicBezTo>
                    <a:cubicBezTo>
                      <a:pt x="0" y="498"/>
                      <a:pt x="144" y="641"/>
                      <a:pt x="320" y="641"/>
                    </a:cubicBezTo>
                    <a:cubicBezTo>
                      <a:pt x="498" y="641"/>
                      <a:pt x="641" y="498"/>
                      <a:pt x="641" y="321"/>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8" name="Google Shape;4898;p9"/>
              <p:cNvSpPr/>
              <p:nvPr/>
            </p:nvSpPr>
            <p:spPr>
              <a:xfrm>
                <a:off x="3055950" y="3953025"/>
                <a:ext cx="15125" cy="6500"/>
              </a:xfrm>
              <a:custGeom>
                <a:avLst/>
                <a:gdLst/>
                <a:ahLst/>
                <a:cxnLst/>
                <a:rect l="l" t="t" r="r" b="b"/>
                <a:pathLst>
                  <a:path w="605" h="260" extrusionOk="0">
                    <a:moveTo>
                      <a:pt x="605" y="0"/>
                    </a:moveTo>
                    <a:lnTo>
                      <a:pt x="605" y="0"/>
                    </a:lnTo>
                    <a:cubicBezTo>
                      <a:pt x="401" y="18"/>
                      <a:pt x="200" y="44"/>
                      <a:pt x="1" y="74"/>
                    </a:cubicBezTo>
                    <a:cubicBezTo>
                      <a:pt x="49" y="182"/>
                      <a:pt x="160" y="259"/>
                      <a:pt x="290" y="259"/>
                    </a:cubicBezTo>
                    <a:cubicBezTo>
                      <a:pt x="447" y="259"/>
                      <a:pt x="576" y="149"/>
                      <a:pt x="605"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9" name="Google Shape;4899;p9"/>
              <p:cNvSpPr/>
              <p:nvPr/>
            </p:nvSpPr>
            <p:spPr>
              <a:xfrm>
                <a:off x="3054925" y="3977350"/>
                <a:ext cx="16300" cy="16000"/>
              </a:xfrm>
              <a:custGeom>
                <a:avLst/>
                <a:gdLst/>
                <a:ahLst/>
                <a:cxnLst/>
                <a:rect l="l" t="t" r="r" b="b"/>
                <a:pathLst>
                  <a:path w="652" h="640" extrusionOk="0">
                    <a:moveTo>
                      <a:pt x="327" y="0"/>
                    </a:moveTo>
                    <a:cubicBezTo>
                      <a:pt x="323" y="0"/>
                      <a:pt x="320" y="0"/>
                      <a:pt x="316" y="0"/>
                    </a:cubicBezTo>
                    <a:cubicBezTo>
                      <a:pt x="138" y="5"/>
                      <a:pt x="1" y="154"/>
                      <a:pt x="5" y="330"/>
                    </a:cubicBezTo>
                    <a:cubicBezTo>
                      <a:pt x="11" y="503"/>
                      <a:pt x="154" y="639"/>
                      <a:pt x="326" y="639"/>
                    </a:cubicBezTo>
                    <a:cubicBezTo>
                      <a:pt x="330" y="639"/>
                      <a:pt x="333" y="639"/>
                      <a:pt x="337" y="639"/>
                    </a:cubicBezTo>
                    <a:cubicBezTo>
                      <a:pt x="513" y="633"/>
                      <a:pt x="652" y="486"/>
                      <a:pt x="646" y="309"/>
                    </a:cubicBezTo>
                    <a:cubicBezTo>
                      <a:pt x="640" y="137"/>
                      <a:pt x="498" y="0"/>
                      <a:pt x="327"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0" name="Google Shape;4900;p9"/>
              <p:cNvSpPr/>
              <p:nvPr/>
            </p:nvSpPr>
            <p:spPr>
              <a:xfrm>
                <a:off x="3016175" y="4521525"/>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1" name="Google Shape;4901;p9"/>
              <p:cNvSpPr/>
              <p:nvPr/>
            </p:nvSpPr>
            <p:spPr>
              <a:xfrm>
                <a:off x="3054925" y="4113375"/>
                <a:ext cx="16300" cy="16000"/>
              </a:xfrm>
              <a:custGeom>
                <a:avLst/>
                <a:gdLst/>
                <a:ahLst/>
                <a:cxnLst/>
                <a:rect l="l" t="t" r="r" b="b"/>
                <a:pathLst>
                  <a:path w="652" h="640" extrusionOk="0">
                    <a:moveTo>
                      <a:pt x="327" y="0"/>
                    </a:moveTo>
                    <a:cubicBezTo>
                      <a:pt x="323" y="0"/>
                      <a:pt x="320" y="0"/>
                      <a:pt x="316" y="0"/>
                    </a:cubicBezTo>
                    <a:cubicBezTo>
                      <a:pt x="138" y="6"/>
                      <a:pt x="1" y="154"/>
                      <a:pt x="5" y="330"/>
                    </a:cubicBezTo>
                    <a:cubicBezTo>
                      <a:pt x="11" y="503"/>
                      <a:pt x="154" y="639"/>
                      <a:pt x="326" y="639"/>
                    </a:cubicBezTo>
                    <a:cubicBezTo>
                      <a:pt x="330" y="639"/>
                      <a:pt x="333" y="639"/>
                      <a:pt x="337" y="639"/>
                    </a:cubicBezTo>
                    <a:cubicBezTo>
                      <a:pt x="513" y="633"/>
                      <a:pt x="652" y="486"/>
                      <a:pt x="646" y="309"/>
                    </a:cubicBezTo>
                    <a:cubicBezTo>
                      <a:pt x="640" y="137"/>
                      <a:pt x="498" y="0"/>
                      <a:pt x="327"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2" name="Google Shape;4902;p9"/>
              <p:cNvSpPr/>
              <p:nvPr/>
            </p:nvSpPr>
            <p:spPr>
              <a:xfrm>
                <a:off x="3054925" y="4079350"/>
                <a:ext cx="16300" cy="16050"/>
              </a:xfrm>
              <a:custGeom>
                <a:avLst/>
                <a:gdLst/>
                <a:ahLst/>
                <a:cxnLst/>
                <a:rect l="l" t="t" r="r" b="b"/>
                <a:pathLst>
                  <a:path w="652" h="642" extrusionOk="0">
                    <a:moveTo>
                      <a:pt x="327" y="1"/>
                    </a:moveTo>
                    <a:cubicBezTo>
                      <a:pt x="323" y="1"/>
                      <a:pt x="320" y="1"/>
                      <a:pt x="316" y="1"/>
                    </a:cubicBezTo>
                    <a:cubicBezTo>
                      <a:pt x="138" y="7"/>
                      <a:pt x="1" y="154"/>
                      <a:pt x="5" y="332"/>
                    </a:cubicBezTo>
                    <a:cubicBezTo>
                      <a:pt x="11" y="505"/>
                      <a:pt x="154" y="641"/>
                      <a:pt x="326" y="641"/>
                    </a:cubicBezTo>
                    <a:cubicBezTo>
                      <a:pt x="330" y="641"/>
                      <a:pt x="333" y="641"/>
                      <a:pt x="337" y="641"/>
                    </a:cubicBezTo>
                    <a:cubicBezTo>
                      <a:pt x="513" y="635"/>
                      <a:pt x="652" y="487"/>
                      <a:pt x="646" y="311"/>
                    </a:cubicBezTo>
                    <a:cubicBezTo>
                      <a:pt x="640" y="137"/>
                      <a:pt x="498" y="1"/>
                      <a:pt x="327"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3" name="Google Shape;4903;p9"/>
              <p:cNvSpPr/>
              <p:nvPr/>
            </p:nvSpPr>
            <p:spPr>
              <a:xfrm>
                <a:off x="3054900" y="4011325"/>
                <a:ext cx="16325" cy="16050"/>
              </a:xfrm>
              <a:custGeom>
                <a:avLst/>
                <a:gdLst/>
                <a:ahLst/>
                <a:cxnLst/>
                <a:rect l="l" t="t" r="r" b="b"/>
                <a:pathLst>
                  <a:path w="653" h="642" extrusionOk="0">
                    <a:moveTo>
                      <a:pt x="328" y="0"/>
                    </a:moveTo>
                    <a:cubicBezTo>
                      <a:pt x="324" y="0"/>
                      <a:pt x="321" y="0"/>
                      <a:pt x="317" y="1"/>
                    </a:cubicBezTo>
                    <a:cubicBezTo>
                      <a:pt x="139" y="7"/>
                      <a:pt x="0" y="154"/>
                      <a:pt x="6" y="331"/>
                    </a:cubicBezTo>
                    <a:cubicBezTo>
                      <a:pt x="12" y="505"/>
                      <a:pt x="155" y="641"/>
                      <a:pt x="327" y="641"/>
                    </a:cubicBezTo>
                    <a:cubicBezTo>
                      <a:pt x="331" y="641"/>
                      <a:pt x="334" y="641"/>
                      <a:pt x="338" y="641"/>
                    </a:cubicBezTo>
                    <a:cubicBezTo>
                      <a:pt x="514" y="635"/>
                      <a:pt x="653" y="487"/>
                      <a:pt x="647" y="309"/>
                    </a:cubicBezTo>
                    <a:cubicBezTo>
                      <a:pt x="641" y="137"/>
                      <a:pt x="499" y="0"/>
                      <a:pt x="328"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4" name="Google Shape;4904;p9"/>
              <p:cNvSpPr/>
              <p:nvPr/>
            </p:nvSpPr>
            <p:spPr>
              <a:xfrm>
                <a:off x="2938075"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5" name="Google Shape;4905;p9"/>
              <p:cNvSpPr/>
              <p:nvPr/>
            </p:nvSpPr>
            <p:spPr>
              <a:xfrm>
                <a:off x="3054925" y="4045375"/>
                <a:ext cx="16300" cy="16000"/>
              </a:xfrm>
              <a:custGeom>
                <a:avLst/>
                <a:gdLst/>
                <a:ahLst/>
                <a:cxnLst/>
                <a:rect l="l" t="t" r="r" b="b"/>
                <a:pathLst>
                  <a:path w="652" h="640" extrusionOk="0">
                    <a:moveTo>
                      <a:pt x="327" y="0"/>
                    </a:moveTo>
                    <a:cubicBezTo>
                      <a:pt x="323" y="0"/>
                      <a:pt x="320" y="1"/>
                      <a:pt x="316" y="1"/>
                    </a:cubicBezTo>
                    <a:cubicBezTo>
                      <a:pt x="138" y="7"/>
                      <a:pt x="1" y="154"/>
                      <a:pt x="5" y="331"/>
                    </a:cubicBezTo>
                    <a:cubicBezTo>
                      <a:pt x="11" y="503"/>
                      <a:pt x="154" y="640"/>
                      <a:pt x="326" y="640"/>
                    </a:cubicBezTo>
                    <a:cubicBezTo>
                      <a:pt x="330" y="640"/>
                      <a:pt x="333" y="640"/>
                      <a:pt x="337" y="640"/>
                    </a:cubicBezTo>
                    <a:cubicBezTo>
                      <a:pt x="513" y="635"/>
                      <a:pt x="652" y="486"/>
                      <a:pt x="646" y="310"/>
                    </a:cubicBezTo>
                    <a:cubicBezTo>
                      <a:pt x="640" y="137"/>
                      <a:pt x="498" y="0"/>
                      <a:pt x="327"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6" name="Google Shape;4906;p9"/>
              <p:cNvSpPr/>
              <p:nvPr/>
            </p:nvSpPr>
            <p:spPr>
              <a:xfrm>
                <a:off x="3016175" y="4215525"/>
                <a:ext cx="16025" cy="16050"/>
              </a:xfrm>
              <a:custGeom>
                <a:avLst/>
                <a:gdLst/>
                <a:ahLst/>
                <a:cxnLst/>
                <a:rect l="l" t="t" r="r" b="b"/>
                <a:pathLst>
                  <a:path w="641" h="642" extrusionOk="0">
                    <a:moveTo>
                      <a:pt x="320" y="1"/>
                    </a:moveTo>
                    <a:cubicBezTo>
                      <a:pt x="144" y="1"/>
                      <a:pt x="0" y="144"/>
                      <a:pt x="0" y="320"/>
                    </a:cubicBezTo>
                    <a:cubicBezTo>
                      <a:pt x="0"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7" name="Google Shape;4907;p9"/>
              <p:cNvSpPr/>
              <p:nvPr/>
            </p:nvSpPr>
            <p:spPr>
              <a:xfrm>
                <a:off x="3016175" y="4317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8" name="Google Shape;4908;p9"/>
              <p:cNvSpPr/>
              <p:nvPr/>
            </p:nvSpPr>
            <p:spPr>
              <a:xfrm>
                <a:off x="3016175" y="4283525"/>
                <a:ext cx="16025" cy="16025"/>
              </a:xfrm>
              <a:custGeom>
                <a:avLst/>
                <a:gdLst/>
                <a:ahLst/>
                <a:cxnLst/>
                <a:rect l="l" t="t" r="r" b="b"/>
                <a:pathLst>
                  <a:path w="641" h="641" extrusionOk="0">
                    <a:moveTo>
                      <a:pt x="320" y="1"/>
                    </a:moveTo>
                    <a:cubicBezTo>
                      <a:pt x="144" y="1"/>
                      <a:pt x="0" y="144"/>
                      <a:pt x="0" y="320"/>
                    </a:cubicBezTo>
                    <a:cubicBezTo>
                      <a:pt x="0"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9" name="Google Shape;4909;p9"/>
              <p:cNvSpPr/>
              <p:nvPr/>
            </p:nvSpPr>
            <p:spPr>
              <a:xfrm>
                <a:off x="3016175" y="4249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0" name="Google Shape;4910;p9"/>
              <p:cNvSpPr/>
              <p:nvPr/>
            </p:nvSpPr>
            <p:spPr>
              <a:xfrm>
                <a:off x="3016175" y="4351475"/>
                <a:ext cx="16025" cy="16050"/>
              </a:xfrm>
              <a:custGeom>
                <a:avLst/>
                <a:gdLst/>
                <a:ahLst/>
                <a:cxnLst/>
                <a:rect l="l" t="t" r="r" b="b"/>
                <a:pathLst>
                  <a:path w="641" h="642" extrusionOk="0">
                    <a:moveTo>
                      <a:pt x="320" y="1"/>
                    </a:moveTo>
                    <a:cubicBezTo>
                      <a:pt x="144" y="1"/>
                      <a:pt x="0" y="145"/>
                      <a:pt x="0" y="322"/>
                    </a:cubicBezTo>
                    <a:cubicBezTo>
                      <a:pt x="0"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1" name="Google Shape;4911;p9"/>
              <p:cNvSpPr/>
              <p:nvPr/>
            </p:nvSpPr>
            <p:spPr>
              <a:xfrm>
                <a:off x="3016175" y="4419550"/>
                <a:ext cx="16025" cy="16025"/>
              </a:xfrm>
              <a:custGeom>
                <a:avLst/>
                <a:gdLst/>
                <a:ahLst/>
                <a:cxnLst/>
                <a:rect l="l" t="t" r="r" b="b"/>
                <a:pathLst>
                  <a:path w="641" h="641" extrusionOk="0">
                    <a:moveTo>
                      <a:pt x="320" y="1"/>
                    </a:moveTo>
                    <a:cubicBezTo>
                      <a:pt x="144" y="1"/>
                      <a:pt x="0" y="144"/>
                      <a:pt x="0" y="320"/>
                    </a:cubicBezTo>
                    <a:cubicBezTo>
                      <a:pt x="0"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2" name="Google Shape;4912;p9"/>
              <p:cNvSpPr/>
              <p:nvPr/>
            </p:nvSpPr>
            <p:spPr>
              <a:xfrm>
                <a:off x="3016175" y="4385500"/>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3" name="Google Shape;4913;p9"/>
              <p:cNvSpPr/>
              <p:nvPr/>
            </p:nvSpPr>
            <p:spPr>
              <a:xfrm>
                <a:off x="3016175" y="4453525"/>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4" name="Google Shape;4914;p9"/>
              <p:cNvSpPr/>
              <p:nvPr/>
            </p:nvSpPr>
            <p:spPr>
              <a:xfrm>
                <a:off x="3016175" y="4555550"/>
                <a:ext cx="16025" cy="16025"/>
              </a:xfrm>
              <a:custGeom>
                <a:avLst/>
                <a:gdLst/>
                <a:ahLst/>
                <a:cxnLst/>
                <a:rect l="l" t="t" r="r" b="b"/>
                <a:pathLst>
                  <a:path w="641" h="641" extrusionOk="0">
                    <a:moveTo>
                      <a:pt x="320" y="0"/>
                    </a:moveTo>
                    <a:cubicBezTo>
                      <a:pt x="144" y="0"/>
                      <a:pt x="0" y="143"/>
                      <a:pt x="0" y="319"/>
                    </a:cubicBezTo>
                    <a:cubicBezTo>
                      <a:pt x="0"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5" name="Google Shape;4915;p9"/>
              <p:cNvSpPr/>
              <p:nvPr/>
            </p:nvSpPr>
            <p:spPr>
              <a:xfrm>
                <a:off x="3055200" y="4487550"/>
                <a:ext cx="16025" cy="16025"/>
              </a:xfrm>
              <a:custGeom>
                <a:avLst/>
                <a:gdLst/>
                <a:ahLst/>
                <a:cxnLst/>
                <a:rect l="l" t="t" r="r" b="b"/>
                <a:pathLst>
                  <a:path w="641"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6" name="Google Shape;4916;p9"/>
              <p:cNvSpPr/>
              <p:nvPr/>
            </p:nvSpPr>
            <p:spPr>
              <a:xfrm>
                <a:off x="3055200" y="4419550"/>
                <a:ext cx="16025" cy="16025"/>
              </a:xfrm>
              <a:custGeom>
                <a:avLst/>
                <a:gdLst/>
                <a:ahLst/>
                <a:cxnLst/>
                <a:rect l="l" t="t" r="r" b="b"/>
                <a:pathLst>
                  <a:path w="641"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7" name="Google Shape;4917;p9"/>
              <p:cNvSpPr/>
              <p:nvPr/>
            </p:nvSpPr>
            <p:spPr>
              <a:xfrm>
                <a:off x="3055200" y="4555550"/>
                <a:ext cx="16025" cy="16025"/>
              </a:xfrm>
              <a:custGeom>
                <a:avLst/>
                <a:gdLst/>
                <a:ahLst/>
                <a:cxnLst/>
                <a:rect l="l" t="t" r="r" b="b"/>
                <a:pathLst>
                  <a:path w="641"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8" name="Google Shape;4918;p9"/>
              <p:cNvSpPr/>
              <p:nvPr/>
            </p:nvSpPr>
            <p:spPr>
              <a:xfrm>
                <a:off x="3055200" y="4147550"/>
                <a:ext cx="16025" cy="16025"/>
              </a:xfrm>
              <a:custGeom>
                <a:avLst/>
                <a:gdLst/>
                <a:ahLst/>
                <a:cxnLst/>
                <a:rect l="l" t="t" r="r" b="b"/>
                <a:pathLst>
                  <a:path w="641"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9" name="Google Shape;4919;p9"/>
              <p:cNvSpPr/>
              <p:nvPr/>
            </p:nvSpPr>
            <p:spPr>
              <a:xfrm>
                <a:off x="3094125" y="3977450"/>
                <a:ext cx="16175" cy="16050"/>
              </a:xfrm>
              <a:custGeom>
                <a:avLst/>
                <a:gdLst/>
                <a:ahLst/>
                <a:cxnLst/>
                <a:rect l="l" t="t" r="r" b="b"/>
                <a:pathLst>
                  <a:path w="647" h="642" extrusionOk="0">
                    <a:moveTo>
                      <a:pt x="324" y="1"/>
                    </a:moveTo>
                    <a:cubicBezTo>
                      <a:pt x="322" y="1"/>
                      <a:pt x="320" y="1"/>
                      <a:pt x="318" y="1"/>
                    </a:cubicBezTo>
                    <a:cubicBezTo>
                      <a:pt x="140" y="4"/>
                      <a:pt x="0" y="150"/>
                      <a:pt x="3" y="326"/>
                    </a:cubicBezTo>
                    <a:cubicBezTo>
                      <a:pt x="8" y="502"/>
                      <a:pt x="151" y="641"/>
                      <a:pt x="324" y="641"/>
                    </a:cubicBezTo>
                    <a:cubicBezTo>
                      <a:pt x="326" y="641"/>
                      <a:pt x="328" y="641"/>
                      <a:pt x="330" y="641"/>
                    </a:cubicBezTo>
                    <a:cubicBezTo>
                      <a:pt x="506" y="637"/>
                      <a:pt x="646" y="491"/>
                      <a:pt x="643" y="314"/>
                    </a:cubicBezTo>
                    <a:cubicBezTo>
                      <a:pt x="640" y="140"/>
                      <a:pt x="497" y="1"/>
                      <a:pt x="324"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0" name="Google Shape;4920;p9"/>
              <p:cNvSpPr/>
              <p:nvPr/>
            </p:nvSpPr>
            <p:spPr>
              <a:xfrm>
                <a:off x="3094225" y="3951500"/>
                <a:ext cx="16025" cy="8025"/>
              </a:xfrm>
              <a:custGeom>
                <a:avLst/>
                <a:gdLst/>
                <a:ahLst/>
                <a:cxnLst/>
                <a:rect l="l" t="t" r="r" b="b"/>
                <a:pathLst>
                  <a:path w="641" h="321" extrusionOk="0">
                    <a:moveTo>
                      <a:pt x="321" y="1"/>
                    </a:moveTo>
                    <a:cubicBezTo>
                      <a:pt x="213" y="1"/>
                      <a:pt x="106" y="2"/>
                      <a:pt x="1" y="4"/>
                    </a:cubicBezTo>
                    <a:cubicBezTo>
                      <a:pt x="2" y="180"/>
                      <a:pt x="145" y="320"/>
                      <a:pt x="321" y="320"/>
                    </a:cubicBezTo>
                    <a:cubicBezTo>
                      <a:pt x="496" y="320"/>
                      <a:pt x="639" y="180"/>
                      <a:pt x="641" y="4"/>
                    </a:cubicBezTo>
                    <a:cubicBezTo>
                      <a:pt x="535" y="2"/>
                      <a:pt x="42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1" name="Google Shape;4921;p9"/>
              <p:cNvSpPr/>
              <p:nvPr/>
            </p:nvSpPr>
            <p:spPr>
              <a:xfrm>
                <a:off x="3055200" y="4521525"/>
                <a:ext cx="16025" cy="16025"/>
              </a:xfrm>
              <a:custGeom>
                <a:avLst/>
                <a:gdLst/>
                <a:ahLst/>
                <a:cxnLst/>
                <a:rect l="l" t="t" r="r" b="b"/>
                <a:pathLst>
                  <a:path w="641"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2" name="Google Shape;4922;p9"/>
              <p:cNvSpPr/>
              <p:nvPr/>
            </p:nvSpPr>
            <p:spPr>
              <a:xfrm>
                <a:off x="3055200" y="4453525"/>
                <a:ext cx="16025" cy="16050"/>
              </a:xfrm>
              <a:custGeom>
                <a:avLst/>
                <a:gdLst/>
                <a:ahLst/>
                <a:cxnLst/>
                <a:rect l="l" t="t" r="r" b="b"/>
                <a:pathLst>
                  <a:path w="641"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3" name="Google Shape;4923;p9"/>
              <p:cNvSpPr/>
              <p:nvPr/>
            </p:nvSpPr>
            <p:spPr>
              <a:xfrm>
                <a:off x="3055200" y="4385500"/>
                <a:ext cx="16025" cy="16025"/>
              </a:xfrm>
              <a:custGeom>
                <a:avLst/>
                <a:gdLst/>
                <a:ahLst/>
                <a:cxnLst/>
                <a:rect l="l" t="t" r="r" b="b"/>
                <a:pathLst>
                  <a:path w="641"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4" name="Google Shape;4924;p9"/>
              <p:cNvSpPr/>
              <p:nvPr/>
            </p:nvSpPr>
            <p:spPr>
              <a:xfrm>
                <a:off x="3055200" y="4215525"/>
                <a:ext cx="16025" cy="16050"/>
              </a:xfrm>
              <a:custGeom>
                <a:avLst/>
                <a:gdLst/>
                <a:ahLst/>
                <a:cxnLst/>
                <a:rect l="l" t="t" r="r" b="b"/>
                <a:pathLst>
                  <a:path w="641"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5" name="Google Shape;4925;p9"/>
              <p:cNvSpPr/>
              <p:nvPr/>
            </p:nvSpPr>
            <p:spPr>
              <a:xfrm>
                <a:off x="3055200" y="4181525"/>
                <a:ext cx="16025" cy="16025"/>
              </a:xfrm>
              <a:custGeom>
                <a:avLst/>
                <a:gdLst/>
                <a:ahLst/>
                <a:cxnLst/>
                <a:rect l="l" t="t" r="r" b="b"/>
                <a:pathLst>
                  <a:path w="641"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6" name="Google Shape;4926;p9"/>
              <p:cNvSpPr/>
              <p:nvPr/>
            </p:nvSpPr>
            <p:spPr>
              <a:xfrm>
                <a:off x="3055200" y="4249500"/>
                <a:ext cx="16025" cy="16050"/>
              </a:xfrm>
              <a:custGeom>
                <a:avLst/>
                <a:gdLst/>
                <a:ahLst/>
                <a:cxnLst/>
                <a:rect l="l" t="t" r="r" b="b"/>
                <a:pathLst>
                  <a:path w="641"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7" name="Google Shape;4927;p9"/>
              <p:cNvSpPr/>
              <p:nvPr/>
            </p:nvSpPr>
            <p:spPr>
              <a:xfrm>
                <a:off x="3055200" y="4283525"/>
                <a:ext cx="16025" cy="16025"/>
              </a:xfrm>
              <a:custGeom>
                <a:avLst/>
                <a:gdLst/>
                <a:ahLst/>
                <a:cxnLst/>
                <a:rect l="l" t="t" r="r" b="b"/>
                <a:pathLst>
                  <a:path w="641"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8" name="Google Shape;4928;p9"/>
              <p:cNvSpPr/>
              <p:nvPr/>
            </p:nvSpPr>
            <p:spPr>
              <a:xfrm>
                <a:off x="3055200" y="4351475"/>
                <a:ext cx="16025" cy="16050"/>
              </a:xfrm>
              <a:custGeom>
                <a:avLst/>
                <a:gdLst/>
                <a:ahLst/>
                <a:cxnLst/>
                <a:rect l="l" t="t" r="r" b="b"/>
                <a:pathLst>
                  <a:path w="641"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9" name="Google Shape;4929;p9"/>
              <p:cNvSpPr/>
              <p:nvPr/>
            </p:nvSpPr>
            <p:spPr>
              <a:xfrm>
                <a:off x="3055200" y="4317500"/>
                <a:ext cx="16025" cy="16050"/>
              </a:xfrm>
              <a:custGeom>
                <a:avLst/>
                <a:gdLst/>
                <a:ahLst/>
                <a:cxnLst/>
                <a:rect l="l" t="t" r="r" b="b"/>
                <a:pathLst>
                  <a:path w="641"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0" name="Google Shape;4930;p9"/>
              <p:cNvSpPr/>
              <p:nvPr/>
            </p:nvSpPr>
            <p:spPr>
              <a:xfrm>
                <a:off x="3016175" y="4487550"/>
                <a:ext cx="16025" cy="16025"/>
              </a:xfrm>
              <a:custGeom>
                <a:avLst/>
                <a:gdLst/>
                <a:ahLst/>
                <a:cxnLst/>
                <a:rect l="l" t="t" r="r" b="b"/>
                <a:pathLst>
                  <a:path w="641" h="641" extrusionOk="0">
                    <a:moveTo>
                      <a:pt x="320" y="0"/>
                    </a:moveTo>
                    <a:cubicBezTo>
                      <a:pt x="144" y="0"/>
                      <a:pt x="0" y="143"/>
                      <a:pt x="0" y="320"/>
                    </a:cubicBezTo>
                    <a:cubicBezTo>
                      <a:pt x="0"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1" name="Google Shape;4931;p9"/>
              <p:cNvSpPr/>
              <p:nvPr/>
            </p:nvSpPr>
            <p:spPr>
              <a:xfrm>
                <a:off x="2977100" y="4079550"/>
                <a:ext cx="16050" cy="16025"/>
              </a:xfrm>
              <a:custGeom>
                <a:avLst/>
                <a:gdLst/>
                <a:ahLst/>
                <a:cxnLst/>
                <a:rect l="l" t="t" r="r" b="b"/>
                <a:pathLst>
                  <a:path w="642" h="641" extrusionOk="0">
                    <a:moveTo>
                      <a:pt x="322" y="0"/>
                    </a:moveTo>
                    <a:cubicBezTo>
                      <a:pt x="144" y="0"/>
                      <a:pt x="1" y="143"/>
                      <a:pt x="1" y="320"/>
                    </a:cubicBezTo>
                    <a:cubicBezTo>
                      <a:pt x="1" y="496"/>
                      <a:pt x="144" y="641"/>
                      <a:pt x="322" y="641"/>
                    </a:cubicBezTo>
                    <a:cubicBezTo>
                      <a:pt x="498" y="641"/>
                      <a:pt x="641" y="496"/>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2" name="Google Shape;4932;p9"/>
              <p:cNvSpPr/>
              <p:nvPr/>
            </p:nvSpPr>
            <p:spPr>
              <a:xfrm>
                <a:off x="2977100" y="4011475"/>
                <a:ext cx="16050" cy="16025"/>
              </a:xfrm>
              <a:custGeom>
                <a:avLst/>
                <a:gdLst/>
                <a:ahLst/>
                <a:cxnLst/>
                <a:rect l="l" t="t" r="r" b="b"/>
                <a:pathLst>
                  <a:path w="642" h="641" extrusionOk="0">
                    <a:moveTo>
                      <a:pt x="322" y="1"/>
                    </a:moveTo>
                    <a:cubicBezTo>
                      <a:pt x="144" y="1"/>
                      <a:pt x="1" y="144"/>
                      <a:pt x="1" y="321"/>
                    </a:cubicBezTo>
                    <a:cubicBezTo>
                      <a:pt x="1" y="498"/>
                      <a:pt x="144" y="641"/>
                      <a:pt x="322" y="641"/>
                    </a:cubicBezTo>
                    <a:cubicBezTo>
                      <a:pt x="498" y="641"/>
                      <a:pt x="641" y="498"/>
                      <a:pt x="641" y="321"/>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3" name="Google Shape;4933;p9"/>
              <p:cNvSpPr/>
              <p:nvPr/>
            </p:nvSpPr>
            <p:spPr>
              <a:xfrm>
                <a:off x="2977100" y="4045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4" name="Google Shape;4934;p9"/>
              <p:cNvSpPr/>
              <p:nvPr/>
            </p:nvSpPr>
            <p:spPr>
              <a:xfrm>
                <a:off x="2977100" y="4113525"/>
                <a:ext cx="16050" cy="16025"/>
              </a:xfrm>
              <a:custGeom>
                <a:avLst/>
                <a:gdLst/>
                <a:ahLst/>
                <a:cxnLst/>
                <a:rect l="l" t="t" r="r" b="b"/>
                <a:pathLst>
                  <a:path w="642"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5" name="Google Shape;4935;p9"/>
              <p:cNvSpPr/>
              <p:nvPr/>
            </p:nvSpPr>
            <p:spPr>
              <a:xfrm>
                <a:off x="2977100"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6" name="Google Shape;4936;p9"/>
              <p:cNvSpPr/>
              <p:nvPr/>
            </p:nvSpPr>
            <p:spPr>
              <a:xfrm>
                <a:off x="2977100"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7" name="Google Shape;4937;p9"/>
              <p:cNvSpPr/>
              <p:nvPr/>
            </p:nvSpPr>
            <p:spPr>
              <a:xfrm>
                <a:off x="2977100"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8" name="Google Shape;4938;p9"/>
              <p:cNvSpPr/>
              <p:nvPr/>
            </p:nvSpPr>
            <p:spPr>
              <a:xfrm>
                <a:off x="2977100"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9" name="Google Shape;4939;p9"/>
              <p:cNvSpPr/>
              <p:nvPr/>
            </p:nvSpPr>
            <p:spPr>
              <a:xfrm>
                <a:off x="2938075"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0" name="Google Shape;4940;p9"/>
              <p:cNvSpPr/>
              <p:nvPr/>
            </p:nvSpPr>
            <p:spPr>
              <a:xfrm>
                <a:off x="2938075"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1" name="Google Shape;4941;p9"/>
              <p:cNvSpPr/>
              <p:nvPr/>
            </p:nvSpPr>
            <p:spPr>
              <a:xfrm>
                <a:off x="2977100" y="3977500"/>
                <a:ext cx="16050" cy="16025"/>
              </a:xfrm>
              <a:custGeom>
                <a:avLst/>
                <a:gdLst/>
                <a:ahLst/>
                <a:cxnLst/>
                <a:rect l="l" t="t" r="r" b="b"/>
                <a:pathLst>
                  <a:path w="642"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2" name="Google Shape;4942;p9"/>
              <p:cNvSpPr/>
              <p:nvPr/>
            </p:nvSpPr>
            <p:spPr>
              <a:xfrm>
                <a:off x="2938075"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3" name="Google Shape;4943;p9"/>
              <p:cNvSpPr/>
              <p:nvPr/>
            </p:nvSpPr>
            <p:spPr>
              <a:xfrm>
                <a:off x="2938075"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4" name="Google Shape;4944;p9"/>
              <p:cNvSpPr/>
              <p:nvPr/>
            </p:nvSpPr>
            <p:spPr>
              <a:xfrm>
                <a:off x="2938075" y="4487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5" name="Google Shape;4945;p9"/>
              <p:cNvSpPr/>
              <p:nvPr/>
            </p:nvSpPr>
            <p:spPr>
              <a:xfrm>
                <a:off x="2938075" y="4521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6" name="Google Shape;4946;p9"/>
              <p:cNvSpPr/>
              <p:nvPr/>
            </p:nvSpPr>
            <p:spPr>
              <a:xfrm>
                <a:off x="2977100"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7" name="Google Shape;4947;p9"/>
              <p:cNvSpPr/>
              <p:nvPr/>
            </p:nvSpPr>
            <p:spPr>
              <a:xfrm>
                <a:off x="3094125" y="4011425"/>
                <a:ext cx="16175" cy="16050"/>
              </a:xfrm>
              <a:custGeom>
                <a:avLst/>
                <a:gdLst/>
                <a:ahLst/>
                <a:cxnLst/>
                <a:rect l="l" t="t" r="r" b="b"/>
                <a:pathLst>
                  <a:path w="647" h="642" extrusionOk="0">
                    <a:moveTo>
                      <a:pt x="324" y="1"/>
                    </a:moveTo>
                    <a:cubicBezTo>
                      <a:pt x="322" y="1"/>
                      <a:pt x="320" y="1"/>
                      <a:pt x="318" y="1"/>
                    </a:cubicBezTo>
                    <a:cubicBezTo>
                      <a:pt x="140" y="6"/>
                      <a:pt x="0" y="152"/>
                      <a:pt x="3" y="328"/>
                    </a:cubicBezTo>
                    <a:cubicBezTo>
                      <a:pt x="7" y="502"/>
                      <a:pt x="148" y="642"/>
                      <a:pt x="322" y="642"/>
                    </a:cubicBezTo>
                    <a:cubicBezTo>
                      <a:pt x="324" y="642"/>
                      <a:pt x="327" y="641"/>
                      <a:pt x="330" y="641"/>
                    </a:cubicBezTo>
                    <a:cubicBezTo>
                      <a:pt x="506" y="638"/>
                      <a:pt x="646" y="492"/>
                      <a:pt x="643" y="316"/>
                    </a:cubicBezTo>
                    <a:cubicBezTo>
                      <a:pt x="640" y="140"/>
                      <a:pt x="497" y="1"/>
                      <a:pt x="324"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8" name="Google Shape;4948;p9"/>
              <p:cNvSpPr/>
              <p:nvPr/>
            </p:nvSpPr>
            <p:spPr>
              <a:xfrm>
                <a:off x="3016175" y="3977500"/>
                <a:ext cx="16025" cy="16025"/>
              </a:xfrm>
              <a:custGeom>
                <a:avLst/>
                <a:gdLst/>
                <a:ahLst/>
                <a:cxnLst/>
                <a:rect l="l" t="t" r="r" b="b"/>
                <a:pathLst>
                  <a:path w="641" h="641" extrusionOk="0">
                    <a:moveTo>
                      <a:pt x="320" y="0"/>
                    </a:moveTo>
                    <a:cubicBezTo>
                      <a:pt x="144" y="0"/>
                      <a:pt x="0" y="144"/>
                      <a:pt x="0" y="320"/>
                    </a:cubicBezTo>
                    <a:cubicBezTo>
                      <a:pt x="0" y="498"/>
                      <a:pt x="144" y="641"/>
                      <a:pt x="320" y="641"/>
                    </a:cubicBezTo>
                    <a:cubicBezTo>
                      <a:pt x="498" y="641"/>
                      <a:pt x="641" y="498"/>
                      <a:pt x="641" y="320"/>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9" name="Google Shape;4949;p9"/>
              <p:cNvSpPr/>
              <p:nvPr/>
            </p:nvSpPr>
            <p:spPr>
              <a:xfrm>
                <a:off x="2977100"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50" name="Google Shape;4950;p9"/>
              <p:cNvSpPr/>
              <p:nvPr/>
            </p:nvSpPr>
            <p:spPr>
              <a:xfrm>
                <a:off x="3016175" y="4113525"/>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51" name="Google Shape;4951;p9"/>
              <p:cNvSpPr/>
              <p:nvPr/>
            </p:nvSpPr>
            <p:spPr>
              <a:xfrm>
                <a:off x="3016175" y="4147550"/>
                <a:ext cx="16025" cy="16025"/>
              </a:xfrm>
              <a:custGeom>
                <a:avLst/>
                <a:gdLst/>
                <a:ahLst/>
                <a:cxnLst/>
                <a:rect l="l" t="t" r="r" b="b"/>
                <a:pathLst>
                  <a:path w="641" h="641" extrusionOk="0">
                    <a:moveTo>
                      <a:pt x="320" y="0"/>
                    </a:moveTo>
                    <a:cubicBezTo>
                      <a:pt x="144" y="0"/>
                      <a:pt x="0" y="143"/>
                      <a:pt x="0" y="319"/>
                    </a:cubicBezTo>
                    <a:cubicBezTo>
                      <a:pt x="0"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52" name="Google Shape;4952;p9"/>
              <p:cNvSpPr/>
              <p:nvPr/>
            </p:nvSpPr>
            <p:spPr>
              <a:xfrm>
                <a:off x="2977100" y="4521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53" name="Google Shape;4953;p9"/>
              <p:cNvSpPr/>
              <p:nvPr/>
            </p:nvSpPr>
            <p:spPr>
              <a:xfrm>
                <a:off x="3016175" y="4079550"/>
                <a:ext cx="16025" cy="16025"/>
              </a:xfrm>
              <a:custGeom>
                <a:avLst/>
                <a:gdLst/>
                <a:ahLst/>
                <a:cxnLst/>
                <a:rect l="l" t="t" r="r" b="b"/>
                <a:pathLst>
                  <a:path w="641" h="641" extrusionOk="0">
                    <a:moveTo>
                      <a:pt x="320" y="0"/>
                    </a:moveTo>
                    <a:cubicBezTo>
                      <a:pt x="144" y="0"/>
                      <a:pt x="0" y="143"/>
                      <a:pt x="0" y="320"/>
                    </a:cubicBezTo>
                    <a:cubicBezTo>
                      <a:pt x="0"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54" name="Google Shape;4954;p9"/>
              <p:cNvSpPr/>
              <p:nvPr/>
            </p:nvSpPr>
            <p:spPr>
              <a:xfrm>
                <a:off x="3016175" y="4045500"/>
                <a:ext cx="16025" cy="16025"/>
              </a:xfrm>
              <a:custGeom>
                <a:avLst/>
                <a:gdLst/>
                <a:ahLst/>
                <a:cxnLst/>
                <a:rect l="l" t="t" r="r" b="b"/>
                <a:pathLst>
                  <a:path w="641" h="641" extrusionOk="0">
                    <a:moveTo>
                      <a:pt x="320" y="0"/>
                    </a:moveTo>
                    <a:cubicBezTo>
                      <a:pt x="144" y="0"/>
                      <a:pt x="0" y="143"/>
                      <a:pt x="0" y="320"/>
                    </a:cubicBezTo>
                    <a:cubicBezTo>
                      <a:pt x="0" y="497"/>
                      <a:pt x="144" y="641"/>
                      <a:pt x="320" y="641"/>
                    </a:cubicBezTo>
                    <a:cubicBezTo>
                      <a:pt x="498" y="641"/>
                      <a:pt x="641" y="497"/>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55" name="Google Shape;4955;p9"/>
              <p:cNvSpPr/>
              <p:nvPr/>
            </p:nvSpPr>
            <p:spPr>
              <a:xfrm>
                <a:off x="2977100" y="4555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56" name="Google Shape;4956;p9"/>
              <p:cNvSpPr/>
              <p:nvPr/>
            </p:nvSpPr>
            <p:spPr>
              <a:xfrm>
                <a:off x="2977100"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57" name="Google Shape;4957;p9"/>
              <p:cNvSpPr/>
              <p:nvPr/>
            </p:nvSpPr>
            <p:spPr>
              <a:xfrm>
                <a:off x="2977100"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58" name="Google Shape;4958;p9"/>
              <p:cNvSpPr/>
              <p:nvPr/>
            </p:nvSpPr>
            <p:spPr>
              <a:xfrm>
                <a:off x="2977100"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59" name="Google Shape;4959;p9"/>
              <p:cNvSpPr/>
              <p:nvPr/>
            </p:nvSpPr>
            <p:spPr>
              <a:xfrm>
                <a:off x="2977100" y="4487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60" name="Google Shape;4960;p9"/>
              <p:cNvSpPr/>
              <p:nvPr/>
            </p:nvSpPr>
            <p:spPr>
              <a:xfrm>
                <a:off x="3016175" y="4181525"/>
                <a:ext cx="16025" cy="16025"/>
              </a:xfrm>
              <a:custGeom>
                <a:avLst/>
                <a:gdLst/>
                <a:ahLst/>
                <a:cxnLst/>
                <a:rect l="l" t="t" r="r" b="b"/>
                <a:pathLst>
                  <a:path w="641" h="641" extrusionOk="0">
                    <a:moveTo>
                      <a:pt x="320" y="0"/>
                    </a:moveTo>
                    <a:cubicBezTo>
                      <a:pt x="144" y="0"/>
                      <a:pt x="0" y="143"/>
                      <a:pt x="0" y="321"/>
                    </a:cubicBezTo>
                    <a:cubicBezTo>
                      <a:pt x="0"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61" name="Google Shape;4961;p9"/>
              <p:cNvSpPr/>
              <p:nvPr/>
            </p:nvSpPr>
            <p:spPr>
              <a:xfrm>
                <a:off x="2977100"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962" name="Google Shape;4962;p9"/>
            <p:cNvGrpSpPr/>
            <p:nvPr/>
          </p:nvGrpSpPr>
          <p:grpSpPr>
            <a:xfrm>
              <a:off x="2672770" y="3466944"/>
              <a:ext cx="885398" cy="893069"/>
              <a:chOff x="2781975" y="3951500"/>
              <a:chExt cx="640525" cy="646075"/>
            </a:xfrm>
          </p:grpSpPr>
          <p:sp>
            <p:nvSpPr>
              <p:cNvPr id="4963" name="Google Shape;4963;p9"/>
              <p:cNvSpPr/>
              <p:nvPr/>
            </p:nvSpPr>
            <p:spPr>
              <a:xfrm>
                <a:off x="3172325"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6" y="641"/>
                      <a:pt x="641" y="496"/>
                      <a:pt x="641" y="320"/>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64" name="Google Shape;4964;p9"/>
              <p:cNvSpPr/>
              <p:nvPr/>
            </p:nvSpPr>
            <p:spPr>
              <a:xfrm>
                <a:off x="3172325" y="4215525"/>
                <a:ext cx="16025" cy="16050"/>
              </a:xfrm>
              <a:custGeom>
                <a:avLst/>
                <a:gdLst/>
                <a:ahLst/>
                <a:cxnLst/>
                <a:rect l="l" t="t" r="r" b="b"/>
                <a:pathLst>
                  <a:path w="641" h="642" extrusionOk="0">
                    <a:moveTo>
                      <a:pt x="320" y="1"/>
                    </a:moveTo>
                    <a:cubicBezTo>
                      <a:pt x="143" y="1"/>
                      <a:pt x="0" y="144"/>
                      <a:pt x="0" y="320"/>
                    </a:cubicBezTo>
                    <a:cubicBezTo>
                      <a:pt x="0" y="498"/>
                      <a:pt x="143" y="641"/>
                      <a:pt x="320" y="641"/>
                    </a:cubicBezTo>
                    <a:cubicBezTo>
                      <a:pt x="496" y="641"/>
                      <a:pt x="641" y="498"/>
                      <a:pt x="641" y="320"/>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65" name="Google Shape;4965;p9"/>
              <p:cNvSpPr/>
              <p:nvPr/>
            </p:nvSpPr>
            <p:spPr>
              <a:xfrm>
                <a:off x="3133250" y="4555550"/>
                <a:ext cx="16025" cy="16025"/>
              </a:xfrm>
              <a:custGeom>
                <a:avLst/>
                <a:gdLst/>
                <a:ahLst/>
                <a:cxnLst/>
                <a:rect l="l" t="t" r="r" b="b"/>
                <a:pathLst>
                  <a:path w="641"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66" name="Google Shape;4966;p9"/>
              <p:cNvSpPr/>
              <p:nvPr/>
            </p:nvSpPr>
            <p:spPr>
              <a:xfrm>
                <a:off x="3172325" y="4385500"/>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67" name="Google Shape;4967;p9"/>
              <p:cNvSpPr/>
              <p:nvPr/>
            </p:nvSpPr>
            <p:spPr>
              <a:xfrm>
                <a:off x="3172325" y="4419550"/>
                <a:ext cx="16025" cy="16025"/>
              </a:xfrm>
              <a:custGeom>
                <a:avLst/>
                <a:gdLst/>
                <a:ahLst/>
                <a:cxnLst/>
                <a:rect l="l" t="t" r="r" b="b"/>
                <a:pathLst>
                  <a:path w="641" h="641" extrusionOk="0">
                    <a:moveTo>
                      <a:pt x="320" y="1"/>
                    </a:moveTo>
                    <a:cubicBezTo>
                      <a:pt x="143" y="1"/>
                      <a:pt x="0" y="144"/>
                      <a:pt x="0" y="320"/>
                    </a:cubicBezTo>
                    <a:cubicBezTo>
                      <a:pt x="0" y="498"/>
                      <a:pt x="143" y="641"/>
                      <a:pt x="320" y="641"/>
                    </a:cubicBezTo>
                    <a:cubicBezTo>
                      <a:pt x="496" y="641"/>
                      <a:pt x="641" y="498"/>
                      <a:pt x="641" y="320"/>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68" name="Google Shape;4968;p9"/>
              <p:cNvSpPr/>
              <p:nvPr/>
            </p:nvSpPr>
            <p:spPr>
              <a:xfrm>
                <a:off x="3172325" y="4351475"/>
                <a:ext cx="16025" cy="16050"/>
              </a:xfrm>
              <a:custGeom>
                <a:avLst/>
                <a:gdLst/>
                <a:ahLst/>
                <a:cxnLst/>
                <a:rect l="l" t="t" r="r" b="b"/>
                <a:pathLst>
                  <a:path w="641" h="642" extrusionOk="0">
                    <a:moveTo>
                      <a:pt x="320" y="1"/>
                    </a:moveTo>
                    <a:cubicBezTo>
                      <a:pt x="143" y="1"/>
                      <a:pt x="0" y="145"/>
                      <a:pt x="0" y="322"/>
                    </a:cubicBezTo>
                    <a:cubicBezTo>
                      <a:pt x="0" y="498"/>
                      <a:pt x="143" y="641"/>
                      <a:pt x="320" y="641"/>
                    </a:cubicBezTo>
                    <a:cubicBezTo>
                      <a:pt x="496" y="641"/>
                      <a:pt x="641" y="498"/>
                      <a:pt x="641" y="322"/>
                    </a:cubicBezTo>
                    <a:cubicBezTo>
                      <a:pt x="641" y="147"/>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69" name="Google Shape;4969;p9"/>
              <p:cNvSpPr/>
              <p:nvPr/>
            </p:nvSpPr>
            <p:spPr>
              <a:xfrm>
                <a:off x="3172325" y="4317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0" name="Google Shape;4970;p9"/>
              <p:cNvSpPr/>
              <p:nvPr/>
            </p:nvSpPr>
            <p:spPr>
              <a:xfrm>
                <a:off x="3172325" y="4181525"/>
                <a:ext cx="16025" cy="16025"/>
              </a:xfrm>
              <a:custGeom>
                <a:avLst/>
                <a:gdLst/>
                <a:ahLst/>
                <a:cxnLst/>
                <a:rect l="l" t="t" r="r" b="b"/>
                <a:pathLst>
                  <a:path w="641" h="641" extrusionOk="0">
                    <a:moveTo>
                      <a:pt x="320" y="0"/>
                    </a:moveTo>
                    <a:cubicBezTo>
                      <a:pt x="143" y="0"/>
                      <a:pt x="0" y="143"/>
                      <a:pt x="0" y="321"/>
                    </a:cubicBezTo>
                    <a:cubicBezTo>
                      <a:pt x="0" y="497"/>
                      <a:pt x="143" y="641"/>
                      <a:pt x="320" y="641"/>
                    </a:cubicBezTo>
                    <a:cubicBezTo>
                      <a:pt x="496" y="641"/>
                      <a:pt x="641" y="497"/>
                      <a:pt x="641" y="321"/>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1" name="Google Shape;4971;p9"/>
              <p:cNvSpPr/>
              <p:nvPr/>
            </p:nvSpPr>
            <p:spPr>
              <a:xfrm>
                <a:off x="3172025" y="4045375"/>
                <a:ext cx="16325" cy="16000"/>
              </a:xfrm>
              <a:custGeom>
                <a:avLst/>
                <a:gdLst/>
                <a:ahLst/>
                <a:cxnLst/>
                <a:rect l="l" t="t" r="r" b="b"/>
                <a:pathLst>
                  <a:path w="653" h="640" extrusionOk="0">
                    <a:moveTo>
                      <a:pt x="326" y="0"/>
                    </a:moveTo>
                    <a:cubicBezTo>
                      <a:pt x="322" y="0"/>
                      <a:pt x="319" y="1"/>
                      <a:pt x="315" y="1"/>
                    </a:cubicBezTo>
                    <a:cubicBezTo>
                      <a:pt x="139" y="7"/>
                      <a:pt x="0" y="154"/>
                      <a:pt x="6" y="331"/>
                    </a:cubicBezTo>
                    <a:cubicBezTo>
                      <a:pt x="12" y="503"/>
                      <a:pt x="154" y="640"/>
                      <a:pt x="325" y="640"/>
                    </a:cubicBezTo>
                    <a:cubicBezTo>
                      <a:pt x="329" y="640"/>
                      <a:pt x="332" y="640"/>
                      <a:pt x="336" y="640"/>
                    </a:cubicBezTo>
                    <a:cubicBezTo>
                      <a:pt x="514" y="635"/>
                      <a:pt x="653" y="486"/>
                      <a:pt x="646" y="310"/>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2" name="Google Shape;4972;p9"/>
              <p:cNvSpPr/>
              <p:nvPr/>
            </p:nvSpPr>
            <p:spPr>
              <a:xfrm>
                <a:off x="3172025" y="4011325"/>
                <a:ext cx="16325" cy="16050"/>
              </a:xfrm>
              <a:custGeom>
                <a:avLst/>
                <a:gdLst/>
                <a:ahLst/>
                <a:cxnLst/>
                <a:rect l="l" t="t" r="r" b="b"/>
                <a:pathLst>
                  <a:path w="653" h="642" extrusionOk="0">
                    <a:moveTo>
                      <a:pt x="326" y="0"/>
                    </a:moveTo>
                    <a:cubicBezTo>
                      <a:pt x="322" y="0"/>
                      <a:pt x="319" y="0"/>
                      <a:pt x="315" y="1"/>
                    </a:cubicBezTo>
                    <a:cubicBezTo>
                      <a:pt x="139" y="7"/>
                      <a:pt x="0" y="154"/>
                      <a:pt x="6" y="331"/>
                    </a:cubicBezTo>
                    <a:cubicBezTo>
                      <a:pt x="12" y="505"/>
                      <a:pt x="154" y="641"/>
                      <a:pt x="325" y="641"/>
                    </a:cubicBezTo>
                    <a:cubicBezTo>
                      <a:pt x="329" y="641"/>
                      <a:pt x="332" y="641"/>
                      <a:pt x="336" y="641"/>
                    </a:cubicBezTo>
                    <a:cubicBezTo>
                      <a:pt x="514" y="635"/>
                      <a:pt x="653" y="487"/>
                      <a:pt x="646" y="309"/>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3" name="Google Shape;4973;p9"/>
              <p:cNvSpPr/>
              <p:nvPr/>
            </p:nvSpPr>
            <p:spPr>
              <a:xfrm>
                <a:off x="3172025" y="3977350"/>
                <a:ext cx="16325" cy="16000"/>
              </a:xfrm>
              <a:custGeom>
                <a:avLst/>
                <a:gdLst/>
                <a:ahLst/>
                <a:cxnLst/>
                <a:rect l="l" t="t" r="r" b="b"/>
                <a:pathLst>
                  <a:path w="653" h="640" extrusionOk="0">
                    <a:moveTo>
                      <a:pt x="326" y="0"/>
                    </a:moveTo>
                    <a:cubicBezTo>
                      <a:pt x="322" y="0"/>
                      <a:pt x="319" y="0"/>
                      <a:pt x="315" y="0"/>
                    </a:cubicBezTo>
                    <a:cubicBezTo>
                      <a:pt x="139" y="5"/>
                      <a:pt x="0" y="154"/>
                      <a:pt x="6" y="330"/>
                    </a:cubicBezTo>
                    <a:cubicBezTo>
                      <a:pt x="12" y="503"/>
                      <a:pt x="154" y="639"/>
                      <a:pt x="325" y="639"/>
                    </a:cubicBezTo>
                    <a:cubicBezTo>
                      <a:pt x="329" y="639"/>
                      <a:pt x="332" y="639"/>
                      <a:pt x="336" y="639"/>
                    </a:cubicBezTo>
                    <a:cubicBezTo>
                      <a:pt x="514" y="633"/>
                      <a:pt x="653" y="486"/>
                      <a:pt x="646" y="309"/>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4" name="Google Shape;4974;p9"/>
              <p:cNvSpPr/>
              <p:nvPr/>
            </p:nvSpPr>
            <p:spPr>
              <a:xfrm>
                <a:off x="3133250" y="4521525"/>
                <a:ext cx="16025" cy="16025"/>
              </a:xfrm>
              <a:custGeom>
                <a:avLst/>
                <a:gdLst/>
                <a:ahLst/>
                <a:cxnLst/>
                <a:rect l="l" t="t" r="r" b="b"/>
                <a:pathLst>
                  <a:path w="641"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5" name="Google Shape;4975;p9"/>
              <p:cNvSpPr/>
              <p:nvPr/>
            </p:nvSpPr>
            <p:spPr>
              <a:xfrm>
                <a:off x="3172025" y="4113375"/>
                <a:ext cx="16325" cy="16000"/>
              </a:xfrm>
              <a:custGeom>
                <a:avLst/>
                <a:gdLst/>
                <a:ahLst/>
                <a:cxnLst/>
                <a:rect l="l" t="t" r="r" b="b"/>
                <a:pathLst>
                  <a:path w="653" h="640" extrusionOk="0">
                    <a:moveTo>
                      <a:pt x="326" y="0"/>
                    </a:moveTo>
                    <a:cubicBezTo>
                      <a:pt x="322" y="0"/>
                      <a:pt x="319" y="0"/>
                      <a:pt x="315" y="0"/>
                    </a:cubicBezTo>
                    <a:cubicBezTo>
                      <a:pt x="139" y="6"/>
                      <a:pt x="0" y="154"/>
                      <a:pt x="6" y="330"/>
                    </a:cubicBezTo>
                    <a:cubicBezTo>
                      <a:pt x="12" y="503"/>
                      <a:pt x="154" y="639"/>
                      <a:pt x="325" y="639"/>
                    </a:cubicBezTo>
                    <a:cubicBezTo>
                      <a:pt x="329" y="639"/>
                      <a:pt x="332" y="639"/>
                      <a:pt x="336" y="639"/>
                    </a:cubicBezTo>
                    <a:cubicBezTo>
                      <a:pt x="514" y="633"/>
                      <a:pt x="653" y="486"/>
                      <a:pt x="646" y="309"/>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6" name="Google Shape;4976;p9"/>
              <p:cNvSpPr/>
              <p:nvPr/>
            </p:nvSpPr>
            <p:spPr>
              <a:xfrm>
                <a:off x="3172025" y="4079350"/>
                <a:ext cx="16325" cy="16050"/>
              </a:xfrm>
              <a:custGeom>
                <a:avLst/>
                <a:gdLst/>
                <a:ahLst/>
                <a:cxnLst/>
                <a:rect l="l" t="t" r="r" b="b"/>
                <a:pathLst>
                  <a:path w="653" h="642" extrusionOk="0">
                    <a:moveTo>
                      <a:pt x="326" y="1"/>
                    </a:moveTo>
                    <a:cubicBezTo>
                      <a:pt x="322" y="1"/>
                      <a:pt x="319" y="1"/>
                      <a:pt x="315" y="1"/>
                    </a:cubicBezTo>
                    <a:cubicBezTo>
                      <a:pt x="139" y="7"/>
                      <a:pt x="0" y="154"/>
                      <a:pt x="6" y="332"/>
                    </a:cubicBezTo>
                    <a:cubicBezTo>
                      <a:pt x="12" y="505"/>
                      <a:pt x="154" y="641"/>
                      <a:pt x="325" y="641"/>
                    </a:cubicBezTo>
                    <a:cubicBezTo>
                      <a:pt x="329" y="641"/>
                      <a:pt x="332" y="641"/>
                      <a:pt x="336" y="641"/>
                    </a:cubicBezTo>
                    <a:cubicBezTo>
                      <a:pt x="514" y="635"/>
                      <a:pt x="653" y="487"/>
                      <a:pt x="646" y="310"/>
                    </a:cubicBezTo>
                    <a:cubicBezTo>
                      <a:pt x="641" y="137"/>
                      <a:pt x="499" y="1"/>
                      <a:pt x="326"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7" name="Google Shape;4977;p9"/>
              <p:cNvSpPr/>
              <p:nvPr/>
            </p:nvSpPr>
            <p:spPr>
              <a:xfrm>
                <a:off x="3172325" y="4147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6" y="640"/>
                      <a:pt x="641" y="497"/>
                      <a:pt x="641" y="319"/>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8" name="Google Shape;4978;p9"/>
              <p:cNvSpPr/>
              <p:nvPr/>
            </p:nvSpPr>
            <p:spPr>
              <a:xfrm>
                <a:off x="3172325" y="4453525"/>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9" name="Google Shape;4979;p9"/>
              <p:cNvSpPr/>
              <p:nvPr/>
            </p:nvSpPr>
            <p:spPr>
              <a:xfrm>
                <a:off x="3172325"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0" name="Google Shape;4980;p9"/>
              <p:cNvSpPr/>
              <p:nvPr/>
            </p:nvSpPr>
            <p:spPr>
              <a:xfrm>
                <a:off x="3211300" y="4147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1" name="Google Shape;4981;p9"/>
              <p:cNvSpPr/>
              <p:nvPr/>
            </p:nvSpPr>
            <p:spPr>
              <a:xfrm>
                <a:off x="3211300" y="4181525"/>
                <a:ext cx="16050" cy="16025"/>
              </a:xfrm>
              <a:custGeom>
                <a:avLst/>
                <a:gdLst/>
                <a:ahLst/>
                <a:cxnLst/>
                <a:rect l="l" t="t" r="r" b="b"/>
                <a:pathLst>
                  <a:path w="642"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2" name="Google Shape;4982;p9"/>
              <p:cNvSpPr/>
              <p:nvPr/>
            </p:nvSpPr>
            <p:spPr>
              <a:xfrm>
                <a:off x="3211300" y="4249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3" name="Google Shape;4983;p9"/>
              <p:cNvSpPr/>
              <p:nvPr/>
            </p:nvSpPr>
            <p:spPr>
              <a:xfrm>
                <a:off x="3211300" y="4215525"/>
                <a:ext cx="16050" cy="16050"/>
              </a:xfrm>
              <a:custGeom>
                <a:avLst/>
                <a:gdLst/>
                <a:ahLst/>
                <a:cxnLst/>
                <a:rect l="l" t="t" r="r" b="b"/>
                <a:pathLst>
                  <a:path w="642"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4" name="Google Shape;4984;p9"/>
              <p:cNvSpPr/>
              <p:nvPr/>
            </p:nvSpPr>
            <p:spPr>
              <a:xfrm>
                <a:off x="3211300" y="4283525"/>
                <a:ext cx="16050" cy="16025"/>
              </a:xfrm>
              <a:custGeom>
                <a:avLst/>
                <a:gdLst/>
                <a:ahLst/>
                <a:cxnLst/>
                <a:rect l="l" t="t" r="r" b="b"/>
                <a:pathLst>
                  <a:path w="642"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5" name="Google Shape;4985;p9"/>
              <p:cNvSpPr/>
              <p:nvPr/>
            </p:nvSpPr>
            <p:spPr>
              <a:xfrm>
                <a:off x="3172325" y="4487550"/>
                <a:ext cx="16025" cy="16025"/>
              </a:xfrm>
              <a:custGeom>
                <a:avLst/>
                <a:gdLst/>
                <a:ahLst/>
                <a:cxnLst/>
                <a:rect l="l" t="t" r="r" b="b"/>
                <a:pathLst>
                  <a:path w="641" h="641" extrusionOk="0">
                    <a:moveTo>
                      <a:pt x="320" y="0"/>
                    </a:moveTo>
                    <a:cubicBezTo>
                      <a:pt x="143" y="0"/>
                      <a:pt x="0" y="143"/>
                      <a:pt x="0" y="320"/>
                    </a:cubicBezTo>
                    <a:cubicBezTo>
                      <a:pt x="0" y="498"/>
                      <a:pt x="143" y="641"/>
                      <a:pt x="320" y="641"/>
                    </a:cubicBezTo>
                    <a:cubicBezTo>
                      <a:pt x="496" y="641"/>
                      <a:pt x="641" y="498"/>
                      <a:pt x="641" y="320"/>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6" name="Google Shape;4986;p9"/>
              <p:cNvSpPr/>
              <p:nvPr/>
            </p:nvSpPr>
            <p:spPr>
              <a:xfrm>
                <a:off x="3211300" y="4317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7" name="Google Shape;4987;p9"/>
              <p:cNvSpPr/>
              <p:nvPr/>
            </p:nvSpPr>
            <p:spPr>
              <a:xfrm>
                <a:off x="3211300" y="4351475"/>
                <a:ext cx="16050" cy="16050"/>
              </a:xfrm>
              <a:custGeom>
                <a:avLst/>
                <a:gdLst/>
                <a:ahLst/>
                <a:cxnLst/>
                <a:rect l="l" t="t" r="r" b="b"/>
                <a:pathLst>
                  <a:path w="642"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8" name="Google Shape;4988;p9"/>
              <p:cNvSpPr/>
              <p:nvPr/>
            </p:nvSpPr>
            <p:spPr>
              <a:xfrm>
                <a:off x="3172325" y="4521525"/>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9" name="Google Shape;4989;p9"/>
              <p:cNvSpPr/>
              <p:nvPr/>
            </p:nvSpPr>
            <p:spPr>
              <a:xfrm>
                <a:off x="3211300" y="4113525"/>
                <a:ext cx="16050" cy="16025"/>
              </a:xfrm>
              <a:custGeom>
                <a:avLst/>
                <a:gdLst/>
                <a:ahLst/>
                <a:cxnLst/>
                <a:rect l="l" t="t" r="r" b="b"/>
                <a:pathLst>
                  <a:path w="642" h="641" extrusionOk="0">
                    <a:moveTo>
                      <a:pt x="320" y="0"/>
                    </a:moveTo>
                    <a:cubicBezTo>
                      <a:pt x="144" y="0"/>
                      <a:pt x="1" y="144"/>
                      <a:pt x="1" y="320"/>
                    </a:cubicBezTo>
                    <a:cubicBezTo>
                      <a:pt x="1" y="498"/>
                      <a:pt x="144" y="641"/>
                      <a:pt x="320" y="641"/>
                    </a:cubicBezTo>
                    <a:cubicBezTo>
                      <a:pt x="496" y="641"/>
                      <a:pt x="641" y="498"/>
                      <a:pt x="641" y="320"/>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0" name="Google Shape;4990;p9"/>
              <p:cNvSpPr/>
              <p:nvPr/>
            </p:nvSpPr>
            <p:spPr>
              <a:xfrm>
                <a:off x="3211300" y="3977500"/>
                <a:ext cx="16050" cy="16025"/>
              </a:xfrm>
              <a:custGeom>
                <a:avLst/>
                <a:gdLst/>
                <a:ahLst/>
                <a:cxnLst/>
                <a:rect l="l" t="t" r="r" b="b"/>
                <a:pathLst>
                  <a:path w="642" h="641" extrusionOk="0">
                    <a:moveTo>
                      <a:pt x="320" y="0"/>
                    </a:moveTo>
                    <a:cubicBezTo>
                      <a:pt x="144" y="0"/>
                      <a:pt x="1" y="144"/>
                      <a:pt x="1" y="320"/>
                    </a:cubicBezTo>
                    <a:cubicBezTo>
                      <a:pt x="1" y="498"/>
                      <a:pt x="144" y="641"/>
                      <a:pt x="320" y="641"/>
                    </a:cubicBezTo>
                    <a:cubicBezTo>
                      <a:pt x="496" y="641"/>
                      <a:pt x="641" y="498"/>
                      <a:pt x="641" y="320"/>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1" name="Google Shape;4991;p9"/>
              <p:cNvSpPr/>
              <p:nvPr/>
            </p:nvSpPr>
            <p:spPr>
              <a:xfrm>
                <a:off x="3172325" y="4555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6" y="640"/>
                      <a:pt x="641" y="497"/>
                      <a:pt x="641" y="319"/>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2" name="Google Shape;4992;p9"/>
              <p:cNvSpPr/>
              <p:nvPr/>
            </p:nvSpPr>
            <p:spPr>
              <a:xfrm>
                <a:off x="3211300" y="4079550"/>
                <a:ext cx="16050" cy="16025"/>
              </a:xfrm>
              <a:custGeom>
                <a:avLst/>
                <a:gdLst/>
                <a:ahLst/>
                <a:cxnLst/>
                <a:rect l="l" t="t" r="r" b="b"/>
                <a:pathLst>
                  <a:path w="642" h="641" extrusionOk="0">
                    <a:moveTo>
                      <a:pt x="320" y="0"/>
                    </a:moveTo>
                    <a:cubicBezTo>
                      <a:pt x="144" y="0"/>
                      <a:pt x="1" y="143"/>
                      <a:pt x="1" y="320"/>
                    </a:cubicBezTo>
                    <a:cubicBezTo>
                      <a:pt x="1" y="496"/>
                      <a:pt x="144" y="641"/>
                      <a:pt x="320" y="641"/>
                    </a:cubicBezTo>
                    <a:cubicBezTo>
                      <a:pt x="496" y="641"/>
                      <a:pt x="641" y="496"/>
                      <a:pt x="641" y="320"/>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3" name="Google Shape;4993;p9"/>
              <p:cNvSpPr/>
              <p:nvPr/>
            </p:nvSpPr>
            <p:spPr>
              <a:xfrm>
                <a:off x="3211300" y="4045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6"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4" name="Google Shape;4994;p9"/>
              <p:cNvSpPr/>
              <p:nvPr/>
            </p:nvSpPr>
            <p:spPr>
              <a:xfrm>
                <a:off x="3211300" y="4011475"/>
                <a:ext cx="16050" cy="16025"/>
              </a:xfrm>
              <a:custGeom>
                <a:avLst/>
                <a:gdLst/>
                <a:ahLst/>
                <a:cxnLst/>
                <a:rect l="l" t="t" r="r" b="b"/>
                <a:pathLst>
                  <a:path w="642" h="641" extrusionOk="0">
                    <a:moveTo>
                      <a:pt x="320" y="1"/>
                    </a:moveTo>
                    <a:cubicBezTo>
                      <a:pt x="144" y="1"/>
                      <a:pt x="1" y="144"/>
                      <a:pt x="1" y="321"/>
                    </a:cubicBezTo>
                    <a:cubicBezTo>
                      <a:pt x="1" y="498"/>
                      <a:pt x="144" y="641"/>
                      <a:pt x="320" y="641"/>
                    </a:cubicBezTo>
                    <a:cubicBezTo>
                      <a:pt x="496" y="641"/>
                      <a:pt x="641" y="498"/>
                      <a:pt x="641" y="321"/>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5" name="Google Shape;4995;p9"/>
              <p:cNvSpPr/>
              <p:nvPr/>
            </p:nvSpPr>
            <p:spPr>
              <a:xfrm>
                <a:off x="3133250" y="4011475"/>
                <a:ext cx="16025" cy="16025"/>
              </a:xfrm>
              <a:custGeom>
                <a:avLst/>
                <a:gdLst/>
                <a:ahLst/>
                <a:cxnLst/>
                <a:rect l="l" t="t" r="r" b="b"/>
                <a:pathLst>
                  <a:path w="641" h="641" extrusionOk="0">
                    <a:moveTo>
                      <a:pt x="322" y="1"/>
                    </a:moveTo>
                    <a:cubicBezTo>
                      <a:pt x="144" y="1"/>
                      <a:pt x="1" y="144"/>
                      <a:pt x="1" y="321"/>
                    </a:cubicBezTo>
                    <a:cubicBezTo>
                      <a:pt x="1" y="498"/>
                      <a:pt x="144" y="641"/>
                      <a:pt x="322" y="641"/>
                    </a:cubicBezTo>
                    <a:cubicBezTo>
                      <a:pt x="498" y="641"/>
                      <a:pt x="641" y="498"/>
                      <a:pt x="641" y="321"/>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6" name="Google Shape;4996;p9"/>
              <p:cNvSpPr/>
              <p:nvPr/>
            </p:nvSpPr>
            <p:spPr>
              <a:xfrm>
                <a:off x="3094225" y="4419550"/>
                <a:ext cx="16025" cy="16025"/>
              </a:xfrm>
              <a:custGeom>
                <a:avLst/>
                <a:gdLst/>
                <a:ahLst/>
                <a:cxnLst/>
                <a:rect l="l" t="t" r="r" b="b"/>
                <a:pathLst>
                  <a:path w="641" h="641" extrusionOk="0">
                    <a:moveTo>
                      <a:pt x="321" y="1"/>
                    </a:moveTo>
                    <a:cubicBezTo>
                      <a:pt x="144" y="1"/>
                      <a:pt x="1" y="144"/>
                      <a:pt x="1" y="320"/>
                    </a:cubicBezTo>
                    <a:cubicBezTo>
                      <a:pt x="1" y="498"/>
                      <a:pt x="144" y="641"/>
                      <a:pt x="321" y="641"/>
                    </a:cubicBezTo>
                    <a:cubicBezTo>
                      <a:pt x="498" y="641"/>
                      <a:pt x="641" y="498"/>
                      <a:pt x="641" y="320"/>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7" name="Google Shape;4997;p9"/>
              <p:cNvSpPr/>
              <p:nvPr/>
            </p:nvSpPr>
            <p:spPr>
              <a:xfrm>
                <a:off x="3094225" y="4453525"/>
                <a:ext cx="16025" cy="16050"/>
              </a:xfrm>
              <a:custGeom>
                <a:avLst/>
                <a:gdLst/>
                <a:ahLst/>
                <a:cxnLst/>
                <a:rect l="l" t="t" r="r" b="b"/>
                <a:pathLst>
                  <a:path w="641" h="642" extrusionOk="0">
                    <a:moveTo>
                      <a:pt x="321" y="1"/>
                    </a:moveTo>
                    <a:cubicBezTo>
                      <a:pt x="144" y="1"/>
                      <a:pt x="1" y="144"/>
                      <a:pt x="1" y="322"/>
                    </a:cubicBezTo>
                    <a:cubicBezTo>
                      <a:pt x="1" y="498"/>
                      <a:pt x="144" y="641"/>
                      <a:pt x="321" y="641"/>
                    </a:cubicBezTo>
                    <a:cubicBezTo>
                      <a:pt x="498" y="641"/>
                      <a:pt x="641" y="498"/>
                      <a:pt x="641" y="322"/>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8" name="Google Shape;4998;p9"/>
              <p:cNvSpPr/>
              <p:nvPr/>
            </p:nvSpPr>
            <p:spPr>
              <a:xfrm>
                <a:off x="3094225" y="4385500"/>
                <a:ext cx="16025" cy="16025"/>
              </a:xfrm>
              <a:custGeom>
                <a:avLst/>
                <a:gdLst/>
                <a:ahLst/>
                <a:cxnLst/>
                <a:rect l="l" t="t" r="r" b="b"/>
                <a:pathLst>
                  <a:path w="641" h="641" extrusionOk="0">
                    <a:moveTo>
                      <a:pt x="321" y="0"/>
                    </a:moveTo>
                    <a:cubicBezTo>
                      <a:pt x="144" y="0"/>
                      <a:pt x="1" y="144"/>
                      <a:pt x="1" y="321"/>
                    </a:cubicBezTo>
                    <a:cubicBezTo>
                      <a:pt x="1" y="498"/>
                      <a:pt x="144" y="641"/>
                      <a:pt x="321" y="641"/>
                    </a:cubicBezTo>
                    <a:cubicBezTo>
                      <a:pt x="498" y="641"/>
                      <a:pt x="641" y="498"/>
                      <a:pt x="641" y="321"/>
                    </a:cubicBezTo>
                    <a:cubicBezTo>
                      <a:pt x="641" y="144"/>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9" name="Google Shape;4999;p9"/>
              <p:cNvSpPr/>
              <p:nvPr/>
            </p:nvSpPr>
            <p:spPr>
              <a:xfrm>
                <a:off x="3094225" y="4351475"/>
                <a:ext cx="16025" cy="16050"/>
              </a:xfrm>
              <a:custGeom>
                <a:avLst/>
                <a:gdLst/>
                <a:ahLst/>
                <a:cxnLst/>
                <a:rect l="l" t="t" r="r" b="b"/>
                <a:pathLst>
                  <a:path w="641" h="642" extrusionOk="0">
                    <a:moveTo>
                      <a:pt x="321" y="1"/>
                    </a:moveTo>
                    <a:cubicBezTo>
                      <a:pt x="144" y="1"/>
                      <a:pt x="1" y="145"/>
                      <a:pt x="1" y="322"/>
                    </a:cubicBezTo>
                    <a:cubicBezTo>
                      <a:pt x="1" y="498"/>
                      <a:pt x="144" y="641"/>
                      <a:pt x="321" y="641"/>
                    </a:cubicBezTo>
                    <a:cubicBezTo>
                      <a:pt x="498" y="641"/>
                      <a:pt x="641" y="498"/>
                      <a:pt x="641" y="322"/>
                    </a:cubicBezTo>
                    <a:cubicBezTo>
                      <a:pt x="641" y="147"/>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0" name="Google Shape;5000;p9"/>
              <p:cNvSpPr/>
              <p:nvPr/>
            </p:nvSpPr>
            <p:spPr>
              <a:xfrm>
                <a:off x="3094225" y="4317500"/>
                <a:ext cx="16025" cy="16050"/>
              </a:xfrm>
              <a:custGeom>
                <a:avLst/>
                <a:gdLst/>
                <a:ahLst/>
                <a:cxnLst/>
                <a:rect l="l" t="t" r="r" b="b"/>
                <a:pathLst>
                  <a:path w="641" h="642" extrusionOk="0">
                    <a:moveTo>
                      <a:pt x="321" y="1"/>
                    </a:moveTo>
                    <a:cubicBezTo>
                      <a:pt x="144" y="1"/>
                      <a:pt x="1" y="144"/>
                      <a:pt x="1" y="322"/>
                    </a:cubicBezTo>
                    <a:cubicBezTo>
                      <a:pt x="1" y="498"/>
                      <a:pt x="144" y="641"/>
                      <a:pt x="321" y="641"/>
                    </a:cubicBezTo>
                    <a:cubicBezTo>
                      <a:pt x="498" y="641"/>
                      <a:pt x="641" y="498"/>
                      <a:pt x="641" y="322"/>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1" name="Google Shape;5001;p9"/>
              <p:cNvSpPr/>
              <p:nvPr/>
            </p:nvSpPr>
            <p:spPr>
              <a:xfrm>
                <a:off x="3094225" y="4521525"/>
                <a:ext cx="16025" cy="16025"/>
              </a:xfrm>
              <a:custGeom>
                <a:avLst/>
                <a:gdLst/>
                <a:ahLst/>
                <a:cxnLst/>
                <a:rect l="l" t="t" r="r" b="b"/>
                <a:pathLst>
                  <a:path w="641" h="641" extrusionOk="0">
                    <a:moveTo>
                      <a:pt x="321" y="0"/>
                    </a:moveTo>
                    <a:cubicBezTo>
                      <a:pt x="144" y="0"/>
                      <a:pt x="1" y="144"/>
                      <a:pt x="1" y="321"/>
                    </a:cubicBezTo>
                    <a:cubicBezTo>
                      <a:pt x="1" y="498"/>
                      <a:pt x="144" y="641"/>
                      <a:pt x="321" y="641"/>
                    </a:cubicBezTo>
                    <a:cubicBezTo>
                      <a:pt x="498" y="641"/>
                      <a:pt x="641" y="498"/>
                      <a:pt x="641" y="321"/>
                    </a:cubicBezTo>
                    <a:cubicBezTo>
                      <a:pt x="641" y="144"/>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2" name="Google Shape;5002;p9"/>
              <p:cNvSpPr/>
              <p:nvPr/>
            </p:nvSpPr>
            <p:spPr>
              <a:xfrm>
                <a:off x="3094225" y="4555550"/>
                <a:ext cx="16025" cy="16025"/>
              </a:xfrm>
              <a:custGeom>
                <a:avLst/>
                <a:gdLst/>
                <a:ahLst/>
                <a:cxnLst/>
                <a:rect l="l" t="t" r="r" b="b"/>
                <a:pathLst>
                  <a:path w="641" h="641" extrusionOk="0">
                    <a:moveTo>
                      <a:pt x="321" y="0"/>
                    </a:moveTo>
                    <a:cubicBezTo>
                      <a:pt x="144" y="0"/>
                      <a:pt x="1" y="143"/>
                      <a:pt x="1" y="319"/>
                    </a:cubicBezTo>
                    <a:cubicBezTo>
                      <a:pt x="1" y="497"/>
                      <a:pt x="144" y="640"/>
                      <a:pt x="321" y="640"/>
                    </a:cubicBezTo>
                    <a:cubicBezTo>
                      <a:pt x="498" y="640"/>
                      <a:pt x="641" y="497"/>
                      <a:pt x="641" y="319"/>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3" name="Google Shape;5003;p9"/>
              <p:cNvSpPr/>
              <p:nvPr/>
            </p:nvSpPr>
            <p:spPr>
              <a:xfrm>
                <a:off x="3094225" y="4487550"/>
                <a:ext cx="16025" cy="16025"/>
              </a:xfrm>
              <a:custGeom>
                <a:avLst/>
                <a:gdLst/>
                <a:ahLst/>
                <a:cxnLst/>
                <a:rect l="l" t="t" r="r" b="b"/>
                <a:pathLst>
                  <a:path w="641" h="641" extrusionOk="0">
                    <a:moveTo>
                      <a:pt x="321" y="0"/>
                    </a:moveTo>
                    <a:cubicBezTo>
                      <a:pt x="144" y="0"/>
                      <a:pt x="1" y="143"/>
                      <a:pt x="1" y="320"/>
                    </a:cubicBezTo>
                    <a:cubicBezTo>
                      <a:pt x="1" y="498"/>
                      <a:pt x="144" y="641"/>
                      <a:pt x="321" y="641"/>
                    </a:cubicBezTo>
                    <a:cubicBezTo>
                      <a:pt x="498" y="641"/>
                      <a:pt x="641" y="498"/>
                      <a:pt x="641" y="320"/>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4" name="Google Shape;5004;p9"/>
              <p:cNvSpPr/>
              <p:nvPr/>
            </p:nvSpPr>
            <p:spPr>
              <a:xfrm>
                <a:off x="3133400" y="3952975"/>
                <a:ext cx="15125" cy="6550"/>
              </a:xfrm>
              <a:custGeom>
                <a:avLst/>
                <a:gdLst/>
                <a:ahLst/>
                <a:cxnLst/>
                <a:rect l="l" t="t" r="r" b="b"/>
                <a:pathLst>
                  <a:path w="605" h="262" extrusionOk="0">
                    <a:moveTo>
                      <a:pt x="1" y="1"/>
                    </a:moveTo>
                    <a:lnTo>
                      <a:pt x="1" y="1"/>
                    </a:lnTo>
                    <a:cubicBezTo>
                      <a:pt x="29" y="151"/>
                      <a:pt x="159" y="261"/>
                      <a:pt x="316" y="261"/>
                    </a:cubicBezTo>
                    <a:cubicBezTo>
                      <a:pt x="445" y="261"/>
                      <a:pt x="557" y="184"/>
                      <a:pt x="605" y="73"/>
                    </a:cubicBezTo>
                    <a:cubicBezTo>
                      <a:pt x="406" y="46"/>
                      <a:pt x="204" y="20"/>
                      <a:pt x="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5" name="Google Shape;5005;p9"/>
              <p:cNvSpPr/>
              <p:nvPr/>
            </p:nvSpPr>
            <p:spPr>
              <a:xfrm>
                <a:off x="3094125" y="4113475"/>
                <a:ext cx="16175" cy="16050"/>
              </a:xfrm>
              <a:custGeom>
                <a:avLst/>
                <a:gdLst/>
                <a:ahLst/>
                <a:cxnLst/>
                <a:rect l="l" t="t" r="r" b="b"/>
                <a:pathLst>
                  <a:path w="647" h="642" extrusionOk="0">
                    <a:moveTo>
                      <a:pt x="324" y="1"/>
                    </a:moveTo>
                    <a:cubicBezTo>
                      <a:pt x="322" y="1"/>
                      <a:pt x="320" y="1"/>
                      <a:pt x="318" y="1"/>
                    </a:cubicBezTo>
                    <a:cubicBezTo>
                      <a:pt x="140" y="4"/>
                      <a:pt x="0" y="150"/>
                      <a:pt x="3" y="328"/>
                    </a:cubicBezTo>
                    <a:cubicBezTo>
                      <a:pt x="8" y="502"/>
                      <a:pt x="151" y="641"/>
                      <a:pt x="324" y="641"/>
                    </a:cubicBezTo>
                    <a:cubicBezTo>
                      <a:pt x="326" y="641"/>
                      <a:pt x="328" y="641"/>
                      <a:pt x="330" y="641"/>
                    </a:cubicBezTo>
                    <a:cubicBezTo>
                      <a:pt x="506" y="638"/>
                      <a:pt x="646" y="492"/>
                      <a:pt x="643" y="314"/>
                    </a:cubicBezTo>
                    <a:cubicBezTo>
                      <a:pt x="640" y="140"/>
                      <a:pt x="497" y="1"/>
                      <a:pt x="324"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6" name="Google Shape;5006;p9"/>
              <p:cNvSpPr/>
              <p:nvPr/>
            </p:nvSpPr>
            <p:spPr>
              <a:xfrm>
                <a:off x="3094125" y="4079500"/>
                <a:ext cx="16175" cy="16000"/>
              </a:xfrm>
              <a:custGeom>
                <a:avLst/>
                <a:gdLst/>
                <a:ahLst/>
                <a:cxnLst/>
                <a:rect l="l" t="t" r="r" b="b"/>
                <a:pathLst>
                  <a:path w="647" h="640" extrusionOk="0">
                    <a:moveTo>
                      <a:pt x="326" y="1"/>
                    </a:moveTo>
                    <a:cubicBezTo>
                      <a:pt x="323" y="1"/>
                      <a:pt x="321" y="1"/>
                      <a:pt x="318" y="1"/>
                    </a:cubicBezTo>
                    <a:cubicBezTo>
                      <a:pt x="140" y="4"/>
                      <a:pt x="0" y="150"/>
                      <a:pt x="3" y="326"/>
                    </a:cubicBezTo>
                    <a:cubicBezTo>
                      <a:pt x="7" y="500"/>
                      <a:pt x="149" y="640"/>
                      <a:pt x="322" y="640"/>
                    </a:cubicBezTo>
                    <a:cubicBezTo>
                      <a:pt x="325" y="640"/>
                      <a:pt x="327" y="640"/>
                      <a:pt x="330" y="640"/>
                    </a:cubicBezTo>
                    <a:cubicBezTo>
                      <a:pt x="506" y="637"/>
                      <a:pt x="646" y="490"/>
                      <a:pt x="643" y="314"/>
                    </a:cubicBezTo>
                    <a:cubicBezTo>
                      <a:pt x="640" y="141"/>
                      <a:pt x="499" y="1"/>
                      <a:pt x="326"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7" name="Google Shape;5007;p9"/>
              <p:cNvSpPr/>
              <p:nvPr/>
            </p:nvSpPr>
            <p:spPr>
              <a:xfrm>
                <a:off x="3094225" y="4147550"/>
                <a:ext cx="16025" cy="16025"/>
              </a:xfrm>
              <a:custGeom>
                <a:avLst/>
                <a:gdLst/>
                <a:ahLst/>
                <a:cxnLst/>
                <a:rect l="l" t="t" r="r" b="b"/>
                <a:pathLst>
                  <a:path w="641" h="641" extrusionOk="0">
                    <a:moveTo>
                      <a:pt x="321" y="0"/>
                    </a:moveTo>
                    <a:cubicBezTo>
                      <a:pt x="144" y="0"/>
                      <a:pt x="1" y="143"/>
                      <a:pt x="1" y="319"/>
                    </a:cubicBezTo>
                    <a:cubicBezTo>
                      <a:pt x="1" y="497"/>
                      <a:pt x="144" y="640"/>
                      <a:pt x="321" y="640"/>
                    </a:cubicBezTo>
                    <a:cubicBezTo>
                      <a:pt x="498" y="640"/>
                      <a:pt x="641" y="497"/>
                      <a:pt x="641" y="319"/>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8" name="Google Shape;5008;p9"/>
              <p:cNvSpPr/>
              <p:nvPr/>
            </p:nvSpPr>
            <p:spPr>
              <a:xfrm>
                <a:off x="3094225" y="4215525"/>
                <a:ext cx="16025" cy="16050"/>
              </a:xfrm>
              <a:custGeom>
                <a:avLst/>
                <a:gdLst/>
                <a:ahLst/>
                <a:cxnLst/>
                <a:rect l="l" t="t" r="r" b="b"/>
                <a:pathLst>
                  <a:path w="641" h="642" extrusionOk="0">
                    <a:moveTo>
                      <a:pt x="321" y="1"/>
                    </a:moveTo>
                    <a:cubicBezTo>
                      <a:pt x="144" y="1"/>
                      <a:pt x="1" y="144"/>
                      <a:pt x="1" y="320"/>
                    </a:cubicBezTo>
                    <a:cubicBezTo>
                      <a:pt x="1" y="498"/>
                      <a:pt x="144" y="641"/>
                      <a:pt x="321" y="641"/>
                    </a:cubicBezTo>
                    <a:cubicBezTo>
                      <a:pt x="498" y="641"/>
                      <a:pt x="641" y="498"/>
                      <a:pt x="641" y="320"/>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9" name="Google Shape;5009;p9"/>
              <p:cNvSpPr/>
              <p:nvPr/>
            </p:nvSpPr>
            <p:spPr>
              <a:xfrm>
                <a:off x="3094225" y="4249500"/>
                <a:ext cx="16025" cy="16050"/>
              </a:xfrm>
              <a:custGeom>
                <a:avLst/>
                <a:gdLst/>
                <a:ahLst/>
                <a:cxnLst/>
                <a:rect l="l" t="t" r="r" b="b"/>
                <a:pathLst>
                  <a:path w="641" h="642" extrusionOk="0">
                    <a:moveTo>
                      <a:pt x="321" y="1"/>
                    </a:moveTo>
                    <a:cubicBezTo>
                      <a:pt x="144" y="1"/>
                      <a:pt x="1" y="144"/>
                      <a:pt x="1" y="322"/>
                    </a:cubicBezTo>
                    <a:cubicBezTo>
                      <a:pt x="1" y="498"/>
                      <a:pt x="144" y="641"/>
                      <a:pt x="321" y="641"/>
                    </a:cubicBezTo>
                    <a:cubicBezTo>
                      <a:pt x="498" y="641"/>
                      <a:pt x="641" y="498"/>
                      <a:pt x="641" y="322"/>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0" name="Google Shape;5010;p9"/>
              <p:cNvSpPr/>
              <p:nvPr/>
            </p:nvSpPr>
            <p:spPr>
              <a:xfrm>
                <a:off x="3133250" y="4487550"/>
                <a:ext cx="16025" cy="16025"/>
              </a:xfrm>
              <a:custGeom>
                <a:avLst/>
                <a:gdLst/>
                <a:ahLst/>
                <a:cxnLst/>
                <a:rect l="l" t="t" r="r" b="b"/>
                <a:pathLst>
                  <a:path w="641"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1" name="Google Shape;5011;p9"/>
              <p:cNvSpPr/>
              <p:nvPr/>
            </p:nvSpPr>
            <p:spPr>
              <a:xfrm>
                <a:off x="3094225" y="4283525"/>
                <a:ext cx="16025" cy="16025"/>
              </a:xfrm>
              <a:custGeom>
                <a:avLst/>
                <a:gdLst/>
                <a:ahLst/>
                <a:cxnLst/>
                <a:rect l="l" t="t" r="r" b="b"/>
                <a:pathLst>
                  <a:path w="641" h="641" extrusionOk="0">
                    <a:moveTo>
                      <a:pt x="321" y="1"/>
                    </a:moveTo>
                    <a:cubicBezTo>
                      <a:pt x="144" y="1"/>
                      <a:pt x="1" y="144"/>
                      <a:pt x="1" y="320"/>
                    </a:cubicBezTo>
                    <a:cubicBezTo>
                      <a:pt x="1" y="496"/>
                      <a:pt x="144" y="641"/>
                      <a:pt x="321" y="641"/>
                    </a:cubicBezTo>
                    <a:cubicBezTo>
                      <a:pt x="498" y="641"/>
                      <a:pt x="641" y="496"/>
                      <a:pt x="641" y="320"/>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2" name="Google Shape;5012;p9"/>
              <p:cNvSpPr/>
              <p:nvPr/>
            </p:nvSpPr>
            <p:spPr>
              <a:xfrm>
                <a:off x="3094225" y="4181525"/>
                <a:ext cx="16025" cy="16025"/>
              </a:xfrm>
              <a:custGeom>
                <a:avLst/>
                <a:gdLst/>
                <a:ahLst/>
                <a:cxnLst/>
                <a:rect l="l" t="t" r="r" b="b"/>
                <a:pathLst>
                  <a:path w="641" h="641" extrusionOk="0">
                    <a:moveTo>
                      <a:pt x="321" y="0"/>
                    </a:moveTo>
                    <a:cubicBezTo>
                      <a:pt x="144" y="0"/>
                      <a:pt x="1" y="143"/>
                      <a:pt x="1" y="321"/>
                    </a:cubicBezTo>
                    <a:cubicBezTo>
                      <a:pt x="1" y="497"/>
                      <a:pt x="144" y="641"/>
                      <a:pt x="321" y="641"/>
                    </a:cubicBezTo>
                    <a:cubicBezTo>
                      <a:pt x="498" y="641"/>
                      <a:pt x="641" y="497"/>
                      <a:pt x="641" y="321"/>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3" name="Google Shape;5013;p9"/>
              <p:cNvSpPr/>
              <p:nvPr/>
            </p:nvSpPr>
            <p:spPr>
              <a:xfrm>
                <a:off x="3133250" y="4317500"/>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4" name="Google Shape;5014;p9"/>
              <p:cNvSpPr/>
              <p:nvPr/>
            </p:nvSpPr>
            <p:spPr>
              <a:xfrm>
                <a:off x="3133250" y="4351475"/>
                <a:ext cx="16025" cy="16050"/>
              </a:xfrm>
              <a:custGeom>
                <a:avLst/>
                <a:gdLst/>
                <a:ahLst/>
                <a:cxnLst/>
                <a:rect l="l" t="t" r="r" b="b"/>
                <a:pathLst>
                  <a:path w="641"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5" name="Google Shape;5015;p9"/>
              <p:cNvSpPr/>
              <p:nvPr/>
            </p:nvSpPr>
            <p:spPr>
              <a:xfrm>
                <a:off x="3133250" y="4283525"/>
                <a:ext cx="16025" cy="16025"/>
              </a:xfrm>
              <a:custGeom>
                <a:avLst/>
                <a:gdLst/>
                <a:ahLst/>
                <a:cxnLst/>
                <a:rect l="l" t="t" r="r" b="b"/>
                <a:pathLst>
                  <a:path w="641"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6" name="Google Shape;5016;p9"/>
              <p:cNvSpPr/>
              <p:nvPr/>
            </p:nvSpPr>
            <p:spPr>
              <a:xfrm>
                <a:off x="3133250" y="4385500"/>
                <a:ext cx="16025" cy="16025"/>
              </a:xfrm>
              <a:custGeom>
                <a:avLst/>
                <a:gdLst/>
                <a:ahLst/>
                <a:cxnLst/>
                <a:rect l="l" t="t" r="r" b="b"/>
                <a:pathLst>
                  <a:path w="641"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7" name="Google Shape;5017;p9"/>
              <p:cNvSpPr/>
              <p:nvPr/>
            </p:nvSpPr>
            <p:spPr>
              <a:xfrm>
                <a:off x="3133250" y="4453525"/>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8" name="Google Shape;5018;p9"/>
              <p:cNvSpPr/>
              <p:nvPr/>
            </p:nvSpPr>
            <p:spPr>
              <a:xfrm>
                <a:off x="3133250" y="4419550"/>
                <a:ext cx="16025" cy="16025"/>
              </a:xfrm>
              <a:custGeom>
                <a:avLst/>
                <a:gdLst/>
                <a:ahLst/>
                <a:cxnLst/>
                <a:rect l="l" t="t" r="r" b="b"/>
                <a:pathLst>
                  <a:path w="641"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9" name="Google Shape;5019;p9"/>
              <p:cNvSpPr/>
              <p:nvPr/>
            </p:nvSpPr>
            <p:spPr>
              <a:xfrm>
                <a:off x="3133250" y="4249500"/>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0" name="Google Shape;5020;p9"/>
              <p:cNvSpPr/>
              <p:nvPr/>
            </p:nvSpPr>
            <p:spPr>
              <a:xfrm>
                <a:off x="3133250" y="4045525"/>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1" name="Google Shape;5021;p9"/>
              <p:cNvSpPr/>
              <p:nvPr/>
            </p:nvSpPr>
            <p:spPr>
              <a:xfrm>
                <a:off x="3133250" y="3977500"/>
                <a:ext cx="16025" cy="16025"/>
              </a:xfrm>
              <a:custGeom>
                <a:avLst/>
                <a:gdLst/>
                <a:ahLst/>
                <a:cxnLst/>
                <a:rect l="l" t="t" r="r" b="b"/>
                <a:pathLst>
                  <a:path w="641"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2" name="Google Shape;5022;p9"/>
              <p:cNvSpPr/>
              <p:nvPr/>
            </p:nvSpPr>
            <p:spPr>
              <a:xfrm>
                <a:off x="3133250" y="4079550"/>
                <a:ext cx="16025" cy="16025"/>
              </a:xfrm>
              <a:custGeom>
                <a:avLst/>
                <a:gdLst/>
                <a:ahLst/>
                <a:cxnLst/>
                <a:rect l="l" t="t" r="r" b="b"/>
                <a:pathLst>
                  <a:path w="641" h="641" extrusionOk="0">
                    <a:moveTo>
                      <a:pt x="322" y="0"/>
                    </a:moveTo>
                    <a:cubicBezTo>
                      <a:pt x="144" y="0"/>
                      <a:pt x="1" y="143"/>
                      <a:pt x="1" y="320"/>
                    </a:cubicBezTo>
                    <a:cubicBezTo>
                      <a:pt x="1" y="496"/>
                      <a:pt x="144" y="641"/>
                      <a:pt x="322" y="641"/>
                    </a:cubicBezTo>
                    <a:cubicBezTo>
                      <a:pt x="498" y="641"/>
                      <a:pt x="641" y="496"/>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3" name="Google Shape;5023;p9"/>
              <p:cNvSpPr/>
              <p:nvPr/>
            </p:nvSpPr>
            <p:spPr>
              <a:xfrm>
                <a:off x="3211300" y="4385500"/>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4" name="Google Shape;5024;p9"/>
              <p:cNvSpPr/>
              <p:nvPr/>
            </p:nvSpPr>
            <p:spPr>
              <a:xfrm>
                <a:off x="3133250" y="4215525"/>
                <a:ext cx="16025" cy="16050"/>
              </a:xfrm>
              <a:custGeom>
                <a:avLst/>
                <a:gdLst/>
                <a:ahLst/>
                <a:cxnLst/>
                <a:rect l="l" t="t" r="r" b="b"/>
                <a:pathLst>
                  <a:path w="641"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5" name="Google Shape;5025;p9"/>
              <p:cNvSpPr/>
              <p:nvPr/>
            </p:nvSpPr>
            <p:spPr>
              <a:xfrm>
                <a:off x="3133250" y="4113525"/>
                <a:ext cx="16025" cy="16025"/>
              </a:xfrm>
              <a:custGeom>
                <a:avLst/>
                <a:gdLst/>
                <a:ahLst/>
                <a:cxnLst/>
                <a:rect l="l" t="t" r="r" b="b"/>
                <a:pathLst>
                  <a:path w="641"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6" name="Google Shape;5026;p9"/>
              <p:cNvSpPr/>
              <p:nvPr/>
            </p:nvSpPr>
            <p:spPr>
              <a:xfrm>
                <a:off x="3133250" y="4181525"/>
                <a:ext cx="16025" cy="16025"/>
              </a:xfrm>
              <a:custGeom>
                <a:avLst/>
                <a:gdLst/>
                <a:ahLst/>
                <a:cxnLst/>
                <a:rect l="l" t="t" r="r" b="b"/>
                <a:pathLst>
                  <a:path w="641"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7" name="Google Shape;5027;p9"/>
              <p:cNvSpPr/>
              <p:nvPr/>
            </p:nvSpPr>
            <p:spPr>
              <a:xfrm>
                <a:off x="3133250" y="4147550"/>
                <a:ext cx="16025" cy="16025"/>
              </a:xfrm>
              <a:custGeom>
                <a:avLst/>
                <a:gdLst/>
                <a:ahLst/>
                <a:cxnLst/>
                <a:rect l="l" t="t" r="r" b="b"/>
                <a:pathLst>
                  <a:path w="641"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8" name="Google Shape;5028;p9"/>
              <p:cNvSpPr/>
              <p:nvPr/>
            </p:nvSpPr>
            <p:spPr>
              <a:xfrm>
                <a:off x="3367450" y="4419550"/>
                <a:ext cx="16025" cy="16025"/>
              </a:xfrm>
              <a:custGeom>
                <a:avLst/>
                <a:gdLst/>
                <a:ahLst/>
                <a:cxnLst/>
                <a:rect l="l" t="t" r="r" b="b"/>
                <a:pathLst>
                  <a:path w="641" h="641" extrusionOk="0">
                    <a:moveTo>
                      <a:pt x="320" y="1"/>
                    </a:moveTo>
                    <a:cubicBezTo>
                      <a:pt x="143" y="1"/>
                      <a:pt x="0" y="144"/>
                      <a:pt x="0" y="320"/>
                    </a:cubicBezTo>
                    <a:cubicBezTo>
                      <a:pt x="0" y="498"/>
                      <a:pt x="143"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9" name="Google Shape;5029;p9"/>
              <p:cNvSpPr/>
              <p:nvPr/>
            </p:nvSpPr>
            <p:spPr>
              <a:xfrm>
                <a:off x="3328375"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0" name="Google Shape;5030;p9"/>
              <p:cNvSpPr/>
              <p:nvPr/>
            </p:nvSpPr>
            <p:spPr>
              <a:xfrm>
                <a:off x="3328375"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1" name="Google Shape;5031;p9"/>
              <p:cNvSpPr/>
              <p:nvPr/>
            </p:nvSpPr>
            <p:spPr>
              <a:xfrm>
                <a:off x="3328375"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2" name="Google Shape;5032;p9"/>
              <p:cNvSpPr/>
              <p:nvPr/>
            </p:nvSpPr>
            <p:spPr>
              <a:xfrm>
                <a:off x="3328375"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3" name="Google Shape;5033;p9"/>
              <p:cNvSpPr/>
              <p:nvPr/>
            </p:nvSpPr>
            <p:spPr>
              <a:xfrm>
                <a:off x="3328375"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4" name="Google Shape;5034;p9"/>
              <p:cNvSpPr/>
              <p:nvPr/>
            </p:nvSpPr>
            <p:spPr>
              <a:xfrm>
                <a:off x="3328375"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5" name="Google Shape;5035;p9"/>
              <p:cNvSpPr/>
              <p:nvPr/>
            </p:nvSpPr>
            <p:spPr>
              <a:xfrm>
                <a:off x="3328375"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6" name="Google Shape;5036;p9"/>
              <p:cNvSpPr/>
              <p:nvPr/>
            </p:nvSpPr>
            <p:spPr>
              <a:xfrm>
                <a:off x="3328375"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7" name="Google Shape;5037;p9"/>
              <p:cNvSpPr/>
              <p:nvPr/>
            </p:nvSpPr>
            <p:spPr>
              <a:xfrm>
                <a:off x="3289350"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8" name="Google Shape;5038;p9"/>
              <p:cNvSpPr/>
              <p:nvPr/>
            </p:nvSpPr>
            <p:spPr>
              <a:xfrm>
                <a:off x="3289350" y="4487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9" name="Google Shape;5039;p9"/>
              <p:cNvSpPr/>
              <p:nvPr/>
            </p:nvSpPr>
            <p:spPr>
              <a:xfrm>
                <a:off x="3289350"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0" name="Google Shape;5040;p9"/>
              <p:cNvSpPr/>
              <p:nvPr/>
            </p:nvSpPr>
            <p:spPr>
              <a:xfrm>
                <a:off x="3289350"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1" name="Google Shape;5041;p9"/>
              <p:cNvSpPr/>
              <p:nvPr/>
            </p:nvSpPr>
            <p:spPr>
              <a:xfrm>
                <a:off x="3289350"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2" name="Google Shape;5042;p9"/>
              <p:cNvSpPr/>
              <p:nvPr/>
            </p:nvSpPr>
            <p:spPr>
              <a:xfrm>
                <a:off x="3328375" y="4079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3" name="Google Shape;5043;p9"/>
              <p:cNvSpPr/>
              <p:nvPr/>
            </p:nvSpPr>
            <p:spPr>
              <a:xfrm>
                <a:off x="3328375" y="4113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4" name="Google Shape;5044;p9"/>
              <p:cNvSpPr/>
              <p:nvPr/>
            </p:nvSpPr>
            <p:spPr>
              <a:xfrm>
                <a:off x="3328375" y="4047150"/>
                <a:ext cx="14125" cy="14425"/>
              </a:xfrm>
              <a:custGeom>
                <a:avLst/>
                <a:gdLst/>
                <a:ahLst/>
                <a:cxnLst/>
                <a:rect l="l" t="t" r="r" b="b"/>
                <a:pathLst>
                  <a:path w="565" h="577" extrusionOk="0">
                    <a:moveTo>
                      <a:pt x="129" y="0"/>
                    </a:moveTo>
                    <a:cubicBezTo>
                      <a:pt x="52" y="58"/>
                      <a:pt x="1" y="151"/>
                      <a:pt x="1" y="257"/>
                    </a:cubicBezTo>
                    <a:cubicBezTo>
                      <a:pt x="1" y="433"/>
                      <a:pt x="144" y="576"/>
                      <a:pt x="322" y="576"/>
                    </a:cubicBezTo>
                    <a:cubicBezTo>
                      <a:pt x="420" y="576"/>
                      <a:pt x="506" y="531"/>
                      <a:pt x="564" y="462"/>
                    </a:cubicBezTo>
                    <a:cubicBezTo>
                      <a:pt x="423" y="305"/>
                      <a:pt x="278" y="151"/>
                      <a:pt x="129"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5" name="Google Shape;5045;p9"/>
              <p:cNvSpPr/>
              <p:nvPr/>
            </p:nvSpPr>
            <p:spPr>
              <a:xfrm>
                <a:off x="3328375"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6" name="Google Shape;5046;p9"/>
              <p:cNvSpPr/>
              <p:nvPr/>
            </p:nvSpPr>
            <p:spPr>
              <a:xfrm>
                <a:off x="3367450" y="4385500"/>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7" name="Google Shape;5047;p9"/>
              <p:cNvSpPr/>
              <p:nvPr/>
            </p:nvSpPr>
            <p:spPr>
              <a:xfrm>
                <a:off x="3406475" y="4182050"/>
                <a:ext cx="9525" cy="15500"/>
              </a:xfrm>
              <a:custGeom>
                <a:avLst/>
                <a:gdLst/>
                <a:ahLst/>
                <a:cxnLst/>
                <a:rect l="l" t="t" r="r" b="b"/>
                <a:pathLst>
                  <a:path w="381" h="620" extrusionOk="0">
                    <a:moveTo>
                      <a:pt x="213" y="0"/>
                    </a:moveTo>
                    <a:cubicBezTo>
                      <a:pt x="89" y="44"/>
                      <a:pt x="0" y="160"/>
                      <a:pt x="0" y="300"/>
                    </a:cubicBezTo>
                    <a:cubicBezTo>
                      <a:pt x="0" y="476"/>
                      <a:pt x="143" y="620"/>
                      <a:pt x="320" y="620"/>
                    </a:cubicBezTo>
                    <a:cubicBezTo>
                      <a:pt x="341" y="620"/>
                      <a:pt x="360" y="618"/>
                      <a:pt x="380" y="614"/>
                    </a:cubicBezTo>
                    <a:cubicBezTo>
                      <a:pt x="330" y="407"/>
                      <a:pt x="275" y="202"/>
                      <a:pt x="213"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8" name="Google Shape;5048;p9"/>
              <p:cNvSpPr/>
              <p:nvPr/>
            </p:nvSpPr>
            <p:spPr>
              <a:xfrm>
                <a:off x="3367450" y="4351475"/>
                <a:ext cx="16025" cy="16050"/>
              </a:xfrm>
              <a:custGeom>
                <a:avLst/>
                <a:gdLst/>
                <a:ahLst/>
                <a:cxnLst/>
                <a:rect l="l" t="t" r="r" b="b"/>
                <a:pathLst>
                  <a:path w="641" h="642" extrusionOk="0">
                    <a:moveTo>
                      <a:pt x="320" y="1"/>
                    </a:moveTo>
                    <a:cubicBezTo>
                      <a:pt x="143" y="1"/>
                      <a:pt x="0" y="145"/>
                      <a:pt x="0" y="322"/>
                    </a:cubicBezTo>
                    <a:cubicBezTo>
                      <a:pt x="0" y="498"/>
                      <a:pt x="143"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9" name="Google Shape;5049;p9"/>
              <p:cNvSpPr/>
              <p:nvPr/>
            </p:nvSpPr>
            <p:spPr>
              <a:xfrm>
                <a:off x="3094125" y="4045500"/>
                <a:ext cx="16175" cy="16025"/>
              </a:xfrm>
              <a:custGeom>
                <a:avLst/>
                <a:gdLst/>
                <a:ahLst/>
                <a:cxnLst/>
                <a:rect l="l" t="t" r="r" b="b"/>
                <a:pathLst>
                  <a:path w="647" h="641" extrusionOk="0">
                    <a:moveTo>
                      <a:pt x="324" y="0"/>
                    </a:moveTo>
                    <a:cubicBezTo>
                      <a:pt x="322" y="0"/>
                      <a:pt x="320" y="0"/>
                      <a:pt x="318" y="0"/>
                    </a:cubicBezTo>
                    <a:cubicBezTo>
                      <a:pt x="140" y="3"/>
                      <a:pt x="0" y="149"/>
                      <a:pt x="3" y="327"/>
                    </a:cubicBezTo>
                    <a:cubicBezTo>
                      <a:pt x="8" y="502"/>
                      <a:pt x="151" y="641"/>
                      <a:pt x="324" y="641"/>
                    </a:cubicBezTo>
                    <a:cubicBezTo>
                      <a:pt x="326" y="641"/>
                      <a:pt x="328" y="641"/>
                      <a:pt x="330" y="641"/>
                    </a:cubicBezTo>
                    <a:cubicBezTo>
                      <a:pt x="506" y="638"/>
                      <a:pt x="646" y="491"/>
                      <a:pt x="643" y="314"/>
                    </a:cubicBezTo>
                    <a:cubicBezTo>
                      <a:pt x="640" y="139"/>
                      <a:pt x="497" y="0"/>
                      <a:pt x="324"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0" name="Google Shape;5050;p9"/>
              <p:cNvSpPr/>
              <p:nvPr/>
            </p:nvSpPr>
            <p:spPr>
              <a:xfrm>
                <a:off x="3406475" y="4215525"/>
                <a:ext cx="15275" cy="16050"/>
              </a:xfrm>
              <a:custGeom>
                <a:avLst/>
                <a:gdLst/>
                <a:ahLst/>
                <a:cxnLst/>
                <a:rect l="l" t="t" r="r" b="b"/>
                <a:pathLst>
                  <a:path w="611" h="642" extrusionOk="0">
                    <a:moveTo>
                      <a:pt x="320" y="1"/>
                    </a:moveTo>
                    <a:cubicBezTo>
                      <a:pt x="143" y="1"/>
                      <a:pt x="0" y="144"/>
                      <a:pt x="0" y="320"/>
                    </a:cubicBezTo>
                    <a:cubicBezTo>
                      <a:pt x="0" y="498"/>
                      <a:pt x="143" y="641"/>
                      <a:pt x="320" y="641"/>
                    </a:cubicBezTo>
                    <a:cubicBezTo>
                      <a:pt x="451" y="641"/>
                      <a:pt x="561" y="563"/>
                      <a:pt x="611" y="453"/>
                    </a:cubicBezTo>
                    <a:cubicBezTo>
                      <a:pt x="594" y="335"/>
                      <a:pt x="574" y="219"/>
                      <a:pt x="553" y="103"/>
                    </a:cubicBezTo>
                    <a:cubicBezTo>
                      <a:pt x="496" y="40"/>
                      <a:pt x="413"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1" name="Google Shape;5051;p9"/>
              <p:cNvSpPr/>
              <p:nvPr/>
            </p:nvSpPr>
            <p:spPr>
              <a:xfrm>
                <a:off x="3406475"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2" name="Google Shape;5052;p9"/>
              <p:cNvSpPr/>
              <p:nvPr/>
            </p:nvSpPr>
            <p:spPr>
              <a:xfrm>
                <a:off x="3406475"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3" name="Google Shape;5053;p9"/>
              <p:cNvSpPr/>
              <p:nvPr/>
            </p:nvSpPr>
            <p:spPr>
              <a:xfrm>
                <a:off x="3367450" y="4147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4" name="Google Shape;5054;p9"/>
              <p:cNvSpPr/>
              <p:nvPr/>
            </p:nvSpPr>
            <p:spPr>
              <a:xfrm>
                <a:off x="3367450" y="4181525"/>
                <a:ext cx="16025" cy="16025"/>
              </a:xfrm>
              <a:custGeom>
                <a:avLst/>
                <a:gdLst/>
                <a:ahLst/>
                <a:cxnLst/>
                <a:rect l="l" t="t" r="r" b="b"/>
                <a:pathLst>
                  <a:path w="641" h="641" extrusionOk="0">
                    <a:moveTo>
                      <a:pt x="320" y="0"/>
                    </a:moveTo>
                    <a:cubicBezTo>
                      <a:pt x="143" y="0"/>
                      <a:pt x="0" y="143"/>
                      <a:pt x="0" y="321"/>
                    </a:cubicBezTo>
                    <a:cubicBezTo>
                      <a:pt x="0" y="497"/>
                      <a:pt x="143"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5" name="Google Shape;5055;p9"/>
              <p:cNvSpPr/>
              <p:nvPr/>
            </p:nvSpPr>
            <p:spPr>
              <a:xfrm>
                <a:off x="3328375"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6" name="Google Shape;5056;p9"/>
              <p:cNvSpPr/>
              <p:nvPr/>
            </p:nvSpPr>
            <p:spPr>
              <a:xfrm>
                <a:off x="3367450" y="4317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7" name="Google Shape;5057;p9"/>
              <p:cNvSpPr/>
              <p:nvPr/>
            </p:nvSpPr>
            <p:spPr>
              <a:xfrm>
                <a:off x="3367450" y="4113525"/>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8" name="Google Shape;5058;p9"/>
              <p:cNvSpPr/>
              <p:nvPr/>
            </p:nvSpPr>
            <p:spPr>
              <a:xfrm>
                <a:off x="3367450" y="4215525"/>
                <a:ext cx="16025" cy="16050"/>
              </a:xfrm>
              <a:custGeom>
                <a:avLst/>
                <a:gdLst/>
                <a:ahLst/>
                <a:cxnLst/>
                <a:rect l="l" t="t" r="r" b="b"/>
                <a:pathLst>
                  <a:path w="641" h="642" extrusionOk="0">
                    <a:moveTo>
                      <a:pt x="320" y="1"/>
                    </a:moveTo>
                    <a:cubicBezTo>
                      <a:pt x="143" y="1"/>
                      <a:pt x="0" y="144"/>
                      <a:pt x="0" y="320"/>
                    </a:cubicBezTo>
                    <a:cubicBezTo>
                      <a:pt x="0" y="498"/>
                      <a:pt x="143"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9" name="Google Shape;5059;p9"/>
              <p:cNvSpPr/>
              <p:nvPr/>
            </p:nvSpPr>
            <p:spPr>
              <a:xfrm>
                <a:off x="3367450"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0" name="Google Shape;5060;p9"/>
              <p:cNvSpPr/>
              <p:nvPr/>
            </p:nvSpPr>
            <p:spPr>
              <a:xfrm>
                <a:off x="3367450"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1" name="Google Shape;5061;p9"/>
              <p:cNvSpPr/>
              <p:nvPr/>
            </p:nvSpPr>
            <p:spPr>
              <a:xfrm>
                <a:off x="3289350"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2" name="Google Shape;5062;p9"/>
              <p:cNvSpPr/>
              <p:nvPr/>
            </p:nvSpPr>
            <p:spPr>
              <a:xfrm>
                <a:off x="3250325" y="4181525"/>
                <a:ext cx="16050" cy="16025"/>
              </a:xfrm>
              <a:custGeom>
                <a:avLst/>
                <a:gdLst/>
                <a:ahLst/>
                <a:cxnLst/>
                <a:rect l="l" t="t" r="r" b="b"/>
                <a:pathLst>
                  <a:path w="642"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3" name="Google Shape;5063;p9"/>
              <p:cNvSpPr/>
              <p:nvPr/>
            </p:nvSpPr>
            <p:spPr>
              <a:xfrm>
                <a:off x="3250325" y="4079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4" name="Google Shape;5064;p9"/>
              <p:cNvSpPr/>
              <p:nvPr/>
            </p:nvSpPr>
            <p:spPr>
              <a:xfrm>
                <a:off x="3250325" y="4113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5" name="Google Shape;5065;p9"/>
              <p:cNvSpPr/>
              <p:nvPr/>
            </p:nvSpPr>
            <p:spPr>
              <a:xfrm>
                <a:off x="3250325" y="4147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6" name="Google Shape;5066;p9"/>
              <p:cNvSpPr/>
              <p:nvPr/>
            </p:nvSpPr>
            <p:spPr>
              <a:xfrm>
                <a:off x="3250325" y="4283525"/>
                <a:ext cx="16050" cy="16025"/>
              </a:xfrm>
              <a:custGeom>
                <a:avLst/>
                <a:gdLst/>
                <a:ahLst/>
                <a:cxnLst/>
                <a:rect l="l" t="t" r="r" b="b"/>
                <a:pathLst>
                  <a:path w="642"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7" name="Google Shape;5067;p9"/>
              <p:cNvSpPr/>
              <p:nvPr/>
            </p:nvSpPr>
            <p:spPr>
              <a:xfrm>
                <a:off x="3250325" y="4317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8" name="Google Shape;5068;p9"/>
              <p:cNvSpPr/>
              <p:nvPr/>
            </p:nvSpPr>
            <p:spPr>
              <a:xfrm>
                <a:off x="3250325" y="4249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9" name="Google Shape;5069;p9"/>
              <p:cNvSpPr/>
              <p:nvPr/>
            </p:nvSpPr>
            <p:spPr>
              <a:xfrm>
                <a:off x="3250325" y="4215525"/>
                <a:ext cx="16050" cy="16050"/>
              </a:xfrm>
              <a:custGeom>
                <a:avLst/>
                <a:gdLst/>
                <a:ahLst/>
                <a:cxnLst/>
                <a:rect l="l" t="t" r="r" b="b"/>
                <a:pathLst>
                  <a:path w="642"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70" name="Google Shape;5070;p9"/>
              <p:cNvSpPr/>
              <p:nvPr/>
            </p:nvSpPr>
            <p:spPr>
              <a:xfrm>
                <a:off x="3211300" y="4487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71" name="Google Shape;5071;p9"/>
              <p:cNvSpPr/>
              <p:nvPr/>
            </p:nvSpPr>
            <p:spPr>
              <a:xfrm>
                <a:off x="3211300" y="4555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72" name="Google Shape;5072;p9"/>
              <p:cNvSpPr/>
              <p:nvPr/>
            </p:nvSpPr>
            <p:spPr>
              <a:xfrm>
                <a:off x="3211300" y="4453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73" name="Google Shape;5073;p9"/>
              <p:cNvSpPr/>
              <p:nvPr/>
            </p:nvSpPr>
            <p:spPr>
              <a:xfrm>
                <a:off x="3211300" y="4521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74" name="Google Shape;5074;p9"/>
              <p:cNvSpPr/>
              <p:nvPr/>
            </p:nvSpPr>
            <p:spPr>
              <a:xfrm>
                <a:off x="3250325" y="4011475"/>
                <a:ext cx="16050" cy="16025"/>
              </a:xfrm>
              <a:custGeom>
                <a:avLst/>
                <a:gdLst/>
                <a:ahLst/>
                <a:cxnLst/>
                <a:rect l="l" t="t" r="r" b="b"/>
                <a:pathLst>
                  <a:path w="642" h="641" extrusionOk="0">
                    <a:moveTo>
                      <a:pt x="320" y="1"/>
                    </a:moveTo>
                    <a:cubicBezTo>
                      <a:pt x="144" y="1"/>
                      <a:pt x="1" y="144"/>
                      <a:pt x="1" y="321"/>
                    </a:cubicBezTo>
                    <a:cubicBezTo>
                      <a:pt x="1" y="498"/>
                      <a:pt x="144" y="641"/>
                      <a:pt x="320" y="641"/>
                    </a:cubicBezTo>
                    <a:cubicBezTo>
                      <a:pt x="498" y="641"/>
                      <a:pt x="641" y="498"/>
                      <a:pt x="641" y="321"/>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75" name="Google Shape;5075;p9"/>
              <p:cNvSpPr/>
              <p:nvPr/>
            </p:nvSpPr>
            <p:spPr>
              <a:xfrm>
                <a:off x="3250325" y="4045500"/>
                <a:ext cx="16050" cy="16025"/>
              </a:xfrm>
              <a:custGeom>
                <a:avLst/>
                <a:gdLst/>
                <a:ahLst/>
                <a:cxnLst/>
                <a:rect l="l" t="t" r="r" b="b"/>
                <a:pathLst>
                  <a:path w="642" h="641" extrusionOk="0">
                    <a:moveTo>
                      <a:pt x="320" y="0"/>
                    </a:moveTo>
                    <a:cubicBezTo>
                      <a:pt x="144" y="0"/>
                      <a:pt x="1" y="143"/>
                      <a:pt x="1" y="320"/>
                    </a:cubicBezTo>
                    <a:cubicBezTo>
                      <a:pt x="1" y="497"/>
                      <a:pt x="144" y="641"/>
                      <a:pt x="320" y="641"/>
                    </a:cubicBezTo>
                    <a:cubicBezTo>
                      <a:pt x="498" y="641"/>
                      <a:pt x="641" y="497"/>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76" name="Google Shape;5076;p9"/>
              <p:cNvSpPr/>
              <p:nvPr/>
            </p:nvSpPr>
            <p:spPr>
              <a:xfrm>
                <a:off x="3289350"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77" name="Google Shape;5077;p9"/>
              <p:cNvSpPr/>
              <p:nvPr/>
            </p:nvSpPr>
            <p:spPr>
              <a:xfrm>
                <a:off x="3289350"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78" name="Google Shape;5078;p9"/>
              <p:cNvSpPr/>
              <p:nvPr/>
            </p:nvSpPr>
            <p:spPr>
              <a:xfrm>
                <a:off x="3289350" y="4113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79" name="Google Shape;5079;p9"/>
              <p:cNvSpPr/>
              <p:nvPr/>
            </p:nvSpPr>
            <p:spPr>
              <a:xfrm>
                <a:off x="3289350"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80" name="Google Shape;5080;p9"/>
              <p:cNvSpPr/>
              <p:nvPr/>
            </p:nvSpPr>
            <p:spPr>
              <a:xfrm>
                <a:off x="3211300" y="4419550"/>
                <a:ext cx="16050" cy="16025"/>
              </a:xfrm>
              <a:custGeom>
                <a:avLst/>
                <a:gdLst/>
                <a:ahLst/>
                <a:cxnLst/>
                <a:rect l="l" t="t" r="r" b="b"/>
                <a:pathLst>
                  <a:path w="642"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81" name="Google Shape;5081;p9"/>
              <p:cNvSpPr/>
              <p:nvPr/>
            </p:nvSpPr>
            <p:spPr>
              <a:xfrm>
                <a:off x="3250325" y="4351475"/>
                <a:ext cx="16050" cy="16050"/>
              </a:xfrm>
              <a:custGeom>
                <a:avLst/>
                <a:gdLst/>
                <a:ahLst/>
                <a:cxnLst/>
                <a:rect l="l" t="t" r="r" b="b"/>
                <a:pathLst>
                  <a:path w="642"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82" name="Google Shape;5082;p9"/>
              <p:cNvSpPr/>
              <p:nvPr/>
            </p:nvSpPr>
            <p:spPr>
              <a:xfrm>
                <a:off x="3289350"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83" name="Google Shape;5083;p9"/>
              <p:cNvSpPr/>
              <p:nvPr/>
            </p:nvSpPr>
            <p:spPr>
              <a:xfrm>
                <a:off x="3289350"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84" name="Google Shape;5084;p9"/>
              <p:cNvSpPr/>
              <p:nvPr/>
            </p:nvSpPr>
            <p:spPr>
              <a:xfrm>
                <a:off x="3289350" y="4079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85" name="Google Shape;5085;p9"/>
              <p:cNvSpPr/>
              <p:nvPr/>
            </p:nvSpPr>
            <p:spPr>
              <a:xfrm>
                <a:off x="3250325" y="4419550"/>
                <a:ext cx="16050" cy="16025"/>
              </a:xfrm>
              <a:custGeom>
                <a:avLst/>
                <a:gdLst/>
                <a:ahLst/>
                <a:cxnLst/>
                <a:rect l="l" t="t" r="r" b="b"/>
                <a:pathLst>
                  <a:path w="642"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86" name="Google Shape;5086;p9"/>
              <p:cNvSpPr/>
              <p:nvPr/>
            </p:nvSpPr>
            <p:spPr>
              <a:xfrm>
                <a:off x="3250325" y="4385500"/>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87" name="Google Shape;5087;p9"/>
              <p:cNvSpPr/>
              <p:nvPr/>
            </p:nvSpPr>
            <p:spPr>
              <a:xfrm>
                <a:off x="3250325" y="4453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88" name="Google Shape;5088;p9"/>
              <p:cNvSpPr/>
              <p:nvPr/>
            </p:nvSpPr>
            <p:spPr>
              <a:xfrm>
                <a:off x="3289350" y="4013325"/>
                <a:ext cx="15275" cy="14175"/>
              </a:xfrm>
              <a:custGeom>
                <a:avLst/>
                <a:gdLst/>
                <a:ahLst/>
                <a:cxnLst/>
                <a:rect l="l" t="t" r="r" b="b"/>
                <a:pathLst>
                  <a:path w="611" h="567" extrusionOk="0">
                    <a:moveTo>
                      <a:pt x="118" y="0"/>
                    </a:moveTo>
                    <a:cubicBezTo>
                      <a:pt x="47" y="61"/>
                      <a:pt x="1" y="150"/>
                      <a:pt x="1" y="247"/>
                    </a:cubicBezTo>
                    <a:cubicBezTo>
                      <a:pt x="1" y="424"/>
                      <a:pt x="144" y="567"/>
                      <a:pt x="322" y="567"/>
                    </a:cubicBezTo>
                    <a:cubicBezTo>
                      <a:pt x="451" y="567"/>
                      <a:pt x="563" y="490"/>
                      <a:pt x="611" y="379"/>
                    </a:cubicBezTo>
                    <a:cubicBezTo>
                      <a:pt x="448" y="249"/>
                      <a:pt x="285" y="122"/>
                      <a:pt x="118"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89" name="Google Shape;5089;p9"/>
              <p:cNvSpPr/>
              <p:nvPr/>
            </p:nvSpPr>
            <p:spPr>
              <a:xfrm>
                <a:off x="3289350" y="4045500"/>
                <a:ext cx="16050" cy="16025"/>
              </a:xfrm>
              <a:custGeom>
                <a:avLst/>
                <a:gdLst/>
                <a:ahLst/>
                <a:cxnLst/>
                <a:rect l="l" t="t" r="r" b="b"/>
                <a:pathLst>
                  <a:path w="642" h="641" extrusionOk="0">
                    <a:moveTo>
                      <a:pt x="322" y="0"/>
                    </a:moveTo>
                    <a:cubicBezTo>
                      <a:pt x="144" y="0"/>
                      <a:pt x="1" y="143"/>
                      <a:pt x="1" y="320"/>
                    </a:cubicBezTo>
                    <a:cubicBezTo>
                      <a:pt x="1" y="497"/>
                      <a:pt x="144" y="641"/>
                      <a:pt x="322" y="641"/>
                    </a:cubicBezTo>
                    <a:cubicBezTo>
                      <a:pt x="498" y="641"/>
                      <a:pt x="641" y="497"/>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0" name="Google Shape;5090;p9"/>
              <p:cNvSpPr/>
              <p:nvPr/>
            </p:nvSpPr>
            <p:spPr>
              <a:xfrm>
                <a:off x="3250325" y="4521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1" name="Google Shape;5091;p9"/>
              <p:cNvSpPr/>
              <p:nvPr/>
            </p:nvSpPr>
            <p:spPr>
              <a:xfrm>
                <a:off x="3250325" y="4487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2" name="Google Shape;5092;p9"/>
              <p:cNvSpPr/>
              <p:nvPr/>
            </p:nvSpPr>
            <p:spPr>
              <a:xfrm>
                <a:off x="2899050" y="4453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3" name="Google Shape;5093;p9"/>
              <p:cNvSpPr/>
              <p:nvPr/>
            </p:nvSpPr>
            <p:spPr>
              <a:xfrm>
                <a:off x="2899050" y="4079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4" name="Google Shape;5094;p9"/>
              <p:cNvSpPr/>
              <p:nvPr/>
            </p:nvSpPr>
            <p:spPr>
              <a:xfrm>
                <a:off x="2862000" y="4047150"/>
                <a:ext cx="14100" cy="14425"/>
              </a:xfrm>
              <a:custGeom>
                <a:avLst/>
                <a:gdLst/>
                <a:ahLst/>
                <a:cxnLst/>
                <a:rect l="l" t="t" r="r" b="b"/>
                <a:pathLst>
                  <a:path w="564" h="577" extrusionOk="0">
                    <a:moveTo>
                      <a:pt x="436" y="0"/>
                    </a:moveTo>
                    <a:cubicBezTo>
                      <a:pt x="287" y="151"/>
                      <a:pt x="142" y="303"/>
                      <a:pt x="0" y="462"/>
                    </a:cubicBezTo>
                    <a:cubicBezTo>
                      <a:pt x="57" y="531"/>
                      <a:pt x="143" y="576"/>
                      <a:pt x="243" y="576"/>
                    </a:cubicBezTo>
                    <a:cubicBezTo>
                      <a:pt x="421" y="576"/>
                      <a:pt x="564" y="433"/>
                      <a:pt x="564" y="257"/>
                    </a:cubicBezTo>
                    <a:cubicBezTo>
                      <a:pt x="564" y="151"/>
                      <a:pt x="513" y="58"/>
                      <a:pt x="43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5" name="Google Shape;5095;p9"/>
              <p:cNvSpPr/>
              <p:nvPr/>
            </p:nvSpPr>
            <p:spPr>
              <a:xfrm>
                <a:off x="2899050" y="4045500"/>
                <a:ext cx="16050" cy="16025"/>
              </a:xfrm>
              <a:custGeom>
                <a:avLst/>
                <a:gdLst/>
                <a:ahLst/>
                <a:cxnLst/>
                <a:rect l="l" t="t" r="r" b="b"/>
                <a:pathLst>
                  <a:path w="642" h="641" extrusionOk="0">
                    <a:moveTo>
                      <a:pt x="320" y="0"/>
                    </a:moveTo>
                    <a:cubicBezTo>
                      <a:pt x="144" y="0"/>
                      <a:pt x="1" y="143"/>
                      <a:pt x="1" y="320"/>
                    </a:cubicBezTo>
                    <a:cubicBezTo>
                      <a:pt x="1" y="497"/>
                      <a:pt x="144" y="641"/>
                      <a:pt x="320" y="641"/>
                    </a:cubicBezTo>
                    <a:cubicBezTo>
                      <a:pt x="498" y="641"/>
                      <a:pt x="641" y="497"/>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6" name="Google Shape;5096;p9"/>
              <p:cNvSpPr/>
              <p:nvPr/>
            </p:nvSpPr>
            <p:spPr>
              <a:xfrm>
                <a:off x="2899050" y="4147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7" name="Google Shape;5097;p9"/>
              <p:cNvSpPr/>
              <p:nvPr/>
            </p:nvSpPr>
            <p:spPr>
              <a:xfrm>
                <a:off x="2899050" y="4113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8" name="Google Shape;5098;p9"/>
              <p:cNvSpPr/>
              <p:nvPr/>
            </p:nvSpPr>
            <p:spPr>
              <a:xfrm>
                <a:off x="2899050" y="4181525"/>
                <a:ext cx="16050" cy="16025"/>
              </a:xfrm>
              <a:custGeom>
                <a:avLst/>
                <a:gdLst/>
                <a:ahLst/>
                <a:cxnLst/>
                <a:rect l="l" t="t" r="r" b="b"/>
                <a:pathLst>
                  <a:path w="642"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9" name="Google Shape;5099;p9"/>
              <p:cNvSpPr/>
              <p:nvPr/>
            </p:nvSpPr>
            <p:spPr>
              <a:xfrm>
                <a:off x="2899050" y="4249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0" name="Google Shape;5100;p9"/>
              <p:cNvSpPr/>
              <p:nvPr/>
            </p:nvSpPr>
            <p:spPr>
              <a:xfrm>
                <a:off x="2899050" y="4215525"/>
                <a:ext cx="16050" cy="16050"/>
              </a:xfrm>
              <a:custGeom>
                <a:avLst/>
                <a:gdLst/>
                <a:ahLst/>
                <a:cxnLst/>
                <a:rect l="l" t="t" r="r" b="b"/>
                <a:pathLst>
                  <a:path w="642"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1" name="Google Shape;5101;p9"/>
              <p:cNvSpPr/>
              <p:nvPr/>
            </p:nvSpPr>
            <p:spPr>
              <a:xfrm>
                <a:off x="2860075" y="4385500"/>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2" name="Google Shape;5102;p9"/>
              <p:cNvSpPr/>
              <p:nvPr/>
            </p:nvSpPr>
            <p:spPr>
              <a:xfrm>
                <a:off x="2860075" y="4283525"/>
                <a:ext cx="16025" cy="16025"/>
              </a:xfrm>
              <a:custGeom>
                <a:avLst/>
                <a:gdLst/>
                <a:ahLst/>
                <a:cxnLst/>
                <a:rect l="l" t="t" r="r" b="b"/>
                <a:pathLst>
                  <a:path w="641" h="641" extrusionOk="0">
                    <a:moveTo>
                      <a:pt x="320" y="1"/>
                    </a:moveTo>
                    <a:cubicBezTo>
                      <a:pt x="144" y="1"/>
                      <a:pt x="0" y="144"/>
                      <a:pt x="0" y="320"/>
                    </a:cubicBezTo>
                    <a:cubicBezTo>
                      <a:pt x="0" y="496"/>
                      <a:pt x="144" y="641"/>
                      <a:pt x="320" y="641"/>
                    </a:cubicBezTo>
                    <a:cubicBezTo>
                      <a:pt x="498" y="641"/>
                      <a:pt x="641" y="496"/>
                      <a:pt x="641" y="320"/>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3" name="Google Shape;5103;p9"/>
              <p:cNvSpPr/>
              <p:nvPr/>
            </p:nvSpPr>
            <p:spPr>
              <a:xfrm>
                <a:off x="2860075" y="4317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4" name="Google Shape;5104;p9"/>
              <p:cNvSpPr/>
              <p:nvPr/>
            </p:nvSpPr>
            <p:spPr>
              <a:xfrm>
                <a:off x="2860075" y="4249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5" name="Google Shape;5105;p9"/>
              <p:cNvSpPr/>
              <p:nvPr/>
            </p:nvSpPr>
            <p:spPr>
              <a:xfrm>
                <a:off x="2899050" y="4283525"/>
                <a:ext cx="16050" cy="16025"/>
              </a:xfrm>
              <a:custGeom>
                <a:avLst/>
                <a:gdLst/>
                <a:ahLst/>
                <a:cxnLst/>
                <a:rect l="l" t="t" r="r" b="b"/>
                <a:pathLst>
                  <a:path w="642"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6" name="Google Shape;5106;p9"/>
              <p:cNvSpPr/>
              <p:nvPr/>
            </p:nvSpPr>
            <p:spPr>
              <a:xfrm>
                <a:off x="2860075" y="4453525"/>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7" name="Google Shape;5107;p9"/>
              <p:cNvSpPr/>
              <p:nvPr/>
            </p:nvSpPr>
            <p:spPr>
              <a:xfrm>
                <a:off x="2860075" y="4419550"/>
                <a:ext cx="16025" cy="16025"/>
              </a:xfrm>
              <a:custGeom>
                <a:avLst/>
                <a:gdLst/>
                <a:ahLst/>
                <a:cxnLst/>
                <a:rect l="l" t="t" r="r" b="b"/>
                <a:pathLst>
                  <a:path w="641" h="641" extrusionOk="0">
                    <a:moveTo>
                      <a:pt x="320" y="1"/>
                    </a:moveTo>
                    <a:cubicBezTo>
                      <a:pt x="144" y="1"/>
                      <a:pt x="0" y="144"/>
                      <a:pt x="0" y="320"/>
                    </a:cubicBezTo>
                    <a:cubicBezTo>
                      <a:pt x="0" y="498"/>
                      <a:pt x="144" y="641"/>
                      <a:pt x="320" y="641"/>
                    </a:cubicBezTo>
                    <a:cubicBezTo>
                      <a:pt x="498" y="641"/>
                      <a:pt x="641" y="498"/>
                      <a:pt x="641" y="320"/>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8" name="Google Shape;5108;p9"/>
              <p:cNvSpPr/>
              <p:nvPr/>
            </p:nvSpPr>
            <p:spPr>
              <a:xfrm>
                <a:off x="2860075" y="4351475"/>
                <a:ext cx="16025" cy="16050"/>
              </a:xfrm>
              <a:custGeom>
                <a:avLst/>
                <a:gdLst/>
                <a:ahLst/>
                <a:cxnLst/>
                <a:rect l="l" t="t" r="r" b="b"/>
                <a:pathLst>
                  <a:path w="641" h="642" extrusionOk="0">
                    <a:moveTo>
                      <a:pt x="320" y="1"/>
                    </a:moveTo>
                    <a:cubicBezTo>
                      <a:pt x="144" y="1"/>
                      <a:pt x="0" y="145"/>
                      <a:pt x="0" y="322"/>
                    </a:cubicBezTo>
                    <a:cubicBezTo>
                      <a:pt x="0" y="498"/>
                      <a:pt x="144" y="641"/>
                      <a:pt x="320" y="641"/>
                    </a:cubicBezTo>
                    <a:cubicBezTo>
                      <a:pt x="498" y="641"/>
                      <a:pt x="641" y="498"/>
                      <a:pt x="641" y="322"/>
                    </a:cubicBezTo>
                    <a:cubicBezTo>
                      <a:pt x="641" y="147"/>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9" name="Google Shape;5109;p9"/>
              <p:cNvSpPr/>
              <p:nvPr/>
            </p:nvSpPr>
            <p:spPr>
              <a:xfrm>
                <a:off x="2938075" y="4113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0" name="Google Shape;5110;p9"/>
              <p:cNvSpPr/>
              <p:nvPr/>
            </p:nvSpPr>
            <p:spPr>
              <a:xfrm>
                <a:off x="2938075"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1" name="Google Shape;5111;p9"/>
              <p:cNvSpPr/>
              <p:nvPr/>
            </p:nvSpPr>
            <p:spPr>
              <a:xfrm>
                <a:off x="2938075" y="4045500"/>
                <a:ext cx="16050" cy="16025"/>
              </a:xfrm>
              <a:custGeom>
                <a:avLst/>
                <a:gdLst/>
                <a:ahLst/>
                <a:cxnLst/>
                <a:rect l="l" t="t" r="r" b="b"/>
                <a:pathLst>
                  <a:path w="642" h="641" extrusionOk="0">
                    <a:moveTo>
                      <a:pt x="322" y="0"/>
                    </a:moveTo>
                    <a:cubicBezTo>
                      <a:pt x="144" y="0"/>
                      <a:pt x="1" y="143"/>
                      <a:pt x="1" y="320"/>
                    </a:cubicBezTo>
                    <a:cubicBezTo>
                      <a:pt x="1" y="497"/>
                      <a:pt x="144" y="641"/>
                      <a:pt x="322" y="641"/>
                    </a:cubicBezTo>
                    <a:cubicBezTo>
                      <a:pt x="498" y="641"/>
                      <a:pt x="641" y="497"/>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2" name="Google Shape;5112;p9"/>
              <p:cNvSpPr/>
              <p:nvPr/>
            </p:nvSpPr>
            <p:spPr>
              <a:xfrm>
                <a:off x="2938075" y="4079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3" name="Google Shape;5113;p9"/>
              <p:cNvSpPr/>
              <p:nvPr/>
            </p:nvSpPr>
            <p:spPr>
              <a:xfrm>
                <a:off x="2938075"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4" name="Google Shape;5114;p9"/>
              <p:cNvSpPr/>
              <p:nvPr/>
            </p:nvSpPr>
            <p:spPr>
              <a:xfrm>
                <a:off x="2938075"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5" name="Google Shape;5115;p9"/>
              <p:cNvSpPr/>
              <p:nvPr/>
            </p:nvSpPr>
            <p:spPr>
              <a:xfrm>
                <a:off x="2938075"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6" name="Google Shape;5116;p9"/>
              <p:cNvSpPr/>
              <p:nvPr/>
            </p:nvSpPr>
            <p:spPr>
              <a:xfrm>
                <a:off x="2899050" y="4351475"/>
                <a:ext cx="16050" cy="16050"/>
              </a:xfrm>
              <a:custGeom>
                <a:avLst/>
                <a:gdLst/>
                <a:ahLst/>
                <a:cxnLst/>
                <a:rect l="l" t="t" r="r" b="b"/>
                <a:pathLst>
                  <a:path w="642"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7" name="Google Shape;5117;p9"/>
              <p:cNvSpPr/>
              <p:nvPr/>
            </p:nvSpPr>
            <p:spPr>
              <a:xfrm>
                <a:off x="2899050" y="4419550"/>
                <a:ext cx="16050" cy="16025"/>
              </a:xfrm>
              <a:custGeom>
                <a:avLst/>
                <a:gdLst/>
                <a:ahLst/>
                <a:cxnLst/>
                <a:rect l="l" t="t" r="r" b="b"/>
                <a:pathLst>
                  <a:path w="642"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8" name="Google Shape;5118;p9"/>
              <p:cNvSpPr/>
              <p:nvPr/>
            </p:nvSpPr>
            <p:spPr>
              <a:xfrm>
                <a:off x="2899050" y="4385500"/>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9" name="Google Shape;5119;p9"/>
              <p:cNvSpPr/>
              <p:nvPr/>
            </p:nvSpPr>
            <p:spPr>
              <a:xfrm>
                <a:off x="2938075" y="4011475"/>
                <a:ext cx="16050" cy="16025"/>
              </a:xfrm>
              <a:custGeom>
                <a:avLst/>
                <a:gdLst/>
                <a:ahLst/>
                <a:cxnLst/>
                <a:rect l="l" t="t" r="r" b="b"/>
                <a:pathLst>
                  <a:path w="642" h="641" extrusionOk="0">
                    <a:moveTo>
                      <a:pt x="322" y="1"/>
                    </a:moveTo>
                    <a:cubicBezTo>
                      <a:pt x="144" y="1"/>
                      <a:pt x="1" y="144"/>
                      <a:pt x="1" y="321"/>
                    </a:cubicBezTo>
                    <a:cubicBezTo>
                      <a:pt x="1" y="498"/>
                      <a:pt x="144" y="641"/>
                      <a:pt x="322" y="641"/>
                    </a:cubicBezTo>
                    <a:cubicBezTo>
                      <a:pt x="498" y="641"/>
                      <a:pt x="641" y="498"/>
                      <a:pt x="641" y="321"/>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0" name="Google Shape;5120;p9"/>
              <p:cNvSpPr/>
              <p:nvPr/>
            </p:nvSpPr>
            <p:spPr>
              <a:xfrm>
                <a:off x="2899050" y="4317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1" name="Google Shape;5121;p9"/>
              <p:cNvSpPr/>
              <p:nvPr/>
            </p:nvSpPr>
            <p:spPr>
              <a:xfrm>
                <a:off x="2899050" y="4487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2" name="Google Shape;5122;p9"/>
              <p:cNvSpPr/>
              <p:nvPr/>
            </p:nvSpPr>
            <p:spPr>
              <a:xfrm>
                <a:off x="2860075" y="4215525"/>
                <a:ext cx="16025" cy="16050"/>
              </a:xfrm>
              <a:custGeom>
                <a:avLst/>
                <a:gdLst/>
                <a:ahLst/>
                <a:cxnLst/>
                <a:rect l="l" t="t" r="r" b="b"/>
                <a:pathLst>
                  <a:path w="641" h="642" extrusionOk="0">
                    <a:moveTo>
                      <a:pt x="320" y="1"/>
                    </a:moveTo>
                    <a:cubicBezTo>
                      <a:pt x="144" y="1"/>
                      <a:pt x="0" y="144"/>
                      <a:pt x="0" y="320"/>
                    </a:cubicBezTo>
                    <a:cubicBezTo>
                      <a:pt x="0" y="498"/>
                      <a:pt x="144" y="641"/>
                      <a:pt x="320" y="641"/>
                    </a:cubicBezTo>
                    <a:cubicBezTo>
                      <a:pt x="498" y="641"/>
                      <a:pt x="641" y="498"/>
                      <a:pt x="641" y="320"/>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3" name="Google Shape;5123;p9"/>
              <p:cNvSpPr/>
              <p:nvPr/>
            </p:nvSpPr>
            <p:spPr>
              <a:xfrm>
                <a:off x="2899825" y="4013325"/>
                <a:ext cx="15275" cy="14175"/>
              </a:xfrm>
              <a:custGeom>
                <a:avLst/>
                <a:gdLst/>
                <a:ahLst/>
                <a:cxnLst/>
                <a:rect l="l" t="t" r="r" b="b"/>
                <a:pathLst>
                  <a:path w="611" h="567" extrusionOk="0">
                    <a:moveTo>
                      <a:pt x="493" y="0"/>
                    </a:moveTo>
                    <a:cubicBezTo>
                      <a:pt x="325" y="122"/>
                      <a:pt x="161" y="249"/>
                      <a:pt x="0" y="379"/>
                    </a:cubicBezTo>
                    <a:cubicBezTo>
                      <a:pt x="51" y="490"/>
                      <a:pt x="161" y="567"/>
                      <a:pt x="289" y="567"/>
                    </a:cubicBezTo>
                    <a:cubicBezTo>
                      <a:pt x="467" y="567"/>
                      <a:pt x="610" y="424"/>
                      <a:pt x="610" y="247"/>
                    </a:cubicBezTo>
                    <a:cubicBezTo>
                      <a:pt x="610" y="148"/>
                      <a:pt x="564" y="59"/>
                      <a:pt x="493"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4" name="Google Shape;5124;p9"/>
              <p:cNvSpPr/>
              <p:nvPr/>
            </p:nvSpPr>
            <p:spPr>
              <a:xfrm>
                <a:off x="2782725" y="4317500"/>
                <a:ext cx="15300" cy="16050"/>
              </a:xfrm>
              <a:custGeom>
                <a:avLst/>
                <a:gdLst/>
                <a:ahLst/>
                <a:cxnLst/>
                <a:rect l="l" t="t" r="r" b="b"/>
                <a:pathLst>
                  <a:path w="612" h="642" extrusionOk="0">
                    <a:moveTo>
                      <a:pt x="292" y="1"/>
                    </a:moveTo>
                    <a:cubicBezTo>
                      <a:pt x="162" y="1"/>
                      <a:pt x="51" y="77"/>
                      <a:pt x="1" y="189"/>
                    </a:cubicBezTo>
                    <a:cubicBezTo>
                      <a:pt x="19" y="307"/>
                      <a:pt x="37" y="423"/>
                      <a:pt x="58" y="537"/>
                    </a:cubicBezTo>
                    <a:cubicBezTo>
                      <a:pt x="114" y="602"/>
                      <a:pt x="197" y="641"/>
                      <a:pt x="292" y="641"/>
                    </a:cubicBezTo>
                    <a:cubicBezTo>
                      <a:pt x="468" y="641"/>
                      <a:pt x="611" y="498"/>
                      <a:pt x="611" y="322"/>
                    </a:cubicBezTo>
                    <a:cubicBezTo>
                      <a:pt x="611" y="144"/>
                      <a:pt x="468" y="1"/>
                      <a:pt x="29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5" name="Google Shape;5125;p9"/>
              <p:cNvSpPr/>
              <p:nvPr/>
            </p:nvSpPr>
            <p:spPr>
              <a:xfrm>
                <a:off x="2899825" y="4521525"/>
                <a:ext cx="15275" cy="14225"/>
              </a:xfrm>
              <a:custGeom>
                <a:avLst/>
                <a:gdLst/>
                <a:ahLst/>
                <a:cxnLst/>
                <a:rect l="l" t="t" r="r" b="b"/>
                <a:pathLst>
                  <a:path w="611" h="569" extrusionOk="0">
                    <a:moveTo>
                      <a:pt x="289" y="0"/>
                    </a:moveTo>
                    <a:cubicBezTo>
                      <a:pt x="160" y="0"/>
                      <a:pt x="48" y="79"/>
                      <a:pt x="0" y="189"/>
                    </a:cubicBezTo>
                    <a:cubicBezTo>
                      <a:pt x="161" y="318"/>
                      <a:pt x="325" y="445"/>
                      <a:pt x="493" y="568"/>
                    </a:cubicBezTo>
                    <a:cubicBezTo>
                      <a:pt x="565" y="507"/>
                      <a:pt x="610" y="421"/>
                      <a:pt x="610" y="321"/>
                    </a:cubicBezTo>
                    <a:cubicBezTo>
                      <a:pt x="610" y="144"/>
                      <a:pt x="467" y="0"/>
                      <a:pt x="289"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6" name="Google Shape;5126;p9"/>
              <p:cNvSpPr/>
              <p:nvPr/>
            </p:nvSpPr>
            <p:spPr>
              <a:xfrm>
                <a:off x="2862000" y="4487550"/>
                <a:ext cx="14100" cy="14400"/>
              </a:xfrm>
              <a:custGeom>
                <a:avLst/>
                <a:gdLst/>
                <a:ahLst/>
                <a:cxnLst/>
                <a:rect l="l" t="t" r="r" b="b"/>
                <a:pathLst>
                  <a:path w="564" h="576" extrusionOk="0">
                    <a:moveTo>
                      <a:pt x="243" y="0"/>
                    </a:moveTo>
                    <a:cubicBezTo>
                      <a:pt x="145" y="0"/>
                      <a:pt x="59" y="45"/>
                      <a:pt x="0" y="115"/>
                    </a:cubicBezTo>
                    <a:cubicBezTo>
                      <a:pt x="142" y="271"/>
                      <a:pt x="287" y="425"/>
                      <a:pt x="436" y="576"/>
                    </a:cubicBezTo>
                    <a:cubicBezTo>
                      <a:pt x="511" y="516"/>
                      <a:pt x="564" y="424"/>
                      <a:pt x="564" y="320"/>
                    </a:cubicBezTo>
                    <a:cubicBezTo>
                      <a:pt x="564" y="143"/>
                      <a:pt x="421" y="0"/>
                      <a:pt x="243"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7" name="Google Shape;5127;p9"/>
              <p:cNvSpPr/>
              <p:nvPr/>
            </p:nvSpPr>
            <p:spPr>
              <a:xfrm>
                <a:off x="2938075"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8" name="Google Shape;5128;p9"/>
              <p:cNvSpPr/>
              <p:nvPr/>
            </p:nvSpPr>
            <p:spPr>
              <a:xfrm>
                <a:off x="2788500" y="4351475"/>
                <a:ext cx="9525" cy="15550"/>
              </a:xfrm>
              <a:custGeom>
                <a:avLst/>
                <a:gdLst/>
                <a:ahLst/>
                <a:cxnLst/>
                <a:rect l="l" t="t" r="r" b="b"/>
                <a:pathLst>
                  <a:path w="381" h="622" extrusionOk="0">
                    <a:moveTo>
                      <a:pt x="61" y="1"/>
                    </a:moveTo>
                    <a:cubicBezTo>
                      <a:pt x="40" y="1"/>
                      <a:pt x="22" y="4"/>
                      <a:pt x="0" y="7"/>
                    </a:cubicBezTo>
                    <a:cubicBezTo>
                      <a:pt x="52" y="215"/>
                      <a:pt x="106" y="420"/>
                      <a:pt x="168" y="622"/>
                    </a:cubicBezTo>
                    <a:cubicBezTo>
                      <a:pt x="293" y="578"/>
                      <a:pt x="380" y="462"/>
                      <a:pt x="380" y="322"/>
                    </a:cubicBezTo>
                    <a:cubicBezTo>
                      <a:pt x="380" y="145"/>
                      <a:pt x="237" y="1"/>
                      <a:pt x="6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9" name="Google Shape;5129;p9"/>
              <p:cNvSpPr/>
              <p:nvPr/>
            </p:nvSpPr>
            <p:spPr>
              <a:xfrm>
                <a:off x="2781975" y="4283525"/>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0" name="Google Shape;5130;p9"/>
              <p:cNvSpPr/>
              <p:nvPr/>
            </p:nvSpPr>
            <p:spPr>
              <a:xfrm>
                <a:off x="2781975"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1" name="Google Shape;5131;p9"/>
              <p:cNvSpPr/>
              <p:nvPr/>
            </p:nvSpPr>
            <p:spPr>
              <a:xfrm>
                <a:off x="3055950" y="4589525"/>
                <a:ext cx="15125" cy="6575"/>
              </a:xfrm>
              <a:custGeom>
                <a:avLst/>
                <a:gdLst/>
                <a:ahLst/>
                <a:cxnLst/>
                <a:rect l="l" t="t" r="r" b="b"/>
                <a:pathLst>
                  <a:path w="605" h="263" extrusionOk="0">
                    <a:moveTo>
                      <a:pt x="290" y="0"/>
                    </a:moveTo>
                    <a:cubicBezTo>
                      <a:pt x="160" y="0"/>
                      <a:pt x="49" y="78"/>
                      <a:pt x="1" y="188"/>
                    </a:cubicBezTo>
                    <a:cubicBezTo>
                      <a:pt x="200" y="217"/>
                      <a:pt x="401" y="241"/>
                      <a:pt x="605" y="262"/>
                    </a:cubicBezTo>
                    <a:cubicBezTo>
                      <a:pt x="576" y="113"/>
                      <a:pt x="447" y="0"/>
                      <a:pt x="29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2" name="Google Shape;5132;p9"/>
              <p:cNvSpPr/>
              <p:nvPr/>
            </p:nvSpPr>
            <p:spPr>
              <a:xfrm>
                <a:off x="3094225" y="4589525"/>
                <a:ext cx="16025" cy="8050"/>
              </a:xfrm>
              <a:custGeom>
                <a:avLst/>
                <a:gdLst/>
                <a:ahLst/>
                <a:cxnLst/>
                <a:rect l="l" t="t" r="r" b="b"/>
                <a:pathLst>
                  <a:path w="641" h="322" extrusionOk="0">
                    <a:moveTo>
                      <a:pt x="321" y="0"/>
                    </a:moveTo>
                    <a:cubicBezTo>
                      <a:pt x="145" y="0"/>
                      <a:pt x="2" y="142"/>
                      <a:pt x="1" y="317"/>
                    </a:cubicBezTo>
                    <a:cubicBezTo>
                      <a:pt x="106" y="320"/>
                      <a:pt x="213" y="321"/>
                      <a:pt x="321" y="321"/>
                    </a:cubicBezTo>
                    <a:cubicBezTo>
                      <a:pt x="428" y="321"/>
                      <a:pt x="534" y="320"/>
                      <a:pt x="641" y="317"/>
                    </a:cubicBezTo>
                    <a:cubicBezTo>
                      <a:pt x="639" y="142"/>
                      <a:pt x="496"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3" name="Google Shape;5133;p9"/>
              <p:cNvSpPr/>
              <p:nvPr/>
            </p:nvSpPr>
            <p:spPr>
              <a:xfrm>
                <a:off x="3406475" y="4317500"/>
                <a:ext cx="15275" cy="16050"/>
              </a:xfrm>
              <a:custGeom>
                <a:avLst/>
                <a:gdLst/>
                <a:ahLst/>
                <a:cxnLst/>
                <a:rect l="l" t="t" r="r" b="b"/>
                <a:pathLst>
                  <a:path w="611" h="642" extrusionOk="0">
                    <a:moveTo>
                      <a:pt x="320" y="1"/>
                    </a:moveTo>
                    <a:cubicBezTo>
                      <a:pt x="143" y="1"/>
                      <a:pt x="0" y="144"/>
                      <a:pt x="0" y="322"/>
                    </a:cubicBezTo>
                    <a:cubicBezTo>
                      <a:pt x="0" y="498"/>
                      <a:pt x="143" y="641"/>
                      <a:pt x="320" y="641"/>
                    </a:cubicBezTo>
                    <a:cubicBezTo>
                      <a:pt x="413" y="641"/>
                      <a:pt x="496" y="602"/>
                      <a:pt x="553" y="537"/>
                    </a:cubicBezTo>
                    <a:cubicBezTo>
                      <a:pt x="574" y="421"/>
                      <a:pt x="594" y="307"/>
                      <a:pt x="611" y="189"/>
                    </a:cubicBezTo>
                    <a:cubicBezTo>
                      <a:pt x="559" y="77"/>
                      <a:pt x="451"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4" name="Google Shape;5134;p9"/>
              <p:cNvSpPr/>
              <p:nvPr/>
            </p:nvSpPr>
            <p:spPr>
              <a:xfrm>
                <a:off x="3328375" y="4487550"/>
                <a:ext cx="14125" cy="14400"/>
              </a:xfrm>
              <a:custGeom>
                <a:avLst/>
                <a:gdLst/>
                <a:ahLst/>
                <a:cxnLst/>
                <a:rect l="l" t="t" r="r" b="b"/>
                <a:pathLst>
                  <a:path w="565" h="576" extrusionOk="0">
                    <a:moveTo>
                      <a:pt x="322" y="0"/>
                    </a:moveTo>
                    <a:cubicBezTo>
                      <a:pt x="144" y="0"/>
                      <a:pt x="1" y="143"/>
                      <a:pt x="1" y="320"/>
                    </a:cubicBezTo>
                    <a:cubicBezTo>
                      <a:pt x="1" y="425"/>
                      <a:pt x="52" y="519"/>
                      <a:pt x="129" y="576"/>
                    </a:cubicBezTo>
                    <a:cubicBezTo>
                      <a:pt x="278" y="425"/>
                      <a:pt x="423" y="273"/>
                      <a:pt x="564" y="115"/>
                    </a:cubicBezTo>
                    <a:cubicBezTo>
                      <a:pt x="506" y="45"/>
                      <a:pt x="420"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5" name="Google Shape;5135;p9"/>
              <p:cNvSpPr/>
              <p:nvPr/>
            </p:nvSpPr>
            <p:spPr>
              <a:xfrm>
                <a:off x="3406475" y="4351475"/>
                <a:ext cx="9525" cy="15550"/>
              </a:xfrm>
              <a:custGeom>
                <a:avLst/>
                <a:gdLst/>
                <a:ahLst/>
                <a:cxnLst/>
                <a:rect l="l" t="t" r="r" b="b"/>
                <a:pathLst>
                  <a:path w="381" h="622" extrusionOk="0">
                    <a:moveTo>
                      <a:pt x="320" y="1"/>
                    </a:moveTo>
                    <a:cubicBezTo>
                      <a:pt x="143" y="1"/>
                      <a:pt x="0" y="147"/>
                      <a:pt x="0" y="322"/>
                    </a:cubicBezTo>
                    <a:cubicBezTo>
                      <a:pt x="0" y="460"/>
                      <a:pt x="89" y="578"/>
                      <a:pt x="213" y="622"/>
                    </a:cubicBezTo>
                    <a:cubicBezTo>
                      <a:pt x="273" y="418"/>
                      <a:pt x="330" y="212"/>
                      <a:pt x="380" y="7"/>
                    </a:cubicBezTo>
                    <a:cubicBezTo>
                      <a:pt x="362" y="4"/>
                      <a:pt x="341"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6" name="Google Shape;5136;p9"/>
              <p:cNvSpPr/>
              <p:nvPr/>
            </p:nvSpPr>
            <p:spPr>
              <a:xfrm>
                <a:off x="3133400" y="4589525"/>
                <a:ext cx="15125" cy="6525"/>
              </a:xfrm>
              <a:custGeom>
                <a:avLst/>
                <a:gdLst/>
                <a:ahLst/>
                <a:cxnLst/>
                <a:rect l="l" t="t" r="r" b="b"/>
                <a:pathLst>
                  <a:path w="605" h="261" extrusionOk="0">
                    <a:moveTo>
                      <a:pt x="316" y="0"/>
                    </a:moveTo>
                    <a:cubicBezTo>
                      <a:pt x="159" y="0"/>
                      <a:pt x="29" y="112"/>
                      <a:pt x="1" y="261"/>
                    </a:cubicBezTo>
                    <a:cubicBezTo>
                      <a:pt x="204" y="241"/>
                      <a:pt x="406" y="217"/>
                      <a:pt x="605" y="187"/>
                    </a:cubicBezTo>
                    <a:cubicBezTo>
                      <a:pt x="555" y="78"/>
                      <a:pt x="444" y="0"/>
                      <a:pt x="31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7" name="Google Shape;5137;p9"/>
              <p:cNvSpPr/>
              <p:nvPr/>
            </p:nvSpPr>
            <p:spPr>
              <a:xfrm>
                <a:off x="2860075" y="4181525"/>
                <a:ext cx="16025" cy="16025"/>
              </a:xfrm>
              <a:custGeom>
                <a:avLst/>
                <a:gdLst/>
                <a:ahLst/>
                <a:cxnLst/>
                <a:rect l="l" t="t" r="r" b="b"/>
                <a:pathLst>
                  <a:path w="641" h="641" extrusionOk="0">
                    <a:moveTo>
                      <a:pt x="320" y="0"/>
                    </a:moveTo>
                    <a:cubicBezTo>
                      <a:pt x="144" y="0"/>
                      <a:pt x="0" y="143"/>
                      <a:pt x="0" y="321"/>
                    </a:cubicBezTo>
                    <a:cubicBezTo>
                      <a:pt x="0" y="497"/>
                      <a:pt x="144" y="641"/>
                      <a:pt x="320" y="641"/>
                    </a:cubicBezTo>
                    <a:cubicBezTo>
                      <a:pt x="498" y="641"/>
                      <a:pt x="641" y="497"/>
                      <a:pt x="641" y="321"/>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8" name="Google Shape;5138;p9"/>
              <p:cNvSpPr/>
              <p:nvPr/>
            </p:nvSpPr>
            <p:spPr>
              <a:xfrm>
                <a:off x="3289350" y="4521525"/>
                <a:ext cx="15275" cy="14225"/>
              </a:xfrm>
              <a:custGeom>
                <a:avLst/>
                <a:gdLst/>
                <a:ahLst/>
                <a:cxnLst/>
                <a:rect l="l" t="t" r="r" b="b"/>
                <a:pathLst>
                  <a:path w="611" h="569" extrusionOk="0">
                    <a:moveTo>
                      <a:pt x="322" y="0"/>
                    </a:moveTo>
                    <a:cubicBezTo>
                      <a:pt x="144" y="0"/>
                      <a:pt x="1" y="144"/>
                      <a:pt x="1" y="321"/>
                    </a:cubicBezTo>
                    <a:cubicBezTo>
                      <a:pt x="1" y="421"/>
                      <a:pt x="47" y="507"/>
                      <a:pt x="118" y="568"/>
                    </a:cubicBezTo>
                    <a:cubicBezTo>
                      <a:pt x="285" y="445"/>
                      <a:pt x="450" y="318"/>
                      <a:pt x="611" y="189"/>
                    </a:cubicBezTo>
                    <a:cubicBezTo>
                      <a:pt x="563" y="79"/>
                      <a:pt x="451"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9" name="Google Shape;5139;p9"/>
              <p:cNvSpPr/>
              <p:nvPr/>
            </p:nvSpPr>
            <p:spPr>
              <a:xfrm>
                <a:off x="2821050" y="4419550"/>
                <a:ext cx="16025" cy="16025"/>
              </a:xfrm>
              <a:custGeom>
                <a:avLst/>
                <a:gdLst/>
                <a:ahLst/>
                <a:cxnLst/>
                <a:rect l="l" t="t" r="r" b="b"/>
                <a:pathLst>
                  <a:path w="641" h="641" extrusionOk="0">
                    <a:moveTo>
                      <a:pt x="320" y="1"/>
                    </a:moveTo>
                    <a:cubicBezTo>
                      <a:pt x="143" y="1"/>
                      <a:pt x="0" y="144"/>
                      <a:pt x="0" y="320"/>
                    </a:cubicBezTo>
                    <a:cubicBezTo>
                      <a:pt x="0" y="498"/>
                      <a:pt x="143" y="641"/>
                      <a:pt x="320" y="641"/>
                    </a:cubicBezTo>
                    <a:cubicBezTo>
                      <a:pt x="496"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0" name="Google Shape;5140;p9"/>
              <p:cNvSpPr/>
              <p:nvPr/>
            </p:nvSpPr>
            <p:spPr>
              <a:xfrm>
                <a:off x="2821050" y="4351475"/>
                <a:ext cx="16025" cy="16050"/>
              </a:xfrm>
              <a:custGeom>
                <a:avLst/>
                <a:gdLst/>
                <a:ahLst/>
                <a:cxnLst/>
                <a:rect l="l" t="t" r="r" b="b"/>
                <a:pathLst>
                  <a:path w="641" h="642" extrusionOk="0">
                    <a:moveTo>
                      <a:pt x="320" y="1"/>
                    </a:moveTo>
                    <a:cubicBezTo>
                      <a:pt x="143" y="1"/>
                      <a:pt x="0" y="145"/>
                      <a:pt x="0" y="322"/>
                    </a:cubicBezTo>
                    <a:cubicBezTo>
                      <a:pt x="0" y="498"/>
                      <a:pt x="143" y="641"/>
                      <a:pt x="320" y="641"/>
                    </a:cubicBezTo>
                    <a:cubicBezTo>
                      <a:pt x="496"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1" name="Google Shape;5141;p9"/>
              <p:cNvSpPr/>
              <p:nvPr/>
            </p:nvSpPr>
            <p:spPr>
              <a:xfrm>
                <a:off x="2821050" y="4385500"/>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2" name="Google Shape;5142;p9"/>
              <p:cNvSpPr/>
              <p:nvPr/>
            </p:nvSpPr>
            <p:spPr>
              <a:xfrm>
                <a:off x="2860075" y="4113525"/>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3" name="Google Shape;5143;p9"/>
              <p:cNvSpPr/>
              <p:nvPr/>
            </p:nvSpPr>
            <p:spPr>
              <a:xfrm>
                <a:off x="2860075" y="4079550"/>
                <a:ext cx="16025" cy="16025"/>
              </a:xfrm>
              <a:custGeom>
                <a:avLst/>
                <a:gdLst/>
                <a:ahLst/>
                <a:cxnLst/>
                <a:rect l="l" t="t" r="r" b="b"/>
                <a:pathLst>
                  <a:path w="641" h="641" extrusionOk="0">
                    <a:moveTo>
                      <a:pt x="320" y="0"/>
                    </a:moveTo>
                    <a:cubicBezTo>
                      <a:pt x="144" y="0"/>
                      <a:pt x="0" y="143"/>
                      <a:pt x="0" y="320"/>
                    </a:cubicBezTo>
                    <a:cubicBezTo>
                      <a:pt x="0" y="498"/>
                      <a:pt x="144" y="641"/>
                      <a:pt x="320" y="641"/>
                    </a:cubicBezTo>
                    <a:cubicBezTo>
                      <a:pt x="498" y="641"/>
                      <a:pt x="641" y="498"/>
                      <a:pt x="641" y="320"/>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4" name="Google Shape;5144;p9"/>
              <p:cNvSpPr/>
              <p:nvPr/>
            </p:nvSpPr>
            <p:spPr>
              <a:xfrm>
                <a:off x="2860075" y="4147550"/>
                <a:ext cx="16025" cy="16025"/>
              </a:xfrm>
              <a:custGeom>
                <a:avLst/>
                <a:gdLst/>
                <a:ahLst/>
                <a:cxnLst/>
                <a:rect l="l" t="t" r="r" b="b"/>
                <a:pathLst>
                  <a:path w="641" h="641" extrusionOk="0">
                    <a:moveTo>
                      <a:pt x="320" y="0"/>
                    </a:moveTo>
                    <a:cubicBezTo>
                      <a:pt x="144" y="0"/>
                      <a:pt x="0" y="143"/>
                      <a:pt x="0" y="319"/>
                    </a:cubicBezTo>
                    <a:cubicBezTo>
                      <a:pt x="0" y="497"/>
                      <a:pt x="144" y="640"/>
                      <a:pt x="320" y="640"/>
                    </a:cubicBezTo>
                    <a:cubicBezTo>
                      <a:pt x="498" y="640"/>
                      <a:pt x="641" y="497"/>
                      <a:pt x="641" y="319"/>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5" name="Google Shape;5145;p9"/>
              <p:cNvSpPr/>
              <p:nvPr/>
            </p:nvSpPr>
            <p:spPr>
              <a:xfrm>
                <a:off x="2821050" y="4317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6" name="Google Shape;5146;p9"/>
              <p:cNvSpPr/>
              <p:nvPr/>
            </p:nvSpPr>
            <p:spPr>
              <a:xfrm>
                <a:off x="2821050" y="4181525"/>
                <a:ext cx="16025" cy="16025"/>
              </a:xfrm>
              <a:custGeom>
                <a:avLst/>
                <a:gdLst/>
                <a:ahLst/>
                <a:cxnLst/>
                <a:rect l="l" t="t" r="r" b="b"/>
                <a:pathLst>
                  <a:path w="641" h="641" extrusionOk="0">
                    <a:moveTo>
                      <a:pt x="320" y="0"/>
                    </a:moveTo>
                    <a:cubicBezTo>
                      <a:pt x="143" y="0"/>
                      <a:pt x="0" y="143"/>
                      <a:pt x="0" y="321"/>
                    </a:cubicBezTo>
                    <a:cubicBezTo>
                      <a:pt x="0" y="497"/>
                      <a:pt x="143" y="641"/>
                      <a:pt x="320" y="641"/>
                    </a:cubicBezTo>
                    <a:cubicBezTo>
                      <a:pt x="496"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7" name="Google Shape;5147;p9"/>
              <p:cNvSpPr/>
              <p:nvPr/>
            </p:nvSpPr>
            <p:spPr>
              <a:xfrm>
                <a:off x="2821050" y="4113525"/>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8" name="Google Shape;5148;p9"/>
              <p:cNvSpPr/>
              <p:nvPr/>
            </p:nvSpPr>
            <p:spPr>
              <a:xfrm>
                <a:off x="2821050" y="4147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6"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9" name="Google Shape;5149;p9"/>
              <p:cNvSpPr/>
              <p:nvPr/>
            </p:nvSpPr>
            <p:spPr>
              <a:xfrm>
                <a:off x="2788500" y="4182050"/>
                <a:ext cx="9525" cy="15500"/>
              </a:xfrm>
              <a:custGeom>
                <a:avLst/>
                <a:gdLst/>
                <a:ahLst/>
                <a:cxnLst/>
                <a:rect l="l" t="t" r="r" b="b"/>
                <a:pathLst>
                  <a:path w="381" h="620" extrusionOk="0">
                    <a:moveTo>
                      <a:pt x="168" y="0"/>
                    </a:moveTo>
                    <a:cubicBezTo>
                      <a:pt x="107" y="204"/>
                      <a:pt x="52" y="407"/>
                      <a:pt x="0" y="614"/>
                    </a:cubicBezTo>
                    <a:cubicBezTo>
                      <a:pt x="19" y="618"/>
                      <a:pt x="40" y="620"/>
                      <a:pt x="61" y="620"/>
                    </a:cubicBezTo>
                    <a:cubicBezTo>
                      <a:pt x="237" y="620"/>
                      <a:pt x="380" y="476"/>
                      <a:pt x="380" y="300"/>
                    </a:cubicBezTo>
                    <a:cubicBezTo>
                      <a:pt x="380" y="160"/>
                      <a:pt x="293" y="44"/>
                      <a:pt x="168"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0" name="Google Shape;5150;p9"/>
              <p:cNvSpPr/>
              <p:nvPr/>
            </p:nvSpPr>
            <p:spPr>
              <a:xfrm>
                <a:off x="2821050"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6"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1" name="Google Shape;5151;p9"/>
              <p:cNvSpPr/>
              <p:nvPr/>
            </p:nvSpPr>
            <p:spPr>
              <a:xfrm>
                <a:off x="2782725" y="4215525"/>
                <a:ext cx="15300" cy="16050"/>
              </a:xfrm>
              <a:custGeom>
                <a:avLst/>
                <a:gdLst/>
                <a:ahLst/>
                <a:cxnLst/>
                <a:rect l="l" t="t" r="r" b="b"/>
                <a:pathLst>
                  <a:path w="612" h="642" extrusionOk="0">
                    <a:moveTo>
                      <a:pt x="292" y="1"/>
                    </a:moveTo>
                    <a:cubicBezTo>
                      <a:pt x="200" y="1"/>
                      <a:pt x="117" y="40"/>
                      <a:pt x="58" y="103"/>
                    </a:cubicBezTo>
                    <a:cubicBezTo>
                      <a:pt x="37" y="221"/>
                      <a:pt x="19" y="335"/>
                      <a:pt x="1" y="453"/>
                    </a:cubicBezTo>
                    <a:cubicBezTo>
                      <a:pt x="51" y="563"/>
                      <a:pt x="162" y="641"/>
                      <a:pt x="292" y="641"/>
                    </a:cubicBezTo>
                    <a:cubicBezTo>
                      <a:pt x="468" y="641"/>
                      <a:pt x="611" y="498"/>
                      <a:pt x="611" y="320"/>
                    </a:cubicBezTo>
                    <a:cubicBezTo>
                      <a:pt x="611" y="144"/>
                      <a:pt x="468" y="1"/>
                      <a:pt x="29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2" name="Google Shape;5152;p9"/>
              <p:cNvSpPr/>
              <p:nvPr/>
            </p:nvSpPr>
            <p:spPr>
              <a:xfrm>
                <a:off x="2821050"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3" name="Google Shape;5153;p9"/>
              <p:cNvSpPr/>
              <p:nvPr/>
            </p:nvSpPr>
            <p:spPr>
              <a:xfrm>
                <a:off x="2821050" y="4215525"/>
                <a:ext cx="16025" cy="16050"/>
              </a:xfrm>
              <a:custGeom>
                <a:avLst/>
                <a:gdLst/>
                <a:ahLst/>
                <a:cxnLst/>
                <a:rect l="l" t="t" r="r" b="b"/>
                <a:pathLst>
                  <a:path w="641" h="642" extrusionOk="0">
                    <a:moveTo>
                      <a:pt x="320" y="1"/>
                    </a:moveTo>
                    <a:cubicBezTo>
                      <a:pt x="143" y="1"/>
                      <a:pt x="0" y="144"/>
                      <a:pt x="0" y="320"/>
                    </a:cubicBezTo>
                    <a:cubicBezTo>
                      <a:pt x="0" y="498"/>
                      <a:pt x="143" y="641"/>
                      <a:pt x="320" y="641"/>
                    </a:cubicBezTo>
                    <a:cubicBezTo>
                      <a:pt x="496"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4" name="Google Shape;5154;p9"/>
              <p:cNvSpPr/>
              <p:nvPr/>
            </p:nvSpPr>
            <p:spPr>
              <a:xfrm>
                <a:off x="3016175" y="4011475"/>
                <a:ext cx="16025" cy="16025"/>
              </a:xfrm>
              <a:custGeom>
                <a:avLst/>
                <a:gdLst/>
                <a:ahLst/>
                <a:cxnLst/>
                <a:rect l="l" t="t" r="r" b="b"/>
                <a:pathLst>
                  <a:path w="641" h="641" extrusionOk="0">
                    <a:moveTo>
                      <a:pt x="320" y="1"/>
                    </a:moveTo>
                    <a:cubicBezTo>
                      <a:pt x="144" y="1"/>
                      <a:pt x="0" y="144"/>
                      <a:pt x="0" y="321"/>
                    </a:cubicBezTo>
                    <a:cubicBezTo>
                      <a:pt x="0" y="498"/>
                      <a:pt x="144" y="641"/>
                      <a:pt x="320" y="641"/>
                    </a:cubicBezTo>
                    <a:cubicBezTo>
                      <a:pt x="498" y="641"/>
                      <a:pt x="641" y="498"/>
                      <a:pt x="641" y="321"/>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5" name="Google Shape;5155;p9"/>
              <p:cNvSpPr/>
              <p:nvPr/>
            </p:nvSpPr>
            <p:spPr>
              <a:xfrm>
                <a:off x="3055950" y="3953025"/>
                <a:ext cx="15125" cy="6500"/>
              </a:xfrm>
              <a:custGeom>
                <a:avLst/>
                <a:gdLst/>
                <a:ahLst/>
                <a:cxnLst/>
                <a:rect l="l" t="t" r="r" b="b"/>
                <a:pathLst>
                  <a:path w="605" h="260" extrusionOk="0">
                    <a:moveTo>
                      <a:pt x="605" y="0"/>
                    </a:moveTo>
                    <a:lnTo>
                      <a:pt x="605" y="0"/>
                    </a:lnTo>
                    <a:cubicBezTo>
                      <a:pt x="401" y="18"/>
                      <a:pt x="200" y="44"/>
                      <a:pt x="1" y="74"/>
                    </a:cubicBezTo>
                    <a:cubicBezTo>
                      <a:pt x="49" y="182"/>
                      <a:pt x="160" y="259"/>
                      <a:pt x="290" y="259"/>
                    </a:cubicBezTo>
                    <a:cubicBezTo>
                      <a:pt x="447" y="259"/>
                      <a:pt x="576" y="149"/>
                      <a:pt x="605"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6" name="Google Shape;5156;p9"/>
              <p:cNvSpPr/>
              <p:nvPr/>
            </p:nvSpPr>
            <p:spPr>
              <a:xfrm>
                <a:off x="3054925" y="3977350"/>
                <a:ext cx="16300" cy="16000"/>
              </a:xfrm>
              <a:custGeom>
                <a:avLst/>
                <a:gdLst/>
                <a:ahLst/>
                <a:cxnLst/>
                <a:rect l="l" t="t" r="r" b="b"/>
                <a:pathLst>
                  <a:path w="652" h="640" extrusionOk="0">
                    <a:moveTo>
                      <a:pt x="327" y="0"/>
                    </a:moveTo>
                    <a:cubicBezTo>
                      <a:pt x="323" y="0"/>
                      <a:pt x="320" y="0"/>
                      <a:pt x="316" y="0"/>
                    </a:cubicBezTo>
                    <a:cubicBezTo>
                      <a:pt x="138" y="5"/>
                      <a:pt x="1" y="154"/>
                      <a:pt x="5" y="330"/>
                    </a:cubicBezTo>
                    <a:cubicBezTo>
                      <a:pt x="11" y="503"/>
                      <a:pt x="154" y="639"/>
                      <a:pt x="326" y="639"/>
                    </a:cubicBezTo>
                    <a:cubicBezTo>
                      <a:pt x="330" y="639"/>
                      <a:pt x="333" y="639"/>
                      <a:pt x="337" y="639"/>
                    </a:cubicBezTo>
                    <a:cubicBezTo>
                      <a:pt x="513" y="633"/>
                      <a:pt x="652" y="486"/>
                      <a:pt x="646" y="309"/>
                    </a:cubicBezTo>
                    <a:cubicBezTo>
                      <a:pt x="640" y="137"/>
                      <a:pt x="498" y="0"/>
                      <a:pt x="327"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7" name="Google Shape;5157;p9"/>
              <p:cNvSpPr/>
              <p:nvPr/>
            </p:nvSpPr>
            <p:spPr>
              <a:xfrm>
                <a:off x="3016175" y="4521525"/>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8" name="Google Shape;5158;p9"/>
              <p:cNvSpPr/>
              <p:nvPr/>
            </p:nvSpPr>
            <p:spPr>
              <a:xfrm>
                <a:off x="3054925" y="4113375"/>
                <a:ext cx="16300" cy="16000"/>
              </a:xfrm>
              <a:custGeom>
                <a:avLst/>
                <a:gdLst/>
                <a:ahLst/>
                <a:cxnLst/>
                <a:rect l="l" t="t" r="r" b="b"/>
                <a:pathLst>
                  <a:path w="652" h="640" extrusionOk="0">
                    <a:moveTo>
                      <a:pt x="327" y="0"/>
                    </a:moveTo>
                    <a:cubicBezTo>
                      <a:pt x="323" y="0"/>
                      <a:pt x="320" y="0"/>
                      <a:pt x="316" y="0"/>
                    </a:cubicBezTo>
                    <a:cubicBezTo>
                      <a:pt x="138" y="6"/>
                      <a:pt x="1" y="154"/>
                      <a:pt x="5" y="330"/>
                    </a:cubicBezTo>
                    <a:cubicBezTo>
                      <a:pt x="11" y="503"/>
                      <a:pt x="154" y="639"/>
                      <a:pt x="326" y="639"/>
                    </a:cubicBezTo>
                    <a:cubicBezTo>
                      <a:pt x="330" y="639"/>
                      <a:pt x="333" y="639"/>
                      <a:pt x="337" y="639"/>
                    </a:cubicBezTo>
                    <a:cubicBezTo>
                      <a:pt x="513" y="633"/>
                      <a:pt x="652" y="486"/>
                      <a:pt x="646" y="309"/>
                    </a:cubicBezTo>
                    <a:cubicBezTo>
                      <a:pt x="640" y="137"/>
                      <a:pt x="498" y="0"/>
                      <a:pt x="327"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9" name="Google Shape;5159;p9"/>
              <p:cNvSpPr/>
              <p:nvPr/>
            </p:nvSpPr>
            <p:spPr>
              <a:xfrm>
                <a:off x="3054925" y="4079350"/>
                <a:ext cx="16300" cy="16050"/>
              </a:xfrm>
              <a:custGeom>
                <a:avLst/>
                <a:gdLst/>
                <a:ahLst/>
                <a:cxnLst/>
                <a:rect l="l" t="t" r="r" b="b"/>
                <a:pathLst>
                  <a:path w="652" h="642" extrusionOk="0">
                    <a:moveTo>
                      <a:pt x="327" y="1"/>
                    </a:moveTo>
                    <a:cubicBezTo>
                      <a:pt x="323" y="1"/>
                      <a:pt x="320" y="1"/>
                      <a:pt x="316" y="1"/>
                    </a:cubicBezTo>
                    <a:cubicBezTo>
                      <a:pt x="138" y="7"/>
                      <a:pt x="1" y="154"/>
                      <a:pt x="5" y="332"/>
                    </a:cubicBezTo>
                    <a:cubicBezTo>
                      <a:pt x="11" y="505"/>
                      <a:pt x="154" y="641"/>
                      <a:pt x="326" y="641"/>
                    </a:cubicBezTo>
                    <a:cubicBezTo>
                      <a:pt x="330" y="641"/>
                      <a:pt x="333" y="641"/>
                      <a:pt x="337" y="641"/>
                    </a:cubicBezTo>
                    <a:cubicBezTo>
                      <a:pt x="513" y="635"/>
                      <a:pt x="652" y="487"/>
                      <a:pt x="646" y="311"/>
                    </a:cubicBezTo>
                    <a:cubicBezTo>
                      <a:pt x="640" y="137"/>
                      <a:pt x="498" y="1"/>
                      <a:pt x="327"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0" name="Google Shape;5160;p9"/>
              <p:cNvSpPr/>
              <p:nvPr/>
            </p:nvSpPr>
            <p:spPr>
              <a:xfrm>
                <a:off x="3054900" y="4011325"/>
                <a:ext cx="16325" cy="16050"/>
              </a:xfrm>
              <a:custGeom>
                <a:avLst/>
                <a:gdLst/>
                <a:ahLst/>
                <a:cxnLst/>
                <a:rect l="l" t="t" r="r" b="b"/>
                <a:pathLst>
                  <a:path w="653" h="642" extrusionOk="0">
                    <a:moveTo>
                      <a:pt x="328" y="0"/>
                    </a:moveTo>
                    <a:cubicBezTo>
                      <a:pt x="324" y="0"/>
                      <a:pt x="321" y="0"/>
                      <a:pt x="317" y="1"/>
                    </a:cubicBezTo>
                    <a:cubicBezTo>
                      <a:pt x="139" y="7"/>
                      <a:pt x="0" y="154"/>
                      <a:pt x="6" y="331"/>
                    </a:cubicBezTo>
                    <a:cubicBezTo>
                      <a:pt x="12" y="505"/>
                      <a:pt x="155" y="641"/>
                      <a:pt x="327" y="641"/>
                    </a:cubicBezTo>
                    <a:cubicBezTo>
                      <a:pt x="331" y="641"/>
                      <a:pt x="334" y="641"/>
                      <a:pt x="338" y="641"/>
                    </a:cubicBezTo>
                    <a:cubicBezTo>
                      <a:pt x="514" y="635"/>
                      <a:pt x="653" y="487"/>
                      <a:pt x="647" y="309"/>
                    </a:cubicBezTo>
                    <a:cubicBezTo>
                      <a:pt x="641" y="137"/>
                      <a:pt x="499" y="0"/>
                      <a:pt x="328"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1" name="Google Shape;5161;p9"/>
              <p:cNvSpPr/>
              <p:nvPr/>
            </p:nvSpPr>
            <p:spPr>
              <a:xfrm>
                <a:off x="2938075"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2" name="Google Shape;5162;p9"/>
              <p:cNvSpPr/>
              <p:nvPr/>
            </p:nvSpPr>
            <p:spPr>
              <a:xfrm>
                <a:off x="3054925" y="4045375"/>
                <a:ext cx="16300" cy="16000"/>
              </a:xfrm>
              <a:custGeom>
                <a:avLst/>
                <a:gdLst/>
                <a:ahLst/>
                <a:cxnLst/>
                <a:rect l="l" t="t" r="r" b="b"/>
                <a:pathLst>
                  <a:path w="652" h="640" extrusionOk="0">
                    <a:moveTo>
                      <a:pt x="327" y="0"/>
                    </a:moveTo>
                    <a:cubicBezTo>
                      <a:pt x="323" y="0"/>
                      <a:pt x="320" y="1"/>
                      <a:pt x="316" y="1"/>
                    </a:cubicBezTo>
                    <a:cubicBezTo>
                      <a:pt x="138" y="7"/>
                      <a:pt x="1" y="154"/>
                      <a:pt x="5" y="331"/>
                    </a:cubicBezTo>
                    <a:cubicBezTo>
                      <a:pt x="11" y="503"/>
                      <a:pt x="154" y="640"/>
                      <a:pt x="326" y="640"/>
                    </a:cubicBezTo>
                    <a:cubicBezTo>
                      <a:pt x="330" y="640"/>
                      <a:pt x="333" y="640"/>
                      <a:pt x="337" y="640"/>
                    </a:cubicBezTo>
                    <a:cubicBezTo>
                      <a:pt x="513" y="635"/>
                      <a:pt x="652" y="486"/>
                      <a:pt x="646" y="310"/>
                    </a:cubicBezTo>
                    <a:cubicBezTo>
                      <a:pt x="640" y="137"/>
                      <a:pt x="498" y="0"/>
                      <a:pt x="327"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3" name="Google Shape;5163;p9"/>
              <p:cNvSpPr/>
              <p:nvPr/>
            </p:nvSpPr>
            <p:spPr>
              <a:xfrm>
                <a:off x="3016175" y="4215525"/>
                <a:ext cx="16025" cy="16050"/>
              </a:xfrm>
              <a:custGeom>
                <a:avLst/>
                <a:gdLst/>
                <a:ahLst/>
                <a:cxnLst/>
                <a:rect l="l" t="t" r="r" b="b"/>
                <a:pathLst>
                  <a:path w="641" h="642" extrusionOk="0">
                    <a:moveTo>
                      <a:pt x="320" y="1"/>
                    </a:moveTo>
                    <a:cubicBezTo>
                      <a:pt x="144" y="1"/>
                      <a:pt x="0" y="144"/>
                      <a:pt x="0" y="320"/>
                    </a:cubicBezTo>
                    <a:cubicBezTo>
                      <a:pt x="0"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4" name="Google Shape;5164;p9"/>
              <p:cNvSpPr/>
              <p:nvPr/>
            </p:nvSpPr>
            <p:spPr>
              <a:xfrm>
                <a:off x="3016175" y="4317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5" name="Google Shape;5165;p9"/>
              <p:cNvSpPr/>
              <p:nvPr/>
            </p:nvSpPr>
            <p:spPr>
              <a:xfrm>
                <a:off x="3016175" y="4283525"/>
                <a:ext cx="16025" cy="16025"/>
              </a:xfrm>
              <a:custGeom>
                <a:avLst/>
                <a:gdLst/>
                <a:ahLst/>
                <a:cxnLst/>
                <a:rect l="l" t="t" r="r" b="b"/>
                <a:pathLst>
                  <a:path w="641" h="641" extrusionOk="0">
                    <a:moveTo>
                      <a:pt x="320" y="1"/>
                    </a:moveTo>
                    <a:cubicBezTo>
                      <a:pt x="144" y="1"/>
                      <a:pt x="0" y="144"/>
                      <a:pt x="0" y="320"/>
                    </a:cubicBezTo>
                    <a:cubicBezTo>
                      <a:pt x="0"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6" name="Google Shape;5166;p9"/>
              <p:cNvSpPr/>
              <p:nvPr/>
            </p:nvSpPr>
            <p:spPr>
              <a:xfrm>
                <a:off x="3016175" y="4249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7" name="Google Shape;5167;p9"/>
              <p:cNvSpPr/>
              <p:nvPr/>
            </p:nvSpPr>
            <p:spPr>
              <a:xfrm>
                <a:off x="3016175" y="4351475"/>
                <a:ext cx="16025" cy="16050"/>
              </a:xfrm>
              <a:custGeom>
                <a:avLst/>
                <a:gdLst/>
                <a:ahLst/>
                <a:cxnLst/>
                <a:rect l="l" t="t" r="r" b="b"/>
                <a:pathLst>
                  <a:path w="641" h="642" extrusionOk="0">
                    <a:moveTo>
                      <a:pt x="320" y="1"/>
                    </a:moveTo>
                    <a:cubicBezTo>
                      <a:pt x="144" y="1"/>
                      <a:pt x="0" y="145"/>
                      <a:pt x="0" y="322"/>
                    </a:cubicBezTo>
                    <a:cubicBezTo>
                      <a:pt x="0"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8" name="Google Shape;5168;p9"/>
              <p:cNvSpPr/>
              <p:nvPr/>
            </p:nvSpPr>
            <p:spPr>
              <a:xfrm>
                <a:off x="3016175" y="4419550"/>
                <a:ext cx="16025" cy="16025"/>
              </a:xfrm>
              <a:custGeom>
                <a:avLst/>
                <a:gdLst/>
                <a:ahLst/>
                <a:cxnLst/>
                <a:rect l="l" t="t" r="r" b="b"/>
                <a:pathLst>
                  <a:path w="641" h="641" extrusionOk="0">
                    <a:moveTo>
                      <a:pt x="320" y="1"/>
                    </a:moveTo>
                    <a:cubicBezTo>
                      <a:pt x="144" y="1"/>
                      <a:pt x="0" y="144"/>
                      <a:pt x="0" y="320"/>
                    </a:cubicBezTo>
                    <a:cubicBezTo>
                      <a:pt x="0"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9" name="Google Shape;5169;p9"/>
              <p:cNvSpPr/>
              <p:nvPr/>
            </p:nvSpPr>
            <p:spPr>
              <a:xfrm>
                <a:off x="3016175" y="4385500"/>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0" name="Google Shape;5170;p9"/>
              <p:cNvSpPr/>
              <p:nvPr/>
            </p:nvSpPr>
            <p:spPr>
              <a:xfrm>
                <a:off x="3016175" y="4453525"/>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1" name="Google Shape;5171;p9"/>
              <p:cNvSpPr/>
              <p:nvPr/>
            </p:nvSpPr>
            <p:spPr>
              <a:xfrm>
                <a:off x="3016175" y="4555550"/>
                <a:ext cx="16025" cy="16025"/>
              </a:xfrm>
              <a:custGeom>
                <a:avLst/>
                <a:gdLst/>
                <a:ahLst/>
                <a:cxnLst/>
                <a:rect l="l" t="t" r="r" b="b"/>
                <a:pathLst>
                  <a:path w="641" h="641" extrusionOk="0">
                    <a:moveTo>
                      <a:pt x="320" y="0"/>
                    </a:moveTo>
                    <a:cubicBezTo>
                      <a:pt x="144" y="0"/>
                      <a:pt x="0" y="143"/>
                      <a:pt x="0" y="319"/>
                    </a:cubicBezTo>
                    <a:cubicBezTo>
                      <a:pt x="0"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2" name="Google Shape;5172;p9"/>
              <p:cNvSpPr/>
              <p:nvPr/>
            </p:nvSpPr>
            <p:spPr>
              <a:xfrm>
                <a:off x="3055200" y="4487550"/>
                <a:ext cx="16025" cy="16025"/>
              </a:xfrm>
              <a:custGeom>
                <a:avLst/>
                <a:gdLst/>
                <a:ahLst/>
                <a:cxnLst/>
                <a:rect l="l" t="t" r="r" b="b"/>
                <a:pathLst>
                  <a:path w="641"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3" name="Google Shape;5173;p9"/>
              <p:cNvSpPr/>
              <p:nvPr/>
            </p:nvSpPr>
            <p:spPr>
              <a:xfrm>
                <a:off x="3055200" y="4419550"/>
                <a:ext cx="16025" cy="16025"/>
              </a:xfrm>
              <a:custGeom>
                <a:avLst/>
                <a:gdLst/>
                <a:ahLst/>
                <a:cxnLst/>
                <a:rect l="l" t="t" r="r" b="b"/>
                <a:pathLst>
                  <a:path w="641"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4" name="Google Shape;5174;p9"/>
              <p:cNvSpPr/>
              <p:nvPr/>
            </p:nvSpPr>
            <p:spPr>
              <a:xfrm>
                <a:off x="3055200" y="4555550"/>
                <a:ext cx="16025" cy="16025"/>
              </a:xfrm>
              <a:custGeom>
                <a:avLst/>
                <a:gdLst/>
                <a:ahLst/>
                <a:cxnLst/>
                <a:rect l="l" t="t" r="r" b="b"/>
                <a:pathLst>
                  <a:path w="641"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5" name="Google Shape;5175;p9"/>
              <p:cNvSpPr/>
              <p:nvPr/>
            </p:nvSpPr>
            <p:spPr>
              <a:xfrm>
                <a:off x="3055200" y="4147550"/>
                <a:ext cx="16025" cy="16025"/>
              </a:xfrm>
              <a:custGeom>
                <a:avLst/>
                <a:gdLst/>
                <a:ahLst/>
                <a:cxnLst/>
                <a:rect l="l" t="t" r="r" b="b"/>
                <a:pathLst>
                  <a:path w="641"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6" name="Google Shape;5176;p9"/>
              <p:cNvSpPr/>
              <p:nvPr/>
            </p:nvSpPr>
            <p:spPr>
              <a:xfrm>
                <a:off x="3094125" y="3977450"/>
                <a:ext cx="16175" cy="16050"/>
              </a:xfrm>
              <a:custGeom>
                <a:avLst/>
                <a:gdLst/>
                <a:ahLst/>
                <a:cxnLst/>
                <a:rect l="l" t="t" r="r" b="b"/>
                <a:pathLst>
                  <a:path w="647" h="642" extrusionOk="0">
                    <a:moveTo>
                      <a:pt x="324" y="1"/>
                    </a:moveTo>
                    <a:cubicBezTo>
                      <a:pt x="322" y="1"/>
                      <a:pt x="320" y="1"/>
                      <a:pt x="318" y="1"/>
                    </a:cubicBezTo>
                    <a:cubicBezTo>
                      <a:pt x="140" y="4"/>
                      <a:pt x="0" y="150"/>
                      <a:pt x="3" y="326"/>
                    </a:cubicBezTo>
                    <a:cubicBezTo>
                      <a:pt x="8" y="502"/>
                      <a:pt x="151" y="641"/>
                      <a:pt x="324" y="641"/>
                    </a:cubicBezTo>
                    <a:cubicBezTo>
                      <a:pt x="326" y="641"/>
                      <a:pt x="328" y="641"/>
                      <a:pt x="330" y="641"/>
                    </a:cubicBezTo>
                    <a:cubicBezTo>
                      <a:pt x="506" y="637"/>
                      <a:pt x="646" y="491"/>
                      <a:pt x="643" y="314"/>
                    </a:cubicBezTo>
                    <a:cubicBezTo>
                      <a:pt x="640" y="140"/>
                      <a:pt x="497" y="1"/>
                      <a:pt x="324"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7" name="Google Shape;5177;p9"/>
              <p:cNvSpPr/>
              <p:nvPr/>
            </p:nvSpPr>
            <p:spPr>
              <a:xfrm>
                <a:off x="3094225" y="3951500"/>
                <a:ext cx="16025" cy="8025"/>
              </a:xfrm>
              <a:custGeom>
                <a:avLst/>
                <a:gdLst/>
                <a:ahLst/>
                <a:cxnLst/>
                <a:rect l="l" t="t" r="r" b="b"/>
                <a:pathLst>
                  <a:path w="641" h="321" extrusionOk="0">
                    <a:moveTo>
                      <a:pt x="321" y="1"/>
                    </a:moveTo>
                    <a:cubicBezTo>
                      <a:pt x="213" y="1"/>
                      <a:pt x="106" y="2"/>
                      <a:pt x="1" y="4"/>
                    </a:cubicBezTo>
                    <a:cubicBezTo>
                      <a:pt x="2" y="180"/>
                      <a:pt x="145" y="320"/>
                      <a:pt x="321" y="320"/>
                    </a:cubicBezTo>
                    <a:cubicBezTo>
                      <a:pt x="496" y="320"/>
                      <a:pt x="639" y="180"/>
                      <a:pt x="641" y="4"/>
                    </a:cubicBezTo>
                    <a:cubicBezTo>
                      <a:pt x="535" y="2"/>
                      <a:pt x="42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8" name="Google Shape;5178;p9"/>
              <p:cNvSpPr/>
              <p:nvPr/>
            </p:nvSpPr>
            <p:spPr>
              <a:xfrm>
                <a:off x="3055200" y="4521525"/>
                <a:ext cx="16025" cy="16025"/>
              </a:xfrm>
              <a:custGeom>
                <a:avLst/>
                <a:gdLst/>
                <a:ahLst/>
                <a:cxnLst/>
                <a:rect l="l" t="t" r="r" b="b"/>
                <a:pathLst>
                  <a:path w="641"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9" name="Google Shape;5179;p9"/>
              <p:cNvSpPr/>
              <p:nvPr/>
            </p:nvSpPr>
            <p:spPr>
              <a:xfrm>
                <a:off x="3055200" y="4453525"/>
                <a:ext cx="16025" cy="16050"/>
              </a:xfrm>
              <a:custGeom>
                <a:avLst/>
                <a:gdLst/>
                <a:ahLst/>
                <a:cxnLst/>
                <a:rect l="l" t="t" r="r" b="b"/>
                <a:pathLst>
                  <a:path w="641"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0" name="Google Shape;5180;p9"/>
              <p:cNvSpPr/>
              <p:nvPr/>
            </p:nvSpPr>
            <p:spPr>
              <a:xfrm>
                <a:off x="3055200" y="4385500"/>
                <a:ext cx="16025" cy="16025"/>
              </a:xfrm>
              <a:custGeom>
                <a:avLst/>
                <a:gdLst/>
                <a:ahLst/>
                <a:cxnLst/>
                <a:rect l="l" t="t" r="r" b="b"/>
                <a:pathLst>
                  <a:path w="641"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1" name="Google Shape;5181;p9"/>
              <p:cNvSpPr/>
              <p:nvPr/>
            </p:nvSpPr>
            <p:spPr>
              <a:xfrm>
                <a:off x="3055200" y="4215525"/>
                <a:ext cx="16025" cy="16050"/>
              </a:xfrm>
              <a:custGeom>
                <a:avLst/>
                <a:gdLst/>
                <a:ahLst/>
                <a:cxnLst/>
                <a:rect l="l" t="t" r="r" b="b"/>
                <a:pathLst>
                  <a:path w="641"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2" name="Google Shape;5182;p9"/>
              <p:cNvSpPr/>
              <p:nvPr/>
            </p:nvSpPr>
            <p:spPr>
              <a:xfrm>
                <a:off x="3055200" y="4181525"/>
                <a:ext cx="16025" cy="16025"/>
              </a:xfrm>
              <a:custGeom>
                <a:avLst/>
                <a:gdLst/>
                <a:ahLst/>
                <a:cxnLst/>
                <a:rect l="l" t="t" r="r" b="b"/>
                <a:pathLst>
                  <a:path w="641"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3" name="Google Shape;5183;p9"/>
              <p:cNvSpPr/>
              <p:nvPr/>
            </p:nvSpPr>
            <p:spPr>
              <a:xfrm>
                <a:off x="3055200" y="4249500"/>
                <a:ext cx="16025" cy="16050"/>
              </a:xfrm>
              <a:custGeom>
                <a:avLst/>
                <a:gdLst/>
                <a:ahLst/>
                <a:cxnLst/>
                <a:rect l="l" t="t" r="r" b="b"/>
                <a:pathLst>
                  <a:path w="641"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4" name="Google Shape;5184;p9"/>
              <p:cNvSpPr/>
              <p:nvPr/>
            </p:nvSpPr>
            <p:spPr>
              <a:xfrm>
                <a:off x="3055200" y="4283525"/>
                <a:ext cx="16025" cy="16025"/>
              </a:xfrm>
              <a:custGeom>
                <a:avLst/>
                <a:gdLst/>
                <a:ahLst/>
                <a:cxnLst/>
                <a:rect l="l" t="t" r="r" b="b"/>
                <a:pathLst>
                  <a:path w="641"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5" name="Google Shape;5185;p9"/>
              <p:cNvSpPr/>
              <p:nvPr/>
            </p:nvSpPr>
            <p:spPr>
              <a:xfrm>
                <a:off x="3055200" y="4351475"/>
                <a:ext cx="16025" cy="16050"/>
              </a:xfrm>
              <a:custGeom>
                <a:avLst/>
                <a:gdLst/>
                <a:ahLst/>
                <a:cxnLst/>
                <a:rect l="l" t="t" r="r" b="b"/>
                <a:pathLst>
                  <a:path w="641"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6" name="Google Shape;5186;p9"/>
              <p:cNvSpPr/>
              <p:nvPr/>
            </p:nvSpPr>
            <p:spPr>
              <a:xfrm>
                <a:off x="3055200" y="4317500"/>
                <a:ext cx="16025" cy="16050"/>
              </a:xfrm>
              <a:custGeom>
                <a:avLst/>
                <a:gdLst/>
                <a:ahLst/>
                <a:cxnLst/>
                <a:rect l="l" t="t" r="r" b="b"/>
                <a:pathLst>
                  <a:path w="641"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7" name="Google Shape;5187;p9"/>
              <p:cNvSpPr/>
              <p:nvPr/>
            </p:nvSpPr>
            <p:spPr>
              <a:xfrm>
                <a:off x="3016175" y="4487550"/>
                <a:ext cx="16025" cy="16025"/>
              </a:xfrm>
              <a:custGeom>
                <a:avLst/>
                <a:gdLst/>
                <a:ahLst/>
                <a:cxnLst/>
                <a:rect l="l" t="t" r="r" b="b"/>
                <a:pathLst>
                  <a:path w="641" h="641" extrusionOk="0">
                    <a:moveTo>
                      <a:pt x="320" y="0"/>
                    </a:moveTo>
                    <a:cubicBezTo>
                      <a:pt x="144" y="0"/>
                      <a:pt x="0" y="143"/>
                      <a:pt x="0" y="320"/>
                    </a:cubicBezTo>
                    <a:cubicBezTo>
                      <a:pt x="0"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8" name="Google Shape;5188;p9"/>
              <p:cNvSpPr/>
              <p:nvPr/>
            </p:nvSpPr>
            <p:spPr>
              <a:xfrm>
                <a:off x="2977100" y="4079550"/>
                <a:ext cx="16050" cy="16025"/>
              </a:xfrm>
              <a:custGeom>
                <a:avLst/>
                <a:gdLst/>
                <a:ahLst/>
                <a:cxnLst/>
                <a:rect l="l" t="t" r="r" b="b"/>
                <a:pathLst>
                  <a:path w="642" h="641" extrusionOk="0">
                    <a:moveTo>
                      <a:pt x="322" y="0"/>
                    </a:moveTo>
                    <a:cubicBezTo>
                      <a:pt x="144" y="0"/>
                      <a:pt x="1" y="143"/>
                      <a:pt x="1" y="320"/>
                    </a:cubicBezTo>
                    <a:cubicBezTo>
                      <a:pt x="1" y="496"/>
                      <a:pt x="144" y="641"/>
                      <a:pt x="322" y="641"/>
                    </a:cubicBezTo>
                    <a:cubicBezTo>
                      <a:pt x="498" y="641"/>
                      <a:pt x="641" y="496"/>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9" name="Google Shape;5189;p9"/>
              <p:cNvSpPr/>
              <p:nvPr/>
            </p:nvSpPr>
            <p:spPr>
              <a:xfrm>
                <a:off x="2977100" y="4011475"/>
                <a:ext cx="16050" cy="16025"/>
              </a:xfrm>
              <a:custGeom>
                <a:avLst/>
                <a:gdLst/>
                <a:ahLst/>
                <a:cxnLst/>
                <a:rect l="l" t="t" r="r" b="b"/>
                <a:pathLst>
                  <a:path w="642" h="641" extrusionOk="0">
                    <a:moveTo>
                      <a:pt x="322" y="1"/>
                    </a:moveTo>
                    <a:cubicBezTo>
                      <a:pt x="144" y="1"/>
                      <a:pt x="1" y="144"/>
                      <a:pt x="1" y="321"/>
                    </a:cubicBezTo>
                    <a:cubicBezTo>
                      <a:pt x="1" y="498"/>
                      <a:pt x="144" y="641"/>
                      <a:pt x="322" y="641"/>
                    </a:cubicBezTo>
                    <a:cubicBezTo>
                      <a:pt x="498" y="641"/>
                      <a:pt x="641" y="498"/>
                      <a:pt x="641" y="321"/>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0" name="Google Shape;5190;p9"/>
              <p:cNvSpPr/>
              <p:nvPr/>
            </p:nvSpPr>
            <p:spPr>
              <a:xfrm>
                <a:off x="2977100" y="4045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1" name="Google Shape;5191;p9"/>
              <p:cNvSpPr/>
              <p:nvPr/>
            </p:nvSpPr>
            <p:spPr>
              <a:xfrm>
                <a:off x="2977100" y="4113525"/>
                <a:ext cx="16050" cy="16025"/>
              </a:xfrm>
              <a:custGeom>
                <a:avLst/>
                <a:gdLst/>
                <a:ahLst/>
                <a:cxnLst/>
                <a:rect l="l" t="t" r="r" b="b"/>
                <a:pathLst>
                  <a:path w="642"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2" name="Google Shape;5192;p9"/>
              <p:cNvSpPr/>
              <p:nvPr/>
            </p:nvSpPr>
            <p:spPr>
              <a:xfrm>
                <a:off x="2977100"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3" name="Google Shape;5193;p9"/>
              <p:cNvSpPr/>
              <p:nvPr/>
            </p:nvSpPr>
            <p:spPr>
              <a:xfrm>
                <a:off x="2977100"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4" name="Google Shape;5194;p9"/>
              <p:cNvSpPr/>
              <p:nvPr/>
            </p:nvSpPr>
            <p:spPr>
              <a:xfrm>
                <a:off x="2977100"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5" name="Google Shape;5195;p9"/>
              <p:cNvSpPr/>
              <p:nvPr/>
            </p:nvSpPr>
            <p:spPr>
              <a:xfrm>
                <a:off x="2977100"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6" name="Google Shape;5196;p9"/>
              <p:cNvSpPr/>
              <p:nvPr/>
            </p:nvSpPr>
            <p:spPr>
              <a:xfrm>
                <a:off x="2938075"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7" name="Google Shape;5197;p9"/>
              <p:cNvSpPr/>
              <p:nvPr/>
            </p:nvSpPr>
            <p:spPr>
              <a:xfrm>
                <a:off x="2938075"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8" name="Google Shape;5198;p9"/>
              <p:cNvSpPr/>
              <p:nvPr/>
            </p:nvSpPr>
            <p:spPr>
              <a:xfrm>
                <a:off x="2977100" y="3977500"/>
                <a:ext cx="16050" cy="16025"/>
              </a:xfrm>
              <a:custGeom>
                <a:avLst/>
                <a:gdLst/>
                <a:ahLst/>
                <a:cxnLst/>
                <a:rect l="l" t="t" r="r" b="b"/>
                <a:pathLst>
                  <a:path w="642"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9" name="Google Shape;5199;p9"/>
              <p:cNvSpPr/>
              <p:nvPr/>
            </p:nvSpPr>
            <p:spPr>
              <a:xfrm>
                <a:off x="2938075"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0" name="Google Shape;5200;p9"/>
              <p:cNvSpPr/>
              <p:nvPr/>
            </p:nvSpPr>
            <p:spPr>
              <a:xfrm>
                <a:off x="2938075"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1" name="Google Shape;5201;p9"/>
              <p:cNvSpPr/>
              <p:nvPr/>
            </p:nvSpPr>
            <p:spPr>
              <a:xfrm>
                <a:off x="2938075" y="4487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2" name="Google Shape;5202;p9"/>
              <p:cNvSpPr/>
              <p:nvPr/>
            </p:nvSpPr>
            <p:spPr>
              <a:xfrm>
                <a:off x="2938075" y="4521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3" name="Google Shape;5203;p9"/>
              <p:cNvSpPr/>
              <p:nvPr/>
            </p:nvSpPr>
            <p:spPr>
              <a:xfrm>
                <a:off x="2977100"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4" name="Google Shape;5204;p9"/>
              <p:cNvSpPr/>
              <p:nvPr/>
            </p:nvSpPr>
            <p:spPr>
              <a:xfrm>
                <a:off x="3094125" y="4011425"/>
                <a:ext cx="16175" cy="16050"/>
              </a:xfrm>
              <a:custGeom>
                <a:avLst/>
                <a:gdLst/>
                <a:ahLst/>
                <a:cxnLst/>
                <a:rect l="l" t="t" r="r" b="b"/>
                <a:pathLst>
                  <a:path w="647" h="642" extrusionOk="0">
                    <a:moveTo>
                      <a:pt x="324" y="1"/>
                    </a:moveTo>
                    <a:cubicBezTo>
                      <a:pt x="322" y="1"/>
                      <a:pt x="320" y="1"/>
                      <a:pt x="318" y="1"/>
                    </a:cubicBezTo>
                    <a:cubicBezTo>
                      <a:pt x="140" y="6"/>
                      <a:pt x="0" y="152"/>
                      <a:pt x="3" y="328"/>
                    </a:cubicBezTo>
                    <a:cubicBezTo>
                      <a:pt x="7" y="502"/>
                      <a:pt x="148" y="642"/>
                      <a:pt x="322" y="642"/>
                    </a:cubicBezTo>
                    <a:cubicBezTo>
                      <a:pt x="324" y="642"/>
                      <a:pt x="327" y="641"/>
                      <a:pt x="330" y="641"/>
                    </a:cubicBezTo>
                    <a:cubicBezTo>
                      <a:pt x="506" y="638"/>
                      <a:pt x="646" y="492"/>
                      <a:pt x="643" y="316"/>
                    </a:cubicBezTo>
                    <a:cubicBezTo>
                      <a:pt x="640" y="140"/>
                      <a:pt x="497" y="1"/>
                      <a:pt x="324"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5" name="Google Shape;5205;p9"/>
              <p:cNvSpPr/>
              <p:nvPr/>
            </p:nvSpPr>
            <p:spPr>
              <a:xfrm>
                <a:off x="3016175" y="3977500"/>
                <a:ext cx="16025" cy="16025"/>
              </a:xfrm>
              <a:custGeom>
                <a:avLst/>
                <a:gdLst/>
                <a:ahLst/>
                <a:cxnLst/>
                <a:rect l="l" t="t" r="r" b="b"/>
                <a:pathLst>
                  <a:path w="641" h="641" extrusionOk="0">
                    <a:moveTo>
                      <a:pt x="320" y="0"/>
                    </a:moveTo>
                    <a:cubicBezTo>
                      <a:pt x="144" y="0"/>
                      <a:pt x="0" y="144"/>
                      <a:pt x="0" y="320"/>
                    </a:cubicBezTo>
                    <a:cubicBezTo>
                      <a:pt x="0" y="498"/>
                      <a:pt x="144" y="641"/>
                      <a:pt x="320" y="641"/>
                    </a:cubicBezTo>
                    <a:cubicBezTo>
                      <a:pt x="498" y="641"/>
                      <a:pt x="641" y="498"/>
                      <a:pt x="641" y="320"/>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6" name="Google Shape;5206;p9"/>
              <p:cNvSpPr/>
              <p:nvPr/>
            </p:nvSpPr>
            <p:spPr>
              <a:xfrm>
                <a:off x="2977100"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7" name="Google Shape;5207;p9"/>
              <p:cNvSpPr/>
              <p:nvPr/>
            </p:nvSpPr>
            <p:spPr>
              <a:xfrm>
                <a:off x="3016175" y="4113525"/>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8" name="Google Shape;5208;p9"/>
              <p:cNvSpPr/>
              <p:nvPr/>
            </p:nvSpPr>
            <p:spPr>
              <a:xfrm>
                <a:off x="3016175" y="4147550"/>
                <a:ext cx="16025" cy="16025"/>
              </a:xfrm>
              <a:custGeom>
                <a:avLst/>
                <a:gdLst/>
                <a:ahLst/>
                <a:cxnLst/>
                <a:rect l="l" t="t" r="r" b="b"/>
                <a:pathLst>
                  <a:path w="641" h="641" extrusionOk="0">
                    <a:moveTo>
                      <a:pt x="320" y="0"/>
                    </a:moveTo>
                    <a:cubicBezTo>
                      <a:pt x="144" y="0"/>
                      <a:pt x="0" y="143"/>
                      <a:pt x="0" y="319"/>
                    </a:cubicBezTo>
                    <a:cubicBezTo>
                      <a:pt x="0"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9" name="Google Shape;5209;p9"/>
              <p:cNvSpPr/>
              <p:nvPr/>
            </p:nvSpPr>
            <p:spPr>
              <a:xfrm>
                <a:off x="2977100" y="4521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0" name="Google Shape;5210;p9"/>
              <p:cNvSpPr/>
              <p:nvPr/>
            </p:nvSpPr>
            <p:spPr>
              <a:xfrm>
                <a:off x="3016175" y="4079550"/>
                <a:ext cx="16025" cy="16025"/>
              </a:xfrm>
              <a:custGeom>
                <a:avLst/>
                <a:gdLst/>
                <a:ahLst/>
                <a:cxnLst/>
                <a:rect l="l" t="t" r="r" b="b"/>
                <a:pathLst>
                  <a:path w="641" h="641" extrusionOk="0">
                    <a:moveTo>
                      <a:pt x="320" y="0"/>
                    </a:moveTo>
                    <a:cubicBezTo>
                      <a:pt x="144" y="0"/>
                      <a:pt x="0" y="143"/>
                      <a:pt x="0" y="320"/>
                    </a:cubicBezTo>
                    <a:cubicBezTo>
                      <a:pt x="0"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1" name="Google Shape;5211;p9"/>
              <p:cNvSpPr/>
              <p:nvPr/>
            </p:nvSpPr>
            <p:spPr>
              <a:xfrm>
                <a:off x="3016175" y="4045500"/>
                <a:ext cx="16025" cy="16025"/>
              </a:xfrm>
              <a:custGeom>
                <a:avLst/>
                <a:gdLst/>
                <a:ahLst/>
                <a:cxnLst/>
                <a:rect l="l" t="t" r="r" b="b"/>
                <a:pathLst>
                  <a:path w="641" h="641" extrusionOk="0">
                    <a:moveTo>
                      <a:pt x="320" y="0"/>
                    </a:moveTo>
                    <a:cubicBezTo>
                      <a:pt x="144" y="0"/>
                      <a:pt x="0" y="143"/>
                      <a:pt x="0" y="320"/>
                    </a:cubicBezTo>
                    <a:cubicBezTo>
                      <a:pt x="0" y="497"/>
                      <a:pt x="144" y="641"/>
                      <a:pt x="320" y="641"/>
                    </a:cubicBezTo>
                    <a:cubicBezTo>
                      <a:pt x="498" y="641"/>
                      <a:pt x="641" y="497"/>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2" name="Google Shape;5212;p9"/>
              <p:cNvSpPr/>
              <p:nvPr/>
            </p:nvSpPr>
            <p:spPr>
              <a:xfrm>
                <a:off x="2977100" y="4555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3" name="Google Shape;5213;p9"/>
              <p:cNvSpPr/>
              <p:nvPr/>
            </p:nvSpPr>
            <p:spPr>
              <a:xfrm>
                <a:off x="2977100"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4" name="Google Shape;5214;p9"/>
              <p:cNvSpPr/>
              <p:nvPr/>
            </p:nvSpPr>
            <p:spPr>
              <a:xfrm>
                <a:off x="2977100"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5" name="Google Shape;5215;p9"/>
              <p:cNvSpPr/>
              <p:nvPr/>
            </p:nvSpPr>
            <p:spPr>
              <a:xfrm>
                <a:off x="2977100"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6" name="Google Shape;5216;p9"/>
              <p:cNvSpPr/>
              <p:nvPr/>
            </p:nvSpPr>
            <p:spPr>
              <a:xfrm>
                <a:off x="2977100" y="4487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7" name="Google Shape;5217;p9"/>
              <p:cNvSpPr/>
              <p:nvPr/>
            </p:nvSpPr>
            <p:spPr>
              <a:xfrm>
                <a:off x="3016175" y="4181525"/>
                <a:ext cx="16025" cy="16025"/>
              </a:xfrm>
              <a:custGeom>
                <a:avLst/>
                <a:gdLst/>
                <a:ahLst/>
                <a:cxnLst/>
                <a:rect l="l" t="t" r="r" b="b"/>
                <a:pathLst>
                  <a:path w="641" h="641" extrusionOk="0">
                    <a:moveTo>
                      <a:pt x="320" y="0"/>
                    </a:moveTo>
                    <a:cubicBezTo>
                      <a:pt x="144" y="0"/>
                      <a:pt x="0" y="143"/>
                      <a:pt x="0" y="321"/>
                    </a:cubicBezTo>
                    <a:cubicBezTo>
                      <a:pt x="0"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8" name="Google Shape;5218;p9"/>
              <p:cNvSpPr/>
              <p:nvPr/>
            </p:nvSpPr>
            <p:spPr>
              <a:xfrm>
                <a:off x="2977100"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219" name="Google Shape;5219;p9"/>
            <p:cNvGrpSpPr/>
            <p:nvPr/>
          </p:nvGrpSpPr>
          <p:grpSpPr>
            <a:xfrm>
              <a:off x="2540241" y="539995"/>
              <a:ext cx="4063478" cy="4063513"/>
              <a:chOff x="3218850" y="1285900"/>
              <a:chExt cx="2939650" cy="2939675"/>
            </a:xfrm>
          </p:grpSpPr>
          <p:sp>
            <p:nvSpPr>
              <p:cNvPr id="5220" name="Google Shape;5220;p9"/>
              <p:cNvSpPr/>
              <p:nvPr/>
            </p:nvSpPr>
            <p:spPr>
              <a:xfrm>
                <a:off x="4095250" y="1285900"/>
                <a:ext cx="1186825" cy="2939675"/>
              </a:xfrm>
              <a:custGeom>
                <a:avLst/>
                <a:gdLst/>
                <a:ahLst/>
                <a:cxnLst/>
                <a:rect l="l" t="t" r="r" b="b"/>
                <a:pathLst>
                  <a:path w="47473" h="117587" fill="none" extrusionOk="0">
                    <a:moveTo>
                      <a:pt x="47472" y="58793"/>
                    </a:moveTo>
                    <a:cubicBezTo>
                      <a:pt x="47472" y="74386"/>
                      <a:pt x="44971" y="89340"/>
                      <a:pt x="40520" y="100366"/>
                    </a:cubicBezTo>
                    <a:cubicBezTo>
                      <a:pt x="36069" y="111392"/>
                      <a:pt x="30031" y="117587"/>
                      <a:pt x="23736" y="117587"/>
                    </a:cubicBezTo>
                    <a:cubicBezTo>
                      <a:pt x="17440" y="117587"/>
                      <a:pt x="11404" y="111392"/>
                      <a:pt x="6953" y="100366"/>
                    </a:cubicBezTo>
                    <a:cubicBezTo>
                      <a:pt x="2501" y="89340"/>
                      <a:pt x="1" y="74386"/>
                      <a:pt x="1" y="58793"/>
                    </a:cubicBezTo>
                    <a:cubicBezTo>
                      <a:pt x="1" y="43201"/>
                      <a:pt x="2501" y="28246"/>
                      <a:pt x="6953" y="17221"/>
                    </a:cubicBezTo>
                    <a:cubicBezTo>
                      <a:pt x="11404" y="6195"/>
                      <a:pt x="17440" y="0"/>
                      <a:pt x="23736" y="0"/>
                    </a:cubicBezTo>
                    <a:cubicBezTo>
                      <a:pt x="30031" y="0"/>
                      <a:pt x="36069" y="6195"/>
                      <a:pt x="40520" y="17221"/>
                    </a:cubicBezTo>
                    <a:cubicBezTo>
                      <a:pt x="44971" y="28246"/>
                      <a:pt x="47472" y="43201"/>
                      <a:pt x="47472" y="58793"/>
                    </a:cubicBezTo>
                    <a:close/>
                  </a:path>
                </a:pathLst>
              </a:custGeom>
              <a:noFill/>
              <a:ln w="18275" cap="rnd" cmpd="sng">
                <a:solidFill>
                  <a:srgbClr val="F3F3F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1" name="Google Shape;5221;p9"/>
              <p:cNvSpPr/>
              <p:nvPr/>
            </p:nvSpPr>
            <p:spPr>
              <a:xfrm>
                <a:off x="3218850" y="2162325"/>
                <a:ext cx="2939650" cy="1186800"/>
              </a:xfrm>
              <a:custGeom>
                <a:avLst/>
                <a:gdLst/>
                <a:ahLst/>
                <a:cxnLst/>
                <a:rect l="l" t="t" r="r" b="b"/>
                <a:pathLst>
                  <a:path w="117586" h="47472" fill="none" extrusionOk="0">
                    <a:moveTo>
                      <a:pt x="117585" y="23736"/>
                    </a:moveTo>
                    <a:cubicBezTo>
                      <a:pt x="117585" y="30032"/>
                      <a:pt x="111391" y="36069"/>
                      <a:pt x="100366" y="40520"/>
                    </a:cubicBezTo>
                    <a:cubicBezTo>
                      <a:pt x="89339" y="44972"/>
                      <a:pt x="74386" y="47471"/>
                      <a:pt x="58792" y="47471"/>
                    </a:cubicBezTo>
                    <a:cubicBezTo>
                      <a:pt x="43200" y="47471"/>
                      <a:pt x="28245" y="44972"/>
                      <a:pt x="17220" y="40520"/>
                    </a:cubicBezTo>
                    <a:cubicBezTo>
                      <a:pt x="6193" y="36069"/>
                      <a:pt x="0" y="30032"/>
                      <a:pt x="0" y="23736"/>
                    </a:cubicBezTo>
                    <a:cubicBezTo>
                      <a:pt x="0" y="17441"/>
                      <a:pt x="6193" y="11403"/>
                      <a:pt x="17220" y="6952"/>
                    </a:cubicBezTo>
                    <a:cubicBezTo>
                      <a:pt x="28245" y="2501"/>
                      <a:pt x="43200" y="0"/>
                      <a:pt x="58792" y="0"/>
                    </a:cubicBezTo>
                    <a:cubicBezTo>
                      <a:pt x="74386" y="0"/>
                      <a:pt x="89339" y="2501"/>
                      <a:pt x="100366" y="6952"/>
                    </a:cubicBezTo>
                    <a:cubicBezTo>
                      <a:pt x="111391" y="11403"/>
                      <a:pt x="117585" y="17441"/>
                      <a:pt x="117585" y="23736"/>
                    </a:cubicBezTo>
                    <a:close/>
                  </a:path>
                </a:pathLst>
              </a:custGeom>
              <a:noFill/>
              <a:ln w="18275" cap="rnd" cmpd="sng">
                <a:solidFill>
                  <a:srgbClr val="F3F3F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2" name="Google Shape;5222;p9"/>
              <p:cNvSpPr/>
              <p:nvPr/>
            </p:nvSpPr>
            <p:spPr>
              <a:xfrm>
                <a:off x="3572225" y="1566450"/>
                <a:ext cx="2232650" cy="2378525"/>
              </a:xfrm>
              <a:custGeom>
                <a:avLst/>
                <a:gdLst/>
                <a:ahLst/>
                <a:cxnLst/>
                <a:rect l="l" t="t" r="r" b="b"/>
                <a:pathLst>
                  <a:path w="89306" h="95141" fill="none" extrusionOk="0">
                    <a:moveTo>
                      <a:pt x="84409" y="4257"/>
                    </a:moveTo>
                    <a:cubicBezTo>
                      <a:pt x="89047" y="8514"/>
                      <a:pt x="89306" y="17160"/>
                      <a:pt x="85129" y="28294"/>
                    </a:cubicBezTo>
                    <a:cubicBezTo>
                      <a:pt x="80952" y="39426"/>
                      <a:pt x="72683" y="52134"/>
                      <a:pt x="62140" y="63620"/>
                    </a:cubicBezTo>
                    <a:cubicBezTo>
                      <a:pt x="51596" y="75108"/>
                      <a:pt x="39641" y="84433"/>
                      <a:pt x="28906" y="89546"/>
                    </a:cubicBezTo>
                    <a:cubicBezTo>
                      <a:pt x="18171" y="94658"/>
                      <a:pt x="9535" y="95141"/>
                      <a:pt x="4897" y="90884"/>
                    </a:cubicBezTo>
                    <a:cubicBezTo>
                      <a:pt x="259" y="86626"/>
                      <a:pt x="0" y="77981"/>
                      <a:pt x="4177" y="66848"/>
                    </a:cubicBezTo>
                    <a:cubicBezTo>
                      <a:pt x="8354" y="55716"/>
                      <a:pt x="16623" y="43007"/>
                      <a:pt x="27168" y="31521"/>
                    </a:cubicBezTo>
                    <a:cubicBezTo>
                      <a:pt x="37711" y="20033"/>
                      <a:pt x="49665" y="10708"/>
                      <a:pt x="60400" y="5595"/>
                    </a:cubicBezTo>
                    <a:cubicBezTo>
                      <a:pt x="71136" y="481"/>
                      <a:pt x="79771" y="1"/>
                      <a:pt x="84409" y="4257"/>
                    </a:cubicBezTo>
                    <a:close/>
                  </a:path>
                </a:pathLst>
              </a:custGeom>
              <a:noFill/>
              <a:ln w="18275" cap="rnd" cmpd="sng">
                <a:solidFill>
                  <a:srgbClr val="F3F3F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3" name="Google Shape;5223;p9"/>
              <p:cNvSpPr/>
              <p:nvPr/>
            </p:nvSpPr>
            <p:spPr>
              <a:xfrm>
                <a:off x="3537975" y="1605175"/>
                <a:ext cx="2301225" cy="2301200"/>
              </a:xfrm>
              <a:custGeom>
                <a:avLst/>
                <a:gdLst/>
                <a:ahLst/>
                <a:cxnLst/>
                <a:rect l="l" t="t" r="r" b="b"/>
                <a:pathLst>
                  <a:path w="92049" h="92048" fill="none" extrusionOk="0">
                    <a:moveTo>
                      <a:pt x="62808" y="29240"/>
                    </a:moveTo>
                    <a:cubicBezTo>
                      <a:pt x="73835" y="40267"/>
                      <a:pt x="82640" y="52609"/>
                      <a:pt x="87289" y="63552"/>
                    </a:cubicBezTo>
                    <a:cubicBezTo>
                      <a:pt x="91937" y="74496"/>
                      <a:pt x="92049" y="83145"/>
                      <a:pt x="87598" y="87596"/>
                    </a:cubicBezTo>
                    <a:cubicBezTo>
                      <a:pt x="83146" y="92047"/>
                      <a:pt x="74498" y="91937"/>
                      <a:pt x="63554" y="87287"/>
                    </a:cubicBezTo>
                    <a:cubicBezTo>
                      <a:pt x="52610" y="82639"/>
                      <a:pt x="40268" y="73833"/>
                      <a:pt x="29241" y="62808"/>
                    </a:cubicBezTo>
                    <a:cubicBezTo>
                      <a:pt x="18216" y="51781"/>
                      <a:pt x="9410" y="39439"/>
                      <a:pt x="4760" y="28496"/>
                    </a:cubicBezTo>
                    <a:cubicBezTo>
                      <a:pt x="112" y="17552"/>
                      <a:pt x="1" y="8903"/>
                      <a:pt x="4453" y="4452"/>
                    </a:cubicBezTo>
                    <a:cubicBezTo>
                      <a:pt x="8904" y="1"/>
                      <a:pt x="17553" y="111"/>
                      <a:pt x="28497" y="4761"/>
                    </a:cubicBezTo>
                    <a:cubicBezTo>
                      <a:pt x="39441" y="9409"/>
                      <a:pt x="51783" y="18215"/>
                      <a:pt x="62808" y="29240"/>
                    </a:cubicBezTo>
                    <a:close/>
                  </a:path>
                </a:pathLst>
              </a:custGeom>
              <a:noFill/>
              <a:ln w="18275" cap="rnd" cmpd="sng">
                <a:solidFill>
                  <a:srgbClr val="F3F3F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224" name="Google Shape;5224;p9"/>
            <p:cNvSpPr/>
            <p:nvPr/>
          </p:nvSpPr>
          <p:spPr>
            <a:xfrm>
              <a:off x="3038111" y="1075740"/>
              <a:ext cx="150809" cy="150774"/>
            </a:xfrm>
            <a:custGeom>
              <a:avLst/>
              <a:gdLst/>
              <a:ahLst/>
              <a:cxnLst/>
              <a:rect l="l" t="t" r="r" b="b"/>
              <a:pathLst>
                <a:path w="4364" h="4363" extrusionOk="0">
                  <a:moveTo>
                    <a:pt x="2183" y="1"/>
                  </a:moveTo>
                  <a:cubicBezTo>
                    <a:pt x="977" y="1"/>
                    <a:pt x="1" y="977"/>
                    <a:pt x="1" y="2181"/>
                  </a:cubicBezTo>
                  <a:cubicBezTo>
                    <a:pt x="1" y="3386"/>
                    <a:pt x="977" y="4363"/>
                    <a:pt x="2183" y="4363"/>
                  </a:cubicBezTo>
                  <a:cubicBezTo>
                    <a:pt x="3387" y="4363"/>
                    <a:pt x="4363" y="3386"/>
                    <a:pt x="4363" y="2181"/>
                  </a:cubicBezTo>
                  <a:cubicBezTo>
                    <a:pt x="4363" y="977"/>
                    <a:pt x="3387" y="1"/>
                    <a:pt x="218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5" name="Google Shape;5225;p9"/>
            <p:cNvSpPr/>
            <p:nvPr/>
          </p:nvSpPr>
          <p:spPr>
            <a:xfrm>
              <a:off x="4789381" y="3757437"/>
              <a:ext cx="150774" cy="150774"/>
            </a:xfrm>
            <a:custGeom>
              <a:avLst/>
              <a:gdLst/>
              <a:ahLst/>
              <a:cxnLst/>
              <a:rect l="l" t="t" r="r" b="b"/>
              <a:pathLst>
                <a:path w="4363" h="4363" extrusionOk="0">
                  <a:moveTo>
                    <a:pt x="2182" y="0"/>
                  </a:moveTo>
                  <a:cubicBezTo>
                    <a:pt x="978" y="0"/>
                    <a:pt x="0" y="977"/>
                    <a:pt x="0" y="2182"/>
                  </a:cubicBezTo>
                  <a:cubicBezTo>
                    <a:pt x="0" y="3386"/>
                    <a:pt x="978" y="4363"/>
                    <a:pt x="2182" y="4363"/>
                  </a:cubicBezTo>
                  <a:cubicBezTo>
                    <a:pt x="3386" y="4363"/>
                    <a:pt x="4362" y="3386"/>
                    <a:pt x="4362" y="2182"/>
                  </a:cubicBezTo>
                  <a:cubicBezTo>
                    <a:pt x="4362" y="977"/>
                    <a:pt x="3386" y="0"/>
                    <a:pt x="218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6" name="Google Shape;5226;p9"/>
            <p:cNvSpPr/>
            <p:nvPr/>
          </p:nvSpPr>
          <p:spPr>
            <a:xfrm>
              <a:off x="6000380" y="1383889"/>
              <a:ext cx="150774" cy="150774"/>
            </a:xfrm>
            <a:custGeom>
              <a:avLst/>
              <a:gdLst/>
              <a:ahLst/>
              <a:cxnLst/>
              <a:rect l="l" t="t" r="r" b="b"/>
              <a:pathLst>
                <a:path w="4363" h="4363" extrusionOk="0">
                  <a:moveTo>
                    <a:pt x="2181" y="1"/>
                  </a:moveTo>
                  <a:cubicBezTo>
                    <a:pt x="978" y="1"/>
                    <a:pt x="0" y="976"/>
                    <a:pt x="0" y="2181"/>
                  </a:cubicBezTo>
                  <a:cubicBezTo>
                    <a:pt x="0" y="3385"/>
                    <a:pt x="975" y="4363"/>
                    <a:pt x="2181" y="4363"/>
                  </a:cubicBezTo>
                  <a:cubicBezTo>
                    <a:pt x="3385" y="4363"/>
                    <a:pt x="4363" y="3386"/>
                    <a:pt x="4363" y="2181"/>
                  </a:cubicBezTo>
                  <a:cubicBezTo>
                    <a:pt x="4363" y="977"/>
                    <a:pt x="3385" y="1"/>
                    <a:pt x="218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7" name="Google Shape;5227;p9"/>
            <p:cNvSpPr/>
            <p:nvPr/>
          </p:nvSpPr>
          <p:spPr>
            <a:xfrm>
              <a:off x="4062153" y="4265017"/>
              <a:ext cx="150774" cy="150774"/>
            </a:xfrm>
            <a:custGeom>
              <a:avLst/>
              <a:gdLst/>
              <a:ahLst/>
              <a:cxnLst/>
              <a:rect l="l" t="t" r="r" b="b"/>
              <a:pathLst>
                <a:path w="4363" h="4363" extrusionOk="0">
                  <a:moveTo>
                    <a:pt x="2182" y="1"/>
                  </a:moveTo>
                  <a:cubicBezTo>
                    <a:pt x="977" y="1"/>
                    <a:pt x="0" y="977"/>
                    <a:pt x="0" y="2181"/>
                  </a:cubicBezTo>
                  <a:cubicBezTo>
                    <a:pt x="0" y="3386"/>
                    <a:pt x="977" y="4363"/>
                    <a:pt x="2182" y="4363"/>
                  </a:cubicBezTo>
                  <a:cubicBezTo>
                    <a:pt x="3386" y="4363"/>
                    <a:pt x="4363" y="3386"/>
                    <a:pt x="4363" y="2181"/>
                  </a:cubicBezTo>
                  <a:cubicBezTo>
                    <a:pt x="4363" y="977"/>
                    <a:pt x="3386" y="1"/>
                    <a:pt x="218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8" name="Google Shape;5228;p9"/>
            <p:cNvSpPr/>
            <p:nvPr/>
          </p:nvSpPr>
          <p:spPr>
            <a:xfrm>
              <a:off x="4210198" y="1239957"/>
              <a:ext cx="150774" cy="150809"/>
            </a:xfrm>
            <a:custGeom>
              <a:avLst/>
              <a:gdLst/>
              <a:ahLst/>
              <a:cxnLst/>
              <a:rect l="l" t="t" r="r" b="b"/>
              <a:pathLst>
                <a:path w="4363" h="4364" extrusionOk="0">
                  <a:moveTo>
                    <a:pt x="2180" y="1"/>
                  </a:moveTo>
                  <a:cubicBezTo>
                    <a:pt x="977" y="1"/>
                    <a:pt x="0" y="977"/>
                    <a:pt x="0" y="2181"/>
                  </a:cubicBezTo>
                  <a:cubicBezTo>
                    <a:pt x="0" y="3387"/>
                    <a:pt x="977" y="4363"/>
                    <a:pt x="2180" y="4363"/>
                  </a:cubicBezTo>
                  <a:cubicBezTo>
                    <a:pt x="3386" y="4363"/>
                    <a:pt x="4362" y="3387"/>
                    <a:pt x="4362" y="2181"/>
                  </a:cubicBezTo>
                  <a:cubicBezTo>
                    <a:pt x="4362" y="977"/>
                    <a:pt x="3386" y="1"/>
                    <a:pt x="2180" y="1"/>
                  </a:cubicBezTo>
                  <a:close/>
                </a:path>
              </a:pathLst>
            </a:custGeom>
            <a:solidFill>
              <a:srgbClr val="1E83C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9" name="Google Shape;5229;p9"/>
            <p:cNvSpPr/>
            <p:nvPr/>
          </p:nvSpPr>
          <p:spPr>
            <a:xfrm>
              <a:off x="4712215" y="540064"/>
              <a:ext cx="154403" cy="150774"/>
            </a:xfrm>
            <a:custGeom>
              <a:avLst/>
              <a:gdLst/>
              <a:ahLst/>
              <a:cxnLst/>
              <a:rect l="l" t="t" r="r" b="b"/>
              <a:pathLst>
                <a:path w="4468" h="4363" extrusionOk="0">
                  <a:moveTo>
                    <a:pt x="2233" y="1"/>
                  </a:moveTo>
                  <a:cubicBezTo>
                    <a:pt x="1073" y="1"/>
                    <a:pt x="109" y="913"/>
                    <a:pt x="54" y="2084"/>
                  </a:cubicBezTo>
                  <a:cubicBezTo>
                    <a:pt x="0" y="3288"/>
                    <a:pt x="933" y="4306"/>
                    <a:pt x="2137" y="4360"/>
                  </a:cubicBezTo>
                  <a:cubicBezTo>
                    <a:pt x="2171" y="4362"/>
                    <a:pt x="2205" y="4363"/>
                    <a:pt x="2239" y="4363"/>
                  </a:cubicBezTo>
                  <a:cubicBezTo>
                    <a:pt x="3396" y="4363"/>
                    <a:pt x="4361" y="3449"/>
                    <a:pt x="4413" y="2280"/>
                  </a:cubicBezTo>
                  <a:cubicBezTo>
                    <a:pt x="4468" y="1076"/>
                    <a:pt x="3535" y="56"/>
                    <a:pt x="2333" y="3"/>
                  </a:cubicBezTo>
                  <a:cubicBezTo>
                    <a:pt x="2299" y="1"/>
                    <a:pt x="2266" y="1"/>
                    <a:pt x="223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30" name="Google Shape;5230;p9"/>
            <p:cNvSpPr/>
            <p:nvPr/>
          </p:nvSpPr>
          <p:spPr>
            <a:xfrm>
              <a:off x="6035594" y="3662680"/>
              <a:ext cx="154403" cy="150774"/>
            </a:xfrm>
            <a:custGeom>
              <a:avLst/>
              <a:gdLst/>
              <a:ahLst/>
              <a:cxnLst/>
              <a:rect l="l" t="t" r="r" b="b"/>
              <a:pathLst>
                <a:path w="4468" h="4363" extrusionOk="0">
                  <a:moveTo>
                    <a:pt x="2230" y="1"/>
                  </a:moveTo>
                  <a:cubicBezTo>
                    <a:pt x="1071" y="1"/>
                    <a:pt x="108" y="914"/>
                    <a:pt x="54" y="2084"/>
                  </a:cubicBezTo>
                  <a:cubicBezTo>
                    <a:pt x="0" y="3288"/>
                    <a:pt x="933" y="4306"/>
                    <a:pt x="2137" y="4361"/>
                  </a:cubicBezTo>
                  <a:cubicBezTo>
                    <a:pt x="2170" y="4362"/>
                    <a:pt x="2203" y="4363"/>
                    <a:pt x="2236" y="4363"/>
                  </a:cubicBezTo>
                  <a:cubicBezTo>
                    <a:pt x="3395" y="4363"/>
                    <a:pt x="4361" y="3449"/>
                    <a:pt x="4413" y="2280"/>
                  </a:cubicBezTo>
                  <a:cubicBezTo>
                    <a:pt x="4468" y="1076"/>
                    <a:pt x="3535" y="57"/>
                    <a:pt x="2333" y="3"/>
                  </a:cubicBezTo>
                  <a:cubicBezTo>
                    <a:pt x="2298" y="1"/>
                    <a:pt x="2264" y="1"/>
                    <a:pt x="223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31" name="Google Shape;5231;p9"/>
            <p:cNvSpPr/>
            <p:nvPr/>
          </p:nvSpPr>
          <p:spPr>
            <a:xfrm>
              <a:off x="3020487" y="3836331"/>
              <a:ext cx="154403" cy="150809"/>
            </a:xfrm>
            <a:custGeom>
              <a:avLst/>
              <a:gdLst/>
              <a:ahLst/>
              <a:cxnLst/>
              <a:rect l="l" t="t" r="r" b="b"/>
              <a:pathLst>
                <a:path w="4468" h="4364" extrusionOk="0">
                  <a:moveTo>
                    <a:pt x="2230" y="1"/>
                  </a:moveTo>
                  <a:cubicBezTo>
                    <a:pt x="1071" y="1"/>
                    <a:pt x="109" y="914"/>
                    <a:pt x="56" y="2084"/>
                  </a:cubicBezTo>
                  <a:cubicBezTo>
                    <a:pt x="0" y="3288"/>
                    <a:pt x="933" y="4307"/>
                    <a:pt x="2137" y="4361"/>
                  </a:cubicBezTo>
                  <a:cubicBezTo>
                    <a:pt x="2170" y="4362"/>
                    <a:pt x="2204" y="4363"/>
                    <a:pt x="2237" y="4363"/>
                  </a:cubicBezTo>
                  <a:cubicBezTo>
                    <a:pt x="3397" y="4363"/>
                    <a:pt x="4361" y="3450"/>
                    <a:pt x="4413" y="2280"/>
                  </a:cubicBezTo>
                  <a:cubicBezTo>
                    <a:pt x="4468" y="1074"/>
                    <a:pt x="3537" y="56"/>
                    <a:pt x="2333" y="3"/>
                  </a:cubicBezTo>
                  <a:cubicBezTo>
                    <a:pt x="2298" y="2"/>
                    <a:pt x="2264" y="1"/>
                    <a:pt x="223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232" name="Google Shape;5232;p9"/>
          <p:cNvSpPr txBox="1">
            <a:spLocks noGrp="1"/>
          </p:cNvSpPr>
          <p:nvPr>
            <p:ph type="title"/>
          </p:nvPr>
        </p:nvSpPr>
        <p:spPr>
          <a:xfrm>
            <a:off x="1543500" y="1210875"/>
            <a:ext cx="6057000" cy="1897500"/>
          </a:xfrm>
          <a:prstGeom prst="rect">
            <a:avLst/>
          </a:prstGeom>
          <a:solidFill>
            <a:srgbClr val="FFFFFF"/>
          </a:solidFill>
          <a:ln w="9525" cap="flat" cmpd="sng">
            <a:solidFill>
              <a:schemeClr val="dk1"/>
            </a:solidFill>
            <a:prstDash val="solid"/>
            <a:round/>
            <a:headEnd type="none" w="sm" len="sm"/>
            <a:tailEnd type="none" w="sm" len="sm"/>
          </a:ln>
        </p:spPr>
        <p:txBody>
          <a:bodyPr spcFirstLastPara="1" wrap="square" lIns="91425" tIns="45700" rIns="91425" bIns="91425" anchor="ctr" anchorCtr="0">
            <a:noAutofit/>
          </a:bodyPr>
          <a:lstStyle>
            <a:lvl1pPr lvl="0" algn="ctr" rtl="0">
              <a:spcBef>
                <a:spcPts val="0"/>
              </a:spcBef>
              <a:spcAft>
                <a:spcPts val="0"/>
              </a:spcAft>
              <a:buSzPts val="3600"/>
              <a:buNone/>
              <a:defRPr sz="100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5233" name="Google Shape;5233;p9"/>
          <p:cNvSpPr txBox="1">
            <a:spLocks noGrp="1"/>
          </p:cNvSpPr>
          <p:nvPr>
            <p:ph type="subTitle" idx="1"/>
          </p:nvPr>
        </p:nvSpPr>
        <p:spPr>
          <a:xfrm>
            <a:off x="1543500" y="3108379"/>
            <a:ext cx="6057000" cy="784500"/>
          </a:xfrm>
          <a:prstGeom prst="rect">
            <a:avLst/>
          </a:prstGeom>
          <a:solidFill>
            <a:srgbClr val="FFFFFF"/>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239"/>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able of contents">
  <p:cSld name="BLANK_1">
    <p:bg>
      <p:bgPr>
        <a:solidFill>
          <a:schemeClr val="lt1"/>
        </a:solidFill>
        <a:effectLst/>
      </p:bgPr>
    </p:bg>
    <p:spTree>
      <p:nvGrpSpPr>
        <p:cNvPr id="1" name="Shape 7858"/>
        <p:cNvGrpSpPr/>
        <p:nvPr/>
      </p:nvGrpSpPr>
      <p:grpSpPr>
        <a:xfrm>
          <a:off x="0" y="0"/>
          <a:ext cx="0" cy="0"/>
          <a:chOff x="0" y="0"/>
          <a:chExt cx="0" cy="0"/>
        </a:xfrm>
      </p:grpSpPr>
      <p:grpSp>
        <p:nvGrpSpPr>
          <p:cNvPr id="7859" name="Google Shape;7859;p17"/>
          <p:cNvGrpSpPr/>
          <p:nvPr/>
        </p:nvGrpSpPr>
        <p:grpSpPr>
          <a:xfrm>
            <a:off x="70051" y="76201"/>
            <a:ext cx="640525" cy="646075"/>
            <a:chOff x="2781975" y="3951500"/>
            <a:chExt cx="640525" cy="646075"/>
          </a:xfrm>
        </p:grpSpPr>
        <p:sp>
          <p:nvSpPr>
            <p:cNvPr id="7860" name="Google Shape;7860;p17"/>
            <p:cNvSpPr/>
            <p:nvPr/>
          </p:nvSpPr>
          <p:spPr>
            <a:xfrm>
              <a:off x="3172325"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6" y="641"/>
                    <a:pt x="641" y="496"/>
                    <a:pt x="641" y="320"/>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1" name="Google Shape;7861;p17"/>
            <p:cNvSpPr/>
            <p:nvPr/>
          </p:nvSpPr>
          <p:spPr>
            <a:xfrm>
              <a:off x="3172325" y="4215525"/>
              <a:ext cx="16025" cy="16050"/>
            </a:xfrm>
            <a:custGeom>
              <a:avLst/>
              <a:gdLst/>
              <a:ahLst/>
              <a:cxnLst/>
              <a:rect l="l" t="t" r="r" b="b"/>
              <a:pathLst>
                <a:path w="641" h="642" extrusionOk="0">
                  <a:moveTo>
                    <a:pt x="320" y="1"/>
                  </a:moveTo>
                  <a:cubicBezTo>
                    <a:pt x="143" y="1"/>
                    <a:pt x="0" y="144"/>
                    <a:pt x="0" y="320"/>
                  </a:cubicBezTo>
                  <a:cubicBezTo>
                    <a:pt x="0" y="498"/>
                    <a:pt x="143" y="641"/>
                    <a:pt x="320" y="641"/>
                  </a:cubicBezTo>
                  <a:cubicBezTo>
                    <a:pt x="496" y="641"/>
                    <a:pt x="641" y="498"/>
                    <a:pt x="641" y="320"/>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2" name="Google Shape;7862;p17"/>
            <p:cNvSpPr/>
            <p:nvPr/>
          </p:nvSpPr>
          <p:spPr>
            <a:xfrm>
              <a:off x="3133250" y="4555550"/>
              <a:ext cx="16025" cy="16025"/>
            </a:xfrm>
            <a:custGeom>
              <a:avLst/>
              <a:gdLst/>
              <a:ahLst/>
              <a:cxnLst/>
              <a:rect l="l" t="t" r="r" b="b"/>
              <a:pathLst>
                <a:path w="641"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3" name="Google Shape;7863;p17"/>
            <p:cNvSpPr/>
            <p:nvPr/>
          </p:nvSpPr>
          <p:spPr>
            <a:xfrm>
              <a:off x="3172325" y="4385500"/>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4" name="Google Shape;7864;p17"/>
            <p:cNvSpPr/>
            <p:nvPr/>
          </p:nvSpPr>
          <p:spPr>
            <a:xfrm>
              <a:off x="3172325" y="4419550"/>
              <a:ext cx="16025" cy="16025"/>
            </a:xfrm>
            <a:custGeom>
              <a:avLst/>
              <a:gdLst/>
              <a:ahLst/>
              <a:cxnLst/>
              <a:rect l="l" t="t" r="r" b="b"/>
              <a:pathLst>
                <a:path w="641" h="641" extrusionOk="0">
                  <a:moveTo>
                    <a:pt x="320" y="1"/>
                  </a:moveTo>
                  <a:cubicBezTo>
                    <a:pt x="143" y="1"/>
                    <a:pt x="0" y="144"/>
                    <a:pt x="0" y="320"/>
                  </a:cubicBezTo>
                  <a:cubicBezTo>
                    <a:pt x="0" y="498"/>
                    <a:pt x="143" y="641"/>
                    <a:pt x="320" y="641"/>
                  </a:cubicBezTo>
                  <a:cubicBezTo>
                    <a:pt x="496" y="641"/>
                    <a:pt x="641" y="498"/>
                    <a:pt x="641" y="320"/>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5" name="Google Shape;7865;p17"/>
            <p:cNvSpPr/>
            <p:nvPr/>
          </p:nvSpPr>
          <p:spPr>
            <a:xfrm>
              <a:off x="3172325" y="4351475"/>
              <a:ext cx="16025" cy="16050"/>
            </a:xfrm>
            <a:custGeom>
              <a:avLst/>
              <a:gdLst/>
              <a:ahLst/>
              <a:cxnLst/>
              <a:rect l="l" t="t" r="r" b="b"/>
              <a:pathLst>
                <a:path w="641" h="642" extrusionOk="0">
                  <a:moveTo>
                    <a:pt x="320" y="1"/>
                  </a:moveTo>
                  <a:cubicBezTo>
                    <a:pt x="143" y="1"/>
                    <a:pt x="0" y="145"/>
                    <a:pt x="0" y="322"/>
                  </a:cubicBezTo>
                  <a:cubicBezTo>
                    <a:pt x="0" y="498"/>
                    <a:pt x="143" y="641"/>
                    <a:pt x="320" y="641"/>
                  </a:cubicBezTo>
                  <a:cubicBezTo>
                    <a:pt x="496" y="641"/>
                    <a:pt x="641" y="498"/>
                    <a:pt x="641" y="322"/>
                  </a:cubicBezTo>
                  <a:cubicBezTo>
                    <a:pt x="641" y="147"/>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6" name="Google Shape;7866;p17"/>
            <p:cNvSpPr/>
            <p:nvPr/>
          </p:nvSpPr>
          <p:spPr>
            <a:xfrm>
              <a:off x="3172325" y="4317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7" name="Google Shape;7867;p17"/>
            <p:cNvSpPr/>
            <p:nvPr/>
          </p:nvSpPr>
          <p:spPr>
            <a:xfrm>
              <a:off x="3172325" y="4181525"/>
              <a:ext cx="16025" cy="16025"/>
            </a:xfrm>
            <a:custGeom>
              <a:avLst/>
              <a:gdLst/>
              <a:ahLst/>
              <a:cxnLst/>
              <a:rect l="l" t="t" r="r" b="b"/>
              <a:pathLst>
                <a:path w="641" h="641" extrusionOk="0">
                  <a:moveTo>
                    <a:pt x="320" y="0"/>
                  </a:moveTo>
                  <a:cubicBezTo>
                    <a:pt x="143" y="0"/>
                    <a:pt x="0" y="143"/>
                    <a:pt x="0" y="321"/>
                  </a:cubicBezTo>
                  <a:cubicBezTo>
                    <a:pt x="0" y="497"/>
                    <a:pt x="143" y="641"/>
                    <a:pt x="320" y="641"/>
                  </a:cubicBezTo>
                  <a:cubicBezTo>
                    <a:pt x="496" y="641"/>
                    <a:pt x="641" y="497"/>
                    <a:pt x="641" y="321"/>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8" name="Google Shape;7868;p17"/>
            <p:cNvSpPr/>
            <p:nvPr/>
          </p:nvSpPr>
          <p:spPr>
            <a:xfrm>
              <a:off x="3172025" y="4045375"/>
              <a:ext cx="16325" cy="16000"/>
            </a:xfrm>
            <a:custGeom>
              <a:avLst/>
              <a:gdLst/>
              <a:ahLst/>
              <a:cxnLst/>
              <a:rect l="l" t="t" r="r" b="b"/>
              <a:pathLst>
                <a:path w="653" h="640" extrusionOk="0">
                  <a:moveTo>
                    <a:pt x="326" y="0"/>
                  </a:moveTo>
                  <a:cubicBezTo>
                    <a:pt x="322" y="0"/>
                    <a:pt x="319" y="1"/>
                    <a:pt x="315" y="1"/>
                  </a:cubicBezTo>
                  <a:cubicBezTo>
                    <a:pt x="139" y="7"/>
                    <a:pt x="0" y="154"/>
                    <a:pt x="6" y="331"/>
                  </a:cubicBezTo>
                  <a:cubicBezTo>
                    <a:pt x="12" y="503"/>
                    <a:pt x="154" y="640"/>
                    <a:pt x="325" y="640"/>
                  </a:cubicBezTo>
                  <a:cubicBezTo>
                    <a:pt x="329" y="640"/>
                    <a:pt x="332" y="640"/>
                    <a:pt x="336" y="640"/>
                  </a:cubicBezTo>
                  <a:cubicBezTo>
                    <a:pt x="514" y="635"/>
                    <a:pt x="653" y="486"/>
                    <a:pt x="646" y="310"/>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9" name="Google Shape;7869;p17"/>
            <p:cNvSpPr/>
            <p:nvPr/>
          </p:nvSpPr>
          <p:spPr>
            <a:xfrm>
              <a:off x="3172025" y="4011325"/>
              <a:ext cx="16325" cy="16050"/>
            </a:xfrm>
            <a:custGeom>
              <a:avLst/>
              <a:gdLst/>
              <a:ahLst/>
              <a:cxnLst/>
              <a:rect l="l" t="t" r="r" b="b"/>
              <a:pathLst>
                <a:path w="653" h="642" extrusionOk="0">
                  <a:moveTo>
                    <a:pt x="326" y="0"/>
                  </a:moveTo>
                  <a:cubicBezTo>
                    <a:pt x="322" y="0"/>
                    <a:pt x="319" y="0"/>
                    <a:pt x="315" y="1"/>
                  </a:cubicBezTo>
                  <a:cubicBezTo>
                    <a:pt x="139" y="7"/>
                    <a:pt x="0" y="154"/>
                    <a:pt x="6" y="331"/>
                  </a:cubicBezTo>
                  <a:cubicBezTo>
                    <a:pt x="12" y="505"/>
                    <a:pt x="154" y="641"/>
                    <a:pt x="325" y="641"/>
                  </a:cubicBezTo>
                  <a:cubicBezTo>
                    <a:pt x="329" y="641"/>
                    <a:pt x="332" y="641"/>
                    <a:pt x="336" y="641"/>
                  </a:cubicBezTo>
                  <a:cubicBezTo>
                    <a:pt x="514" y="635"/>
                    <a:pt x="653" y="487"/>
                    <a:pt x="646" y="309"/>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0" name="Google Shape;7870;p17"/>
            <p:cNvSpPr/>
            <p:nvPr/>
          </p:nvSpPr>
          <p:spPr>
            <a:xfrm>
              <a:off x="3172025" y="3977350"/>
              <a:ext cx="16325" cy="16000"/>
            </a:xfrm>
            <a:custGeom>
              <a:avLst/>
              <a:gdLst/>
              <a:ahLst/>
              <a:cxnLst/>
              <a:rect l="l" t="t" r="r" b="b"/>
              <a:pathLst>
                <a:path w="653" h="640" extrusionOk="0">
                  <a:moveTo>
                    <a:pt x="326" y="0"/>
                  </a:moveTo>
                  <a:cubicBezTo>
                    <a:pt x="322" y="0"/>
                    <a:pt x="319" y="0"/>
                    <a:pt x="315" y="0"/>
                  </a:cubicBezTo>
                  <a:cubicBezTo>
                    <a:pt x="139" y="5"/>
                    <a:pt x="0" y="154"/>
                    <a:pt x="6" y="330"/>
                  </a:cubicBezTo>
                  <a:cubicBezTo>
                    <a:pt x="12" y="503"/>
                    <a:pt x="154" y="639"/>
                    <a:pt x="325" y="639"/>
                  </a:cubicBezTo>
                  <a:cubicBezTo>
                    <a:pt x="329" y="639"/>
                    <a:pt x="332" y="639"/>
                    <a:pt x="336" y="639"/>
                  </a:cubicBezTo>
                  <a:cubicBezTo>
                    <a:pt x="514" y="633"/>
                    <a:pt x="653" y="486"/>
                    <a:pt x="646" y="309"/>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1" name="Google Shape;7871;p17"/>
            <p:cNvSpPr/>
            <p:nvPr/>
          </p:nvSpPr>
          <p:spPr>
            <a:xfrm>
              <a:off x="3133250" y="4521525"/>
              <a:ext cx="16025" cy="16025"/>
            </a:xfrm>
            <a:custGeom>
              <a:avLst/>
              <a:gdLst/>
              <a:ahLst/>
              <a:cxnLst/>
              <a:rect l="l" t="t" r="r" b="b"/>
              <a:pathLst>
                <a:path w="641"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2" name="Google Shape;7872;p17"/>
            <p:cNvSpPr/>
            <p:nvPr/>
          </p:nvSpPr>
          <p:spPr>
            <a:xfrm>
              <a:off x="3172025" y="4113375"/>
              <a:ext cx="16325" cy="16000"/>
            </a:xfrm>
            <a:custGeom>
              <a:avLst/>
              <a:gdLst/>
              <a:ahLst/>
              <a:cxnLst/>
              <a:rect l="l" t="t" r="r" b="b"/>
              <a:pathLst>
                <a:path w="653" h="640" extrusionOk="0">
                  <a:moveTo>
                    <a:pt x="326" y="0"/>
                  </a:moveTo>
                  <a:cubicBezTo>
                    <a:pt x="322" y="0"/>
                    <a:pt x="319" y="0"/>
                    <a:pt x="315" y="0"/>
                  </a:cubicBezTo>
                  <a:cubicBezTo>
                    <a:pt x="139" y="6"/>
                    <a:pt x="0" y="154"/>
                    <a:pt x="6" y="330"/>
                  </a:cubicBezTo>
                  <a:cubicBezTo>
                    <a:pt x="12" y="503"/>
                    <a:pt x="154" y="639"/>
                    <a:pt x="325" y="639"/>
                  </a:cubicBezTo>
                  <a:cubicBezTo>
                    <a:pt x="329" y="639"/>
                    <a:pt x="332" y="639"/>
                    <a:pt x="336" y="639"/>
                  </a:cubicBezTo>
                  <a:cubicBezTo>
                    <a:pt x="514" y="633"/>
                    <a:pt x="653" y="486"/>
                    <a:pt x="646" y="309"/>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3" name="Google Shape;7873;p17"/>
            <p:cNvSpPr/>
            <p:nvPr/>
          </p:nvSpPr>
          <p:spPr>
            <a:xfrm>
              <a:off x="3172025" y="4079350"/>
              <a:ext cx="16325" cy="16050"/>
            </a:xfrm>
            <a:custGeom>
              <a:avLst/>
              <a:gdLst/>
              <a:ahLst/>
              <a:cxnLst/>
              <a:rect l="l" t="t" r="r" b="b"/>
              <a:pathLst>
                <a:path w="653" h="642" extrusionOk="0">
                  <a:moveTo>
                    <a:pt x="326" y="1"/>
                  </a:moveTo>
                  <a:cubicBezTo>
                    <a:pt x="322" y="1"/>
                    <a:pt x="319" y="1"/>
                    <a:pt x="315" y="1"/>
                  </a:cubicBezTo>
                  <a:cubicBezTo>
                    <a:pt x="139" y="7"/>
                    <a:pt x="0" y="154"/>
                    <a:pt x="6" y="332"/>
                  </a:cubicBezTo>
                  <a:cubicBezTo>
                    <a:pt x="12" y="505"/>
                    <a:pt x="154" y="641"/>
                    <a:pt x="325" y="641"/>
                  </a:cubicBezTo>
                  <a:cubicBezTo>
                    <a:pt x="329" y="641"/>
                    <a:pt x="332" y="641"/>
                    <a:pt x="336" y="641"/>
                  </a:cubicBezTo>
                  <a:cubicBezTo>
                    <a:pt x="514" y="635"/>
                    <a:pt x="653" y="487"/>
                    <a:pt x="646" y="310"/>
                  </a:cubicBezTo>
                  <a:cubicBezTo>
                    <a:pt x="641" y="137"/>
                    <a:pt x="499" y="1"/>
                    <a:pt x="326"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4" name="Google Shape;7874;p17"/>
            <p:cNvSpPr/>
            <p:nvPr/>
          </p:nvSpPr>
          <p:spPr>
            <a:xfrm>
              <a:off x="3172325" y="4147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6" y="640"/>
                    <a:pt x="641" y="497"/>
                    <a:pt x="641" y="319"/>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5" name="Google Shape;7875;p17"/>
            <p:cNvSpPr/>
            <p:nvPr/>
          </p:nvSpPr>
          <p:spPr>
            <a:xfrm>
              <a:off x="3172325" y="4453525"/>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6" name="Google Shape;7876;p17"/>
            <p:cNvSpPr/>
            <p:nvPr/>
          </p:nvSpPr>
          <p:spPr>
            <a:xfrm>
              <a:off x="3172325"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7" name="Google Shape;7877;p17"/>
            <p:cNvSpPr/>
            <p:nvPr/>
          </p:nvSpPr>
          <p:spPr>
            <a:xfrm>
              <a:off x="3211300" y="4147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8" name="Google Shape;7878;p17"/>
            <p:cNvSpPr/>
            <p:nvPr/>
          </p:nvSpPr>
          <p:spPr>
            <a:xfrm>
              <a:off x="3211300" y="4181525"/>
              <a:ext cx="16050" cy="16025"/>
            </a:xfrm>
            <a:custGeom>
              <a:avLst/>
              <a:gdLst/>
              <a:ahLst/>
              <a:cxnLst/>
              <a:rect l="l" t="t" r="r" b="b"/>
              <a:pathLst>
                <a:path w="642"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9" name="Google Shape;7879;p17"/>
            <p:cNvSpPr/>
            <p:nvPr/>
          </p:nvSpPr>
          <p:spPr>
            <a:xfrm>
              <a:off x="3211300" y="4249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80" name="Google Shape;7880;p17"/>
            <p:cNvSpPr/>
            <p:nvPr/>
          </p:nvSpPr>
          <p:spPr>
            <a:xfrm>
              <a:off x="3211300" y="4215525"/>
              <a:ext cx="16050" cy="16050"/>
            </a:xfrm>
            <a:custGeom>
              <a:avLst/>
              <a:gdLst/>
              <a:ahLst/>
              <a:cxnLst/>
              <a:rect l="l" t="t" r="r" b="b"/>
              <a:pathLst>
                <a:path w="642"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81" name="Google Shape;7881;p17"/>
            <p:cNvSpPr/>
            <p:nvPr/>
          </p:nvSpPr>
          <p:spPr>
            <a:xfrm>
              <a:off x="3211300" y="4283525"/>
              <a:ext cx="16050" cy="16025"/>
            </a:xfrm>
            <a:custGeom>
              <a:avLst/>
              <a:gdLst/>
              <a:ahLst/>
              <a:cxnLst/>
              <a:rect l="l" t="t" r="r" b="b"/>
              <a:pathLst>
                <a:path w="642"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82" name="Google Shape;7882;p17"/>
            <p:cNvSpPr/>
            <p:nvPr/>
          </p:nvSpPr>
          <p:spPr>
            <a:xfrm>
              <a:off x="3172325" y="4487550"/>
              <a:ext cx="16025" cy="16025"/>
            </a:xfrm>
            <a:custGeom>
              <a:avLst/>
              <a:gdLst/>
              <a:ahLst/>
              <a:cxnLst/>
              <a:rect l="l" t="t" r="r" b="b"/>
              <a:pathLst>
                <a:path w="641" h="641" extrusionOk="0">
                  <a:moveTo>
                    <a:pt x="320" y="0"/>
                  </a:moveTo>
                  <a:cubicBezTo>
                    <a:pt x="143" y="0"/>
                    <a:pt x="0" y="143"/>
                    <a:pt x="0" y="320"/>
                  </a:cubicBezTo>
                  <a:cubicBezTo>
                    <a:pt x="0" y="498"/>
                    <a:pt x="143" y="641"/>
                    <a:pt x="320" y="641"/>
                  </a:cubicBezTo>
                  <a:cubicBezTo>
                    <a:pt x="496" y="641"/>
                    <a:pt x="641" y="498"/>
                    <a:pt x="641" y="320"/>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83" name="Google Shape;7883;p17"/>
            <p:cNvSpPr/>
            <p:nvPr/>
          </p:nvSpPr>
          <p:spPr>
            <a:xfrm>
              <a:off x="3211300" y="4317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84" name="Google Shape;7884;p17"/>
            <p:cNvSpPr/>
            <p:nvPr/>
          </p:nvSpPr>
          <p:spPr>
            <a:xfrm>
              <a:off x="3211300" y="4351475"/>
              <a:ext cx="16050" cy="16050"/>
            </a:xfrm>
            <a:custGeom>
              <a:avLst/>
              <a:gdLst/>
              <a:ahLst/>
              <a:cxnLst/>
              <a:rect l="l" t="t" r="r" b="b"/>
              <a:pathLst>
                <a:path w="642"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85" name="Google Shape;7885;p17"/>
            <p:cNvSpPr/>
            <p:nvPr/>
          </p:nvSpPr>
          <p:spPr>
            <a:xfrm>
              <a:off x="3172325" y="4521525"/>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86" name="Google Shape;7886;p17"/>
            <p:cNvSpPr/>
            <p:nvPr/>
          </p:nvSpPr>
          <p:spPr>
            <a:xfrm>
              <a:off x="3211300" y="4113525"/>
              <a:ext cx="16050" cy="16025"/>
            </a:xfrm>
            <a:custGeom>
              <a:avLst/>
              <a:gdLst/>
              <a:ahLst/>
              <a:cxnLst/>
              <a:rect l="l" t="t" r="r" b="b"/>
              <a:pathLst>
                <a:path w="642" h="641" extrusionOk="0">
                  <a:moveTo>
                    <a:pt x="320" y="0"/>
                  </a:moveTo>
                  <a:cubicBezTo>
                    <a:pt x="144" y="0"/>
                    <a:pt x="1" y="144"/>
                    <a:pt x="1" y="320"/>
                  </a:cubicBezTo>
                  <a:cubicBezTo>
                    <a:pt x="1" y="498"/>
                    <a:pt x="144" y="641"/>
                    <a:pt x="320" y="641"/>
                  </a:cubicBezTo>
                  <a:cubicBezTo>
                    <a:pt x="496" y="641"/>
                    <a:pt x="641" y="498"/>
                    <a:pt x="641" y="320"/>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87" name="Google Shape;7887;p17"/>
            <p:cNvSpPr/>
            <p:nvPr/>
          </p:nvSpPr>
          <p:spPr>
            <a:xfrm>
              <a:off x="3211300" y="3977500"/>
              <a:ext cx="16050" cy="16025"/>
            </a:xfrm>
            <a:custGeom>
              <a:avLst/>
              <a:gdLst/>
              <a:ahLst/>
              <a:cxnLst/>
              <a:rect l="l" t="t" r="r" b="b"/>
              <a:pathLst>
                <a:path w="642" h="641" extrusionOk="0">
                  <a:moveTo>
                    <a:pt x="320" y="0"/>
                  </a:moveTo>
                  <a:cubicBezTo>
                    <a:pt x="144" y="0"/>
                    <a:pt x="1" y="144"/>
                    <a:pt x="1" y="320"/>
                  </a:cubicBezTo>
                  <a:cubicBezTo>
                    <a:pt x="1" y="498"/>
                    <a:pt x="144" y="641"/>
                    <a:pt x="320" y="641"/>
                  </a:cubicBezTo>
                  <a:cubicBezTo>
                    <a:pt x="496" y="641"/>
                    <a:pt x="641" y="498"/>
                    <a:pt x="641" y="320"/>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88" name="Google Shape;7888;p17"/>
            <p:cNvSpPr/>
            <p:nvPr/>
          </p:nvSpPr>
          <p:spPr>
            <a:xfrm>
              <a:off x="3172325" y="4555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6" y="640"/>
                    <a:pt x="641" y="497"/>
                    <a:pt x="641" y="319"/>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89" name="Google Shape;7889;p17"/>
            <p:cNvSpPr/>
            <p:nvPr/>
          </p:nvSpPr>
          <p:spPr>
            <a:xfrm>
              <a:off x="3211300" y="4079550"/>
              <a:ext cx="16050" cy="16025"/>
            </a:xfrm>
            <a:custGeom>
              <a:avLst/>
              <a:gdLst/>
              <a:ahLst/>
              <a:cxnLst/>
              <a:rect l="l" t="t" r="r" b="b"/>
              <a:pathLst>
                <a:path w="642" h="641" extrusionOk="0">
                  <a:moveTo>
                    <a:pt x="320" y="0"/>
                  </a:moveTo>
                  <a:cubicBezTo>
                    <a:pt x="144" y="0"/>
                    <a:pt x="1" y="143"/>
                    <a:pt x="1" y="320"/>
                  </a:cubicBezTo>
                  <a:cubicBezTo>
                    <a:pt x="1" y="496"/>
                    <a:pt x="144" y="641"/>
                    <a:pt x="320" y="641"/>
                  </a:cubicBezTo>
                  <a:cubicBezTo>
                    <a:pt x="496" y="641"/>
                    <a:pt x="641" y="496"/>
                    <a:pt x="641" y="320"/>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90" name="Google Shape;7890;p17"/>
            <p:cNvSpPr/>
            <p:nvPr/>
          </p:nvSpPr>
          <p:spPr>
            <a:xfrm>
              <a:off x="3211300" y="4045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6"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91" name="Google Shape;7891;p17"/>
            <p:cNvSpPr/>
            <p:nvPr/>
          </p:nvSpPr>
          <p:spPr>
            <a:xfrm>
              <a:off x="3211300" y="4011475"/>
              <a:ext cx="16050" cy="16025"/>
            </a:xfrm>
            <a:custGeom>
              <a:avLst/>
              <a:gdLst/>
              <a:ahLst/>
              <a:cxnLst/>
              <a:rect l="l" t="t" r="r" b="b"/>
              <a:pathLst>
                <a:path w="642" h="641" extrusionOk="0">
                  <a:moveTo>
                    <a:pt x="320" y="1"/>
                  </a:moveTo>
                  <a:cubicBezTo>
                    <a:pt x="144" y="1"/>
                    <a:pt x="1" y="144"/>
                    <a:pt x="1" y="321"/>
                  </a:cubicBezTo>
                  <a:cubicBezTo>
                    <a:pt x="1" y="498"/>
                    <a:pt x="144" y="641"/>
                    <a:pt x="320" y="641"/>
                  </a:cubicBezTo>
                  <a:cubicBezTo>
                    <a:pt x="496" y="641"/>
                    <a:pt x="641" y="498"/>
                    <a:pt x="641" y="321"/>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92" name="Google Shape;7892;p17"/>
            <p:cNvSpPr/>
            <p:nvPr/>
          </p:nvSpPr>
          <p:spPr>
            <a:xfrm>
              <a:off x="3133250" y="4011475"/>
              <a:ext cx="16025" cy="16025"/>
            </a:xfrm>
            <a:custGeom>
              <a:avLst/>
              <a:gdLst/>
              <a:ahLst/>
              <a:cxnLst/>
              <a:rect l="l" t="t" r="r" b="b"/>
              <a:pathLst>
                <a:path w="641" h="641" extrusionOk="0">
                  <a:moveTo>
                    <a:pt x="322" y="1"/>
                  </a:moveTo>
                  <a:cubicBezTo>
                    <a:pt x="144" y="1"/>
                    <a:pt x="1" y="144"/>
                    <a:pt x="1" y="321"/>
                  </a:cubicBezTo>
                  <a:cubicBezTo>
                    <a:pt x="1" y="498"/>
                    <a:pt x="144" y="641"/>
                    <a:pt x="322" y="641"/>
                  </a:cubicBezTo>
                  <a:cubicBezTo>
                    <a:pt x="498" y="641"/>
                    <a:pt x="641" y="498"/>
                    <a:pt x="641" y="321"/>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93" name="Google Shape;7893;p17"/>
            <p:cNvSpPr/>
            <p:nvPr/>
          </p:nvSpPr>
          <p:spPr>
            <a:xfrm>
              <a:off x="3094225" y="4419550"/>
              <a:ext cx="16025" cy="16025"/>
            </a:xfrm>
            <a:custGeom>
              <a:avLst/>
              <a:gdLst/>
              <a:ahLst/>
              <a:cxnLst/>
              <a:rect l="l" t="t" r="r" b="b"/>
              <a:pathLst>
                <a:path w="641" h="641" extrusionOk="0">
                  <a:moveTo>
                    <a:pt x="321" y="1"/>
                  </a:moveTo>
                  <a:cubicBezTo>
                    <a:pt x="144" y="1"/>
                    <a:pt x="1" y="144"/>
                    <a:pt x="1" y="320"/>
                  </a:cubicBezTo>
                  <a:cubicBezTo>
                    <a:pt x="1" y="498"/>
                    <a:pt x="144" y="641"/>
                    <a:pt x="321" y="641"/>
                  </a:cubicBezTo>
                  <a:cubicBezTo>
                    <a:pt x="498" y="641"/>
                    <a:pt x="641" y="498"/>
                    <a:pt x="641" y="320"/>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94" name="Google Shape;7894;p17"/>
            <p:cNvSpPr/>
            <p:nvPr/>
          </p:nvSpPr>
          <p:spPr>
            <a:xfrm>
              <a:off x="3094225" y="4453525"/>
              <a:ext cx="16025" cy="16050"/>
            </a:xfrm>
            <a:custGeom>
              <a:avLst/>
              <a:gdLst/>
              <a:ahLst/>
              <a:cxnLst/>
              <a:rect l="l" t="t" r="r" b="b"/>
              <a:pathLst>
                <a:path w="641" h="642" extrusionOk="0">
                  <a:moveTo>
                    <a:pt x="321" y="1"/>
                  </a:moveTo>
                  <a:cubicBezTo>
                    <a:pt x="144" y="1"/>
                    <a:pt x="1" y="144"/>
                    <a:pt x="1" y="322"/>
                  </a:cubicBezTo>
                  <a:cubicBezTo>
                    <a:pt x="1" y="498"/>
                    <a:pt x="144" y="641"/>
                    <a:pt x="321" y="641"/>
                  </a:cubicBezTo>
                  <a:cubicBezTo>
                    <a:pt x="498" y="641"/>
                    <a:pt x="641" y="498"/>
                    <a:pt x="641" y="322"/>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95" name="Google Shape;7895;p17"/>
            <p:cNvSpPr/>
            <p:nvPr/>
          </p:nvSpPr>
          <p:spPr>
            <a:xfrm>
              <a:off x="3094225" y="4385500"/>
              <a:ext cx="16025" cy="16025"/>
            </a:xfrm>
            <a:custGeom>
              <a:avLst/>
              <a:gdLst/>
              <a:ahLst/>
              <a:cxnLst/>
              <a:rect l="l" t="t" r="r" b="b"/>
              <a:pathLst>
                <a:path w="641" h="641" extrusionOk="0">
                  <a:moveTo>
                    <a:pt x="321" y="0"/>
                  </a:moveTo>
                  <a:cubicBezTo>
                    <a:pt x="144" y="0"/>
                    <a:pt x="1" y="144"/>
                    <a:pt x="1" y="321"/>
                  </a:cubicBezTo>
                  <a:cubicBezTo>
                    <a:pt x="1" y="498"/>
                    <a:pt x="144" y="641"/>
                    <a:pt x="321" y="641"/>
                  </a:cubicBezTo>
                  <a:cubicBezTo>
                    <a:pt x="498" y="641"/>
                    <a:pt x="641" y="498"/>
                    <a:pt x="641" y="321"/>
                  </a:cubicBezTo>
                  <a:cubicBezTo>
                    <a:pt x="641" y="144"/>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96" name="Google Shape;7896;p17"/>
            <p:cNvSpPr/>
            <p:nvPr/>
          </p:nvSpPr>
          <p:spPr>
            <a:xfrm>
              <a:off x="3094225" y="4351475"/>
              <a:ext cx="16025" cy="16050"/>
            </a:xfrm>
            <a:custGeom>
              <a:avLst/>
              <a:gdLst/>
              <a:ahLst/>
              <a:cxnLst/>
              <a:rect l="l" t="t" r="r" b="b"/>
              <a:pathLst>
                <a:path w="641" h="642" extrusionOk="0">
                  <a:moveTo>
                    <a:pt x="321" y="1"/>
                  </a:moveTo>
                  <a:cubicBezTo>
                    <a:pt x="144" y="1"/>
                    <a:pt x="1" y="145"/>
                    <a:pt x="1" y="322"/>
                  </a:cubicBezTo>
                  <a:cubicBezTo>
                    <a:pt x="1" y="498"/>
                    <a:pt x="144" y="641"/>
                    <a:pt x="321" y="641"/>
                  </a:cubicBezTo>
                  <a:cubicBezTo>
                    <a:pt x="498" y="641"/>
                    <a:pt x="641" y="498"/>
                    <a:pt x="641" y="322"/>
                  </a:cubicBezTo>
                  <a:cubicBezTo>
                    <a:pt x="641" y="147"/>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97" name="Google Shape;7897;p17"/>
            <p:cNvSpPr/>
            <p:nvPr/>
          </p:nvSpPr>
          <p:spPr>
            <a:xfrm>
              <a:off x="3094225" y="4317500"/>
              <a:ext cx="16025" cy="16050"/>
            </a:xfrm>
            <a:custGeom>
              <a:avLst/>
              <a:gdLst/>
              <a:ahLst/>
              <a:cxnLst/>
              <a:rect l="l" t="t" r="r" b="b"/>
              <a:pathLst>
                <a:path w="641" h="642" extrusionOk="0">
                  <a:moveTo>
                    <a:pt x="321" y="1"/>
                  </a:moveTo>
                  <a:cubicBezTo>
                    <a:pt x="144" y="1"/>
                    <a:pt x="1" y="144"/>
                    <a:pt x="1" y="322"/>
                  </a:cubicBezTo>
                  <a:cubicBezTo>
                    <a:pt x="1" y="498"/>
                    <a:pt x="144" y="641"/>
                    <a:pt x="321" y="641"/>
                  </a:cubicBezTo>
                  <a:cubicBezTo>
                    <a:pt x="498" y="641"/>
                    <a:pt x="641" y="498"/>
                    <a:pt x="641" y="322"/>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98" name="Google Shape;7898;p17"/>
            <p:cNvSpPr/>
            <p:nvPr/>
          </p:nvSpPr>
          <p:spPr>
            <a:xfrm>
              <a:off x="3094225" y="4521525"/>
              <a:ext cx="16025" cy="16025"/>
            </a:xfrm>
            <a:custGeom>
              <a:avLst/>
              <a:gdLst/>
              <a:ahLst/>
              <a:cxnLst/>
              <a:rect l="l" t="t" r="r" b="b"/>
              <a:pathLst>
                <a:path w="641" h="641" extrusionOk="0">
                  <a:moveTo>
                    <a:pt x="321" y="0"/>
                  </a:moveTo>
                  <a:cubicBezTo>
                    <a:pt x="144" y="0"/>
                    <a:pt x="1" y="144"/>
                    <a:pt x="1" y="321"/>
                  </a:cubicBezTo>
                  <a:cubicBezTo>
                    <a:pt x="1" y="498"/>
                    <a:pt x="144" y="641"/>
                    <a:pt x="321" y="641"/>
                  </a:cubicBezTo>
                  <a:cubicBezTo>
                    <a:pt x="498" y="641"/>
                    <a:pt x="641" y="498"/>
                    <a:pt x="641" y="321"/>
                  </a:cubicBezTo>
                  <a:cubicBezTo>
                    <a:pt x="641" y="144"/>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99" name="Google Shape;7899;p17"/>
            <p:cNvSpPr/>
            <p:nvPr/>
          </p:nvSpPr>
          <p:spPr>
            <a:xfrm>
              <a:off x="3094225" y="4555550"/>
              <a:ext cx="16025" cy="16025"/>
            </a:xfrm>
            <a:custGeom>
              <a:avLst/>
              <a:gdLst/>
              <a:ahLst/>
              <a:cxnLst/>
              <a:rect l="l" t="t" r="r" b="b"/>
              <a:pathLst>
                <a:path w="641" h="641" extrusionOk="0">
                  <a:moveTo>
                    <a:pt x="321" y="0"/>
                  </a:moveTo>
                  <a:cubicBezTo>
                    <a:pt x="144" y="0"/>
                    <a:pt x="1" y="143"/>
                    <a:pt x="1" y="319"/>
                  </a:cubicBezTo>
                  <a:cubicBezTo>
                    <a:pt x="1" y="497"/>
                    <a:pt x="144" y="640"/>
                    <a:pt x="321" y="640"/>
                  </a:cubicBezTo>
                  <a:cubicBezTo>
                    <a:pt x="498" y="640"/>
                    <a:pt x="641" y="497"/>
                    <a:pt x="641" y="319"/>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0" name="Google Shape;7900;p17"/>
            <p:cNvSpPr/>
            <p:nvPr/>
          </p:nvSpPr>
          <p:spPr>
            <a:xfrm>
              <a:off x="3094225" y="4487550"/>
              <a:ext cx="16025" cy="16025"/>
            </a:xfrm>
            <a:custGeom>
              <a:avLst/>
              <a:gdLst/>
              <a:ahLst/>
              <a:cxnLst/>
              <a:rect l="l" t="t" r="r" b="b"/>
              <a:pathLst>
                <a:path w="641" h="641" extrusionOk="0">
                  <a:moveTo>
                    <a:pt x="321" y="0"/>
                  </a:moveTo>
                  <a:cubicBezTo>
                    <a:pt x="144" y="0"/>
                    <a:pt x="1" y="143"/>
                    <a:pt x="1" y="320"/>
                  </a:cubicBezTo>
                  <a:cubicBezTo>
                    <a:pt x="1" y="498"/>
                    <a:pt x="144" y="641"/>
                    <a:pt x="321" y="641"/>
                  </a:cubicBezTo>
                  <a:cubicBezTo>
                    <a:pt x="498" y="641"/>
                    <a:pt x="641" y="498"/>
                    <a:pt x="641" y="320"/>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1" name="Google Shape;7901;p17"/>
            <p:cNvSpPr/>
            <p:nvPr/>
          </p:nvSpPr>
          <p:spPr>
            <a:xfrm>
              <a:off x="3133400" y="3952975"/>
              <a:ext cx="15125" cy="6550"/>
            </a:xfrm>
            <a:custGeom>
              <a:avLst/>
              <a:gdLst/>
              <a:ahLst/>
              <a:cxnLst/>
              <a:rect l="l" t="t" r="r" b="b"/>
              <a:pathLst>
                <a:path w="605" h="262" extrusionOk="0">
                  <a:moveTo>
                    <a:pt x="1" y="1"/>
                  </a:moveTo>
                  <a:lnTo>
                    <a:pt x="1" y="1"/>
                  </a:lnTo>
                  <a:cubicBezTo>
                    <a:pt x="29" y="151"/>
                    <a:pt x="159" y="261"/>
                    <a:pt x="316" y="261"/>
                  </a:cubicBezTo>
                  <a:cubicBezTo>
                    <a:pt x="445" y="261"/>
                    <a:pt x="557" y="184"/>
                    <a:pt x="605" y="73"/>
                  </a:cubicBezTo>
                  <a:cubicBezTo>
                    <a:pt x="406" y="46"/>
                    <a:pt x="204" y="20"/>
                    <a:pt x="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2" name="Google Shape;7902;p17"/>
            <p:cNvSpPr/>
            <p:nvPr/>
          </p:nvSpPr>
          <p:spPr>
            <a:xfrm>
              <a:off x="3094125" y="4113475"/>
              <a:ext cx="16175" cy="16050"/>
            </a:xfrm>
            <a:custGeom>
              <a:avLst/>
              <a:gdLst/>
              <a:ahLst/>
              <a:cxnLst/>
              <a:rect l="l" t="t" r="r" b="b"/>
              <a:pathLst>
                <a:path w="647" h="642" extrusionOk="0">
                  <a:moveTo>
                    <a:pt x="324" y="1"/>
                  </a:moveTo>
                  <a:cubicBezTo>
                    <a:pt x="322" y="1"/>
                    <a:pt x="320" y="1"/>
                    <a:pt x="318" y="1"/>
                  </a:cubicBezTo>
                  <a:cubicBezTo>
                    <a:pt x="140" y="4"/>
                    <a:pt x="0" y="150"/>
                    <a:pt x="3" y="328"/>
                  </a:cubicBezTo>
                  <a:cubicBezTo>
                    <a:pt x="8" y="502"/>
                    <a:pt x="151" y="641"/>
                    <a:pt x="324" y="641"/>
                  </a:cubicBezTo>
                  <a:cubicBezTo>
                    <a:pt x="326" y="641"/>
                    <a:pt x="328" y="641"/>
                    <a:pt x="330" y="641"/>
                  </a:cubicBezTo>
                  <a:cubicBezTo>
                    <a:pt x="506" y="638"/>
                    <a:pt x="646" y="492"/>
                    <a:pt x="643" y="314"/>
                  </a:cubicBezTo>
                  <a:cubicBezTo>
                    <a:pt x="640" y="140"/>
                    <a:pt x="497" y="1"/>
                    <a:pt x="324"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3" name="Google Shape;7903;p17"/>
            <p:cNvSpPr/>
            <p:nvPr/>
          </p:nvSpPr>
          <p:spPr>
            <a:xfrm>
              <a:off x="3094125" y="4079500"/>
              <a:ext cx="16175" cy="16000"/>
            </a:xfrm>
            <a:custGeom>
              <a:avLst/>
              <a:gdLst/>
              <a:ahLst/>
              <a:cxnLst/>
              <a:rect l="l" t="t" r="r" b="b"/>
              <a:pathLst>
                <a:path w="647" h="640" extrusionOk="0">
                  <a:moveTo>
                    <a:pt x="326" y="1"/>
                  </a:moveTo>
                  <a:cubicBezTo>
                    <a:pt x="323" y="1"/>
                    <a:pt x="321" y="1"/>
                    <a:pt x="318" y="1"/>
                  </a:cubicBezTo>
                  <a:cubicBezTo>
                    <a:pt x="140" y="4"/>
                    <a:pt x="0" y="150"/>
                    <a:pt x="3" y="326"/>
                  </a:cubicBezTo>
                  <a:cubicBezTo>
                    <a:pt x="7" y="500"/>
                    <a:pt x="149" y="640"/>
                    <a:pt x="322" y="640"/>
                  </a:cubicBezTo>
                  <a:cubicBezTo>
                    <a:pt x="325" y="640"/>
                    <a:pt x="327" y="640"/>
                    <a:pt x="330" y="640"/>
                  </a:cubicBezTo>
                  <a:cubicBezTo>
                    <a:pt x="506" y="637"/>
                    <a:pt x="646" y="490"/>
                    <a:pt x="643" y="314"/>
                  </a:cubicBezTo>
                  <a:cubicBezTo>
                    <a:pt x="640" y="141"/>
                    <a:pt x="499" y="1"/>
                    <a:pt x="326"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4" name="Google Shape;7904;p17"/>
            <p:cNvSpPr/>
            <p:nvPr/>
          </p:nvSpPr>
          <p:spPr>
            <a:xfrm>
              <a:off x="3094225" y="4147550"/>
              <a:ext cx="16025" cy="16025"/>
            </a:xfrm>
            <a:custGeom>
              <a:avLst/>
              <a:gdLst/>
              <a:ahLst/>
              <a:cxnLst/>
              <a:rect l="l" t="t" r="r" b="b"/>
              <a:pathLst>
                <a:path w="641" h="641" extrusionOk="0">
                  <a:moveTo>
                    <a:pt x="321" y="0"/>
                  </a:moveTo>
                  <a:cubicBezTo>
                    <a:pt x="144" y="0"/>
                    <a:pt x="1" y="143"/>
                    <a:pt x="1" y="319"/>
                  </a:cubicBezTo>
                  <a:cubicBezTo>
                    <a:pt x="1" y="497"/>
                    <a:pt x="144" y="640"/>
                    <a:pt x="321" y="640"/>
                  </a:cubicBezTo>
                  <a:cubicBezTo>
                    <a:pt x="498" y="640"/>
                    <a:pt x="641" y="497"/>
                    <a:pt x="641" y="319"/>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5" name="Google Shape;7905;p17"/>
            <p:cNvSpPr/>
            <p:nvPr/>
          </p:nvSpPr>
          <p:spPr>
            <a:xfrm>
              <a:off x="3094225" y="4215525"/>
              <a:ext cx="16025" cy="16050"/>
            </a:xfrm>
            <a:custGeom>
              <a:avLst/>
              <a:gdLst/>
              <a:ahLst/>
              <a:cxnLst/>
              <a:rect l="l" t="t" r="r" b="b"/>
              <a:pathLst>
                <a:path w="641" h="642" extrusionOk="0">
                  <a:moveTo>
                    <a:pt x="321" y="1"/>
                  </a:moveTo>
                  <a:cubicBezTo>
                    <a:pt x="144" y="1"/>
                    <a:pt x="1" y="144"/>
                    <a:pt x="1" y="320"/>
                  </a:cubicBezTo>
                  <a:cubicBezTo>
                    <a:pt x="1" y="498"/>
                    <a:pt x="144" y="641"/>
                    <a:pt x="321" y="641"/>
                  </a:cubicBezTo>
                  <a:cubicBezTo>
                    <a:pt x="498" y="641"/>
                    <a:pt x="641" y="498"/>
                    <a:pt x="641" y="320"/>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6" name="Google Shape;7906;p17"/>
            <p:cNvSpPr/>
            <p:nvPr/>
          </p:nvSpPr>
          <p:spPr>
            <a:xfrm>
              <a:off x="3094225" y="4249500"/>
              <a:ext cx="16025" cy="16050"/>
            </a:xfrm>
            <a:custGeom>
              <a:avLst/>
              <a:gdLst/>
              <a:ahLst/>
              <a:cxnLst/>
              <a:rect l="l" t="t" r="r" b="b"/>
              <a:pathLst>
                <a:path w="641" h="642" extrusionOk="0">
                  <a:moveTo>
                    <a:pt x="321" y="1"/>
                  </a:moveTo>
                  <a:cubicBezTo>
                    <a:pt x="144" y="1"/>
                    <a:pt x="1" y="144"/>
                    <a:pt x="1" y="322"/>
                  </a:cubicBezTo>
                  <a:cubicBezTo>
                    <a:pt x="1" y="498"/>
                    <a:pt x="144" y="641"/>
                    <a:pt x="321" y="641"/>
                  </a:cubicBezTo>
                  <a:cubicBezTo>
                    <a:pt x="498" y="641"/>
                    <a:pt x="641" y="498"/>
                    <a:pt x="641" y="322"/>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7" name="Google Shape;7907;p17"/>
            <p:cNvSpPr/>
            <p:nvPr/>
          </p:nvSpPr>
          <p:spPr>
            <a:xfrm>
              <a:off x="3133250" y="4487550"/>
              <a:ext cx="16025" cy="16025"/>
            </a:xfrm>
            <a:custGeom>
              <a:avLst/>
              <a:gdLst/>
              <a:ahLst/>
              <a:cxnLst/>
              <a:rect l="l" t="t" r="r" b="b"/>
              <a:pathLst>
                <a:path w="641"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8" name="Google Shape;7908;p17"/>
            <p:cNvSpPr/>
            <p:nvPr/>
          </p:nvSpPr>
          <p:spPr>
            <a:xfrm>
              <a:off x="3094225" y="4283525"/>
              <a:ext cx="16025" cy="16025"/>
            </a:xfrm>
            <a:custGeom>
              <a:avLst/>
              <a:gdLst/>
              <a:ahLst/>
              <a:cxnLst/>
              <a:rect l="l" t="t" r="r" b="b"/>
              <a:pathLst>
                <a:path w="641" h="641" extrusionOk="0">
                  <a:moveTo>
                    <a:pt x="321" y="1"/>
                  </a:moveTo>
                  <a:cubicBezTo>
                    <a:pt x="144" y="1"/>
                    <a:pt x="1" y="144"/>
                    <a:pt x="1" y="320"/>
                  </a:cubicBezTo>
                  <a:cubicBezTo>
                    <a:pt x="1" y="496"/>
                    <a:pt x="144" y="641"/>
                    <a:pt x="321" y="641"/>
                  </a:cubicBezTo>
                  <a:cubicBezTo>
                    <a:pt x="498" y="641"/>
                    <a:pt x="641" y="496"/>
                    <a:pt x="641" y="320"/>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9" name="Google Shape;7909;p17"/>
            <p:cNvSpPr/>
            <p:nvPr/>
          </p:nvSpPr>
          <p:spPr>
            <a:xfrm>
              <a:off x="3094225" y="4181525"/>
              <a:ext cx="16025" cy="16025"/>
            </a:xfrm>
            <a:custGeom>
              <a:avLst/>
              <a:gdLst/>
              <a:ahLst/>
              <a:cxnLst/>
              <a:rect l="l" t="t" r="r" b="b"/>
              <a:pathLst>
                <a:path w="641" h="641" extrusionOk="0">
                  <a:moveTo>
                    <a:pt x="321" y="0"/>
                  </a:moveTo>
                  <a:cubicBezTo>
                    <a:pt x="144" y="0"/>
                    <a:pt x="1" y="143"/>
                    <a:pt x="1" y="321"/>
                  </a:cubicBezTo>
                  <a:cubicBezTo>
                    <a:pt x="1" y="497"/>
                    <a:pt x="144" y="641"/>
                    <a:pt x="321" y="641"/>
                  </a:cubicBezTo>
                  <a:cubicBezTo>
                    <a:pt x="498" y="641"/>
                    <a:pt x="641" y="497"/>
                    <a:pt x="641" y="321"/>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10" name="Google Shape;7910;p17"/>
            <p:cNvSpPr/>
            <p:nvPr/>
          </p:nvSpPr>
          <p:spPr>
            <a:xfrm>
              <a:off x="3133250" y="4317500"/>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11" name="Google Shape;7911;p17"/>
            <p:cNvSpPr/>
            <p:nvPr/>
          </p:nvSpPr>
          <p:spPr>
            <a:xfrm>
              <a:off x="3133250" y="4351475"/>
              <a:ext cx="16025" cy="16050"/>
            </a:xfrm>
            <a:custGeom>
              <a:avLst/>
              <a:gdLst/>
              <a:ahLst/>
              <a:cxnLst/>
              <a:rect l="l" t="t" r="r" b="b"/>
              <a:pathLst>
                <a:path w="641"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12" name="Google Shape;7912;p17"/>
            <p:cNvSpPr/>
            <p:nvPr/>
          </p:nvSpPr>
          <p:spPr>
            <a:xfrm>
              <a:off x="3133250" y="4283525"/>
              <a:ext cx="16025" cy="16025"/>
            </a:xfrm>
            <a:custGeom>
              <a:avLst/>
              <a:gdLst/>
              <a:ahLst/>
              <a:cxnLst/>
              <a:rect l="l" t="t" r="r" b="b"/>
              <a:pathLst>
                <a:path w="641"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13" name="Google Shape;7913;p17"/>
            <p:cNvSpPr/>
            <p:nvPr/>
          </p:nvSpPr>
          <p:spPr>
            <a:xfrm>
              <a:off x="3133250" y="4385500"/>
              <a:ext cx="16025" cy="16025"/>
            </a:xfrm>
            <a:custGeom>
              <a:avLst/>
              <a:gdLst/>
              <a:ahLst/>
              <a:cxnLst/>
              <a:rect l="l" t="t" r="r" b="b"/>
              <a:pathLst>
                <a:path w="641"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14" name="Google Shape;7914;p17"/>
            <p:cNvSpPr/>
            <p:nvPr/>
          </p:nvSpPr>
          <p:spPr>
            <a:xfrm>
              <a:off x="3133250" y="4453525"/>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15" name="Google Shape;7915;p17"/>
            <p:cNvSpPr/>
            <p:nvPr/>
          </p:nvSpPr>
          <p:spPr>
            <a:xfrm>
              <a:off x="3133250" y="4419550"/>
              <a:ext cx="16025" cy="16025"/>
            </a:xfrm>
            <a:custGeom>
              <a:avLst/>
              <a:gdLst/>
              <a:ahLst/>
              <a:cxnLst/>
              <a:rect l="l" t="t" r="r" b="b"/>
              <a:pathLst>
                <a:path w="641"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16" name="Google Shape;7916;p17"/>
            <p:cNvSpPr/>
            <p:nvPr/>
          </p:nvSpPr>
          <p:spPr>
            <a:xfrm>
              <a:off x="3133250" y="4249500"/>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17" name="Google Shape;7917;p17"/>
            <p:cNvSpPr/>
            <p:nvPr/>
          </p:nvSpPr>
          <p:spPr>
            <a:xfrm>
              <a:off x="3133250" y="4045525"/>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18" name="Google Shape;7918;p17"/>
            <p:cNvSpPr/>
            <p:nvPr/>
          </p:nvSpPr>
          <p:spPr>
            <a:xfrm>
              <a:off x="3133250" y="3977500"/>
              <a:ext cx="16025" cy="16025"/>
            </a:xfrm>
            <a:custGeom>
              <a:avLst/>
              <a:gdLst/>
              <a:ahLst/>
              <a:cxnLst/>
              <a:rect l="l" t="t" r="r" b="b"/>
              <a:pathLst>
                <a:path w="641"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19" name="Google Shape;7919;p17"/>
            <p:cNvSpPr/>
            <p:nvPr/>
          </p:nvSpPr>
          <p:spPr>
            <a:xfrm>
              <a:off x="3133250" y="4079550"/>
              <a:ext cx="16025" cy="16025"/>
            </a:xfrm>
            <a:custGeom>
              <a:avLst/>
              <a:gdLst/>
              <a:ahLst/>
              <a:cxnLst/>
              <a:rect l="l" t="t" r="r" b="b"/>
              <a:pathLst>
                <a:path w="641" h="641" extrusionOk="0">
                  <a:moveTo>
                    <a:pt x="322" y="0"/>
                  </a:moveTo>
                  <a:cubicBezTo>
                    <a:pt x="144" y="0"/>
                    <a:pt x="1" y="143"/>
                    <a:pt x="1" y="320"/>
                  </a:cubicBezTo>
                  <a:cubicBezTo>
                    <a:pt x="1" y="496"/>
                    <a:pt x="144" y="641"/>
                    <a:pt x="322" y="641"/>
                  </a:cubicBezTo>
                  <a:cubicBezTo>
                    <a:pt x="498" y="641"/>
                    <a:pt x="641" y="496"/>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20" name="Google Shape;7920;p17"/>
            <p:cNvSpPr/>
            <p:nvPr/>
          </p:nvSpPr>
          <p:spPr>
            <a:xfrm>
              <a:off x="3211300" y="4385500"/>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21" name="Google Shape;7921;p17"/>
            <p:cNvSpPr/>
            <p:nvPr/>
          </p:nvSpPr>
          <p:spPr>
            <a:xfrm>
              <a:off x="3133250" y="4215525"/>
              <a:ext cx="16025" cy="16050"/>
            </a:xfrm>
            <a:custGeom>
              <a:avLst/>
              <a:gdLst/>
              <a:ahLst/>
              <a:cxnLst/>
              <a:rect l="l" t="t" r="r" b="b"/>
              <a:pathLst>
                <a:path w="641"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22" name="Google Shape;7922;p17"/>
            <p:cNvSpPr/>
            <p:nvPr/>
          </p:nvSpPr>
          <p:spPr>
            <a:xfrm>
              <a:off x="3133250" y="4113525"/>
              <a:ext cx="16025" cy="16025"/>
            </a:xfrm>
            <a:custGeom>
              <a:avLst/>
              <a:gdLst/>
              <a:ahLst/>
              <a:cxnLst/>
              <a:rect l="l" t="t" r="r" b="b"/>
              <a:pathLst>
                <a:path w="641"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23" name="Google Shape;7923;p17"/>
            <p:cNvSpPr/>
            <p:nvPr/>
          </p:nvSpPr>
          <p:spPr>
            <a:xfrm>
              <a:off x="3133250" y="4181525"/>
              <a:ext cx="16025" cy="16025"/>
            </a:xfrm>
            <a:custGeom>
              <a:avLst/>
              <a:gdLst/>
              <a:ahLst/>
              <a:cxnLst/>
              <a:rect l="l" t="t" r="r" b="b"/>
              <a:pathLst>
                <a:path w="641"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24" name="Google Shape;7924;p17"/>
            <p:cNvSpPr/>
            <p:nvPr/>
          </p:nvSpPr>
          <p:spPr>
            <a:xfrm>
              <a:off x="3133250" y="4147550"/>
              <a:ext cx="16025" cy="16025"/>
            </a:xfrm>
            <a:custGeom>
              <a:avLst/>
              <a:gdLst/>
              <a:ahLst/>
              <a:cxnLst/>
              <a:rect l="l" t="t" r="r" b="b"/>
              <a:pathLst>
                <a:path w="641"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25" name="Google Shape;7925;p17"/>
            <p:cNvSpPr/>
            <p:nvPr/>
          </p:nvSpPr>
          <p:spPr>
            <a:xfrm>
              <a:off x="3367450" y="4419550"/>
              <a:ext cx="16025" cy="16025"/>
            </a:xfrm>
            <a:custGeom>
              <a:avLst/>
              <a:gdLst/>
              <a:ahLst/>
              <a:cxnLst/>
              <a:rect l="l" t="t" r="r" b="b"/>
              <a:pathLst>
                <a:path w="641" h="641" extrusionOk="0">
                  <a:moveTo>
                    <a:pt x="320" y="1"/>
                  </a:moveTo>
                  <a:cubicBezTo>
                    <a:pt x="143" y="1"/>
                    <a:pt x="0" y="144"/>
                    <a:pt x="0" y="320"/>
                  </a:cubicBezTo>
                  <a:cubicBezTo>
                    <a:pt x="0" y="498"/>
                    <a:pt x="143"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26" name="Google Shape;7926;p17"/>
            <p:cNvSpPr/>
            <p:nvPr/>
          </p:nvSpPr>
          <p:spPr>
            <a:xfrm>
              <a:off x="3328375"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27" name="Google Shape;7927;p17"/>
            <p:cNvSpPr/>
            <p:nvPr/>
          </p:nvSpPr>
          <p:spPr>
            <a:xfrm>
              <a:off x="3328375"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28" name="Google Shape;7928;p17"/>
            <p:cNvSpPr/>
            <p:nvPr/>
          </p:nvSpPr>
          <p:spPr>
            <a:xfrm>
              <a:off x="3328375"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29" name="Google Shape;7929;p17"/>
            <p:cNvSpPr/>
            <p:nvPr/>
          </p:nvSpPr>
          <p:spPr>
            <a:xfrm>
              <a:off x="3328375"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30" name="Google Shape;7930;p17"/>
            <p:cNvSpPr/>
            <p:nvPr/>
          </p:nvSpPr>
          <p:spPr>
            <a:xfrm>
              <a:off x="3328375"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31" name="Google Shape;7931;p17"/>
            <p:cNvSpPr/>
            <p:nvPr/>
          </p:nvSpPr>
          <p:spPr>
            <a:xfrm>
              <a:off x="3328375"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32" name="Google Shape;7932;p17"/>
            <p:cNvSpPr/>
            <p:nvPr/>
          </p:nvSpPr>
          <p:spPr>
            <a:xfrm>
              <a:off x="3328375"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33" name="Google Shape;7933;p17"/>
            <p:cNvSpPr/>
            <p:nvPr/>
          </p:nvSpPr>
          <p:spPr>
            <a:xfrm>
              <a:off x="3328375"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34" name="Google Shape;7934;p17"/>
            <p:cNvSpPr/>
            <p:nvPr/>
          </p:nvSpPr>
          <p:spPr>
            <a:xfrm>
              <a:off x="3289350"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35" name="Google Shape;7935;p17"/>
            <p:cNvSpPr/>
            <p:nvPr/>
          </p:nvSpPr>
          <p:spPr>
            <a:xfrm>
              <a:off x="3289350" y="4487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36" name="Google Shape;7936;p17"/>
            <p:cNvSpPr/>
            <p:nvPr/>
          </p:nvSpPr>
          <p:spPr>
            <a:xfrm>
              <a:off x="3289350"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37" name="Google Shape;7937;p17"/>
            <p:cNvSpPr/>
            <p:nvPr/>
          </p:nvSpPr>
          <p:spPr>
            <a:xfrm>
              <a:off x="3289350"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38" name="Google Shape;7938;p17"/>
            <p:cNvSpPr/>
            <p:nvPr/>
          </p:nvSpPr>
          <p:spPr>
            <a:xfrm>
              <a:off x="3289350"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39" name="Google Shape;7939;p17"/>
            <p:cNvSpPr/>
            <p:nvPr/>
          </p:nvSpPr>
          <p:spPr>
            <a:xfrm>
              <a:off x="3328375" y="4079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40" name="Google Shape;7940;p17"/>
            <p:cNvSpPr/>
            <p:nvPr/>
          </p:nvSpPr>
          <p:spPr>
            <a:xfrm>
              <a:off x="3328375" y="4113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41" name="Google Shape;7941;p17"/>
            <p:cNvSpPr/>
            <p:nvPr/>
          </p:nvSpPr>
          <p:spPr>
            <a:xfrm>
              <a:off x="3328375" y="4047150"/>
              <a:ext cx="14125" cy="14425"/>
            </a:xfrm>
            <a:custGeom>
              <a:avLst/>
              <a:gdLst/>
              <a:ahLst/>
              <a:cxnLst/>
              <a:rect l="l" t="t" r="r" b="b"/>
              <a:pathLst>
                <a:path w="565" h="577" extrusionOk="0">
                  <a:moveTo>
                    <a:pt x="129" y="0"/>
                  </a:moveTo>
                  <a:cubicBezTo>
                    <a:pt x="52" y="58"/>
                    <a:pt x="1" y="151"/>
                    <a:pt x="1" y="257"/>
                  </a:cubicBezTo>
                  <a:cubicBezTo>
                    <a:pt x="1" y="433"/>
                    <a:pt x="144" y="576"/>
                    <a:pt x="322" y="576"/>
                  </a:cubicBezTo>
                  <a:cubicBezTo>
                    <a:pt x="420" y="576"/>
                    <a:pt x="506" y="531"/>
                    <a:pt x="564" y="462"/>
                  </a:cubicBezTo>
                  <a:cubicBezTo>
                    <a:pt x="423" y="305"/>
                    <a:pt x="278" y="151"/>
                    <a:pt x="129"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42" name="Google Shape;7942;p17"/>
            <p:cNvSpPr/>
            <p:nvPr/>
          </p:nvSpPr>
          <p:spPr>
            <a:xfrm>
              <a:off x="3328375"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43" name="Google Shape;7943;p17"/>
            <p:cNvSpPr/>
            <p:nvPr/>
          </p:nvSpPr>
          <p:spPr>
            <a:xfrm>
              <a:off x="3367450" y="4385500"/>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44" name="Google Shape;7944;p17"/>
            <p:cNvSpPr/>
            <p:nvPr/>
          </p:nvSpPr>
          <p:spPr>
            <a:xfrm>
              <a:off x="3406475" y="4182050"/>
              <a:ext cx="9525" cy="15500"/>
            </a:xfrm>
            <a:custGeom>
              <a:avLst/>
              <a:gdLst/>
              <a:ahLst/>
              <a:cxnLst/>
              <a:rect l="l" t="t" r="r" b="b"/>
              <a:pathLst>
                <a:path w="381" h="620" extrusionOk="0">
                  <a:moveTo>
                    <a:pt x="213" y="0"/>
                  </a:moveTo>
                  <a:cubicBezTo>
                    <a:pt x="89" y="44"/>
                    <a:pt x="0" y="160"/>
                    <a:pt x="0" y="300"/>
                  </a:cubicBezTo>
                  <a:cubicBezTo>
                    <a:pt x="0" y="476"/>
                    <a:pt x="143" y="620"/>
                    <a:pt x="320" y="620"/>
                  </a:cubicBezTo>
                  <a:cubicBezTo>
                    <a:pt x="341" y="620"/>
                    <a:pt x="360" y="618"/>
                    <a:pt x="380" y="614"/>
                  </a:cubicBezTo>
                  <a:cubicBezTo>
                    <a:pt x="330" y="407"/>
                    <a:pt x="275" y="202"/>
                    <a:pt x="213"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45" name="Google Shape;7945;p17"/>
            <p:cNvSpPr/>
            <p:nvPr/>
          </p:nvSpPr>
          <p:spPr>
            <a:xfrm>
              <a:off x="3367450" y="4351475"/>
              <a:ext cx="16025" cy="16050"/>
            </a:xfrm>
            <a:custGeom>
              <a:avLst/>
              <a:gdLst/>
              <a:ahLst/>
              <a:cxnLst/>
              <a:rect l="l" t="t" r="r" b="b"/>
              <a:pathLst>
                <a:path w="641" h="642" extrusionOk="0">
                  <a:moveTo>
                    <a:pt x="320" y="1"/>
                  </a:moveTo>
                  <a:cubicBezTo>
                    <a:pt x="143" y="1"/>
                    <a:pt x="0" y="145"/>
                    <a:pt x="0" y="322"/>
                  </a:cubicBezTo>
                  <a:cubicBezTo>
                    <a:pt x="0" y="498"/>
                    <a:pt x="143"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46" name="Google Shape;7946;p17"/>
            <p:cNvSpPr/>
            <p:nvPr/>
          </p:nvSpPr>
          <p:spPr>
            <a:xfrm>
              <a:off x="3094125" y="4045500"/>
              <a:ext cx="16175" cy="16025"/>
            </a:xfrm>
            <a:custGeom>
              <a:avLst/>
              <a:gdLst/>
              <a:ahLst/>
              <a:cxnLst/>
              <a:rect l="l" t="t" r="r" b="b"/>
              <a:pathLst>
                <a:path w="647" h="641" extrusionOk="0">
                  <a:moveTo>
                    <a:pt x="324" y="0"/>
                  </a:moveTo>
                  <a:cubicBezTo>
                    <a:pt x="322" y="0"/>
                    <a:pt x="320" y="0"/>
                    <a:pt x="318" y="0"/>
                  </a:cubicBezTo>
                  <a:cubicBezTo>
                    <a:pt x="140" y="3"/>
                    <a:pt x="0" y="149"/>
                    <a:pt x="3" y="327"/>
                  </a:cubicBezTo>
                  <a:cubicBezTo>
                    <a:pt x="8" y="502"/>
                    <a:pt x="151" y="641"/>
                    <a:pt x="324" y="641"/>
                  </a:cubicBezTo>
                  <a:cubicBezTo>
                    <a:pt x="326" y="641"/>
                    <a:pt x="328" y="641"/>
                    <a:pt x="330" y="641"/>
                  </a:cubicBezTo>
                  <a:cubicBezTo>
                    <a:pt x="506" y="638"/>
                    <a:pt x="646" y="491"/>
                    <a:pt x="643" y="314"/>
                  </a:cubicBezTo>
                  <a:cubicBezTo>
                    <a:pt x="640" y="139"/>
                    <a:pt x="497" y="0"/>
                    <a:pt x="324"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47" name="Google Shape;7947;p17"/>
            <p:cNvSpPr/>
            <p:nvPr/>
          </p:nvSpPr>
          <p:spPr>
            <a:xfrm>
              <a:off x="3406475" y="4215525"/>
              <a:ext cx="15275" cy="16050"/>
            </a:xfrm>
            <a:custGeom>
              <a:avLst/>
              <a:gdLst/>
              <a:ahLst/>
              <a:cxnLst/>
              <a:rect l="l" t="t" r="r" b="b"/>
              <a:pathLst>
                <a:path w="611" h="642" extrusionOk="0">
                  <a:moveTo>
                    <a:pt x="320" y="1"/>
                  </a:moveTo>
                  <a:cubicBezTo>
                    <a:pt x="143" y="1"/>
                    <a:pt x="0" y="144"/>
                    <a:pt x="0" y="320"/>
                  </a:cubicBezTo>
                  <a:cubicBezTo>
                    <a:pt x="0" y="498"/>
                    <a:pt x="143" y="641"/>
                    <a:pt x="320" y="641"/>
                  </a:cubicBezTo>
                  <a:cubicBezTo>
                    <a:pt x="451" y="641"/>
                    <a:pt x="561" y="563"/>
                    <a:pt x="611" y="453"/>
                  </a:cubicBezTo>
                  <a:cubicBezTo>
                    <a:pt x="594" y="335"/>
                    <a:pt x="574" y="219"/>
                    <a:pt x="553" y="103"/>
                  </a:cubicBezTo>
                  <a:cubicBezTo>
                    <a:pt x="496" y="40"/>
                    <a:pt x="413"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48" name="Google Shape;7948;p17"/>
            <p:cNvSpPr/>
            <p:nvPr/>
          </p:nvSpPr>
          <p:spPr>
            <a:xfrm>
              <a:off x="3406475"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49" name="Google Shape;7949;p17"/>
            <p:cNvSpPr/>
            <p:nvPr/>
          </p:nvSpPr>
          <p:spPr>
            <a:xfrm>
              <a:off x="3406475"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50" name="Google Shape;7950;p17"/>
            <p:cNvSpPr/>
            <p:nvPr/>
          </p:nvSpPr>
          <p:spPr>
            <a:xfrm>
              <a:off x="3367450" y="4147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51" name="Google Shape;7951;p17"/>
            <p:cNvSpPr/>
            <p:nvPr/>
          </p:nvSpPr>
          <p:spPr>
            <a:xfrm>
              <a:off x="3367450" y="4181525"/>
              <a:ext cx="16025" cy="16025"/>
            </a:xfrm>
            <a:custGeom>
              <a:avLst/>
              <a:gdLst/>
              <a:ahLst/>
              <a:cxnLst/>
              <a:rect l="l" t="t" r="r" b="b"/>
              <a:pathLst>
                <a:path w="641" h="641" extrusionOk="0">
                  <a:moveTo>
                    <a:pt x="320" y="0"/>
                  </a:moveTo>
                  <a:cubicBezTo>
                    <a:pt x="143" y="0"/>
                    <a:pt x="0" y="143"/>
                    <a:pt x="0" y="321"/>
                  </a:cubicBezTo>
                  <a:cubicBezTo>
                    <a:pt x="0" y="497"/>
                    <a:pt x="143"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52" name="Google Shape;7952;p17"/>
            <p:cNvSpPr/>
            <p:nvPr/>
          </p:nvSpPr>
          <p:spPr>
            <a:xfrm>
              <a:off x="3328375"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53" name="Google Shape;7953;p17"/>
            <p:cNvSpPr/>
            <p:nvPr/>
          </p:nvSpPr>
          <p:spPr>
            <a:xfrm>
              <a:off x="3367450" y="4317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54" name="Google Shape;7954;p17"/>
            <p:cNvSpPr/>
            <p:nvPr/>
          </p:nvSpPr>
          <p:spPr>
            <a:xfrm>
              <a:off x="3367450" y="4113525"/>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55" name="Google Shape;7955;p17"/>
            <p:cNvSpPr/>
            <p:nvPr/>
          </p:nvSpPr>
          <p:spPr>
            <a:xfrm>
              <a:off x="3367450" y="4215525"/>
              <a:ext cx="16025" cy="16050"/>
            </a:xfrm>
            <a:custGeom>
              <a:avLst/>
              <a:gdLst/>
              <a:ahLst/>
              <a:cxnLst/>
              <a:rect l="l" t="t" r="r" b="b"/>
              <a:pathLst>
                <a:path w="641" h="642" extrusionOk="0">
                  <a:moveTo>
                    <a:pt x="320" y="1"/>
                  </a:moveTo>
                  <a:cubicBezTo>
                    <a:pt x="143" y="1"/>
                    <a:pt x="0" y="144"/>
                    <a:pt x="0" y="320"/>
                  </a:cubicBezTo>
                  <a:cubicBezTo>
                    <a:pt x="0" y="498"/>
                    <a:pt x="143"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56" name="Google Shape;7956;p17"/>
            <p:cNvSpPr/>
            <p:nvPr/>
          </p:nvSpPr>
          <p:spPr>
            <a:xfrm>
              <a:off x="3367450"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57" name="Google Shape;7957;p17"/>
            <p:cNvSpPr/>
            <p:nvPr/>
          </p:nvSpPr>
          <p:spPr>
            <a:xfrm>
              <a:off x="3367450"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58" name="Google Shape;7958;p17"/>
            <p:cNvSpPr/>
            <p:nvPr/>
          </p:nvSpPr>
          <p:spPr>
            <a:xfrm>
              <a:off x="3289350"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59" name="Google Shape;7959;p17"/>
            <p:cNvSpPr/>
            <p:nvPr/>
          </p:nvSpPr>
          <p:spPr>
            <a:xfrm>
              <a:off x="3250325" y="4181525"/>
              <a:ext cx="16050" cy="16025"/>
            </a:xfrm>
            <a:custGeom>
              <a:avLst/>
              <a:gdLst/>
              <a:ahLst/>
              <a:cxnLst/>
              <a:rect l="l" t="t" r="r" b="b"/>
              <a:pathLst>
                <a:path w="642"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60" name="Google Shape;7960;p17"/>
            <p:cNvSpPr/>
            <p:nvPr/>
          </p:nvSpPr>
          <p:spPr>
            <a:xfrm>
              <a:off x="3250325" y="4079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61" name="Google Shape;7961;p17"/>
            <p:cNvSpPr/>
            <p:nvPr/>
          </p:nvSpPr>
          <p:spPr>
            <a:xfrm>
              <a:off x="3250325" y="4113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62" name="Google Shape;7962;p17"/>
            <p:cNvSpPr/>
            <p:nvPr/>
          </p:nvSpPr>
          <p:spPr>
            <a:xfrm>
              <a:off x="3250325" y="4147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63" name="Google Shape;7963;p17"/>
            <p:cNvSpPr/>
            <p:nvPr/>
          </p:nvSpPr>
          <p:spPr>
            <a:xfrm>
              <a:off x="3250325" y="4283525"/>
              <a:ext cx="16050" cy="16025"/>
            </a:xfrm>
            <a:custGeom>
              <a:avLst/>
              <a:gdLst/>
              <a:ahLst/>
              <a:cxnLst/>
              <a:rect l="l" t="t" r="r" b="b"/>
              <a:pathLst>
                <a:path w="642"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64" name="Google Shape;7964;p17"/>
            <p:cNvSpPr/>
            <p:nvPr/>
          </p:nvSpPr>
          <p:spPr>
            <a:xfrm>
              <a:off x="3250325" y="4317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65" name="Google Shape;7965;p17"/>
            <p:cNvSpPr/>
            <p:nvPr/>
          </p:nvSpPr>
          <p:spPr>
            <a:xfrm>
              <a:off x="3250325" y="4249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66" name="Google Shape;7966;p17"/>
            <p:cNvSpPr/>
            <p:nvPr/>
          </p:nvSpPr>
          <p:spPr>
            <a:xfrm>
              <a:off x="3250325" y="4215525"/>
              <a:ext cx="16050" cy="16050"/>
            </a:xfrm>
            <a:custGeom>
              <a:avLst/>
              <a:gdLst/>
              <a:ahLst/>
              <a:cxnLst/>
              <a:rect l="l" t="t" r="r" b="b"/>
              <a:pathLst>
                <a:path w="642"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67" name="Google Shape;7967;p17"/>
            <p:cNvSpPr/>
            <p:nvPr/>
          </p:nvSpPr>
          <p:spPr>
            <a:xfrm>
              <a:off x="3211300" y="4487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68" name="Google Shape;7968;p17"/>
            <p:cNvSpPr/>
            <p:nvPr/>
          </p:nvSpPr>
          <p:spPr>
            <a:xfrm>
              <a:off x="3211300" y="4555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69" name="Google Shape;7969;p17"/>
            <p:cNvSpPr/>
            <p:nvPr/>
          </p:nvSpPr>
          <p:spPr>
            <a:xfrm>
              <a:off x="3211300" y="4453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70" name="Google Shape;7970;p17"/>
            <p:cNvSpPr/>
            <p:nvPr/>
          </p:nvSpPr>
          <p:spPr>
            <a:xfrm>
              <a:off x="3211300" y="4521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71" name="Google Shape;7971;p17"/>
            <p:cNvSpPr/>
            <p:nvPr/>
          </p:nvSpPr>
          <p:spPr>
            <a:xfrm>
              <a:off x="3250325" y="4011475"/>
              <a:ext cx="16050" cy="16025"/>
            </a:xfrm>
            <a:custGeom>
              <a:avLst/>
              <a:gdLst/>
              <a:ahLst/>
              <a:cxnLst/>
              <a:rect l="l" t="t" r="r" b="b"/>
              <a:pathLst>
                <a:path w="642" h="641" extrusionOk="0">
                  <a:moveTo>
                    <a:pt x="320" y="1"/>
                  </a:moveTo>
                  <a:cubicBezTo>
                    <a:pt x="144" y="1"/>
                    <a:pt x="1" y="144"/>
                    <a:pt x="1" y="321"/>
                  </a:cubicBezTo>
                  <a:cubicBezTo>
                    <a:pt x="1" y="498"/>
                    <a:pt x="144" y="641"/>
                    <a:pt x="320" y="641"/>
                  </a:cubicBezTo>
                  <a:cubicBezTo>
                    <a:pt x="498" y="641"/>
                    <a:pt x="641" y="498"/>
                    <a:pt x="641" y="321"/>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72" name="Google Shape;7972;p17"/>
            <p:cNvSpPr/>
            <p:nvPr/>
          </p:nvSpPr>
          <p:spPr>
            <a:xfrm>
              <a:off x="3250325" y="4045500"/>
              <a:ext cx="16050" cy="16025"/>
            </a:xfrm>
            <a:custGeom>
              <a:avLst/>
              <a:gdLst/>
              <a:ahLst/>
              <a:cxnLst/>
              <a:rect l="l" t="t" r="r" b="b"/>
              <a:pathLst>
                <a:path w="642" h="641" extrusionOk="0">
                  <a:moveTo>
                    <a:pt x="320" y="0"/>
                  </a:moveTo>
                  <a:cubicBezTo>
                    <a:pt x="144" y="0"/>
                    <a:pt x="1" y="143"/>
                    <a:pt x="1" y="320"/>
                  </a:cubicBezTo>
                  <a:cubicBezTo>
                    <a:pt x="1" y="497"/>
                    <a:pt x="144" y="641"/>
                    <a:pt x="320" y="641"/>
                  </a:cubicBezTo>
                  <a:cubicBezTo>
                    <a:pt x="498" y="641"/>
                    <a:pt x="641" y="497"/>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73" name="Google Shape;7973;p17"/>
            <p:cNvSpPr/>
            <p:nvPr/>
          </p:nvSpPr>
          <p:spPr>
            <a:xfrm>
              <a:off x="3289350"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74" name="Google Shape;7974;p17"/>
            <p:cNvSpPr/>
            <p:nvPr/>
          </p:nvSpPr>
          <p:spPr>
            <a:xfrm>
              <a:off x="3289350"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75" name="Google Shape;7975;p17"/>
            <p:cNvSpPr/>
            <p:nvPr/>
          </p:nvSpPr>
          <p:spPr>
            <a:xfrm>
              <a:off x="3289350" y="4113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76" name="Google Shape;7976;p17"/>
            <p:cNvSpPr/>
            <p:nvPr/>
          </p:nvSpPr>
          <p:spPr>
            <a:xfrm>
              <a:off x="3289350"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77" name="Google Shape;7977;p17"/>
            <p:cNvSpPr/>
            <p:nvPr/>
          </p:nvSpPr>
          <p:spPr>
            <a:xfrm>
              <a:off x="3211300" y="4419550"/>
              <a:ext cx="16050" cy="16025"/>
            </a:xfrm>
            <a:custGeom>
              <a:avLst/>
              <a:gdLst/>
              <a:ahLst/>
              <a:cxnLst/>
              <a:rect l="l" t="t" r="r" b="b"/>
              <a:pathLst>
                <a:path w="642"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78" name="Google Shape;7978;p17"/>
            <p:cNvSpPr/>
            <p:nvPr/>
          </p:nvSpPr>
          <p:spPr>
            <a:xfrm>
              <a:off x="3250325" y="4351475"/>
              <a:ext cx="16050" cy="16050"/>
            </a:xfrm>
            <a:custGeom>
              <a:avLst/>
              <a:gdLst/>
              <a:ahLst/>
              <a:cxnLst/>
              <a:rect l="l" t="t" r="r" b="b"/>
              <a:pathLst>
                <a:path w="642"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79" name="Google Shape;7979;p17"/>
            <p:cNvSpPr/>
            <p:nvPr/>
          </p:nvSpPr>
          <p:spPr>
            <a:xfrm>
              <a:off x="3289350"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80" name="Google Shape;7980;p17"/>
            <p:cNvSpPr/>
            <p:nvPr/>
          </p:nvSpPr>
          <p:spPr>
            <a:xfrm>
              <a:off x="3289350"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81" name="Google Shape;7981;p17"/>
            <p:cNvSpPr/>
            <p:nvPr/>
          </p:nvSpPr>
          <p:spPr>
            <a:xfrm>
              <a:off x="3289350" y="4079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82" name="Google Shape;7982;p17"/>
            <p:cNvSpPr/>
            <p:nvPr/>
          </p:nvSpPr>
          <p:spPr>
            <a:xfrm>
              <a:off x="3250325" y="4419550"/>
              <a:ext cx="16050" cy="16025"/>
            </a:xfrm>
            <a:custGeom>
              <a:avLst/>
              <a:gdLst/>
              <a:ahLst/>
              <a:cxnLst/>
              <a:rect l="l" t="t" r="r" b="b"/>
              <a:pathLst>
                <a:path w="642"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83" name="Google Shape;7983;p17"/>
            <p:cNvSpPr/>
            <p:nvPr/>
          </p:nvSpPr>
          <p:spPr>
            <a:xfrm>
              <a:off x="3250325" y="4385500"/>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84" name="Google Shape;7984;p17"/>
            <p:cNvSpPr/>
            <p:nvPr/>
          </p:nvSpPr>
          <p:spPr>
            <a:xfrm>
              <a:off x="3250325" y="4453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85" name="Google Shape;7985;p17"/>
            <p:cNvSpPr/>
            <p:nvPr/>
          </p:nvSpPr>
          <p:spPr>
            <a:xfrm>
              <a:off x="3289350" y="4013325"/>
              <a:ext cx="15275" cy="14175"/>
            </a:xfrm>
            <a:custGeom>
              <a:avLst/>
              <a:gdLst/>
              <a:ahLst/>
              <a:cxnLst/>
              <a:rect l="l" t="t" r="r" b="b"/>
              <a:pathLst>
                <a:path w="611" h="567" extrusionOk="0">
                  <a:moveTo>
                    <a:pt x="118" y="0"/>
                  </a:moveTo>
                  <a:cubicBezTo>
                    <a:pt x="47" y="61"/>
                    <a:pt x="1" y="150"/>
                    <a:pt x="1" y="247"/>
                  </a:cubicBezTo>
                  <a:cubicBezTo>
                    <a:pt x="1" y="424"/>
                    <a:pt x="144" y="567"/>
                    <a:pt x="322" y="567"/>
                  </a:cubicBezTo>
                  <a:cubicBezTo>
                    <a:pt x="451" y="567"/>
                    <a:pt x="563" y="490"/>
                    <a:pt x="611" y="379"/>
                  </a:cubicBezTo>
                  <a:cubicBezTo>
                    <a:pt x="448" y="249"/>
                    <a:pt x="285" y="122"/>
                    <a:pt x="118"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86" name="Google Shape;7986;p17"/>
            <p:cNvSpPr/>
            <p:nvPr/>
          </p:nvSpPr>
          <p:spPr>
            <a:xfrm>
              <a:off x="3289350" y="4045500"/>
              <a:ext cx="16050" cy="16025"/>
            </a:xfrm>
            <a:custGeom>
              <a:avLst/>
              <a:gdLst/>
              <a:ahLst/>
              <a:cxnLst/>
              <a:rect l="l" t="t" r="r" b="b"/>
              <a:pathLst>
                <a:path w="642" h="641" extrusionOk="0">
                  <a:moveTo>
                    <a:pt x="322" y="0"/>
                  </a:moveTo>
                  <a:cubicBezTo>
                    <a:pt x="144" y="0"/>
                    <a:pt x="1" y="143"/>
                    <a:pt x="1" y="320"/>
                  </a:cubicBezTo>
                  <a:cubicBezTo>
                    <a:pt x="1" y="497"/>
                    <a:pt x="144" y="641"/>
                    <a:pt x="322" y="641"/>
                  </a:cubicBezTo>
                  <a:cubicBezTo>
                    <a:pt x="498" y="641"/>
                    <a:pt x="641" y="497"/>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87" name="Google Shape;7987;p17"/>
            <p:cNvSpPr/>
            <p:nvPr/>
          </p:nvSpPr>
          <p:spPr>
            <a:xfrm>
              <a:off x="3250325" y="4521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88" name="Google Shape;7988;p17"/>
            <p:cNvSpPr/>
            <p:nvPr/>
          </p:nvSpPr>
          <p:spPr>
            <a:xfrm>
              <a:off x="3250325" y="4487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89" name="Google Shape;7989;p17"/>
            <p:cNvSpPr/>
            <p:nvPr/>
          </p:nvSpPr>
          <p:spPr>
            <a:xfrm>
              <a:off x="2899050" y="4453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90" name="Google Shape;7990;p17"/>
            <p:cNvSpPr/>
            <p:nvPr/>
          </p:nvSpPr>
          <p:spPr>
            <a:xfrm>
              <a:off x="2899050" y="4079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91" name="Google Shape;7991;p17"/>
            <p:cNvSpPr/>
            <p:nvPr/>
          </p:nvSpPr>
          <p:spPr>
            <a:xfrm>
              <a:off x="2862000" y="4047150"/>
              <a:ext cx="14100" cy="14425"/>
            </a:xfrm>
            <a:custGeom>
              <a:avLst/>
              <a:gdLst/>
              <a:ahLst/>
              <a:cxnLst/>
              <a:rect l="l" t="t" r="r" b="b"/>
              <a:pathLst>
                <a:path w="564" h="577" extrusionOk="0">
                  <a:moveTo>
                    <a:pt x="436" y="0"/>
                  </a:moveTo>
                  <a:cubicBezTo>
                    <a:pt x="287" y="151"/>
                    <a:pt x="142" y="303"/>
                    <a:pt x="0" y="462"/>
                  </a:cubicBezTo>
                  <a:cubicBezTo>
                    <a:pt x="57" y="531"/>
                    <a:pt x="143" y="576"/>
                    <a:pt x="243" y="576"/>
                  </a:cubicBezTo>
                  <a:cubicBezTo>
                    <a:pt x="421" y="576"/>
                    <a:pt x="564" y="433"/>
                    <a:pt x="564" y="257"/>
                  </a:cubicBezTo>
                  <a:cubicBezTo>
                    <a:pt x="564" y="151"/>
                    <a:pt x="513" y="58"/>
                    <a:pt x="43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92" name="Google Shape;7992;p17"/>
            <p:cNvSpPr/>
            <p:nvPr/>
          </p:nvSpPr>
          <p:spPr>
            <a:xfrm>
              <a:off x="2899050" y="4045500"/>
              <a:ext cx="16050" cy="16025"/>
            </a:xfrm>
            <a:custGeom>
              <a:avLst/>
              <a:gdLst/>
              <a:ahLst/>
              <a:cxnLst/>
              <a:rect l="l" t="t" r="r" b="b"/>
              <a:pathLst>
                <a:path w="642" h="641" extrusionOk="0">
                  <a:moveTo>
                    <a:pt x="320" y="0"/>
                  </a:moveTo>
                  <a:cubicBezTo>
                    <a:pt x="144" y="0"/>
                    <a:pt x="1" y="143"/>
                    <a:pt x="1" y="320"/>
                  </a:cubicBezTo>
                  <a:cubicBezTo>
                    <a:pt x="1" y="497"/>
                    <a:pt x="144" y="641"/>
                    <a:pt x="320" y="641"/>
                  </a:cubicBezTo>
                  <a:cubicBezTo>
                    <a:pt x="498" y="641"/>
                    <a:pt x="641" y="497"/>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93" name="Google Shape;7993;p17"/>
            <p:cNvSpPr/>
            <p:nvPr/>
          </p:nvSpPr>
          <p:spPr>
            <a:xfrm>
              <a:off x="2899050" y="4147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94" name="Google Shape;7994;p17"/>
            <p:cNvSpPr/>
            <p:nvPr/>
          </p:nvSpPr>
          <p:spPr>
            <a:xfrm>
              <a:off x="2899050" y="4113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95" name="Google Shape;7995;p17"/>
            <p:cNvSpPr/>
            <p:nvPr/>
          </p:nvSpPr>
          <p:spPr>
            <a:xfrm>
              <a:off x="2899050" y="4181525"/>
              <a:ext cx="16050" cy="16025"/>
            </a:xfrm>
            <a:custGeom>
              <a:avLst/>
              <a:gdLst/>
              <a:ahLst/>
              <a:cxnLst/>
              <a:rect l="l" t="t" r="r" b="b"/>
              <a:pathLst>
                <a:path w="642"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96" name="Google Shape;7996;p17"/>
            <p:cNvSpPr/>
            <p:nvPr/>
          </p:nvSpPr>
          <p:spPr>
            <a:xfrm>
              <a:off x="2899050" y="4249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97" name="Google Shape;7997;p17"/>
            <p:cNvSpPr/>
            <p:nvPr/>
          </p:nvSpPr>
          <p:spPr>
            <a:xfrm>
              <a:off x="2899050" y="4215525"/>
              <a:ext cx="16050" cy="16050"/>
            </a:xfrm>
            <a:custGeom>
              <a:avLst/>
              <a:gdLst/>
              <a:ahLst/>
              <a:cxnLst/>
              <a:rect l="l" t="t" r="r" b="b"/>
              <a:pathLst>
                <a:path w="642"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98" name="Google Shape;7998;p17"/>
            <p:cNvSpPr/>
            <p:nvPr/>
          </p:nvSpPr>
          <p:spPr>
            <a:xfrm>
              <a:off x="2860075" y="4385500"/>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99" name="Google Shape;7999;p17"/>
            <p:cNvSpPr/>
            <p:nvPr/>
          </p:nvSpPr>
          <p:spPr>
            <a:xfrm>
              <a:off x="2860075" y="4283525"/>
              <a:ext cx="16025" cy="16025"/>
            </a:xfrm>
            <a:custGeom>
              <a:avLst/>
              <a:gdLst/>
              <a:ahLst/>
              <a:cxnLst/>
              <a:rect l="l" t="t" r="r" b="b"/>
              <a:pathLst>
                <a:path w="641" h="641" extrusionOk="0">
                  <a:moveTo>
                    <a:pt x="320" y="1"/>
                  </a:moveTo>
                  <a:cubicBezTo>
                    <a:pt x="144" y="1"/>
                    <a:pt x="0" y="144"/>
                    <a:pt x="0" y="320"/>
                  </a:cubicBezTo>
                  <a:cubicBezTo>
                    <a:pt x="0" y="496"/>
                    <a:pt x="144" y="641"/>
                    <a:pt x="320" y="641"/>
                  </a:cubicBezTo>
                  <a:cubicBezTo>
                    <a:pt x="498" y="641"/>
                    <a:pt x="641" y="496"/>
                    <a:pt x="641" y="320"/>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00" name="Google Shape;8000;p17"/>
            <p:cNvSpPr/>
            <p:nvPr/>
          </p:nvSpPr>
          <p:spPr>
            <a:xfrm>
              <a:off x="2860075" y="4317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01" name="Google Shape;8001;p17"/>
            <p:cNvSpPr/>
            <p:nvPr/>
          </p:nvSpPr>
          <p:spPr>
            <a:xfrm>
              <a:off x="2860075" y="4249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02" name="Google Shape;8002;p17"/>
            <p:cNvSpPr/>
            <p:nvPr/>
          </p:nvSpPr>
          <p:spPr>
            <a:xfrm>
              <a:off x="2899050" y="4283525"/>
              <a:ext cx="16050" cy="16025"/>
            </a:xfrm>
            <a:custGeom>
              <a:avLst/>
              <a:gdLst/>
              <a:ahLst/>
              <a:cxnLst/>
              <a:rect l="l" t="t" r="r" b="b"/>
              <a:pathLst>
                <a:path w="642"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03" name="Google Shape;8003;p17"/>
            <p:cNvSpPr/>
            <p:nvPr/>
          </p:nvSpPr>
          <p:spPr>
            <a:xfrm>
              <a:off x="2860075" y="4453525"/>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04" name="Google Shape;8004;p17"/>
            <p:cNvSpPr/>
            <p:nvPr/>
          </p:nvSpPr>
          <p:spPr>
            <a:xfrm>
              <a:off x="2860075" y="4419550"/>
              <a:ext cx="16025" cy="16025"/>
            </a:xfrm>
            <a:custGeom>
              <a:avLst/>
              <a:gdLst/>
              <a:ahLst/>
              <a:cxnLst/>
              <a:rect l="l" t="t" r="r" b="b"/>
              <a:pathLst>
                <a:path w="641" h="641" extrusionOk="0">
                  <a:moveTo>
                    <a:pt x="320" y="1"/>
                  </a:moveTo>
                  <a:cubicBezTo>
                    <a:pt x="144" y="1"/>
                    <a:pt x="0" y="144"/>
                    <a:pt x="0" y="320"/>
                  </a:cubicBezTo>
                  <a:cubicBezTo>
                    <a:pt x="0" y="498"/>
                    <a:pt x="144" y="641"/>
                    <a:pt x="320" y="641"/>
                  </a:cubicBezTo>
                  <a:cubicBezTo>
                    <a:pt x="498" y="641"/>
                    <a:pt x="641" y="498"/>
                    <a:pt x="641" y="320"/>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05" name="Google Shape;8005;p17"/>
            <p:cNvSpPr/>
            <p:nvPr/>
          </p:nvSpPr>
          <p:spPr>
            <a:xfrm>
              <a:off x="2860075" y="4351475"/>
              <a:ext cx="16025" cy="16050"/>
            </a:xfrm>
            <a:custGeom>
              <a:avLst/>
              <a:gdLst/>
              <a:ahLst/>
              <a:cxnLst/>
              <a:rect l="l" t="t" r="r" b="b"/>
              <a:pathLst>
                <a:path w="641" h="642" extrusionOk="0">
                  <a:moveTo>
                    <a:pt x="320" y="1"/>
                  </a:moveTo>
                  <a:cubicBezTo>
                    <a:pt x="144" y="1"/>
                    <a:pt x="0" y="145"/>
                    <a:pt x="0" y="322"/>
                  </a:cubicBezTo>
                  <a:cubicBezTo>
                    <a:pt x="0" y="498"/>
                    <a:pt x="144" y="641"/>
                    <a:pt x="320" y="641"/>
                  </a:cubicBezTo>
                  <a:cubicBezTo>
                    <a:pt x="498" y="641"/>
                    <a:pt x="641" y="498"/>
                    <a:pt x="641" y="322"/>
                  </a:cubicBezTo>
                  <a:cubicBezTo>
                    <a:pt x="641" y="147"/>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06" name="Google Shape;8006;p17"/>
            <p:cNvSpPr/>
            <p:nvPr/>
          </p:nvSpPr>
          <p:spPr>
            <a:xfrm>
              <a:off x="2938075" y="4113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07" name="Google Shape;8007;p17"/>
            <p:cNvSpPr/>
            <p:nvPr/>
          </p:nvSpPr>
          <p:spPr>
            <a:xfrm>
              <a:off x="2938075"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08" name="Google Shape;8008;p17"/>
            <p:cNvSpPr/>
            <p:nvPr/>
          </p:nvSpPr>
          <p:spPr>
            <a:xfrm>
              <a:off x="2938075" y="4045500"/>
              <a:ext cx="16050" cy="16025"/>
            </a:xfrm>
            <a:custGeom>
              <a:avLst/>
              <a:gdLst/>
              <a:ahLst/>
              <a:cxnLst/>
              <a:rect l="l" t="t" r="r" b="b"/>
              <a:pathLst>
                <a:path w="642" h="641" extrusionOk="0">
                  <a:moveTo>
                    <a:pt x="322" y="0"/>
                  </a:moveTo>
                  <a:cubicBezTo>
                    <a:pt x="144" y="0"/>
                    <a:pt x="1" y="143"/>
                    <a:pt x="1" y="320"/>
                  </a:cubicBezTo>
                  <a:cubicBezTo>
                    <a:pt x="1" y="497"/>
                    <a:pt x="144" y="641"/>
                    <a:pt x="322" y="641"/>
                  </a:cubicBezTo>
                  <a:cubicBezTo>
                    <a:pt x="498" y="641"/>
                    <a:pt x="641" y="497"/>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09" name="Google Shape;8009;p17"/>
            <p:cNvSpPr/>
            <p:nvPr/>
          </p:nvSpPr>
          <p:spPr>
            <a:xfrm>
              <a:off x="2938075" y="4079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10" name="Google Shape;8010;p17"/>
            <p:cNvSpPr/>
            <p:nvPr/>
          </p:nvSpPr>
          <p:spPr>
            <a:xfrm>
              <a:off x="2938075"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11" name="Google Shape;8011;p17"/>
            <p:cNvSpPr/>
            <p:nvPr/>
          </p:nvSpPr>
          <p:spPr>
            <a:xfrm>
              <a:off x="2938075"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12" name="Google Shape;8012;p17"/>
            <p:cNvSpPr/>
            <p:nvPr/>
          </p:nvSpPr>
          <p:spPr>
            <a:xfrm>
              <a:off x="2938075"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13" name="Google Shape;8013;p17"/>
            <p:cNvSpPr/>
            <p:nvPr/>
          </p:nvSpPr>
          <p:spPr>
            <a:xfrm>
              <a:off x="2899050" y="4351475"/>
              <a:ext cx="16050" cy="16050"/>
            </a:xfrm>
            <a:custGeom>
              <a:avLst/>
              <a:gdLst/>
              <a:ahLst/>
              <a:cxnLst/>
              <a:rect l="l" t="t" r="r" b="b"/>
              <a:pathLst>
                <a:path w="642"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14" name="Google Shape;8014;p17"/>
            <p:cNvSpPr/>
            <p:nvPr/>
          </p:nvSpPr>
          <p:spPr>
            <a:xfrm>
              <a:off x="2899050" y="4419550"/>
              <a:ext cx="16050" cy="16025"/>
            </a:xfrm>
            <a:custGeom>
              <a:avLst/>
              <a:gdLst/>
              <a:ahLst/>
              <a:cxnLst/>
              <a:rect l="l" t="t" r="r" b="b"/>
              <a:pathLst>
                <a:path w="642"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15" name="Google Shape;8015;p17"/>
            <p:cNvSpPr/>
            <p:nvPr/>
          </p:nvSpPr>
          <p:spPr>
            <a:xfrm>
              <a:off x="2899050" y="4385500"/>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16" name="Google Shape;8016;p17"/>
            <p:cNvSpPr/>
            <p:nvPr/>
          </p:nvSpPr>
          <p:spPr>
            <a:xfrm>
              <a:off x="2938075" y="4011475"/>
              <a:ext cx="16050" cy="16025"/>
            </a:xfrm>
            <a:custGeom>
              <a:avLst/>
              <a:gdLst/>
              <a:ahLst/>
              <a:cxnLst/>
              <a:rect l="l" t="t" r="r" b="b"/>
              <a:pathLst>
                <a:path w="642" h="641" extrusionOk="0">
                  <a:moveTo>
                    <a:pt x="322" y="1"/>
                  </a:moveTo>
                  <a:cubicBezTo>
                    <a:pt x="144" y="1"/>
                    <a:pt x="1" y="144"/>
                    <a:pt x="1" y="321"/>
                  </a:cubicBezTo>
                  <a:cubicBezTo>
                    <a:pt x="1" y="498"/>
                    <a:pt x="144" y="641"/>
                    <a:pt x="322" y="641"/>
                  </a:cubicBezTo>
                  <a:cubicBezTo>
                    <a:pt x="498" y="641"/>
                    <a:pt x="641" y="498"/>
                    <a:pt x="641" y="321"/>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17" name="Google Shape;8017;p17"/>
            <p:cNvSpPr/>
            <p:nvPr/>
          </p:nvSpPr>
          <p:spPr>
            <a:xfrm>
              <a:off x="2899050" y="4317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18" name="Google Shape;8018;p17"/>
            <p:cNvSpPr/>
            <p:nvPr/>
          </p:nvSpPr>
          <p:spPr>
            <a:xfrm>
              <a:off x="2899050" y="4487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19" name="Google Shape;8019;p17"/>
            <p:cNvSpPr/>
            <p:nvPr/>
          </p:nvSpPr>
          <p:spPr>
            <a:xfrm>
              <a:off x="2860075" y="4215525"/>
              <a:ext cx="16025" cy="16050"/>
            </a:xfrm>
            <a:custGeom>
              <a:avLst/>
              <a:gdLst/>
              <a:ahLst/>
              <a:cxnLst/>
              <a:rect l="l" t="t" r="r" b="b"/>
              <a:pathLst>
                <a:path w="641" h="642" extrusionOk="0">
                  <a:moveTo>
                    <a:pt x="320" y="1"/>
                  </a:moveTo>
                  <a:cubicBezTo>
                    <a:pt x="144" y="1"/>
                    <a:pt x="0" y="144"/>
                    <a:pt x="0" y="320"/>
                  </a:cubicBezTo>
                  <a:cubicBezTo>
                    <a:pt x="0" y="498"/>
                    <a:pt x="144" y="641"/>
                    <a:pt x="320" y="641"/>
                  </a:cubicBezTo>
                  <a:cubicBezTo>
                    <a:pt x="498" y="641"/>
                    <a:pt x="641" y="498"/>
                    <a:pt x="641" y="320"/>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20" name="Google Shape;8020;p17"/>
            <p:cNvSpPr/>
            <p:nvPr/>
          </p:nvSpPr>
          <p:spPr>
            <a:xfrm>
              <a:off x="2899825" y="4013325"/>
              <a:ext cx="15275" cy="14175"/>
            </a:xfrm>
            <a:custGeom>
              <a:avLst/>
              <a:gdLst/>
              <a:ahLst/>
              <a:cxnLst/>
              <a:rect l="l" t="t" r="r" b="b"/>
              <a:pathLst>
                <a:path w="611" h="567" extrusionOk="0">
                  <a:moveTo>
                    <a:pt x="493" y="0"/>
                  </a:moveTo>
                  <a:cubicBezTo>
                    <a:pt x="325" y="122"/>
                    <a:pt x="161" y="249"/>
                    <a:pt x="0" y="379"/>
                  </a:cubicBezTo>
                  <a:cubicBezTo>
                    <a:pt x="51" y="490"/>
                    <a:pt x="161" y="567"/>
                    <a:pt x="289" y="567"/>
                  </a:cubicBezTo>
                  <a:cubicBezTo>
                    <a:pt x="467" y="567"/>
                    <a:pt x="610" y="424"/>
                    <a:pt x="610" y="247"/>
                  </a:cubicBezTo>
                  <a:cubicBezTo>
                    <a:pt x="610" y="148"/>
                    <a:pt x="564" y="59"/>
                    <a:pt x="493"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21" name="Google Shape;8021;p17"/>
            <p:cNvSpPr/>
            <p:nvPr/>
          </p:nvSpPr>
          <p:spPr>
            <a:xfrm>
              <a:off x="2782725" y="4317500"/>
              <a:ext cx="15300" cy="16050"/>
            </a:xfrm>
            <a:custGeom>
              <a:avLst/>
              <a:gdLst/>
              <a:ahLst/>
              <a:cxnLst/>
              <a:rect l="l" t="t" r="r" b="b"/>
              <a:pathLst>
                <a:path w="612" h="642" extrusionOk="0">
                  <a:moveTo>
                    <a:pt x="292" y="1"/>
                  </a:moveTo>
                  <a:cubicBezTo>
                    <a:pt x="162" y="1"/>
                    <a:pt x="51" y="77"/>
                    <a:pt x="1" y="189"/>
                  </a:cubicBezTo>
                  <a:cubicBezTo>
                    <a:pt x="19" y="307"/>
                    <a:pt x="37" y="423"/>
                    <a:pt x="58" y="537"/>
                  </a:cubicBezTo>
                  <a:cubicBezTo>
                    <a:pt x="114" y="602"/>
                    <a:pt x="197" y="641"/>
                    <a:pt x="292" y="641"/>
                  </a:cubicBezTo>
                  <a:cubicBezTo>
                    <a:pt x="468" y="641"/>
                    <a:pt x="611" y="498"/>
                    <a:pt x="611" y="322"/>
                  </a:cubicBezTo>
                  <a:cubicBezTo>
                    <a:pt x="611" y="144"/>
                    <a:pt x="468" y="1"/>
                    <a:pt x="29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22" name="Google Shape;8022;p17"/>
            <p:cNvSpPr/>
            <p:nvPr/>
          </p:nvSpPr>
          <p:spPr>
            <a:xfrm>
              <a:off x="2899825" y="4521525"/>
              <a:ext cx="15275" cy="14225"/>
            </a:xfrm>
            <a:custGeom>
              <a:avLst/>
              <a:gdLst/>
              <a:ahLst/>
              <a:cxnLst/>
              <a:rect l="l" t="t" r="r" b="b"/>
              <a:pathLst>
                <a:path w="611" h="569" extrusionOk="0">
                  <a:moveTo>
                    <a:pt x="289" y="0"/>
                  </a:moveTo>
                  <a:cubicBezTo>
                    <a:pt x="160" y="0"/>
                    <a:pt x="48" y="79"/>
                    <a:pt x="0" y="189"/>
                  </a:cubicBezTo>
                  <a:cubicBezTo>
                    <a:pt x="161" y="318"/>
                    <a:pt x="325" y="445"/>
                    <a:pt x="493" y="568"/>
                  </a:cubicBezTo>
                  <a:cubicBezTo>
                    <a:pt x="565" y="507"/>
                    <a:pt x="610" y="421"/>
                    <a:pt x="610" y="321"/>
                  </a:cubicBezTo>
                  <a:cubicBezTo>
                    <a:pt x="610" y="144"/>
                    <a:pt x="467" y="0"/>
                    <a:pt x="289"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23" name="Google Shape;8023;p17"/>
            <p:cNvSpPr/>
            <p:nvPr/>
          </p:nvSpPr>
          <p:spPr>
            <a:xfrm>
              <a:off x="2862000" y="4487550"/>
              <a:ext cx="14100" cy="14400"/>
            </a:xfrm>
            <a:custGeom>
              <a:avLst/>
              <a:gdLst/>
              <a:ahLst/>
              <a:cxnLst/>
              <a:rect l="l" t="t" r="r" b="b"/>
              <a:pathLst>
                <a:path w="564" h="576" extrusionOk="0">
                  <a:moveTo>
                    <a:pt x="243" y="0"/>
                  </a:moveTo>
                  <a:cubicBezTo>
                    <a:pt x="145" y="0"/>
                    <a:pt x="59" y="45"/>
                    <a:pt x="0" y="115"/>
                  </a:cubicBezTo>
                  <a:cubicBezTo>
                    <a:pt x="142" y="271"/>
                    <a:pt x="287" y="425"/>
                    <a:pt x="436" y="576"/>
                  </a:cubicBezTo>
                  <a:cubicBezTo>
                    <a:pt x="511" y="516"/>
                    <a:pt x="564" y="424"/>
                    <a:pt x="564" y="320"/>
                  </a:cubicBezTo>
                  <a:cubicBezTo>
                    <a:pt x="564" y="143"/>
                    <a:pt x="421" y="0"/>
                    <a:pt x="243"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24" name="Google Shape;8024;p17"/>
            <p:cNvSpPr/>
            <p:nvPr/>
          </p:nvSpPr>
          <p:spPr>
            <a:xfrm>
              <a:off x="2938075"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25" name="Google Shape;8025;p17"/>
            <p:cNvSpPr/>
            <p:nvPr/>
          </p:nvSpPr>
          <p:spPr>
            <a:xfrm>
              <a:off x="2788500" y="4351475"/>
              <a:ext cx="9525" cy="15550"/>
            </a:xfrm>
            <a:custGeom>
              <a:avLst/>
              <a:gdLst/>
              <a:ahLst/>
              <a:cxnLst/>
              <a:rect l="l" t="t" r="r" b="b"/>
              <a:pathLst>
                <a:path w="381" h="622" extrusionOk="0">
                  <a:moveTo>
                    <a:pt x="61" y="1"/>
                  </a:moveTo>
                  <a:cubicBezTo>
                    <a:pt x="40" y="1"/>
                    <a:pt x="22" y="4"/>
                    <a:pt x="0" y="7"/>
                  </a:cubicBezTo>
                  <a:cubicBezTo>
                    <a:pt x="52" y="215"/>
                    <a:pt x="106" y="420"/>
                    <a:pt x="168" y="622"/>
                  </a:cubicBezTo>
                  <a:cubicBezTo>
                    <a:pt x="293" y="578"/>
                    <a:pt x="380" y="462"/>
                    <a:pt x="380" y="322"/>
                  </a:cubicBezTo>
                  <a:cubicBezTo>
                    <a:pt x="380" y="145"/>
                    <a:pt x="237" y="1"/>
                    <a:pt x="6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26" name="Google Shape;8026;p17"/>
            <p:cNvSpPr/>
            <p:nvPr/>
          </p:nvSpPr>
          <p:spPr>
            <a:xfrm>
              <a:off x="2781975" y="4283525"/>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27" name="Google Shape;8027;p17"/>
            <p:cNvSpPr/>
            <p:nvPr/>
          </p:nvSpPr>
          <p:spPr>
            <a:xfrm>
              <a:off x="2781975"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28" name="Google Shape;8028;p17"/>
            <p:cNvSpPr/>
            <p:nvPr/>
          </p:nvSpPr>
          <p:spPr>
            <a:xfrm>
              <a:off x="3055950" y="4589525"/>
              <a:ext cx="15125" cy="6575"/>
            </a:xfrm>
            <a:custGeom>
              <a:avLst/>
              <a:gdLst/>
              <a:ahLst/>
              <a:cxnLst/>
              <a:rect l="l" t="t" r="r" b="b"/>
              <a:pathLst>
                <a:path w="605" h="263" extrusionOk="0">
                  <a:moveTo>
                    <a:pt x="290" y="0"/>
                  </a:moveTo>
                  <a:cubicBezTo>
                    <a:pt x="160" y="0"/>
                    <a:pt x="49" y="78"/>
                    <a:pt x="1" y="188"/>
                  </a:cubicBezTo>
                  <a:cubicBezTo>
                    <a:pt x="200" y="217"/>
                    <a:pt x="401" y="241"/>
                    <a:pt x="605" y="262"/>
                  </a:cubicBezTo>
                  <a:cubicBezTo>
                    <a:pt x="576" y="113"/>
                    <a:pt x="447" y="0"/>
                    <a:pt x="29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29" name="Google Shape;8029;p17"/>
            <p:cNvSpPr/>
            <p:nvPr/>
          </p:nvSpPr>
          <p:spPr>
            <a:xfrm>
              <a:off x="3094225" y="4589525"/>
              <a:ext cx="16025" cy="8050"/>
            </a:xfrm>
            <a:custGeom>
              <a:avLst/>
              <a:gdLst/>
              <a:ahLst/>
              <a:cxnLst/>
              <a:rect l="l" t="t" r="r" b="b"/>
              <a:pathLst>
                <a:path w="641" h="322" extrusionOk="0">
                  <a:moveTo>
                    <a:pt x="321" y="0"/>
                  </a:moveTo>
                  <a:cubicBezTo>
                    <a:pt x="145" y="0"/>
                    <a:pt x="2" y="142"/>
                    <a:pt x="1" y="317"/>
                  </a:cubicBezTo>
                  <a:cubicBezTo>
                    <a:pt x="106" y="320"/>
                    <a:pt x="213" y="321"/>
                    <a:pt x="321" y="321"/>
                  </a:cubicBezTo>
                  <a:cubicBezTo>
                    <a:pt x="428" y="321"/>
                    <a:pt x="534" y="320"/>
                    <a:pt x="641" y="317"/>
                  </a:cubicBezTo>
                  <a:cubicBezTo>
                    <a:pt x="639" y="142"/>
                    <a:pt x="496"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30" name="Google Shape;8030;p17"/>
            <p:cNvSpPr/>
            <p:nvPr/>
          </p:nvSpPr>
          <p:spPr>
            <a:xfrm>
              <a:off x="3406475" y="4317500"/>
              <a:ext cx="15275" cy="16050"/>
            </a:xfrm>
            <a:custGeom>
              <a:avLst/>
              <a:gdLst/>
              <a:ahLst/>
              <a:cxnLst/>
              <a:rect l="l" t="t" r="r" b="b"/>
              <a:pathLst>
                <a:path w="611" h="642" extrusionOk="0">
                  <a:moveTo>
                    <a:pt x="320" y="1"/>
                  </a:moveTo>
                  <a:cubicBezTo>
                    <a:pt x="143" y="1"/>
                    <a:pt x="0" y="144"/>
                    <a:pt x="0" y="322"/>
                  </a:cubicBezTo>
                  <a:cubicBezTo>
                    <a:pt x="0" y="498"/>
                    <a:pt x="143" y="641"/>
                    <a:pt x="320" y="641"/>
                  </a:cubicBezTo>
                  <a:cubicBezTo>
                    <a:pt x="413" y="641"/>
                    <a:pt x="496" y="602"/>
                    <a:pt x="553" y="537"/>
                  </a:cubicBezTo>
                  <a:cubicBezTo>
                    <a:pt x="574" y="421"/>
                    <a:pt x="594" y="307"/>
                    <a:pt x="611" y="189"/>
                  </a:cubicBezTo>
                  <a:cubicBezTo>
                    <a:pt x="559" y="77"/>
                    <a:pt x="451"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31" name="Google Shape;8031;p17"/>
            <p:cNvSpPr/>
            <p:nvPr/>
          </p:nvSpPr>
          <p:spPr>
            <a:xfrm>
              <a:off x="3328375" y="4487550"/>
              <a:ext cx="14125" cy="14400"/>
            </a:xfrm>
            <a:custGeom>
              <a:avLst/>
              <a:gdLst/>
              <a:ahLst/>
              <a:cxnLst/>
              <a:rect l="l" t="t" r="r" b="b"/>
              <a:pathLst>
                <a:path w="565" h="576" extrusionOk="0">
                  <a:moveTo>
                    <a:pt x="322" y="0"/>
                  </a:moveTo>
                  <a:cubicBezTo>
                    <a:pt x="144" y="0"/>
                    <a:pt x="1" y="143"/>
                    <a:pt x="1" y="320"/>
                  </a:cubicBezTo>
                  <a:cubicBezTo>
                    <a:pt x="1" y="425"/>
                    <a:pt x="52" y="519"/>
                    <a:pt x="129" y="576"/>
                  </a:cubicBezTo>
                  <a:cubicBezTo>
                    <a:pt x="278" y="425"/>
                    <a:pt x="423" y="273"/>
                    <a:pt x="564" y="115"/>
                  </a:cubicBezTo>
                  <a:cubicBezTo>
                    <a:pt x="506" y="45"/>
                    <a:pt x="420"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32" name="Google Shape;8032;p17"/>
            <p:cNvSpPr/>
            <p:nvPr/>
          </p:nvSpPr>
          <p:spPr>
            <a:xfrm>
              <a:off x="3406475" y="4351475"/>
              <a:ext cx="9525" cy="15550"/>
            </a:xfrm>
            <a:custGeom>
              <a:avLst/>
              <a:gdLst/>
              <a:ahLst/>
              <a:cxnLst/>
              <a:rect l="l" t="t" r="r" b="b"/>
              <a:pathLst>
                <a:path w="381" h="622" extrusionOk="0">
                  <a:moveTo>
                    <a:pt x="320" y="1"/>
                  </a:moveTo>
                  <a:cubicBezTo>
                    <a:pt x="143" y="1"/>
                    <a:pt x="0" y="147"/>
                    <a:pt x="0" y="322"/>
                  </a:cubicBezTo>
                  <a:cubicBezTo>
                    <a:pt x="0" y="460"/>
                    <a:pt x="89" y="578"/>
                    <a:pt x="213" y="622"/>
                  </a:cubicBezTo>
                  <a:cubicBezTo>
                    <a:pt x="273" y="418"/>
                    <a:pt x="330" y="212"/>
                    <a:pt x="380" y="7"/>
                  </a:cubicBezTo>
                  <a:cubicBezTo>
                    <a:pt x="362" y="4"/>
                    <a:pt x="341"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33" name="Google Shape;8033;p17"/>
            <p:cNvSpPr/>
            <p:nvPr/>
          </p:nvSpPr>
          <p:spPr>
            <a:xfrm>
              <a:off x="3133400" y="4589525"/>
              <a:ext cx="15125" cy="6525"/>
            </a:xfrm>
            <a:custGeom>
              <a:avLst/>
              <a:gdLst/>
              <a:ahLst/>
              <a:cxnLst/>
              <a:rect l="l" t="t" r="r" b="b"/>
              <a:pathLst>
                <a:path w="605" h="261" extrusionOk="0">
                  <a:moveTo>
                    <a:pt x="316" y="0"/>
                  </a:moveTo>
                  <a:cubicBezTo>
                    <a:pt x="159" y="0"/>
                    <a:pt x="29" y="112"/>
                    <a:pt x="1" y="261"/>
                  </a:cubicBezTo>
                  <a:cubicBezTo>
                    <a:pt x="204" y="241"/>
                    <a:pt x="406" y="217"/>
                    <a:pt x="605" y="187"/>
                  </a:cubicBezTo>
                  <a:cubicBezTo>
                    <a:pt x="555" y="78"/>
                    <a:pt x="444" y="0"/>
                    <a:pt x="31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34" name="Google Shape;8034;p17"/>
            <p:cNvSpPr/>
            <p:nvPr/>
          </p:nvSpPr>
          <p:spPr>
            <a:xfrm>
              <a:off x="2860075" y="4181525"/>
              <a:ext cx="16025" cy="16025"/>
            </a:xfrm>
            <a:custGeom>
              <a:avLst/>
              <a:gdLst/>
              <a:ahLst/>
              <a:cxnLst/>
              <a:rect l="l" t="t" r="r" b="b"/>
              <a:pathLst>
                <a:path w="641" h="641" extrusionOk="0">
                  <a:moveTo>
                    <a:pt x="320" y="0"/>
                  </a:moveTo>
                  <a:cubicBezTo>
                    <a:pt x="144" y="0"/>
                    <a:pt x="0" y="143"/>
                    <a:pt x="0" y="321"/>
                  </a:cubicBezTo>
                  <a:cubicBezTo>
                    <a:pt x="0" y="497"/>
                    <a:pt x="144" y="641"/>
                    <a:pt x="320" y="641"/>
                  </a:cubicBezTo>
                  <a:cubicBezTo>
                    <a:pt x="498" y="641"/>
                    <a:pt x="641" y="497"/>
                    <a:pt x="641" y="321"/>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35" name="Google Shape;8035;p17"/>
            <p:cNvSpPr/>
            <p:nvPr/>
          </p:nvSpPr>
          <p:spPr>
            <a:xfrm>
              <a:off x="3289350" y="4521525"/>
              <a:ext cx="15275" cy="14225"/>
            </a:xfrm>
            <a:custGeom>
              <a:avLst/>
              <a:gdLst/>
              <a:ahLst/>
              <a:cxnLst/>
              <a:rect l="l" t="t" r="r" b="b"/>
              <a:pathLst>
                <a:path w="611" h="569" extrusionOk="0">
                  <a:moveTo>
                    <a:pt x="322" y="0"/>
                  </a:moveTo>
                  <a:cubicBezTo>
                    <a:pt x="144" y="0"/>
                    <a:pt x="1" y="144"/>
                    <a:pt x="1" y="321"/>
                  </a:cubicBezTo>
                  <a:cubicBezTo>
                    <a:pt x="1" y="421"/>
                    <a:pt x="47" y="507"/>
                    <a:pt x="118" y="568"/>
                  </a:cubicBezTo>
                  <a:cubicBezTo>
                    <a:pt x="285" y="445"/>
                    <a:pt x="450" y="318"/>
                    <a:pt x="611" y="189"/>
                  </a:cubicBezTo>
                  <a:cubicBezTo>
                    <a:pt x="563" y="79"/>
                    <a:pt x="451"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36" name="Google Shape;8036;p17"/>
            <p:cNvSpPr/>
            <p:nvPr/>
          </p:nvSpPr>
          <p:spPr>
            <a:xfrm>
              <a:off x="2821050" y="4419550"/>
              <a:ext cx="16025" cy="16025"/>
            </a:xfrm>
            <a:custGeom>
              <a:avLst/>
              <a:gdLst/>
              <a:ahLst/>
              <a:cxnLst/>
              <a:rect l="l" t="t" r="r" b="b"/>
              <a:pathLst>
                <a:path w="641" h="641" extrusionOk="0">
                  <a:moveTo>
                    <a:pt x="320" y="1"/>
                  </a:moveTo>
                  <a:cubicBezTo>
                    <a:pt x="143" y="1"/>
                    <a:pt x="0" y="144"/>
                    <a:pt x="0" y="320"/>
                  </a:cubicBezTo>
                  <a:cubicBezTo>
                    <a:pt x="0" y="498"/>
                    <a:pt x="143" y="641"/>
                    <a:pt x="320" y="641"/>
                  </a:cubicBezTo>
                  <a:cubicBezTo>
                    <a:pt x="496"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37" name="Google Shape;8037;p17"/>
            <p:cNvSpPr/>
            <p:nvPr/>
          </p:nvSpPr>
          <p:spPr>
            <a:xfrm>
              <a:off x="2821050" y="4351475"/>
              <a:ext cx="16025" cy="16050"/>
            </a:xfrm>
            <a:custGeom>
              <a:avLst/>
              <a:gdLst/>
              <a:ahLst/>
              <a:cxnLst/>
              <a:rect l="l" t="t" r="r" b="b"/>
              <a:pathLst>
                <a:path w="641" h="642" extrusionOk="0">
                  <a:moveTo>
                    <a:pt x="320" y="1"/>
                  </a:moveTo>
                  <a:cubicBezTo>
                    <a:pt x="143" y="1"/>
                    <a:pt x="0" y="145"/>
                    <a:pt x="0" y="322"/>
                  </a:cubicBezTo>
                  <a:cubicBezTo>
                    <a:pt x="0" y="498"/>
                    <a:pt x="143" y="641"/>
                    <a:pt x="320" y="641"/>
                  </a:cubicBezTo>
                  <a:cubicBezTo>
                    <a:pt x="496"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38" name="Google Shape;8038;p17"/>
            <p:cNvSpPr/>
            <p:nvPr/>
          </p:nvSpPr>
          <p:spPr>
            <a:xfrm>
              <a:off x="2821050" y="4385500"/>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39" name="Google Shape;8039;p17"/>
            <p:cNvSpPr/>
            <p:nvPr/>
          </p:nvSpPr>
          <p:spPr>
            <a:xfrm>
              <a:off x="2860075" y="4113525"/>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40" name="Google Shape;8040;p17"/>
            <p:cNvSpPr/>
            <p:nvPr/>
          </p:nvSpPr>
          <p:spPr>
            <a:xfrm>
              <a:off x="2860075" y="4079550"/>
              <a:ext cx="16025" cy="16025"/>
            </a:xfrm>
            <a:custGeom>
              <a:avLst/>
              <a:gdLst/>
              <a:ahLst/>
              <a:cxnLst/>
              <a:rect l="l" t="t" r="r" b="b"/>
              <a:pathLst>
                <a:path w="641" h="641" extrusionOk="0">
                  <a:moveTo>
                    <a:pt x="320" y="0"/>
                  </a:moveTo>
                  <a:cubicBezTo>
                    <a:pt x="144" y="0"/>
                    <a:pt x="0" y="143"/>
                    <a:pt x="0" y="320"/>
                  </a:cubicBezTo>
                  <a:cubicBezTo>
                    <a:pt x="0" y="498"/>
                    <a:pt x="144" y="641"/>
                    <a:pt x="320" y="641"/>
                  </a:cubicBezTo>
                  <a:cubicBezTo>
                    <a:pt x="498" y="641"/>
                    <a:pt x="641" y="498"/>
                    <a:pt x="641" y="320"/>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41" name="Google Shape;8041;p17"/>
            <p:cNvSpPr/>
            <p:nvPr/>
          </p:nvSpPr>
          <p:spPr>
            <a:xfrm>
              <a:off x="2860075" y="4147550"/>
              <a:ext cx="16025" cy="16025"/>
            </a:xfrm>
            <a:custGeom>
              <a:avLst/>
              <a:gdLst/>
              <a:ahLst/>
              <a:cxnLst/>
              <a:rect l="l" t="t" r="r" b="b"/>
              <a:pathLst>
                <a:path w="641" h="641" extrusionOk="0">
                  <a:moveTo>
                    <a:pt x="320" y="0"/>
                  </a:moveTo>
                  <a:cubicBezTo>
                    <a:pt x="144" y="0"/>
                    <a:pt x="0" y="143"/>
                    <a:pt x="0" y="319"/>
                  </a:cubicBezTo>
                  <a:cubicBezTo>
                    <a:pt x="0" y="497"/>
                    <a:pt x="144" y="640"/>
                    <a:pt x="320" y="640"/>
                  </a:cubicBezTo>
                  <a:cubicBezTo>
                    <a:pt x="498" y="640"/>
                    <a:pt x="641" y="497"/>
                    <a:pt x="641" y="319"/>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42" name="Google Shape;8042;p17"/>
            <p:cNvSpPr/>
            <p:nvPr/>
          </p:nvSpPr>
          <p:spPr>
            <a:xfrm>
              <a:off x="2821050" y="4317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43" name="Google Shape;8043;p17"/>
            <p:cNvSpPr/>
            <p:nvPr/>
          </p:nvSpPr>
          <p:spPr>
            <a:xfrm>
              <a:off x="2821050" y="4181525"/>
              <a:ext cx="16025" cy="16025"/>
            </a:xfrm>
            <a:custGeom>
              <a:avLst/>
              <a:gdLst/>
              <a:ahLst/>
              <a:cxnLst/>
              <a:rect l="l" t="t" r="r" b="b"/>
              <a:pathLst>
                <a:path w="641" h="641" extrusionOk="0">
                  <a:moveTo>
                    <a:pt x="320" y="0"/>
                  </a:moveTo>
                  <a:cubicBezTo>
                    <a:pt x="143" y="0"/>
                    <a:pt x="0" y="143"/>
                    <a:pt x="0" y="321"/>
                  </a:cubicBezTo>
                  <a:cubicBezTo>
                    <a:pt x="0" y="497"/>
                    <a:pt x="143" y="641"/>
                    <a:pt x="320" y="641"/>
                  </a:cubicBezTo>
                  <a:cubicBezTo>
                    <a:pt x="496"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44" name="Google Shape;8044;p17"/>
            <p:cNvSpPr/>
            <p:nvPr/>
          </p:nvSpPr>
          <p:spPr>
            <a:xfrm>
              <a:off x="2821050" y="4113525"/>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45" name="Google Shape;8045;p17"/>
            <p:cNvSpPr/>
            <p:nvPr/>
          </p:nvSpPr>
          <p:spPr>
            <a:xfrm>
              <a:off x="2821050" y="4147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6"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46" name="Google Shape;8046;p17"/>
            <p:cNvSpPr/>
            <p:nvPr/>
          </p:nvSpPr>
          <p:spPr>
            <a:xfrm>
              <a:off x="2788500" y="4182050"/>
              <a:ext cx="9525" cy="15500"/>
            </a:xfrm>
            <a:custGeom>
              <a:avLst/>
              <a:gdLst/>
              <a:ahLst/>
              <a:cxnLst/>
              <a:rect l="l" t="t" r="r" b="b"/>
              <a:pathLst>
                <a:path w="381" h="620" extrusionOk="0">
                  <a:moveTo>
                    <a:pt x="168" y="0"/>
                  </a:moveTo>
                  <a:cubicBezTo>
                    <a:pt x="107" y="204"/>
                    <a:pt x="52" y="407"/>
                    <a:pt x="0" y="614"/>
                  </a:cubicBezTo>
                  <a:cubicBezTo>
                    <a:pt x="19" y="618"/>
                    <a:pt x="40" y="620"/>
                    <a:pt x="61" y="620"/>
                  </a:cubicBezTo>
                  <a:cubicBezTo>
                    <a:pt x="237" y="620"/>
                    <a:pt x="380" y="476"/>
                    <a:pt x="380" y="300"/>
                  </a:cubicBezTo>
                  <a:cubicBezTo>
                    <a:pt x="380" y="160"/>
                    <a:pt x="293" y="44"/>
                    <a:pt x="168"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47" name="Google Shape;8047;p17"/>
            <p:cNvSpPr/>
            <p:nvPr/>
          </p:nvSpPr>
          <p:spPr>
            <a:xfrm>
              <a:off x="2821050"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6"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48" name="Google Shape;8048;p17"/>
            <p:cNvSpPr/>
            <p:nvPr/>
          </p:nvSpPr>
          <p:spPr>
            <a:xfrm>
              <a:off x="2782725" y="4215525"/>
              <a:ext cx="15300" cy="16050"/>
            </a:xfrm>
            <a:custGeom>
              <a:avLst/>
              <a:gdLst/>
              <a:ahLst/>
              <a:cxnLst/>
              <a:rect l="l" t="t" r="r" b="b"/>
              <a:pathLst>
                <a:path w="612" h="642" extrusionOk="0">
                  <a:moveTo>
                    <a:pt x="292" y="1"/>
                  </a:moveTo>
                  <a:cubicBezTo>
                    <a:pt x="200" y="1"/>
                    <a:pt x="117" y="40"/>
                    <a:pt x="58" y="103"/>
                  </a:cubicBezTo>
                  <a:cubicBezTo>
                    <a:pt x="37" y="221"/>
                    <a:pt x="19" y="335"/>
                    <a:pt x="1" y="453"/>
                  </a:cubicBezTo>
                  <a:cubicBezTo>
                    <a:pt x="51" y="563"/>
                    <a:pt x="162" y="641"/>
                    <a:pt x="292" y="641"/>
                  </a:cubicBezTo>
                  <a:cubicBezTo>
                    <a:pt x="468" y="641"/>
                    <a:pt x="611" y="498"/>
                    <a:pt x="611" y="320"/>
                  </a:cubicBezTo>
                  <a:cubicBezTo>
                    <a:pt x="611" y="144"/>
                    <a:pt x="468" y="1"/>
                    <a:pt x="29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49" name="Google Shape;8049;p17"/>
            <p:cNvSpPr/>
            <p:nvPr/>
          </p:nvSpPr>
          <p:spPr>
            <a:xfrm>
              <a:off x="2821050"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50" name="Google Shape;8050;p17"/>
            <p:cNvSpPr/>
            <p:nvPr/>
          </p:nvSpPr>
          <p:spPr>
            <a:xfrm>
              <a:off x="2821050" y="4215525"/>
              <a:ext cx="16025" cy="16050"/>
            </a:xfrm>
            <a:custGeom>
              <a:avLst/>
              <a:gdLst/>
              <a:ahLst/>
              <a:cxnLst/>
              <a:rect l="l" t="t" r="r" b="b"/>
              <a:pathLst>
                <a:path w="641" h="642" extrusionOk="0">
                  <a:moveTo>
                    <a:pt x="320" y="1"/>
                  </a:moveTo>
                  <a:cubicBezTo>
                    <a:pt x="143" y="1"/>
                    <a:pt x="0" y="144"/>
                    <a:pt x="0" y="320"/>
                  </a:cubicBezTo>
                  <a:cubicBezTo>
                    <a:pt x="0" y="498"/>
                    <a:pt x="143" y="641"/>
                    <a:pt x="320" y="641"/>
                  </a:cubicBezTo>
                  <a:cubicBezTo>
                    <a:pt x="496"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51" name="Google Shape;8051;p17"/>
            <p:cNvSpPr/>
            <p:nvPr/>
          </p:nvSpPr>
          <p:spPr>
            <a:xfrm>
              <a:off x="3016175" y="4011475"/>
              <a:ext cx="16025" cy="16025"/>
            </a:xfrm>
            <a:custGeom>
              <a:avLst/>
              <a:gdLst/>
              <a:ahLst/>
              <a:cxnLst/>
              <a:rect l="l" t="t" r="r" b="b"/>
              <a:pathLst>
                <a:path w="641" h="641" extrusionOk="0">
                  <a:moveTo>
                    <a:pt x="320" y="1"/>
                  </a:moveTo>
                  <a:cubicBezTo>
                    <a:pt x="144" y="1"/>
                    <a:pt x="0" y="144"/>
                    <a:pt x="0" y="321"/>
                  </a:cubicBezTo>
                  <a:cubicBezTo>
                    <a:pt x="0" y="498"/>
                    <a:pt x="144" y="641"/>
                    <a:pt x="320" y="641"/>
                  </a:cubicBezTo>
                  <a:cubicBezTo>
                    <a:pt x="498" y="641"/>
                    <a:pt x="641" y="498"/>
                    <a:pt x="641" y="321"/>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52" name="Google Shape;8052;p17"/>
            <p:cNvSpPr/>
            <p:nvPr/>
          </p:nvSpPr>
          <p:spPr>
            <a:xfrm>
              <a:off x="3055950" y="3953025"/>
              <a:ext cx="15125" cy="6500"/>
            </a:xfrm>
            <a:custGeom>
              <a:avLst/>
              <a:gdLst/>
              <a:ahLst/>
              <a:cxnLst/>
              <a:rect l="l" t="t" r="r" b="b"/>
              <a:pathLst>
                <a:path w="605" h="260" extrusionOk="0">
                  <a:moveTo>
                    <a:pt x="605" y="0"/>
                  </a:moveTo>
                  <a:lnTo>
                    <a:pt x="605" y="0"/>
                  </a:lnTo>
                  <a:cubicBezTo>
                    <a:pt x="401" y="18"/>
                    <a:pt x="200" y="44"/>
                    <a:pt x="1" y="74"/>
                  </a:cubicBezTo>
                  <a:cubicBezTo>
                    <a:pt x="49" y="182"/>
                    <a:pt x="160" y="259"/>
                    <a:pt x="290" y="259"/>
                  </a:cubicBezTo>
                  <a:cubicBezTo>
                    <a:pt x="447" y="259"/>
                    <a:pt x="576" y="149"/>
                    <a:pt x="605"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53" name="Google Shape;8053;p17"/>
            <p:cNvSpPr/>
            <p:nvPr/>
          </p:nvSpPr>
          <p:spPr>
            <a:xfrm>
              <a:off x="3054925" y="3977350"/>
              <a:ext cx="16300" cy="16000"/>
            </a:xfrm>
            <a:custGeom>
              <a:avLst/>
              <a:gdLst/>
              <a:ahLst/>
              <a:cxnLst/>
              <a:rect l="l" t="t" r="r" b="b"/>
              <a:pathLst>
                <a:path w="652" h="640" extrusionOk="0">
                  <a:moveTo>
                    <a:pt x="327" y="0"/>
                  </a:moveTo>
                  <a:cubicBezTo>
                    <a:pt x="323" y="0"/>
                    <a:pt x="320" y="0"/>
                    <a:pt x="316" y="0"/>
                  </a:cubicBezTo>
                  <a:cubicBezTo>
                    <a:pt x="138" y="5"/>
                    <a:pt x="1" y="154"/>
                    <a:pt x="5" y="330"/>
                  </a:cubicBezTo>
                  <a:cubicBezTo>
                    <a:pt x="11" y="503"/>
                    <a:pt x="154" y="639"/>
                    <a:pt x="326" y="639"/>
                  </a:cubicBezTo>
                  <a:cubicBezTo>
                    <a:pt x="330" y="639"/>
                    <a:pt x="333" y="639"/>
                    <a:pt x="337" y="639"/>
                  </a:cubicBezTo>
                  <a:cubicBezTo>
                    <a:pt x="513" y="633"/>
                    <a:pt x="652" y="486"/>
                    <a:pt x="646" y="309"/>
                  </a:cubicBezTo>
                  <a:cubicBezTo>
                    <a:pt x="640" y="137"/>
                    <a:pt x="498" y="0"/>
                    <a:pt x="327"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54" name="Google Shape;8054;p17"/>
            <p:cNvSpPr/>
            <p:nvPr/>
          </p:nvSpPr>
          <p:spPr>
            <a:xfrm>
              <a:off x="3016175" y="4521525"/>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55" name="Google Shape;8055;p17"/>
            <p:cNvSpPr/>
            <p:nvPr/>
          </p:nvSpPr>
          <p:spPr>
            <a:xfrm>
              <a:off x="3054925" y="4113375"/>
              <a:ext cx="16300" cy="16000"/>
            </a:xfrm>
            <a:custGeom>
              <a:avLst/>
              <a:gdLst/>
              <a:ahLst/>
              <a:cxnLst/>
              <a:rect l="l" t="t" r="r" b="b"/>
              <a:pathLst>
                <a:path w="652" h="640" extrusionOk="0">
                  <a:moveTo>
                    <a:pt x="327" y="0"/>
                  </a:moveTo>
                  <a:cubicBezTo>
                    <a:pt x="323" y="0"/>
                    <a:pt x="320" y="0"/>
                    <a:pt x="316" y="0"/>
                  </a:cubicBezTo>
                  <a:cubicBezTo>
                    <a:pt x="138" y="6"/>
                    <a:pt x="1" y="154"/>
                    <a:pt x="5" y="330"/>
                  </a:cubicBezTo>
                  <a:cubicBezTo>
                    <a:pt x="11" y="503"/>
                    <a:pt x="154" y="639"/>
                    <a:pt x="326" y="639"/>
                  </a:cubicBezTo>
                  <a:cubicBezTo>
                    <a:pt x="330" y="639"/>
                    <a:pt x="333" y="639"/>
                    <a:pt x="337" y="639"/>
                  </a:cubicBezTo>
                  <a:cubicBezTo>
                    <a:pt x="513" y="633"/>
                    <a:pt x="652" y="486"/>
                    <a:pt x="646" y="309"/>
                  </a:cubicBezTo>
                  <a:cubicBezTo>
                    <a:pt x="640" y="137"/>
                    <a:pt x="498" y="0"/>
                    <a:pt x="327"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56" name="Google Shape;8056;p17"/>
            <p:cNvSpPr/>
            <p:nvPr/>
          </p:nvSpPr>
          <p:spPr>
            <a:xfrm>
              <a:off x="3054925" y="4079350"/>
              <a:ext cx="16300" cy="16050"/>
            </a:xfrm>
            <a:custGeom>
              <a:avLst/>
              <a:gdLst/>
              <a:ahLst/>
              <a:cxnLst/>
              <a:rect l="l" t="t" r="r" b="b"/>
              <a:pathLst>
                <a:path w="652" h="642" extrusionOk="0">
                  <a:moveTo>
                    <a:pt x="327" y="1"/>
                  </a:moveTo>
                  <a:cubicBezTo>
                    <a:pt x="323" y="1"/>
                    <a:pt x="320" y="1"/>
                    <a:pt x="316" y="1"/>
                  </a:cubicBezTo>
                  <a:cubicBezTo>
                    <a:pt x="138" y="7"/>
                    <a:pt x="1" y="154"/>
                    <a:pt x="5" y="332"/>
                  </a:cubicBezTo>
                  <a:cubicBezTo>
                    <a:pt x="11" y="505"/>
                    <a:pt x="154" y="641"/>
                    <a:pt x="326" y="641"/>
                  </a:cubicBezTo>
                  <a:cubicBezTo>
                    <a:pt x="330" y="641"/>
                    <a:pt x="333" y="641"/>
                    <a:pt x="337" y="641"/>
                  </a:cubicBezTo>
                  <a:cubicBezTo>
                    <a:pt x="513" y="635"/>
                    <a:pt x="652" y="487"/>
                    <a:pt x="646" y="311"/>
                  </a:cubicBezTo>
                  <a:cubicBezTo>
                    <a:pt x="640" y="137"/>
                    <a:pt x="498" y="1"/>
                    <a:pt x="327"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57" name="Google Shape;8057;p17"/>
            <p:cNvSpPr/>
            <p:nvPr/>
          </p:nvSpPr>
          <p:spPr>
            <a:xfrm>
              <a:off x="3054900" y="4011325"/>
              <a:ext cx="16325" cy="16050"/>
            </a:xfrm>
            <a:custGeom>
              <a:avLst/>
              <a:gdLst/>
              <a:ahLst/>
              <a:cxnLst/>
              <a:rect l="l" t="t" r="r" b="b"/>
              <a:pathLst>
                <a:path w="653" h="642" extrusionOk="0">
                  <a:moveTo>
                    <a:pt x="328" y="0"/>
                  </a:moveTo>
                  <a:cubicBezTo>
                    <a:pt x="324" y="0"/>
                    <a:pt x="321" y="0"/>
                    <a:pt x="317" y="1"/>
                  </a:cubicBezTo>
                  <a:cubicBezTo>
                    <a:pt x="139" y="7"/>
                    <a:pt x="0" y="154"/>
                    <a:pt x="6" y="331"/>
                  </a:cubicBezTo>
                  <a:cubicBezTo>
                    <a:pt x="12" y="505"/>
                    <a:pt x="155" y="641"/>
                    <a:pt x="327" y="641"/>
                  </a:cubicBezTo>
                  <a:cubicBezTo>
                    <a:pt x="331" y="641"/>
                    <a:pt x="334" y="641"/>
                    <a:pt x="338" y="641"/>
                  </a:cubicBezTo>
                  <a:cubicBezTo>
                    <a:pt x="514" y="635"/>
                    <a:pt x="653" y="487"/>
                    <a:pt x="647" y="309"/>
                  </a:cubicBezTo>
                  <a:cubicBezTo>
                    <a:pt x="641" y="137"/>
                    <a:pt x="499" y="0"/>
                    <a:pt x="328"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58" name="Google Shape;8058;p17"/>
            <p:cNvSpPr/>
            <p:nvPr/>
          </p:nvSpPr>
          <p:spPr>
            <a:xfrm>
              <a:off x="2938075"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59" name="Google Shape;8059;p17"/>
            <p:cNvSpPr/>
            <p:nvPr/>
          </p:nvSpPr>
          <p:spPr>
            <a:xfrm>
              <a:off x="3054925" y="4045375"/>
              <a:ext cx="16300" cy="16000"/>
            </a:xfrm>
            <a:custGeom>
              <a:avLst/>
              <a:gdLst/>
              <a:ahLst/>
              <a:cxnLst/>
              <a:rect l="l" t="t" r="r" b="b"/>
              <a:pathLst>
                <a:path w="652" h="640" extrusionOk="0">
                  <a:moveTo>
                    <a:pt x="327" y="0"/>
                  </a:moveTo>
                  <a:cubicBezTo>
                    <a:pt x="323" y="0"/>
                    <a:pt x="320" y="1"/>
                    <a:pt x="316" y="1"/>
                  </a:cubicBezTo>
                  <a:cubicBezTo>
                    <a:pt x="138" y="7"/>
                    <a:pt x="1" y="154"/>
                    <a:pt x="5" y="331"/>
                  </a:cubicBezTo>
                  <a:cubicBezTo>
                    <a:pt x="11" y="503"/>
                    <a:pt x="154" y="640"/>
                    <a:pt x="326" y="640"/>
                  </a:cubicBezTo>
                  <a:cubicBezTo>
                    <a:pt x="330" y="640"/>
                    <a:pt x="333" y="640"/>
                    <a:pt x="337" y="640"/>
                  </a:cubicBezTo>
                  <a:cubicBezTo>
                    <a:pt x="513" y="635"/>
                    <a:pt x="652" y="486"/>
                    <a:pt x="646" y="310"/>
                  </a:cubicBezTo>
                  <a:cubicBezTo>
                    <a:pt x="640" y="137"/>
                    <a:pt x="498" y="0"/>
                    <a:pt x="327"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60" name="Google Shape;8060;p17"/>
            <p:cNvSpPr/>
            <p:nvPr/>
          </p:nvSpPr>
          <p:spPr>
            <a:xfrm>
              <a:off x="3016175" y="4215525"/>
              <a:ext cx="16025" cy="16050"/>
            </a:xfrm>
            <a:custGeom>
              <a:avLst/>
              <a:gdLst/>
              <a:ahLst/>
              <a:cxnLst/>
              <a:rect l="l" t="t" r="r" b="b"/>
              <a:pathLst>
                <a:path w="641" h="642" extrusionOk="0">
                  <a:moveTo>
                    <a:pt x="320" y="1"/>
                  </a:moveTo>
                  <a:cubicBezTo>
                    <a:pt x="144" y="1"/>
                    <a:pt x="0" y="144"/>
                    <a:pt x="0" y="320"/>
                  </a:cubicBezTo>
                  <a:cubicBezTo>
                    <a:pt x="0"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61" name="Google Shape;8061;p17"/>
            <p:cNvSpPr/>
            <p:nvPr/>
          </p:nvSpPr>
          <p:spPr>
            <a:xfrm>
              <a:off x="3016175" y="4317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62" name="Google Shape;8062;p17"/>
            <p:cNvSpPr/>
            <p:nvPr/>
          </p:nvSpPr>
          <p:spPr>
            <a:xfrm>
              <a:off x="3016175" y="4283525"/>
              <a:ext cx="16025" cy="16025"/>
            </a:xfrm>
            <a:custGeom>
              <a:avLst/>
              <a:gdLst/>
              <a:ahLst/>
              <a:cxnLst/>
              <a:rect l="l" t="t" r="r" b="b"/>
              <a:pathLst>
                <a:path w="641" h="641" extrusionOk="0">
                  <a:moveTo>
                    <a:pt x="320" y="1"/>
                  </a:moveTo>
                  <a:cubicBezTo>
                    <a:pt x="144" y="1"/>
                    <a:pt x="0" y="144"/>
                    <a:pt x="0" y="320"/>
                  </a:cubicBezTo>
                  <a:cubicBezTo>
                    <a:pt x="0"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63" name="Google Shape;8063;p17"/>
            <p:cNvSpPr/>
            <p:nvPr/>
          </p:nvSpPr>
          <p:spPr>
            <a:xfrm>
              <a:off x="3016175" y="4249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64" name="Google Shape;8064;p17"/>
            <p:cNvSpPr/>
            <p:nvPr/>
          </p:nvSpPr>
          <p:spPr>
            <a:xfrm>
              <a:off x="3016175" y="4351475"/>
              <a:ext cx="16025" cy="16050"/>
            </a:xfrm>
            <a:custGeom>
              <a:avLst/>
              <a:gdLst/>
              <a:ahLst/>
              <a:cxnLst/>
              <a:rect l="l" t="t" r="r" b="b"/>
              <a:pathLst>
                <a:path w="641" h="642" extrusionOk="0">
                  <a:moveTo>
                    <a:pt x="320" y="1"/>
                  </a:moveTo>
                  <a:cubicBezTo>
                    <a:pt x="144" y="1"/>
                    <a:pt x="0" y="145"/>
                    <a:pt x="0" y="322"/>
                  </a:cubicBezTo>
                  <a:cubicBezTo>
                    <a:pt x="0"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65" name="Google Shape;8065;p17"/>
            <p:cNvSpPr/>
            <p:nvPr/>
          </p:nvSpPr>
          <p:spPr>
            <a:xfrm>
              <a:off x="3016175" y="4419550"/>
              <a:ext cx="16025" cy="16025"/>
            </a:xfrm>
            <a:custGeom>
              <a:avLst/>
              <a:gdLst/>
              <a:ahLst/>
              <a:cxnLst/>
              <a:rect l="l" t="t" r="r" b="b"/>
              <a:pathLst>
                <a:path w="641" h="641" extrusionOk="0">
                  <a:moveTo>
                    <a:pt x="320" y="1"/>
                  </a:moveTo>
                  <a:cubicBezTo>
                    <a:pt x="144" y="1"/>
                    <a:pt x="0" y="144"/>
                    <a:pt x="0" y="320"/>
                  </a:cubicBezTo>
                  <a:cubicBezTo>
                    <a:pt x="0"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66" name="Google Shape;8066;p17"/>
            <p:cNvSpPr/>
            <p:nvPr/>
          </p:nvSpPr>
          <p:spPr>
            <a:xfrm>
              <a:off x="3016175" y="4385500"/>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67" name="Google Shape;8067;p17"/>
            <p:cNvSpPr/>
            <p:nvPr/>
          </p:nvSpPr>
          <p:spPr>
            <a:xfrm>
              <a:off x="3016175" y="4453525"/>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68" name="Google Shape;8068;p17"/>
            <p:cNvSpPr/>
            <p:nvPr/>
          </p:nvSpPr>
          <p:spPr>
            <a:xfrm>
              <a:off x="3016175" y="4555550"/>
              <a:ext cx="16025" cy="16025"/>
            </a:xfrm>
            <a:custGeom>
              <a:avLst/>
              <a:gdLst/>
              <a:ahLst/>
              <a:cxnLst/>
              <a:rect l="l" t="t" r="r" b="b"/>
              <a:pathLst>
                <a:path w="641" h="641" extrusionOk="0">
                  <a:moveTo>
                    <a:pt x="320" y="0"/>
                  </a:moveTo>
                  <a:cubicBezTo>
                    <a:pt x="144" y="0"/>
                    <a:pt x="0" y="143"/>
                    <a:pt x="0" y="319"/>
                  </a:cubicBezTo>
                  <a:cubicBezTo>
                    <a:pt x="0"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69" name="Google Shape;8069;p17"/>
            <p:cNvSpPr/>
            <p:nvPr/>
          </p:nvSpPr>
          <p:spPr>
            <a:xfrm>
              <a:off x="3055200" y="4487550"/>
              <a:ext cx="16025" cy="16025"/>
            </a:xfrm>
            <a:custGeom>
              <a:avLst/>
              <a:gdLst/>
              <a:ahLst/>
              <a:cxnLst/>
              <a:rect l="l" t="t" r="r" b="b"/>
              <a:pathLst>
                <a:path w="641"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70" name="Google Shape;8070;p17"/>
            <p:cNvSpPr/>
            <p:nvPr/>
          </p:nvSpPr>
          <p:spPr>
            <a:xfrm>
              <a:off x="3055200" y="4419550"/>
              <a:ext cx="16025" cy="16025"/>
            </a:xfrm>
            <a:custGeom>
              <a:avLst/>
              <a:gdLst/>
              <a:ahLst/>
              <a:cxnLst/>
              <a:rect l="l" t="t" r="r" b="b"/>
              <a:pathLst>
                <a:path w="641"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71" name="Google Shape;8071;p17"/>
            <p:cNvSpPr/>
            <p:nvPr/>
          </p:nvSpPr>
          <p:spPr>
            <a:xfrm>
              <a:off x="3055200" y="4555550"/>
              <a:ext cx="16025" cy="16025"/>
            </a:xfrm>
            <a:custGeom>
              <a:avLst/>
              <a:gdLst/>
              <a:ahLst/>
              <a:cxnLst/>
              <a:rect l="l" t="t" r="r" b="b"/>
              <a:pathLst>
                <a:path w="641"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72" name="Google Shape;8072;p17"/>
            <p:cNvSpPr/>
            <p:nvPr/>
          </p:nvSpPr>
          <p:spPr>
            <a:xfrm>
              <a:off x="3055200" y="4147550"/>
              <a:ext cx="16025" cy="16025"/>
            </a:xfrm>
            <a:custGeom>
              <a:avLst/>
              <a:gdLst/>
              <a:ahLst/>
              <a:cxnLst/>
              <a:rect l="l" t="t" r="r" b="b"/>
              <a:pathLst>
                <a:path w="641"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73" name="Google Shape;8073;p17"/>
            <p:cNvSpPr/>
            <p:nvPr/>
          </p:nvSpPr>
          <p:spPr>
            <a:xfrm>
              <a:off x="3094125" y="3977450"/>
              <a:ext cx="16175" cy="16050"/>
            </a:xfrm>
            <a:custGeom>
              <a:avLst/>
              <a:gdLst/>
              <a:ahLst/>
              <a:cxnLst/>
              <a:rect l="l" t="t" r="r" b="b"/>
              <a:pathLst>
                <a:path w="647" h="642" extrusionOk="0">
                  <a:moveTo>
                    <a:pt x="324" y="1"/>
                  </a:moveTo>
                  <a:cubicBezTo>
                    <a:pt x="322" y="1"/>
                    <a:pt x="320" y="1"/>
                    <a:pt x="318" y="1"/>
                  </a:cubicBezTo>
                  <a:cubicBezTo>
                    <a:pt x="140" y="4"/>
                    <a:pt x="0" y="150"/>
                    <a:pt x="3" y="326"/>
                  </a:cubicBezTo>
                  <a:cubicBezTo>
                    <a:pt x="8" y="502"/>
                    <a:pt x="151" y="641"/>
                    <a:pt x="324" y="641"/>
                  </a:cubicBezTo>
                  <a:cubicBezTo>
                    <a:pt x="326" y="641"/>
                    <a:pt x="328" y="641"/>
                    <a:pt x="330" y="641"/>
                  </a:cubicBezTo>
                  <a:cubicBezTo>
                    <a:pt x="506" y="637"/>
                    <a:pt x="646" y="491"/>
                    <a:pt x="643" y="314"/>
                  </a:cubicBezTo>
                  <a:cubicBezTo>
                    <a:pt x="640" y="140"/>
                    <a:pt x="497" y="1"/>
                    <a:pt x="324"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74" name="Google Shape;8074;p17"/>
            <p:cNvSpPr/>
            <p:nvPr/>
          </p:nvSpPr>
          <p:spPr>
            <a:xfrm>
              <a:off x="3094225" y="3951500"/>
              <a:ext cx="16025" cy="8025"/>
            </a:xfrm>
            <a:custGeom>
              <a:avLst/>
              <a:gdLst/>
              <a:ahLst/>
              <a:cxnLst/>
              <a:rect l="l" t="t" r="r" b="b"/>
              <a:pathLst>
                <a:path w="641" h="321" extrusionOk="0">
                  <a:moveTo>
                    <a:pt x="321" y="1"/>
                  </a:moveTo>
                  <a:cubicBezTo>
                    <a:pt x="213" y="1"/>
                    <a:pt x="106" y="2"/>
                    <a:pt x="1" y="4"/>
                  </a:cubicBezTo>
                  <a:cubicBezTo>
                    <a:pt x="2" y="180"/>
                    <a:pt x="145" y="320"/>
                    <a:pt x="321" y="320"/>
                  </a:cubicBezTo>
                  <a:cubicBezTo>
                    <a:pt x="496" y="320"/>
                    <a:pt x="639" y="180"/>
                    <a:pt x="641" y="4"/>
                  </a:cubicBezTo>
                  <a:cubicBezTo>
                    <a:pt x="535" y="2"/>
                    <a:pt x="42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75" name="Google Shape;8075;p17"/>
            <p:cNvSpPr/>
            <p:nvPr/>
          </p:nvSpPr>
          <p:spPr>
            <a:xfrm>
              <a:off x="3055200" y="4521525"/>
              <a:ext cx="16025" cy="16025"/>
            </a:xfrm>
            <a:custGeom>
              <a:avLst/>
              <a:gdLst/>
              <a:ahLst/>
              <a:cxnLst/>
              <a:rect l="l" t="t" r="r" b="b"/>
              <a:pathLst>
                <a:path w="641"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76" name="Google Shape;8076;p17"/>
            <p:cNvSpPr/>
            <p:nvPr/>
          </p:nvSpPr>
          <p:spPr>
            <a:xfrm>
              <a:off x="3055200" y="4453525"/>
              <a:ext cx="16025" cy="16050"/>
            </a:xfrm>
            <a:custGeom>
              <a:avLst/>
              <a:gdLst/>
              <a:ahLst/>
              <a:cxnLst/>
              <a:rect l="l" t="t" r="r" b="b"/>
              <a:pathLst>
                <a:path w="641"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77" name="Google Shape;8077;p17"/>
            <p:cNvSpPr/>
            <p:nvPr/>
          </p:nvSpPr>
          <p:spPr>
            <a:xfrm>
              <a:off x="3055200" y="4385500"/>
              <a:ext cx="16025" cy="16025"/>
            </a:xfrm>
            <a:custGeom>
              <a:avLst/>
              <a:gdLst/>
              <a:ahLst/>
              <a:cxnLst/>
              <a:rect l="l" t="t" r="r" b="b"/>
              <a:pathLst>
                <a:path w="641"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78" name="Google Shape;8078;p17"/>
            <p:cNvSpPr/>
            <p:nvPr/>
          </p:nvSpPr>
          <p:spPr>
            <a:xfrm>
              <a:off x="3055200" y="4215525"/>
              <a:ext cx="16025" cy="16050"/>
            </a:xfrm>
            <a:custGeom>
              <a:avLst/>
              <a:gdLst/>
              <a:ahLst/>
              <a:cxnLst/>
              <a:rect l="l" t="t" r="r" b="b"/>
              <a:pathLst>
                <a:path w="641"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79" name="Google Shape;8079;p17"/>
            <p:cNvSpPr/>
            <p:nvPr/>
          </p:nvSpPr>
          <p:spPr>
            <a:xfrm>
              <a:off x="3055200" y="4181525"/>
              <a:ext cx="16025" cy="16025"/>
            </a:xfrm>
            <a:custGeom>
              <a:avLst/>
              <a:gdLst/>
              <a:ahLst/>
              <a:cxnLst/>
              <a:rect l="l" t="t" r="r" b="b"/>
              <a:pathLst>
                <a:path w="641"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80" name="Google Shape;8080;p17"/>
            <p:cNvSpPr/>
            <p:nvPr/>
          </p:nvSpPr>
          <p:spPr>
            <a:xfrm>
              <a:off x="3055200" y="4249500"/>
              <a:ext cx="16025" cy="16050"/>
            </a:xfrm>
            <a:custGeom>
              <a:avLst/>
              <a:gdLst/>
              <a:ahLst/>
              <a:cxnLst/>
              <a:rect l="l" t="t" r="r" b="b"/>
              <a:pathLst>
                <a:path w="641"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81" name="Google Shape;8081;p17"/>
            <p:cNvSpPr/>
            <p:nvPr/>
          </p:nvSpPr>
          <p:spPr>
            <a:xfrm>
              <a:off x="3055200" y="4283525"/>
              <a:ext cx="16025" cy="16025"/>
            </a:xfrm>
            <a:custGeom>
              <a:avLst/>
              <a:gdLst/>
              <a:ahLst/>
              <a:cxnLst/>
              <a:rect l="l" t="t" r="r" b="b"/>
              <a:pathLst>
                <a:path w="641"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82" name="Google Shape;8082;p17"/>
            <p:cNvSpPr/>
            <p:nvPr/>
          </p:nvSpPr>
          <p:spPr>
            <a:xfrm>
              <a:off x="3055200" y="4351475"/>
              <a:ext cx="16025" cy="16050"/>
            </a:xfrm>
            <a:custGeom>
              <a:avLst/>
              <a:gdLst/>
              <a:ahLst/>
              <a:cxnLst/>
              <a:rect l="l" t="t" r="r" b="b"/>
              <a:pathLst>
                <a:path w="641"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83" name="Google Shape;8083;p17"/>
            <p:cNvSpPr/>
            <p:nvPr/>
          </p:nvSpPr>
          <p:spPr>
            <a:xfrm>
              <a:off x="3055200" y="4317500"/>
              <a:ext cx="16025" cy="16050"/>
            </a:xfrm>
            <a:custGeom>
              <a:avLst/>
              <a:gdLst/>
              <a:ahLst/>
              <a:cxnLst/>
              <a:rect l="l" t="t" r="r" b="b"/>
              <a:pathLst>
                <a:path w="641"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84" name="Google Shape;8084;p17"/>
            <p:cNvSpPr/>
            <p:nvPr/>
          </p:nvSpPr>
          <p:spPr>
            <a:xfrm>
              <a:off x="3016175" y="4487550"/>
              <a:ext cx="16025" cy="16025"/>
            </a:xfrm>
            <a:custGeom>
              <a:avLst/>
              <a:gdLst/>
              <a:ahLst/>
              <a:cxnLst/>
              <a:rect l="l" t="t" r="r" b="b"/>
              <a:pathLst>
                <a:path w="641" h="641" extrusionOk="0">
                  <a:moveTo>
                    <a:pt x="320" y="0"/>
                  </a:moveTo>
                  <a:cubicBezTo>
                    <a:pt x="144" y="0"/>
                    <a:pt x="0" y="143"/>
                    <a:pt x="0" y="320"/>
                  </a:cubicBezTo>
                  <a:cubicBezTo>
                    <a:pt x="0"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85" name="Google Shape;8085;p17"/>
            <p:cNvSpPr/>
            <p:nvPr/>
          </p:nvSpPr>
          <p:spPr>
            <a:xfrm>
              <a:off x="2977100" y="4079550"/>
              <a:ext cx="16050" cy="16025"/>
            </a:xfrm>
            <a:custGeom>
              <a:avLst/>
              <a:gdLst/>
              <a:ahLst/>
              <a:cxnLst/>
              <a:rect l="l" t="t" r="r" b="b"/>
              <a:pathLst>
                <a:path w="642" h="641" extrusionOk="0">
                  <a:moveTo>
                    <a:pt x="322" y="0"/>
                  </a:moveTo>
                  <a:cubicBezTo>
                    <a:pt x="144" y="0"/>
                    <a:pt x="1" y="143"/>
                    <a:pt x="1" y="320"/>
                  </a:cubicBezTo>
                  <a:cubicBezTo>
                    <a:pt x="1" y="496"/>
                    <a:pt x="144" y="641"/>
                    <a:pt x="322" y="641"/>
                  </a:cubicBezTo>
                  <a:cubicBezTo>
                    <a:pt x="498" y="641"/>
                    <a:pt x="641" y="496"/>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86" name="Google Shape;8086;p17"/>
            <p:cNvSpPr/>
            <p:nvPr/>
          </p:nvSpPr>
          <p:spPr>
            <a:xfrm>
              <a:off x="2977100" y="4011475"/>
              <a:ext cx="16050" cy="16025"/>
            </a:xfrm>
            <a:custGeom>
              <a:avLst/>
              <a:gdLst/>
              <a:ahLst/>
              <a:cxnLst/>
              <a:rect l="l" t="t" r="r" b="b"/>
              <a:pathLst>
                <a:path w="642" h="641" extrusionOk="0">
                  <a:moveTo>
                    <a:pt x="322" y="1"/>
                  </a:moveTo>
                  <a:cubicBezTo>
                    <a:pt x="144" y="1"/>
                    <a:pt x="1" y="144"/>
                    <a:pt x="1" y="321"/>
                  </a:cubicBezTo>
                  <a:cubicBezTo>
                    <a:pt x="1" y="498"/>
                    <a:pt x="144" y="641"/>
                    <a:pt x="322" y="641"/>
                  </a:cubicBezTo>
                  <a:cubicBezTo>
                    <a:pt x="498" y="641"/>
                    <a:pt x="641" y="498"/>
                    <a:pt x="641" y="321"/>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87" name="Google Shape;8087;p17"/>
            <p:cNvSpPr/>
            <p:nvPr/>
          </p:nvSpPr>
          <p:spPr>
            <a:xfrm>
              <a:off x="2977100" y="4045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88" name="Google Shape;8088;p17"/>
            <p:cNvSpPr/>
            <p:nvPr/>
          </p:nvSpPr>
          <p:spPr>
            <a:xfrm>
              <a:off x="2977100" y="4113525"/>
              <a:ext cx="16050" cy="16025"/>
            </a:xfrm>
            <a:custGeom>
              <a:avLst/>
              <a:gdLst/>
              <a:ahLst/>
              <a:cxnLst/>
              <a:rect l="l" t="t" r="r" b="b"/>
              <a:pathLst>
                <a:path w="642"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89" name="Google Shape;8089;p17"/>
            <p:cNvSpPr/>
            <p:nvPr/>
          </p:nvSpPr>
          <p:spPr>
            <a:xfrm>
              <a:off x="2977100"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90" name="Google Shape;8090;p17"/>
            <p:cNvSpPr/>
            <p:nvPr/>
          </p:nvSpPr>
          <p:spPr>
            <a:xfrm>
              <a:off x="2977100"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91" name="Google Shape;8091;p17"/>
            <p:cNvSpPr/>
            <p:nvPr/>
          </p:nvSpPr>
          <p:spPr>
            <a:xfrm>
              <a:off x="2977100"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92" name="Google Shape;8092;p17"/>
            <p:cNvSpPr/>
            <p:nvPr/>
          </p:nvSpPr>
          <p:spPr>
            <a:xfrm>
              <a:off x="2977100"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93" name="Google Shape;8093;p17"/>
            <p:cNvSpPr/>
            <p:nvPr/>
          </p:nvSpPr>
          <p:spPr>
            <a:xfrm>
              <a:off x="2938075"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94" name="Google Shape;8094;p17"/>
            <p:cNvSpPr/>
            <p:nvPr/>
          </p:nvSpPr>
          <p:spPr>
            <a:xfrm>
              <a:off x="2938075"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95" name="Google Shape;8095;p17"/>
            <p:cNvSpPr/>
            <p:nvPr/>
          </p:nvSpPr>
          <p:spPr>
            <a:xfrm>
              <a:off x="2977100" y="3977500"/>
              <a:ext cx="16050" cy="16025"/>
            </a:xfrm>
            <a:custGeom>
              <a:avLst/>
              <a:gdLst/>
              <a:ahLst/>
              <a:cxnLst/>
              <a:rect l="l" t="t" r="r" b="b"/>
              <a:pathLst>
                <a:path w="642"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96" name="Google Shape;8096;p17"/>
            <p:cNvSpPr/>
            <p:nvPr/>
          </p:nvSpPr>
          <p:spPr>
            <a:xfrm>
              <a:off x="2938075"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97" name="Google Shape;8097;p17"/>
            <p:cNvSpPr/>
            <p:nvPr/>
          </p:nvSpPr>
          <p:spPr>
            <a:xfrm>
              <a:off x="2938075"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98" name="Google Shape;8098;p17"/>
            <p:cNvSpPr/>
            <p:nvPr/>
          </p:nvSpPr>
          <p:spPr>
            <a:xfrm>
              <a:off x="2938075" y="4487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99" name="Google Shape;8099;p17"/>
            <p:cNvSpPr/>
            <p:nvPr/>
          </p:nvSpPr>
          <p:spPr>
            <a:xfrm>
              <a:off x="2938075" y="4521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00" name="Google Shape;8100;p17"/>
            <p:cNvSpPr/>
            <p:nvPr/>
          </p:nvSpPr>
          <p:spPr>
            <a:xfrm>
              <a:off x="2977100"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01" name="Google Shape;8101;p17"/>
            <p:cNvSpPr/>
            <p:nvPr/>
          </p:nvSpPr>
          <p:spPr>
            <a:xfrm>
              <a:off x="3094125" y="4011425"/>
              <a:ext cx="16175" cy="16050"/>
            </a:xfrm>
            <a:custGeom>
              <a:avLst/>
              <a:gdLst/>
              <a:ahLst/>
              <a:cxnLst/>
              <a:rect l="l" t="t" r="r" b="b"/>
              <a:pathLst>
                <a:path w="647" h="642" extrusionOk="0">
                  <a:moveTo>
                    <a:pt x="324" y="1"/>
                  </a:moveTo>
                  <a:cubicBezTo>
                    <a:pt x="322" y="1"/>
                    <a:pt x="320" y="1"/>
                    <a:pt x="318" y="1"/>
                  </a:cubicBezTo>
                  <a:cubicBezTo>
                    <a:pt x="140" y="6"/>
                    <a:pt x="0" y="152"/>
                    <a:pt x="3" y="328"/>
                  </a:cubicBezTo>
                  <a:cubicBezTo>
                    <a:pt x="7" y="502"/>
                    <a:pt x="148" y="642"/>
                    <a:pt x="322" y="642"/>
                  </a:cubicBezTo>
                  <a:cubicBezTo>
                    <a:pt x="324" y="642"/>
                    <a:pt x="327" y="641"/>
                    <a:pt x="330" y="641"/>
                  </a:cubicBezTo>
                  <a:cubicBezTo>
                    <a:pt x="506" y="638"/>
                    <a:pt x="646" y="492"/>
                    <a:pt x="643" y="316"/>
                  </a:cubicBezTo>
                  <a:cubicBezTo>
                    <a:pt x="640" y="140"/>
                    <a:pt x="497" y="1"/>
                    <a:pt x="324"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02" name="Google Shape;8102;p17"/>
            <p:cNvSpPr/>
            <p:nvPr/>
          </p:nvSpPr>
          <p:spPr>
            <a:xfrm>
              <a:off x="3016175" y="3977500"/>
              <a:ext cx="16025" cy="16025"/>
            </a:xfrm>
            <a:custGeom>
              <a:avLst/>
              <a:gdLst/>
              <a:ahLst/>
              <a:cxnLst/>
              <a:rect l="l" t="t" r="r" b="b"/>
              <a:pathLst>
                <a:path w="641" h="641" extrusionOk="0">
                  <a:moveTo>
                    <a:pt x="320" y="0"/>
                  </a:moveTo>
                  <a:cubicBezTo>
                    <a:pt x="144" y="0"/>
                    <a:pt x="0" y="144"/>
                    <a:pt x="0" y="320"/>
                  </a:cubicBezTo>
                  <a:cubicBezTo>
                    <a:pt x="0" y="498"/>
                    <a:pt x="144" y="641"/>
                    <a:pt x="320" y="641"/>
                  </a:cubicBezTo>
                  <a:cubicBezTo>
                    <a:pt x="498" y="641"/>
                    <a:pt x="641" y="498"/>
                    <a:pt x="641" y="320"/>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03" name="Google Shape;8103;p17"/>
            <p:cNvSpPr/>
            <p:nvPr/>
          </p:nvSpPr>
          <p:spPr>
            <a:xfrm>
              <a:off x="2977100"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04" name="Google Shape;8104;p17"/>
            <p:cNvSpPr/>
            <p:nvPr/>
          </p:nvSpPr>
          <p:spPr>
            <a:xfrm>
              <a:off x="3016175" y="4113525"/>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05" name="Google Shape;8105;p17"/>
            <p:cNvSpPr/>
            <p:nvPr/>
          </p:nvSpPr>
          <p:spPr>
            <a:xfrm>
              <a:off x="3016175" y="4147550"/>
              <a:ext cx="16025" cy="16025"/>
            </a:xfrm>
            <a:custGeom>
              <a:avLst/>
              <a:gdLst/>
              <a:ahLst/>
              <a:cxnLst/>
              <a:rect l="l" t="t" r="r" b="b"/>
              <a:pathLst>
                <a:path w="641" h="641" extrusionOk="0">
                  <a:moveTo>
                    <a:pt x="320" y="0"/>
                  </a:moveTo>
                  <a:cubicBezTo>
                    <a:pt x="144" y="0"/>
                    <a:pt x="0" y="143"/>
                    <a:pt x="0" y="319"/>
                  </a:cubicBezTo>
                  <a:cubicBezTo>
                    <a:pt x="0"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06" name="Google Shape;8106;p17"/>
            <p:cNvSpPr/>
            <p:nvPr/>
          </p:nvSpPr>
          <p:spPr>
            <a:xfrm>
              <a:off x="2977100" y="4521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07" name="Google Shape;8107;p17"/>
            <p:cNvSpPr/>
            <p:nvPr/>
          </p:nvSpPr>
          <p:spPr>
            <a:xfrm>
              <a:off x="3016175" y="4079550"/>
              <a:ext cx="16025" cy="16025"/>
            </a:xfrm>
            <a:custGeom>
              <a:avLst/>
              <a:gdLst/>
              <a:ahLst/>
              <a:cxnLst/>
              <a:rect l="l" t="t" r="r" b="b"/>
              <a:pathLst>
                <a:path w="641" h="641" extrusionOk="0">
                  <a:moveTo>
                    <a:pt x="320" y="0"/>
                  </a:moveTo>
                  <a:cubicBezTo>
                    <a:pt x="144" y="0"/>
                    <a:pt x="0" y="143"/>
                    <a:pt x="0" y="320"/>
                  </a:cubicBezTo>
                  <a:cubicBezTo>
                    <a:pt x="0"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08" name="Google Shape;8108;p17"/>
            <p:cNvSpPr/>
            <p:nvPr/>
          </p:nvSpPr>
          <p:spPr>
            <a:xfrm>
              <a:off x="3016175" y="4045500"/>
              <a:ext cx="16025" cy="16025"/>
            </a:xfrm>
            <a:custGeom>
              <a:avLst/>
              <a:gdLst/>
              <a:ahLst/>
              <a:cxnLst/>
              <a:rect l="l" t="t" r="r" b="b"/>
              <a:pathLst>
                <a:path w="641" h="641" extrusionOk="0">
                  <a:moveTo>
                    <a:pt x="320" y="0"/>
                  </a:moveTo>
                  <a:cubicBezTo>
                    <a:pt x="144" y="0"/>
                    <a:pt x="0" y="143"/>
                    <a:pt x="0" y="320"/>
                  </a:cubicBezTo>
                  <a:cubicBezTo>
                    <a:pt x="0" y="497"/>
                    <a:pt x="144" y="641"/>
                    <a:pt x="320" y="641"/>
                  </a:cubicBezTo>
                  <a:cubicBezTo>
                    <a:pt x="498" y="641"/>
                    <a:pt x="641" y="497"/>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09" name="Google Shape;8109;p17"/>
            <p:cNvSpPr/>
            <p:nvPr/>
          </p:nvSpPr>
          <p:spPr>
            <a:xfrm>
              <a:off x="2977100" y="4555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10" name="Google Shape;8110;p17"/>
            <p:cNvSpPr/>
            <p:nvPr/>
          </p:nvSpPr>
          <p:spPr>
            <a:xfrm>
              <a:off x="2977100"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11" name="Google Shape;8111;p17"/>
            <p:cNvSpPr/>
            <p:nvPr/>
          </p:nvSpPr>
          <p:spPr>
            <a:xfrm>
              <a:off x="2977100"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12" name="Google Shape;8112;p17"/>
            <p:cNvSpPr/>
            <p:nvPr/>
          </p:nvSpPr>
          <p:spPr>
            <a:xfrm>
              <a:off x="2977100"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13" name="Google Shape;8113;p17"/>
            <p:cNvSpPr/>
            <p:nvPr/>
          </p:nvSpPr>
          <p:spPr>
            <a:xfrm>
              <a:off x="2977100" y="4487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14" name="Google Shape;8114;p17"/>
            <p:cNvSpPr/>
            <p:nvPr/>
          </p:nvSpPr>
          <p:spPr>
            <a:xfrm>
              <a:off x="3016175" y="4181525"/>
              <a:ext cx="16025" cy="16025"/>
            </a:xfrm>
            <a:custGeom>
              <a:avLst/>
              <a:gdLst/>
              <a:ahLst/>
              <a:cxnLst/>
              <a:rect l="l" t="t" r="r" b="b"/>
              <a:pathLst>
                <a:path w="641" h="641" extrusionOk="0">
                  <a:moveTo>
                    <a:pt x="320" y="0"/>
                  </a:moveTo>
                  <a:cubicBezTo>
                    <a:pt x="144" y="0"/>
                    <a:pt x="0" y="143"/>
                    <a:pt x="0" y="321"/>
                  </a:cubicBezTo>
                  <a:cubicBezTo>
                    <a:pt x="0"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15" name="Google Shape;8115;p17"/>
            <p:cNvSpPr/>
            <p:nvPr/>
          </p:nvSpPr>
          <p:spPr>
            <a:xfrm>
              <a:off x="2977100"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116" name="Google Shape;8116;p17"/>
          <p:cNvSpPr txBox="1">
            <a:spLocks noGrp="1"/>
          </p:cNvSpPr>
          <p:nvPr>
            <p:ph type="title"/>
          </p:nvPr>
        </p:nvSpPr>
        <p:spPr>
          <a:xfrm>
            <a:off x="720000" y="1742775"/>
            <a:ext cx="3657600" cy="527700"/>
          </a:xfrm>
          <a:prstGeom prst="rect">
            <a:avLst/>
          </a:prstGeom>
          <a:solidFill>
            <a:srgbClr val="FFFFFF"/>
          </a:solidFill>
          <a:ln w="19050" cap="flat" cmpd="sng">
            <a:solidFill>
              <a:schemeClr val="dk1"/>
            </a:solidFill>
            <a:prstDash val="solid"/>
            <a:round/>
            <a:headEnd type="none" w="sm" len="sm"/>
            <a:tailEnd type="none" w="sm" len="sm"/>
          </a:ln>
        </p:spPr>
        <p:txBody>
          <a:bodyPr spcFirstLastPara="1" wrap="square" lIns="91425" tIns="45700" rIns="91425" bIns="91425" anchor="ctr" anchorCtr="0">
            <a:noAutofit/>
          </a:bodyPr>
          <a:lstStyle>
            <a:lvl1pPr lvl="0" rtl="0">
              <a:spcBef>
                <a:spcPts val="0"/>
              </a:spcBef>
              <a:spcAft>
                <a:spcPts val="0"/>
              </a:spcAft>
              <a:buSzPts val="2400"/>
              <a:buNone/>
              <a:defRPr sz="20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8117" name="Google Shape;8117;p17"/>
          <p:cNvSpPr txBox="1">
            <a:spLocks noGrp="1"/>
          </p:cNvSpPr>
          <p:nvPr>
            <p:ph type="title" idx="2" hasCustomPrompt="1"/>
          </p:nvPr>
        </p:nvSpPr>
        <p:spPr>
          <a:xfrm>
            <a:off x="567600" y="1225575"/>
            <a:ext cx="1098300" cy="593400"/>
          </a:xfrm>
          <a:prstGeom prst="rect">
            <a:avLst/>
          </a:prstGeom>
        </p:spPr>
        <p:txBody>
          <a:bodyPr spcFirstLastPara="1" wrap="square" lIns="91425" tIns="45700" rIns="91425" bIns="91425" anchor="ctr" anchorCtr="0">
            <a:noAutofit/>
          </a:bodyPr>
          <a:lstStyle>
            <a:lvl1pPr lvl="0" rtl="0">
              <a:spcBef>
                <a:spcPts val="0"/>
              </a:spcBef>
              <a:spcAft>
                <a:spcPts val="0"/>
              </a:spcAft>
              <a:buSzPts val="3000"/>
              <a:buNone/>
              <a:defRPr sz="5900">
                <a:solidFill>
                  <a:schemeClr val="accent1"/>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8118" name="Google Shape;8118;p17"/>
          <p:cNvSpPr txBox="1">
            <a:spLocks noGrp="1"/>
          </p:cNvSpPr>
          <p:nvPr>
            <p:ph type="subTitle" idx="1"/>
          </p:nvPr>
        </p:nvSpPr>
        <p:spPr>
          <a:xfrm>
            <a:off x="720000" y="2270475"/>
            <a:ext cx="3657600" cy="484800"/>
          </a:xfrm>
          <a:prstGeom prst="rect">
            <a:avLst/>
          </a:prstGeom>
          <a:solidFill>
            <a:srgbClr val="FFFFFF"/>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400"/>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a:endParaRPr/>
          </a:p>
        </p:txBody>
      </p:sp>
      <p:sp>
        <p:nvSpPr>
          <p:cNvPr id="8119" name="Google Shape;8119;p17"/>
          <p:cNvSpPr txBox="1">
            <a:spLocks noGrp="1"/>
          </p:cNvSpPr>
          <p:nvPr>
            <p:ph type="title" idx="3"/>
          </p:nvPr>
        </p:nvSpPr>
        <p:spPr>
          <a:xfrm>
            <a:off x="4766400" y="1742775"/>
            <a:ext cx="3657600" cy="527700"/>
          </a:xfrm>
          <a:prstGeom prst="rect">
            <a:avLst/>
          </a:prstGeom>
          <a:solidFill>
            <a:srgbClr val="FFFFFF"/>
          </a:solidFill>
          <a:ln w="19050" cap="flat" cmpd="sng">
            <a:solidFill>
              <a:schemeClr val="dk1"/>
            </a:solidFill>
            <a:prstDash val="solid"/>
            <a:round/>
            <a:headEnd type="none" w="sm" len="sm"/>
            <a:tailEnd type="none" w="sm" len="sm"/>
          </a:ln>
        </p:spPr>
        <p:txBody>
          <a:bodyPr spcFirstLastPara="1" wrap="square" lIns="91425" tIns="45700" rIns="91425" bIns="91425" anchor="ctr" anchorCtr="0">
            <a:noAutofit/>
          </a:bodyPr>
          <a:lstStyle>
            <a:lvl1pPr lvl="0" rtl="0">
              <a:spcBef>
                <a:spcPts val="0"/>
              </a:spcBef>
              <a:spcAft>
                <a:spcPts val="0"/>
              </a:spcAft>
              <a:buSzPts val="2400"/>
              <a:buNone/>
              <a:defRPr sz="20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8120" name="Google Shape;8120;p17"/>
          <p:cNvSpPr txBox="1">
            <a:spLocks noGrp="1"/>
          </p:cNvSpPr>
          <p:nvPr>
            <p:ph type="title" idx="4" hasCustomPrompt="1"/>
          </p:nvPr>
        </p:nvSpPr>
        <p:spPr>
          <a:xfrm>
            <a:off x="4614000" y="1225575"/>
            <a:ext cx="1098300" cy="593400"/>
          </a:xfrm>
          <a:prstGeom prst="rect">
            <a:avLst/>
          </a:prstGeom>
        </p:spPr>
        <p:txBody>
          <a:bodyPr spcFirstLastPara="1" wrap="square" lIns="91425" tIns="45700" rIns="91425" bIns="91425" anchor="ctr" anchorCtr="0">
            <a:noAutofit/>
          </a:bodyPr>
          <a:lstStyle>
            <a:lvl1pPr lvl="0" rtl="0">
              <a:spcBef>
                <a:spcPts val="0"/>
              </a:spcBef>
              <a:spcAft>
                <a:spcPts val="0"/>
              </a:spcAft>
              <a:buSzPts val="3000"/>
              <a:buNone/>
              <a:defRPr sz="5900">
                <a:solidFill>
                  <a:schemeClr val="accent2"/>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8121" name="Google Shape;8121;p17"/>
          <p:cNvSpPr txBox="1">
            <a:spLocks noGrp="1"/>
          </p:cNvSpPr>
          <p:nvPr>
            <p:ph type="subTitle" idx="5"/>
          </p:nvPr>
        </p:nvSpPr>
        <p:spPr>
          <a:xfrm>
            <a:off x="4766400" y="2270475"/>
            <a:ext cx="3657600" cy="484800"/>
          </a:xfrm>
          <a:prstGeom prst="rect">
            <a:avLst/>
          </a:prstGeom>
          <a:solidFill>
            <a:srgbClr val="FFFFFF"/>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400"/>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a:endParaRPr/>
          </a:p>
        </p:txBody>
      </p:sp>
      <p:sp>
        <p:nvSpPr>
          <p:cNvPr id="8122" name="Google Shape;8122;p17"/>
          <p:cNvSpPr txBox="1">
            <a:spLocks noGrp="1"/>
          </p:cNvSpPr>
          <p:nvPr>
            <p:ph type="title" idx="6"/>
          </p:nvPr>
        </p:nvSpPr>
        <p:spPr>
          <a:xfrm>
            <a:off x="720000" y="3588700"/>
            <a:ext cx="3657600" cy="527700"/>
          </a:xfrm>
          <a:prstGeom prst="rect">
            <a:avLst/>
          </a:prstGeom>
          <a:solidFill>
            <a:srgbClr val="FFFFFF"/>
          </a:solidFill>
          <a:ln w="19050" cap="flat" cmpd="sng">
            <a:solidFill>
              <a:schemeClr val="dk1"/>
            </a:solidFill>
            <a:prstDash val="solid"/>
            <a:round/>
            <a:headEnd type="none" w="sm" len="sm"/>
            <a:tailEnd type="none" w="sm" len="sm"/>
          </a:ln>
        </p:spPr>
        <p:txBody>
          <a:bodyPr spcFirstLastPara="1" wrap="square" lIns="91425" tIns="45700" rIns="91425" bIns="91425" anchor="ctr" anchorCtr="0">
            <a:noAutofit/>
          </a:bodyPr>
          <a:lstStyle>
            <a:lvl1pPr lvl="0" rtl="0">
              <a:spcBef>
                <a:spcPts val="0"/>
              </a:spcBef>
              <a:spcAft>
                <a:spcPts val="0"/>
              </a:spcAft>
              <a:buSzPts val="2400"/>
              <a:buNone/>
              <a:defRPr sz="20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8123" name="Google Shape;8123;p17"/>
          <p:cNvSpPr txBox="1">
            <a:spLocks noGrp="1"/>
          </p:cNvSpPr>
          <p:nvPr>
            <p:ph type="title" idx="7" hasCustomPrompt="1"/>
          </p:nvPr>
        </p:nvSpPr>
        <p:spPr>
          <a:xfrm>
            <a:off x="567600" y="3071725"/>
            <a:ext cx="1098300" cy="593400"/>
          </a:xfrm>
          <a:prstGeom prst="rect">
            <a:avLst/>
          </a:prstGeom>
        </p:spPr>
        <p:txBody>
          <a:bodyPr spcFirstLastPara="1" wrap="square" lIns="91425" tIns="45700" rIns="91425" bIns="91425" anchor="ctr" anchorCtr="0">
            <a:noAutofit/>
          </a:bodyPr>
          <a:lstStyle>
            <a:lvl1pPr lvl="0" rtl="0">
              <a:spcBef>
                <a:spcPts val="0"/>
              </a:spcBef>
              <a:spcAft>
                <a:spcPts val="0"/>
              </a:spcAft>
              <a:buSzPts val="3000"/>
              <a:buNone/>
              <a:defRPr sz="5900">
                <a:solidFill>
                  <a:schemeClr val="accent6"/>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8124" name="Google Shape;8124;p17"/>
          <p:cNvSpPr txBox="1">
            <a:spLocks noGrp="1"/>
          </p:cNvSpPr>
          <p:nvPr>
            <p:ph type="subTitle" idx="8"/>
          </p:nvPr>
        </p:nvSpPr>
        <p:spPr>
          <a:xfrm>
            <a:off x="720000" y="4116400"/>
            <a:ext cx="3657600" cy="484800"/>
          </a:xfrm>
          <a:prstGeom prst="rect">
            <a:avLst/>
          </a:prstGeom>
          <a:solidFill>
            <a:srgbClr val="FFFFFF"/>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400"/>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a:endParaRPr/>
          </a:p>
        </p:txBody>
      </p:sp>
      <p:sp>
        <p:nvSpPr>
          <p:cNvPr id="8125" name="Google Shape;8125;p17"/>
          <p:cNvSpPr txBox="1">
            <a:spLocks noGrp="1"/>
          </p:cNvSpPr>
          <p:nvPr>
            <p:ph type="title" idx="9"/>
          </p:nvPr>
        </p:nvSpPr>
        <p:spPr>
          <a:xfrm>
            <a:off x="4766400" y="3588700"/>
            <a:ext cx="3657600" cy="527700"/>
          </a:xfrm>
          <a:prstGeom prst="rect">
            <a:avLst/>
          </a:prstGeom>
          <a:solidFill>
            <a:srgbClr val="FFFFFF"/>
          </a:solidFill>
          <a:ln w="19050" cap="flat" cmpd="sng">
            <a:solidFill>
              <a:schemeClr val="dk1"/>
            </a:solidFill>
            <a:prstDash val="solid"/>
            <a:round/>
            <a:headEnd type="none" w="sm" len="sm"/>
            <a:tailEnd type="none" w="sm" len="sm"/>
          </a:ln>
        </p:spPr>
        <p:txBody>
          <a:bodyPr spcFirstLastPara="1" wrap="square" lIns="91425" tIns="45700" rIns="91425" bIns="91425" anchor="ctr" anchorCtr="0">
            <a:noAutofit/>
          </a:bodyPr>
          <a:lstStyle>
            <a:lvl1pPr lvl="0" rtl="0">
              <a:spcBef>
                <a:spcPts val="0"/>
              </a:spcBef>
              <a:spcAft>
                <a:spcPts val="0"/>
              </a:spcAft>
              <a:buSzPts val="2400"/>
              <a:buNone/>
              <a:defRPr sz="20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8126" name="Google Shape;8126;p17"/>
          <p:cNvSpPr txBox="1">
            <a:spLocks noGrp="1"/>
          </p:cNvSpPr>
          <p:nvPr>
            <p:ph type="title" idx="13" hasCustomPrompt="1"/>
          </p:nvPr>
        </p:nvSpPr>
        <p:spPr>
          <a:xfrm>
            <a:off x="4614000" y="3071725"/>
            <a:ext cx="1098300" cy="593400"/>
          </a:xfrm>
          <a:prstGeom prst="rect">
            <a:avLst/>
          </a:prstGeom>
        </p:spPr>
        <p:txBody>
          <a:bodyPr spcFirstLastPara="1" wrap="square" lIns="91425" tIns="45700" rIns="91425" bIns="91425" anchor="ctr" anchorCtr="0">
            <a:noAutofit/>
          </a:bodyPr>
          <a:lstStyle>
            <a:lvl1pPr lvl="0" rtl="0">
              <a:spcBef>
                <a:spcPts val="0"/>
              </a:spcBef>
              <a:spcAft>
                <a:spcPts val="0"/>
              </a:spcAft>
              <a:buSzPts val="3000"/>
              <a:buNone/>
              <a:defRPr sz="5900">
                <a:solidFill>
                  <a:schemeClr val="dk2"/>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8127" name="Google Shape;8127;p17"/>
          <p:cNvSpPr txBox="1">
            <a:spLocks noGrp="1"/>
          </p:cNvSpPr>
          <p:nvPr>
            <p:ph type="subTitle" idx="14"/>
          </p:nvPr>
        </p:nvSpPr>
        <p:spPr>
          <a:xfrm>
            <a:off x="4766400" y="4116400"/>
            <a:ext cx="3657600" cy="484800"/>
          </a:xfrm>
          <a:prstGeom prst="rect">
            <a:avLst/>
          </a:prstGeom>
          <a:solidFill>
            <a:srgbClr val="FFFFFF"/>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400"/>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a:endParaRPr/>
          </a:p>
        </p:txBody>
      </p:sp>
      <p:sp>
        <p:nvSpPr>
          <p:cNvPr id="8128" name="Google Shape;8128;p17"/>
          <p:cNvSpPr txBox="1">
            <a:spLocks noGrp="1"/>
          </p:cNvSpPr>
          <p:nvPr>
            <p:ph type="title" idx="15"/>
          </p:nvPr>
        </p:nvSpPr>
        <p:spPr>
          <a:xfrm>
            <a:off x="334175" y="291775"/>
            <a:ext cx="8475600" cy="657900"/>
          </a:xfrm>
          <a:prstGeom prst="rect">
            <a:avLst/>
          </a:prstGeom>
          <a:solidFill>
            <a:srgbClr val="FFFFFF"/>
          </a:solidFill>
          <a:ln w="9525" cap="flat" cmpd="sng">
            <a:solidFill>
              <a:schemeClr val="dk1"/>
            </a:solidFill>
            <a:prstDash val="solid"/>
            <a:round/>
            <a:headEnd type="none" w="sm" len="sm"/>
            <a:tailEnd type="none" w="sm" len="sm"/>
          </a:ln>
        </p:spPr>
        <p:txBody>
          <a:bodyPr spcFirstLastPara="1" wrap="square" lIns="365750" tIns="0" rIns="365750" bIns="0" anchor="ctr" anchorCtr="0">
            <a:noAutofit/>
          </a:bodyPr>
          <a:lstStyle>
            <a:lvl1pPr lvl="0" rtl="0">
              <a:spcBef>
                <a:spcPts val="0"/>
              </a:spcBef>
              <a:spcAft>
                <a:spcPts val="0"/>
              </a:spcAft>
              <a:buSzPts val="2500"/>
              <a:buNone/>
              <a:defRPr sz="2500"/>
            </a:lvl1pPr>
            <a:lvl2pPr lvl="1" rtl="0">
              <a:spcBef>
                <a:spcPts val="0"/>
              </a:spcBef>
              <a:spcAft>
                <a:spcPts val="0"/>
              </a:spcAft>
              <a:buSzPts val="2500"/>
              <a:buNone/>
              <a:defRPr/>
            </a:lvl2pPr>
            <a:lvl3pPr lvl="2" rtl="0">
              <a:spcBef>
                <a:spcPts val="0"/>
              </a:spcBef>
              <a:spcAft>
                <a:spcPts val="0"/>
              </a:spcAft>
              <a:buSzPts val="2500"/>
              <a:buNone/>
              <a:defRPr/>
            </a:lvl3pPr>
            <a:lvl4pPr lvl="3" rtl="0">
              <a:spcBef>
                <a:spcPts val="0"/>
              </a:spcBef>
              <a:spcAft>
                <a:spcPts val="0"/>
              </a:spcAft>
              <a:buSzPts val="2500"/>
              <a:buNone/>
              <a:defRPr/>
            </a:lvl4pPr>
            <a:lvl5pPr lvl="4" rtl="0">
              <a:spcBef>
                <a:spcPts val="0"/>
              </a:spcBef>
              <a:spcAft>
                <a:spcPts val="0"/>
              </a:spcAft>
              <a:buSzPts val="2500"/>
              <a:buNone/>
              <a:defRPr/>
            </a:lvl5pPr>
            <a:lvl6pPr lvl="5" rtl="0">
              <a:spcBef>
                <a:spcPts val="0"/>
              </a:spcBef>
              <a:spcAft>
                <a:spcPts val="0"/>
              </a:spcAft>
              <a:buSzPts val="2500"/>
              <a:buNone/>
              <a:defRPr/>
            </a:lvl6pPr>
            <a:lvl7pPr lvl="6" rtl="0">
              <a:spcBef>
                <a:spcPts val="0"/>
              </a:spcBef>
              <a:spcAft>
                <a:spcPts val="0"/>
              </a:spcAft>
              <a:buSzPts val="2500"/>
              <a:buNone/>
              <a:defRPr/>
            </a:lvl7pPr>
            <a:lvl8pPr lvl="7" rtl="0">
              <a:spcBef>
                <a:spcPts val="0"/>
              </a:spcBef>
              <a:spcAft>
                <a:spcPts val="0"/>
              </a:spcAft>
              <a:buSzPts val="2500"/>
              <a:buNone/>
              <a:defRPr/>
            </a:lvl8pPr>
            <a:lvl9pPr lvl="8" rtl="0">
              <a:spcBef>
                <a:spcPts val="0"/>
              </a:spcBef>
              <a:spcAft>
                <a:spcPts val="0"/>
              </a:spcAft>
              <a:buSzPts val="2500"/>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text 2">
  <p:cSld name="CUSTOM_1_1">
    <p:bg>
      <p:bgPr>
        <a:solidFill>
          <a:schemeClr val="lt1"/>
        </a:solidFill>
        <a:effectLst/>
      </p:bgPr>
    </p:bg>
    <p:spTree>
      <p:nvGrpSpPr>
        <p:cNvPr id="1" name="Shape 10221"/>
        <p:cNvGrpSpPr/>
        <p:nvPr/>
      </p:nvGrpSpPr>
      <p:grpSpPr>
        <a:xfrm>
          <a:off x="0" y="0"/>
          <a:ext cx="0" cy="0"/>
          <a:chOff x="0" y="0"/>
          <a:chExt cx="0" cy="0"/>
        </a:xfrm>
      </p:grpSpPr>
      <p:grpSp>
        <p:nvGrpSpPr>
          <p:cNvPr id="10222" name="Google Shape;10222;p23"/>
          <p:cNvGrpSpPr/>
          <p:nvPr/>
        </p:nvGrpSpPr>
        <p:grpSpPr>
          <a:xfrm>
            <a:off x="70051" y="76201"/>
            <a:ext cx="640525" cy="646075"/>
            <a:chOff x="2781975" y="3951500"/>
            <a:chExt cx="640525" cy="646075"/>
          </a:xfrm>
        </p:grpSpPr>
        <p:sp>
          <p:nvSpPr>
            <p:cNvPr id="10223" name="Google Shape;10223;p23"/>
            <p:cNvSpPr/>
            <p:nvPr/>
          </p:nvSpPr>
          <p:spPr>
            <a:xfrm>
              <a:off x="3172325"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6" y="641"/>
                    <a:pt x="641" y="496"/>
                    <a:pt x="641" y="320"/>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24" name="Google Shape;10224;p23"/>
            <p:cNvSpPr/>
            <p:nvPr/>
          </p:nvSpPr>
          <p:spPr>
            <a:xfrm>
              <a:off x="3172325" y="4215525"/>
              <a:ext cx="16025" cy="16050"/>
            </a:xfrm>
            <a:custGeom>
              <a:avLst/>
              <a:gdLst/>
              <a:ahLst/>
              <a:cxnLst/>
              <a:rect l="l" t="t" r="r" b="b"/>
              <a:pathLst>
                <a:path w="641" h="642" extrusionOk="0">
                  <a:moveTo>
                    <a:pt x="320" y="1"/>
                  </a:moveTo>
                  <a:cubicBezTo>
                    <a:pt x="143" y="1"/>
                    <a:pt x="0" y="144"/>
                    <a:pt x="0" y="320"/>
                  </a:cubicBezTo>
                  <a:cubicBezTo>
                    <a:pt x="0" y="498"/>
                    <a:pt x="143" y="641"/>
                    <a:pt x="320" y="641"/>
                  </a:cubicBezTo>
                  <a:cubicBezTo>
                    <a:pt x="496" y="641"/>
                    <a:pt x="641" y="498"/>
                    <a:pt x="641" y="320"/>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25" name="Google Shape;10225;p23"/>
            <p:cNvSpPr/>
            <p:nvPr/>
          </p:nvSpPr>
          <p:spPr>
            <a:xfrm>
              <a:off x="3133250" y="4555550"/>
              <a:ext cx="16025" cy="16025"/>
            </a:xfrm>
            <a:custGeom>
              <a:avLst/>
              <a:gdLst/>
              <a:ahLst/>
              <a:cxnLst/>
              <a:rect l="l" t="t" r="r" b="b"/>
              <a:pathLst>
                <a:path w="641"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26" name="Google Shape;10226;p23"/>
            <p:cNvSpPr/>
            <p:nvPr/>
          </p:nvSpPr>
          <p:spPr>
            <a:xfrm>
              <a:off x="3172325" y="4385500"/>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27" name="Google Shape;10227;p23"/>
            <p:cNvSpPr/>
            <p:nvPr/>
          </p:nvSpPr>
          <p:spPr>
            <a:xfrm>
              <a:off x="3172325" y="4419550"/>
              <a:ext cx="16025" cy="16025"/>
            </a:xfrm>
            <a:custGeom>
              <a:avLst/>
              <a:gdLst/>
              <a:ahLst/>
              <a:cxnLst/>
              <a:rect l="l" t="t" r="r" b="b"/>
              <a:pathLst>
                <a:path w="641" h="641" extrusionOk="0">
                  <a:moveTo>
                    <a:pt x="320" y="1"/>
                  </a:moveTo>
                  <a:cubicBezTo>
                    <a:pt x="143" y="1"/>
                    <a:pt x="0" y="144"/>
                    <a:pt x="0" y="320"/>
                  </a:cubicBezTo>
                  <a:cubicBezTo>
                    <a:pt x="0" y="498"/>
                    <a:pt x="143" y="641"/>
                    <a:pt x="320" y="641"/>
                  </a:cubicBezTo>
                  <a:cubicBezTo>
                    <a:pt x="496" y="641"/>
                    <a:pt x="641" y="498"/>
                    <a:pt x="641" y="320"/>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28" name="Google Shape;10228;p23"/>
            <p:cNvSpPr/>
            <p:nvPr/>
          </p:nvSpPr>
          <p:spPr>
            <a:xfrm>
              <a:off x="3172325" y="4351475"/>
              <a:ext cx="16025" cy="16050"/>
            </a:xfrm>
            <a:custGeom>
              <a:avLst/>
              <a:gdLst/>
              <a:ahLst/>
              <a:cxnLst/>
              <a:rect l="l" t="t" r="r" b="b"/>
              <a:pathLst>
                <a:path w="641" h="642" extrusionOk="0">
                  <a:moveTo>
                    <a:pt x="320" y="1"/>
                  </a:moveTo>
                  <a:cubicBezTo>
                    <a:pt x="143" y="1"/>
                    <a:pt x="0" y="145"/>
                    <a:pt x="0" y="322"/>
                  </a:cubicBezTo>
                  <a:cubicBezTo>
                    <a:pt x="0" y="498"/>
                    <a:pt x="143" y="641"/>
                    <a:pt x="320" y="641"/>
                  </a:cubicBezTo>
                  <a:cubicBezTo>
                    <a:pt x="496" y="641"/>
                    <a:pt x="641" y="498"/>
                    <a:pt x="641" y="322"/>
                  </a:cubicBezTo>
                  <a:cubicBezTo>
                    <a:pt x="641" y="147"/>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29" name="Google Shape;10229;p23"/>
            <p:cNvSpPr/>
            <p:nvPr/>
          </p:nvSpPr>
          <p:spPr>
            <a:xfrm>
              <a:off x="3172325" y="4317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30" name="Google Shape;10230;p23"/>
            <p:cNvSpPr/>
            <p:nvPr/>
          </p:nvSpPr>
          <p:spPr>
            <a:xfrm>
              <a:off x="3172325" y="4181525"/>
              <a:ext cx="16025" cy="16025"/>
            </a:xfrm>
            <a:custGeom>
              <a:avLst/>
              <a:gdLst/>
              <a:ahLst/>
              <a:cxnLst/>
              <a:rect l="l" t="t" r="r" b="b"/>
              <a:pathLst>
                <a:path w="641" h="641" extrusionOk="0">
                  <a:moveTo>
                    <a:pt x="320" y="0"/>
                  </a:moveTo>
                  <a:cubicBezTo>
                    <a:pt x="143" y="0"/>
                    <a:pt x="0" y="143"/>
                    <a:pt x="0" y="321"/>
                  </a:cubicBezTo>
                  <a:cubicBezTo>
                    <a:pt x="0" y="497"/>
                    <a:pt x="143" y="641"/>
                    <a:pt x="320" y="641"/>
                  </a:cubicBezTo>
                  <a:cubicBezTo>
                    <a:pt x="496" y="641"/>
                    <a:pt x="641" y="497"/>
                    <a:pt x="641" y="321"/>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31" name="Google Shape;10231;p23"/>
            <p:cNvSpPr/>
            <p:nvPr/>
          </p:nvSpPr>
          <p:spPr>
            <a:xfrm>
              <a:off x="3172025" y="4045375"/>
              <a:ext cx="16325" cy="16000"/>
            </a:xfrm>
            <a:custGeom>
              <a:avLst/>
              <a:gdLst/>
              <a:ahLst/>
              <a:cxnLst/>
              <a:rect l="l" t="t" r="r" b="b"/>
              <a:pathLst>
                <a:path w="653" h="640" extrusionOk="0">
                  <a:moveTo>
                    <a:pt x="326" y="0"/>
                  </a:moveTo>
                  <a:cubicBezTo>
                    <a:pt x="322" y="0"/>
                    <a:pt x="319" y="1"/>
                    <a:pt x="315" y="1"/>
                  </a:cubicBezTo>
                  <a:cubicBezTo>
                    <a:pt x="139" y="7"/>
                    <a:pt x="0" y="154"/>
                    <a:pt x="6" y="331"/>
                  </a:cubicBezTo>
                  <a:cubicBezTo>
                    <a:pt x="12" y="503"/>
                    <a:pt x="154" y="640"/>
                    <a:pt x="325" y="640"/>
                  </a:cubicBezTo>
                  <a:cubicBezTo>
                    <a:pt x="329" y="640"/>
                    <a:pt x="332" y="640"/>
                    <a:pt x="336" y="640"/>
                  </a:cubicBezTo>
                  <a:cubicBezTo>
                    <a:pt x="514" y="635"/>
                    <a:pt x="653" y="486"/>
                    <a:pt x="646" y="310"/>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32" name="Google Shape;10232;p23"/>
            <p:cNvSpPr/>
            <p:nvPr/>
          </p:nvSpPr>
          <p:spPr>
            <a:xfrm>
              <a:off x="3172025" y="4011325"/>
              <a:ext cx="16325" cy="16050"/>
            </a:xfrm>
            <a:custGeom>
              <a:avLst/>
              <a:gdLst/>
              <a:ahLst/>
              <a:cxnLst/>
              <a:rect l="l" t="t" r="r" b="b"/>
              <a:pathLst>
                <a:path w="653" h="642" extrusionOk="0">
                  <a:moveTo>
                    <a:pt x="326" y="0"/>
                  </a:moveTo>
                  <a:cubicBezTo>
                    <a:pt x="322" y="0"/>
                    <a:pt x="319" y="0"/>
                    <a:pt x="315" y="1"/>
                  </a:cubicBezTo>
                  <a:cubicBezTo>
                    <a:pt x="139" y="7"/>
                    <a:pt x="0" y="154"/>
                    <a:pt x="6" y="331"/>
                  </a:cubicBezTo>
                  <a:cubicBezTo>
                    <a:pt x="12" y="505"/>
                    <a:pt x="154" y="641"/>
                    <a:pt x="325" y="641"/>
                  </a:cubicBezTo>
                  <a:cubicBezTo>
                    <a:pt x="329" y="641"/>
                    <a:pt x="332" y="641"/>
                    <a:pt x="336" y="641"/>
                  </a:cubicBezTo>
                  <a:cubicBezTo>
                    <a:pt x="514" y="635"/>
                    <a:pt x="653" y="487"/>
                    <a:pt x="646" y="309"/>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33" name="Google Shape;10233;p23"/>
            <p:cNvSpPr/>
            <p:nvPr/>
          </p:nvSpPr>
          <p:spPr>
            <a:xfrm>
              <a:off x="3172025" y="3977350"/>
              <a:ext cx="16325" cy="16000"/>
            </a:xfrm>
            <a:custGeom>
              <a:avLst/>
              <a:gdLst/>
              <a:ahLst/>
              <a:cxnLst/>
              <a:rect l="l" t="t" r="r" b="b"/>
              <a:pathLst>
                <a:path w="653" h="640" extrusionOk="0">
                  <a:moveTo>
                    <a:pt x="326" y="0"/>
                  </a:moveTo>
                  <a:cubicBezTo>
                    <a:pt x="322" y="0"/>
                    <a:pt x="319" y="0"/>
                    <a:pt x="315" y="0"/>
                  </a:cubicBezTo>
                  <a:cubicBezTo>
                    <a:pt x="139" y="5"/>
                    <a:pt x="0" y="154"/>
                    <a:pt x="6" y="330"/>
                  </a:cubicBezTo>
                  <a:cubicBezTo>
                    <a:pt x="12" y="503"/>
                    <a:pt x="154" y="639"/>
                    <a:pt x="325" y="639"/>
                  </a:cubicBezTo>
                  <a:cubicBezTo>
                    <a:pt x="329" y="639"/>
                    <a:pt x="332" y="639"/>
                    <a:pt x="336" y="639"/>
                  </a:cubicBezTo>
                  <a:cubicBezTo>
                    <a:pt x="514" y="633"/>
                    <a:pt x="653" y="486"/>
                    <a:pt x="646" y="309"/>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34" name="Google Shape;10234;p23"/>
            <p:cNvSpPr/>
            <p:nvPr/>
          </p:nvSpPr>
          <p:spPr>
            <a:xfrm>
              <a:off x="3133250" y="4521525"/>
              <a:ext cx="16025" cy="16025"/>
            </a:xfrm>
            <a:custGeom>
              <a:avLst/>
              <a:gdLst/>
              <a:ahLst/>
              <a:cxnLst/>
              <a:rect l="l" t="t" r="r" b="b"/>
              <a:pathLst>
                <a:path w="641"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35" name="Google Shape;10235;p23"/>
            <p:cNvSpPr/>
            <p:nvPr/>
          </p:nvSpPr>
          <p:spPr>
            <a:xfrm>
              <a:off x="3172025" y="4113375"/>
              <a:ext cx="16325" cy="16000"/>
            </a:xfrm>
            <a:custGeom>
              <a:avLst/>
              <a:gdLst/>
              <a:ahLst/>
              <a:cxnLst/>
              <a:rect l="l" t="t" r="r" b="b"/>
              <a:pathLst>
                <a:path w="653" h="640" extrusionOk="0">
                  <a:moveTo>
                    <a:pt x="326" y="0"/>
                  </a:moveTo>
                  <a:cubicBezTo>
                    <a:pt x="322" y="0"/>
                    <a:pt x="319" y="0"/>
                    <a:pt x="315" y="0"/>
                  </a:cubicBezTo>
                  <a:cubicBezTo>
                    <a:pt x="139" y="6"/>
                    <a:pt x="0" y="154"/>
                    <a:pt x="6" y="330"/>
                  </a:cubicBezTo>
                  <a:cubicBezTo>
                    <a:pt x="12" y="503"/>
                    <a:pt x="154" y="639"/>
                    <a:pt x="325" y="639"/>
                  </a:cubicBezTo>
                  <a:cubicBezTo>
                    <a:pt x="329" y="639"/>
                    <a:pt x="332" y="639"/>
                    <a:pt x="336" y="639"/>
                  </a:cubicBezTo>
                  <a:cubicBezTo>
                    <a:pt x="514" y="633"/>
                    <a:pt x="653" y="486"/>
                    <a:pt x="646" y="309"/>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36" name="Google Shape;10236;p23"/>
            <p:cNvSpPr/>
            <p:nvPr/>
          </p:nvSpPr>
          <p:spPr>
            <a:xfrm>
              <a:off x="3172025" y="4079350"/>
              <a:ext cx="16325" cy="16050"/>
            </a:xfrm>
            <a:custGeom>
              <a:avLst/>
              <a:gdLst/>
              <a:ahLst/>
              <a:cxnLst/>
              <a:rect l="l" t="t" r="r" b="b"/>
              <a:pathLst>
                <a:path w="653" h="642" extrusionOk="0">
                  <a:moveTo>
                    <a:pt x="326" y="1"/>
                  </a:moveTo>
                  <a:cubicBezTo>
                    <a:pt x="322" y="1"/>
                    <a:pt x="319" y="1"/>
                    <a:pt x="315" y="1"/>
                  </a:cubicBezTo>
                  <a:cubicBezTo>
                    <a:pt x="139" y="7"/>
                    <a:pt x="0" y="154"/>
                    <a:pt x="6" y="332"/>
                  </a:cubicBezTo>
                  <a:cubicBezTo>
                    <a:pt x="12" y="505"/>
                    <a:pt x="154" y="641"/>
                    <a:pt x="325" y="641"/>
                  </a:cubicBezTo>
                  <a:cubicBezTo>
                    <a:pt x="329" y="641"/>
                    <a:pt x="332" y="641"/>
                    <a:pt x="336" y="641"/>
                  </a:cubicBezTo>
                  <a:cubicBezTo>
                    <a:pt x="514" y="635"/>
                    <a:pt x="653" y="487"/>
                    <a:pt x="646" y="310"/>
                  </a:cubicBezTo>
                  <a:cubicBezTo>
                    <a:pt x="641" y="137"/>
                    <a:pt x="499" y="1"/>
                    <a:pt x="326"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37" name="Google Shape;10237;p23"/>
            <p:cNvSpPr/>
            <p:nvPr/>
          </p:nvSpPr>
          <p:spPr>
            <a:xfrm>
              <a:off x="3172325" y="4147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6" y="640"/>
                    <a:pt x="641" y="497"/>
                    <a:pt x="641" y="319"/>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38" name="Google Shape;10238;p23"/>
            <p:cNvSpPr/>
            <p:nvPr/>
          </p:nvSpPr>
          <p:spPr>
            <a:xfrm>
              <a:off x="3172325" y="4453525"/>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39" name="Google Shape;10239;p23"/>
            <p:cNvSpPr/>
            <p:nvPr/>
          </p:nvSpPr>
          <p:spPr>
            <a:xfrm>
              <a:off x="3172325"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40" name="Google Shape;10240;p23"/>
            <p:cNvSpPr/>
            <p:nvPr/>
          </p:nvSpPr>
          <p:spPr>
            <a:xfrm>
              <a:off x="3211300" y="4147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41" name="Google Shape;10241;p23"/>
            <p:cNvSpPr/>
            <p:nvPr/>
          </p:nvSpPr>
          <p:spPr>
            <a:xfrm>
              <a:off x="3211300" y="4181525"/>
              <a:ext cx="16050" cy="16025"/>
            </a:xfrm>
            <a:custGeom>
              <a:avLst/>
              <a:gdLst/>
              <a:ahLst/>
              <a:cxnLst/>
              <a:rect l="l" t="t" r="r" b="b"/>
              <a:pathLst>
                <a:path w="642"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42" name="Google Shape;10242;p23"/>
            <p:cNvSpPr/>
            <p:nvPr/>
          </p:nvSpPr>
          <p:spPr>
            <a:xfrm>
              <a:off x="3211300" y="4249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43" name="Google Shape;10243;p23"/>
            <p:cNvSpPr/>
            <p:nvPr/>
          </p:nvSpPr>
          <p:spPr>
            <a:xfrm>
              <a:off x="3211300" y="4215525"/>
              <a:ext cx="16050" cy="16050"/>
            </a:xfrm>
            <a:custGeom>
              <a:avLst/>
              <a:gdLst/>
              <a:ahLst/>
              <a:cxnLst/>
              <a:rect l="l" t="t" r="r" b="b"/>
              <a:pathLst>
                <a:path w="642"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44" name="Google Shape;10244;p23"/>
            <p:cNvSpPr/>
            <p:nvPr/>
          </p:nvSpPr>
          <p:spPr>
            <a:xfrm>
              <a:off x="3211300" y="4283525"/>
              <a:ext cx="16050" cy="16025"/>
            </a:xfrm>
            <a:custGeom>
              <a:avLst/>
              <a:gdLst/>
              <a:ahLst/>
              <a:cxnLst/>
              <a:rect l="l" t="t" r="r" b="b"/>
              <a:pathLst>
                <a:path w="642"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45" name="Google Shape;10245;p23"/>
            <p:cNvSpPr/>
            <p:nvPr/>
          </p:nvSpPr>
          <p:spPr>
            <a:xfrm>
              <a:off x="3172325" y="4487550"/>
              <a:ext cx="16025" cy="16025"/>
            </a:xfrm>
            <a:custGeom>
              <a:avLst/>
              <a:gdLst/>
              <a:ahLst/>
              <a:cxnLst/>
              <a:rect l="l" t="t" r="r" b="b"/>
              <a:pathLst>
                <a:path w="641" h="641" extrusionOk="0">
                  <a:moveTo>
                    <a:pt x="320" y="0"/>
                  </a:moveTo>
                  <a:cubicBezTo>
                    <a:pt x="143" y="0"/>
                    <a:pt x="0" y="143"/>
                    <a:pt x="0" y="320"/>
                  </a:cubicBezTo>
                  <a:cubicBezTo>
                    <a:pt x="0" y="498"/>
                    <a:pt x="143" y="641"/>
                    <a:pt x="320" y="641"/>
                  </a:cubicBezTo>
                  <a:cubicBezTo>
                    <a:pt x="496" y="641"/>
                    <a:pt x="641" y="498"/>
                    <a:pt x="641" y="320"/>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46" name="Google Shape;10246;p23"/>
            <p:cNvSpPr/>
            <p:nvPr/>
          </p:nvSpPr>
          <p:spPr>
            <a:xfrm>
              <a:off x="3211300" y="4317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47" name="Google Shape;10247;p23"/>
            <p:cNvSpPr/>
            <p:nvPr/>
          </p:nvSpPr>
          <p:spPr>
            <a:xfrm>
              <a:off x="3211300" y="4351475"/>
              <a:ext cx="16050" cy="16050"/>
            </a:xfrm>
            <a:custGeom>
              <a:avLst/>
              <a:gdLst/>
              <a:ahLst/>
              <a:cxnLst/>
              <a:rect l="l" t="t" r="r" b="b"/>
              <a:pathLst>
                <a:path w="642"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48" name="Google Shape;10248;p23"/>
            <p:cNvSpPr/>
            <p:nvPr/>
          </p:nvSpPr>
          <p:spPr>
            <a:xfrm>
              <a:off x="3172325" y="4521525"/>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49" name="Google Shape;10249;p23"/>
            <p:cNvSpPr/>
            <p:nvPr/>
          </p:nvSpPr>
          <p:spPr>
            <a:xfrm>
              <a:off x="3211300" y="4113525"/>
              <a:ext cx="16050" cy="16025"/>
            </a:xfrm>
            <a:custGeom>
              <a:avLst/>
              <a:gdLst/>
              <a:ahLst/>
              <a:cxnLst/>
              <a:rect l="l" t="t" r="r" b="b"/>
              <a:pathLst>
                <a:path w="642" h="641" extrusionOk="0">
                  <a:moveTo>
                    <a:pt x="320" y="0"/>
                  </a:moveTo>
                  <a:cubicBezTo>
                    <a:pt x="144" y="0"/>
                    <a:pt x="1" y="144"/>
                    <a:pt x="1" y="320"/>
                  </a:cubicBezTo>
                  <a:cubicBezTo>
                    <a:pt x="1" y="498"/>
                    <a:pt x="144" y="641"/>
                    <a:pt x="320" y="641"/>
                  </a:cubicBezTo>
                  <a:cubicBezTo>
                    <a:pt x="496" y="641"/>
                    <a:pt x="641" y="498"/>
                    <a:pt x="641" y="320"/>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50" name="Google Shape;10250;p23"/>
            <p:cNvSpPr/>
            <p:nvPr/>
          </p:nvSpPr>
          <p:spPr>
            <a:xfrm>
              <a:off x="3211300" y="3977500"/>
              <a:ext cx="16050" cy="16025"/>
            </a:xfrm>
            <a:custGeom>
              <a:avLst/>
              <a:gdLst/>
              <a:ahLst/>
              <a:cxnLst/>
              <a:rect l="l" t="t" r="r" b="b"/>
              <a:pathLst>
                <a:path w="642" h="641" extrusionOk="0">
                  <a:moveTo>
                    <a:pt x="320" y="0"/>
                  </a:moveTo>
                  <a:cubicBezTo>
                    <a:pt x="144" y="0"/>
                    <a:pt x="1" y="144"/>
                    <a:pt x="1" y="320"/>
                  </a:cubicBezTo>
                  <a:cubicBezTo>
                    <a:pt x="1" y="498"/>
                    <a:pt x="144" y="641"/>
                    <a:pt x="320" y="641"/>
                  </a:cubicBezTo>
                  <a:cubicBezTo>
                    <a:pt x="496" y="641"/>
                    <a:pt x="641" y="498"/>
                    <a:pt x="641" y="320"/>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51" name="Google Shape;10251;p23"/>
            <p:cNvSpPr/>
            <p:nvPr/>
          </p:nvSpPr>
          <p:spPr>
            <a:xfrm>
              <a:off x="3172325" y="4555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6" y="640"/>
                    <a:pt x="641" y="497"/>
                    <a:pt x="641" y="319"/>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52" name="Google Shape;10252;p23"/>
            <p:cNvSpPr/>
            <p:nvPr/>
          </p:nvSpPr>
          <p:spPr>
            <a:xfrm>
              <a:off x="3211300" y="4079550"/>
              <a:ext cx="16050" cy="16025"/>
            </a:xfrm>
            <a:custGeom>
              <a:avLst/>
              <a:gdLst/>
              <a:ahLst/>
              <a:cxnLst/>
              <a:rect l="l" t="t" r="r" b="b"/>
              <a:pathLst>
                <a:path w="642" h="641" extrusionOk="0">
                  <a:moveTo>
                    <a:pt x="320" y="0"/>
                  </a:moveTo>
                  <a:cubicBezTo>
                    <a:pt x="144" y="0"/>
                    <a:pt x="1" y="143"/>
                    <a:pt x="1" y="320"/>
                  </a:cubicBezTo>
                  <a:cubicBezTo>
                    <a:pt x="1" y="496"/>
                    <a:pt x="144" y="641"/>
                    <a:pt x="320" y="641"/>
                  </a:cubicBezTo>
                  <a:cubicBezTo>
                    <a:pt x="496" y="641"/>
                    <a:pt x="641" y="496"/>
                    <a:pt x="641" y="320"/>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53" name="Google Shape;10253;p23"/>
            <p:cNvSpPr/>
            <p:nvPr/>
          </p:nvSpPr>
          <p:spPr>
            <a:xfrm>
              <a:off x="3211300" y="4045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6"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54" name="Google Shape;10254;p23"/>
            <p:cNvSpPr/>
            <p:nvPr/>
          </p:nvSpPr>
          <p:spPr>
            <a:xfrm>
              <a:off x="3211300" y="4011475"/>
              <a:ext cx="16050" cy="16025"/>
            </a:xfrm>
            <a:custGeom>
              <a:avLst/>
              <a:gdLst/>
              <a:ahLst/>
              <a:cxnLst/>
              <a:rect l="l" t="t" r="r" b="b"/>
              <a:pathLst>
                <a:path w="642" h="641" extrusionOk="0">
                  <a:moveTo>
                    <a:pt x="320" y="1"/>
                  </a:moveTo>
                  <a:cubicBezTo>
                    <a:pt x="144" y="1"/>
                    <a:pt x="1" y="144"/>
                    <a:pt x="1" y="321"/>
                  </a:cubicBezTo>
                  <a:cubicBezTo>
                    <a:pt x="1" y="498"/>
                    <a:pt x="144" y="641"/>
                    <a:pt x="320" y="641"/>
                  </a:cubicBezTo>
                  <a:cubicBezTo>
                    <a:pt x="496" y="641"/>
                    <a:pt x="641" y="498"/>
                    <a:pt x="641" y="321"/>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55" name="Google Shape;10255;p23"/>
            <p:cNvSpPr/>
            <p:nvPr/>
          </p:nvSpPr>
          <p:spPr>
            <a:xfrm>
              <a:off x="3133250" y="4011475"/>
              <a:ext cx="16025" cy="16025"/>
            </a:xfrm>
            <a:custGeom>
              <a:avLst/>
              <a:gdLst/>
              <a:ahLst/>
              <a:cxnLst/>
              <a:rect l="l" t="t" r="r" b="b"/>
              <a:pathLst>
                <a:path w="641" h="641" extrusionOk="0">
                  <a:moveTo>
                    <a:pt x="322" y="1"/>
                  </a:moveTo>
                  <a:cubicBezTo>
                    <a:pt x="144" y="1"/>
                    <a:pt x="1" y="144"/>
                    <a:pt x="1" y="321"/>
                  </a:cubicBezTo>
                  <a:cubicBezTo>
                    <a:pt x="1" y="498"/>
                    <a:pt x="144" y="641"/>
                    <a:pt x="322" y="641"/>
                  </a:cubicBezTo>
                  <a:cubicBezTo>
                    <a:pt x="498" y="641"/>
                    <a:pt x="641" y="498"/>
                    <a:pt x="641" y="321"/>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56" name="Google Shape;10256;p23"/>
            <p:cNvSpPr/>
            <p:nvPr/>
          </p:nvSpPr>
          <p:spPr>
            <a:xfrm>
              <a:off x="3094225" y="4419550"/>
              <a:ext cx="16025" cy="16025"/>
            </a:xfrm>
            <a:custGeom>
              <a:avLst/>
              <a:gdLst/>
              <a:ahLst/>
              <a:cxnLst/>
              <a:rect l="l" t="t" r="r" b="b"/>
              <a:pathLst>
                <a:path w="641" h="641" extrusionOk="0">
                  <a:moveTo>
                    <a:pt x="321" y="1"/>
                  </a:moveTo>
                  <a:cubicBezTo>
                    <a:pt x="144" y="1"/>
                    <a:pt x="1" y="144"/>
                    <a:pt x="1" y="320"/>
                  </a:cubicBezTo>
                  <a:cubicBezTo>
                    <a:pt x="1" y="498"/>
                    <a:pt x="144" y="641"/>
                    <a:pt x="321" y="641"/>
                  </a:cubicBezTo>
                  <a:cubicBezTo>
                    <a:pt x="498" y="641"/>
                    <a:pt x="641" y="498"/>
                    <a:pt x="641" y="320"/>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57" name="Google Shape;10257;p23"/>
            <p:cNvSpPr/>
            <p:nvPr/>
          </p:nvSpPr>
          <p:spPr>
            <a:xfrm>
              <a:off x="3094225" y="4453525"/>
              <a:ext cx="16025" cy="16050"/>
            </a:xfrm>
            <a:custGeom>
              <a:avLst/>
              <a:gdLst/>
              <a:ahLst/>
              <a:cxnLst/>
              <a:rect l="l" t="t" r="r" b="b"/>
              <a:pathLst>
                <a:path w="641" h="642" extrusionOk="0">
                  <a:moveTo>
                    <a:pt x="321" y="1"/>
                  </a:moveTo>
                  <a:cubicBezTo>
                    <a:pt x="144" y="1"/>
                    <a:pt x="1" y="144"/>
                    <a:pt x="1" y="322"/>
                  </a:cubicBezTo>
                  <a:cubicBezTo>
                    <a:pt x="1" y="498"/>
                    <a:pt x="144" y="641"/>
                    <a:pt x="321" y="641"/>
                  </a:cubicBezTo>
                  <a:cubicBezTo>
                    <a:pt x="498" y="641"/>
                    <a:pt x="641" y="498"/>
                    <a:pt x="641" y="322"/>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58" name="Google Shape;10258;p23"/>
            <p:cNvSpPr/>
            <p:nvPr/>
          </p:nvSpPr>
          <p:spPr>
            <a:xfrm>
              <a:off x="3094225" y="4385500"/>
              <a:ext cx="16025" cy="16025"/>
            </a:xfrm>
            <a:custGeom>
              <a:avLst/>
              <a:gdLst/>
              <a:ahLst/>
              <a:cxnLst/>
              <a:rect l="l" t="t" r="r" b="b"/>
              <a:pathLst>
                <a:path w="641" h="641" extrusionOk="0">
                  <a:moveTo>
                    <a:pt x="321" y="0"/>
                  </a:moveTo>
                  <a:cubicBezTo>
                    <a:pt x="144" y="0"/>
                    <a:pt x="1" y="144"/>
                    <a:pt x="1" y="321"/>
                  </a:cubicBezTo>
                  <a:cubicBezTo>
                    <a:pt x="1" y="498"/>
                    <a:pt x="144" y="641"/>
                    <a:pt x="321" y="641"/>
                  </a:cubicBezTo>
                  <a:cubicBezTo>
                    <a:pt x="498" y="641"/>
                    <a:pt x="641" y="498"/>
                    <a:pt x="641" y="321"/>
                  </a:cubicBezTo>
                  <a:cubicBezTo>
                    <a:pt x="641" y="144"/>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59" name="Google Shape;10259;p23"/>
            <p:cNvSpPr/>
            <p:nvPr/>
          </p:nvSpPr>
          <p:spPr>
            <a:xfrm>
              <a:off x="3094225" y="4351475"/>
              <a:ext cx="16025" cy="16050"/>
            </a:xfrm>
            <a:custGeom>
              <a:avLst/>
              <a:gdLst/>
              <a:ahLst/>
              <a:cxnLst/>
              <a:rect l="l" t="t" r="r" b="b"/>
              <a:pathLst>
                <a:path w="641" h="642" extrusionOk="0">
                  <a:moveTo>
                    <a:pt x="321" y="1"/>
                  </a:moveTo>
                  <a:cubicBezTo>
                    <a:pt x="144" y="1"/>
                    <a:pt x="1" y="145"/>
                    <a:pt x="1" y="322"/>
                  </a:cubicBezTo>
                  <a:cubicBezTo>
                    <a:pt x="1" y="498"/>
                    <a:pt x="144" y="641"/>
                    <a:pt x="321" y="641"/>
                  </a:cubicBezTo>
                  <a:cubicBezTo>
                    <a:pt x="498" y="641"/>
                    <a:pt x="641" y="498"/>
                    <a:pt x="641" y="322"/>
                  </a:cubicBezTo>
                  <a:cubicBezTo>
                    <a:pt x="641" y="147"/>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60" name="Google Shape;10260;p23"/>
            <p:cNvSpPr/>
            <p:nvPr/>
          </p:nvSpPr>
          <p:spPr>
            <a:xfrm>
              <a:off x="3094225" y="4317500"/>
              <a:ext cx="16025" cy="16050"/>
            </a:xfrm>
            <a:custGeom>
              <a:avLst/>
              <a:gdLst/>
              <a:ahLst/>
              <a:cxnLst/>
              <a:rect l="l" t="t" r="r" b="b"/>
              <a:pathLst>
                <a:path w="641" h="642" extrusionOk="0">
                  <a:moveTo>
                    <a:pt x="321" y="1"/>
                  </a:moveTo>
                  <a:cubicBezTo>
                    <a:pt x="144" y="1"/>
                    <a:pt x="1" y="144"/>
                    <a:pt x="1" y="322"/>
                  </a:cubicBezTo>
                  <a:cubicBezTo>
                    <a:pt x="1" y="498"/>
                    <a:pt x="144" y="641"/>
                    <a:pt x="321" y="641"/>
                  </a:cubicBezTo>
                  <a:cubicBezTo>
                    <a:pt x="498" y="641"/>
                    <a:pt x="641" y="498"/>
                    <a:pt x="641" y="322"/>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61" name="Google Shape;10261;p23"/>
            <p:cNvSpPr/>
            <p:nvPr/>
          </p:nvSpPr>
          <p:spPr>
            <a:xfrm>
              <a:off x="3094225" y="4521525"/>
              <a:ext cx="16025" cy="16025"/>
            </a:xfrm>
            <a:custGeom>
              <a:avLst/>
              <a:gdLst/>
              <a:ahLst/>
              <a:cxnLst/>
              <a:rect l="l" t="t" r="r" b="b"/>
              <a:pathLst>
                <a:path w="641" h="641" extrusionOk="0">
                  <a:moveTo>
                    <a:pt x="321" y="0"/>
                  </a:moveTo>
                  <a:cubicBezTo>
                    <a:pt x="144" y="0"/>
                    <a:pt x="1" y="144"/>
                    <a:pt x="1" y="321"/>
                  </a:cubicBezTo>
                  <a:cubicBezTo>
                    <a:pt x="1" y="498"/>
                    <a:pt x="144" y="641"/>
                    <a:pt x="321" y="641"/>
                  </a:cubicBezTo>
                  <a:cubicBezTo>
                    <a:pt x="498" y="641"/>
                    <a:pt x="641" y="498"/>
                    <a:pt x="641" y="321"/>
                  </a:cubicBezTo>
                  <a:cubicBezTo>
                    <a:pt x="641" y="144"/>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62" name="Google Shape;10262;p23"/>
            <p:cNvSpPr/>
            <p:nvPr/>
          </p:nvSpPr>
          <p:spPr>
            <a:xfrm>
              <a:off x="3094225" y="4555550"/>
              <a:ext cx="16025" cy="16025"/>
            </a:xfrm>
            <a:custGeom>
              <a:avLst/>
              <a:gdLst/>
              <a:ahLst/>
              <a:cxnLst/>
              <a:rect l="l" t="t" r="r" b="b"/>
              <a:pathLst>
                <a:path w="641" h="641" extrusionOk="0">
                  <a:moveTo>
                    <a:pt x="321" y="0"/>
                  </a:moveTo>
                  <a:cubicBezTo>
                    <a:pt x="144" y="0"/>
                    <a:pt x="1" y="143"/>
                    <a:pt x="1" y="319"/>
                  </a:cubicBezTo>
                  <a:cubicBezTo>
                    <a:pt x="1" y="497"/>
                    <a:pt x="144" y="640"/>
                    <a:pt x="321" y="640"/>
                  </a:cubicBezTo>
                  <a:cubicBezTo>
                    <a:pt x="498" y="640"/>
                    <a:pt x="641" y="497"/>
                    <a:pt x="641" y="319"/>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63" name="Google Shape;10263;p23"/>
            <p:cNvSpPr/>
            <p:nvPr/>
          </p:nvSpPr>
          <p:spPr>
            <a:xfrm>
              <a:off x="3094225" y="4487550"/>
              <a:ext cx="16025" cy="16025"/>
            </a:xfrm>
            <a:custGeom>
              <a:avLst/>
              <a:gdLst/>
              <a:ahLst/>
              <a:cxnLst/>
              <a:rect l="l" t="t" r="r" b="b"/>
              <a:pathLst>
                <a:path w="641" h="641" extrusionOk="0">
                  <a:moveTo>
                    <a:pt x="321" y="0"/>
                  </a:moveTo>
                  <a:cubicBezTo>
                    <a:pt x="144" y="0"/>
                    <a:pt x="1" y="143"/>
                    <a:pt x="1" y="320"/>
                  </a:cubicBezTo>
                  <a:cubicBezTo>
                    <a:pt x="1" y="498"/>
                    <a:pt x="144" y="641"/>
                    <a:pt x="321" y="641"/>
                  </a:cubicBezTo>
                  <a:cubicBezTo>
                    <a:pt x="498" y="641"/>
                    <a:pt x="641" y="498"/>
                    <a:pt x="641" y="320"/>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64" name="Google Shape;10264;p23"/>
            <p:cNvSpPr/>
            <p:nvPr/>
          </p:nvSpPr>
          <p:spPr>
            <a:xfrm>
              <a:off x="3133400" y="3952975"/>
              <a:ext cx="15125" cy="6550"/>
            </a:xfrm>
            <a:custGeom>
              <a:avLst/>
              <a:gdLst/>
              <a:ahLst/>
              <a:cxnLst/>
              <a:rect l="l" t="t" r="r" b="b"/>
              <a:pathLst>
                <a:path w="605" h="262" extrusionOk="0">
                  <a:moveTo>
                    <a:pt x="1" y="1"/>
                  </a:moveTo>
                  <a:lnTo>
                    <a:pt x="1" y="1"/>
                  </a:lnTo>
                  <a:cubicBezTo>
                    <a:pt x="29" y="151"/>
                    <a:pt x="159" y="261"/>
                    <a:pt x="316" y="261"/>
                  </a:cubicBezTo>
                  <a:cubicBezTo>
                    <a:pt x="445" y="261"/>
                    <a:pt x="557" y="184"/>
                    <a:pt x="605" y="73"/>
                  </a:cubicBezTo>
                  <a:cubicBezTo>
                    <a:pt x="406" y="46"/>
                    <a:pt x="204" y="20"/>
                    <a:pt x="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65" name="Google Shape;10265;p23"/>
            <p:cNvSpPr/>
            <p:nvPr/>
          </p:nvSpPr>
          <p:spPr>
            <a:xfrm>
              <a:off x="3094125" y="4113475"/>
              <a:ext cx="16175" cy="16050"/>
            </a:xfrm>
            <a:custGeom>
              <a:avLst/>
              <a:gdLst/>
              <a:ahLst/>
              <a:cxnLst/>
              <a:rect l="l" t="t" r="r" b="b"/>
              <a:pathLst>
                <a:path w="647" h="642" extrusionOk="0">
                  <a:moveTo>
                    <a:pt x="324" y="1"/>
                  </a:moveTo>
                  <a:cubicBezTo>
                    <a:pt x="322" y="1"/>
                    <a:pt x="320" y="1"/>
                    <a:pt x="318" y="1"/>
                  </a:cubicBezTo>
                  <a:cubicBezTo>
                    <a:pt x="140" y="4"/>
                    <a:pt x="0" y="150"/>
                    <a:pt x="3" y="328"/>
                  </a:cubicBezTo>
                  <a:cubicBezTo>
                    <a:pt x="8" y="502"/>
                    <a:pt x="151" y="641"/>
                    <a:pt x="324" y="641"/>
                  </a:cubicBezTo>
                  <a:cubicBezTo>
                    <a:pt x="326" y="641"/>
                    <a:pt x="328" y="641"/>
                    <a:pt x="330" y="641"/>
                  </a:cubicBezTo>
                  <a:cubicBezTo>
                    <a:pt x="506" y="638"/>
                    <a:pt x="646" y="492"/>
                    <a:pt x="643" y="314"/>
                  </a:cubicBezTo>
                  <a:cubicBezTo>
                    <a:pt x="640" y="140"/>
                    <a:pt x="497" y="1"/>
                    <a:pt x="324"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66" name="Google Shape;10266;p23"/>
            <p:cNvSpPr/>
            <p:nvPr/>
          </p:nvSpPr>
          <p:spPr>
            <a:xfrm>
              <a:off x="3094125" y="4079500"/>
              <a:ext cx="16175" cy="16000"/>
            </a:xfrm>
            <a:custGeom>
              <a:avLst/>
              <a:gdLst/>
              <a:ahLst/>
              <a:cxnLst/>
              <a:rect l="l" t="t" r="r" b="b"/>
              <a:pathLst>
                <a:path w="647" h="640" extrusionOk="0">
                  <a:moveTo>
                    <a:pt x="326" y="1"/>
                  </a:moveTo>
                  <a:cubicBezTo>
                    <a:pt x="323" y="1"/>
                    <a:pt x="321" y="1"/>
                    <a:pt x="318" y="1"/>
                  </a:cubicBezTo>
                  <a:cubicBezTo>
                    <a:pt x="140" y="4"/>
                    <a:pt x="0" y="150"/>
                    <a:pt x="3" y="326"/>
                  </a:cubicBezTo>
                  <a:cubicBezTo>
                    <a:pt x="7" y="500"/>
                    <a:pt x="149" y="640"/>
                    <a:pt x="322" y="640"/>
                  </a:cubicBezTo>
                  <a:cubicBezTo>
                    <a:pt x="325" y="640"/>
                    <a:pt x="327" y="640"/>
                    <a:pt x="330" y="640"/>
                  </a:cubicBezTo>
                  <a:cubicBezTo>
                    <a:pt x="506" y="637"/>
                    <a:pt x="646" y="490"/>
                    <a:pt x="643" y="314"/>
                  </a:cubicBezTo>
                  <a:cubicBezTo>
                    <a:pt x="640" y="141"/>
                    <a:pt x="499" y="1"/>
                    <a:pt x="326"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67" name="Google Shape;10267;p23"/>
            <p:cNvSpPr/>
            <p:nvPr/>
          </p:nvSpPr>
          <p:spPr>
            <a:xfrm>
              <a:off x="3094225" y="4147550"/>
              <a:ext cx="16025" cy="16025"/>
            </a:xfrm>
            <a:custGeom>
              <a:avLst/>
              <a:gdLst/>
              <a:ahLst/>
              <a:cxnLst/>
              <a:rect l="l" t="t" r="r" b="b"/>
              <a:pathLst>
                <a:path w="641" h="641" extrusionOk="0">
                  <a:moveTo>
                    <a:pt x="321" y="0"/>
                  </a:moveTo>
                  <a:cubicBezTo>
                    <a:pt x="144" y="0"/>
                    <a:pt x="1" y="143"/>
                    <a:pt x="1" y="319"/>
                  </a:cubicBezTo>
                  <a:cubicBezTo>
                    <a:pt x="1" y="497"/>
                    <a:pt x="144" y="640"/>
                    <a:pt x="321" y="640"/>
                  </a:cubicBezTo>
                  <a:cubicBezTo>
                    <a:pt x="498" y="640"/>
                    <a:pt x="641" y="497"/>
                    <a:pt x="641" y="319"/>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68" name="Google Shape;10268;p23"/>
            <p:cNvSpPr/>
            <p:nvPr/>
          </p:nvSpPr>
          <p:spPr>
            <a:xfrm>
              <a:off x="3094225" y="4215525"/>
              <a:ext cx="16025" cy="16050"/>
            </a:xfrm>
            <a:custGeom>
              <a:avLst/>
              <a:gdLst/>
              <a:ahLst/>
              <a:cxnLst/>
              <a:rect l="l" t="t" r="r" b="b"/>
              <a:pathLst>
                <a:path w="641" h="642" extrusionOk="0">
                  <a:moveTo>
                    <a:pt x="321" y="1"/>
                  </a:moveTo>
                  <a:cubicBezTo>
                    <a:pt x="144" y="1"/>
                    <a:pt x="1" y="144"/>
                    <a:pt x="1" y="320"/>
                  </a:cubicBezTo>
                  <a:cubicBezTo>
                    <a:pt x="1" y="498"/>
                    <a:pt x="144" y="641"/>
                    <a:pt x="321" y="641"/>
                  </a:cubicBezTo>
                  <a:cubicBezTo>
                    <a:pt x="498" y="641"/>
                    <a:pt x="641" y="498"/>
                    <a:pt x="641" y="320"/>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69" name="Google Shape;10269;p23"/>
            <p:cNvSpPr/>
            <p:nvPr/>
          </p:nvSpPr>
          <p:spPr>
            <a:xfrm>
              <a:off x="3094225" y="4249500"/>
              <a:ext cx="16025" cy="16050"/>
            </a:xfrm>
            <a:custGeom>
              <a:avLst/>
              <a:gdLst/>
              <a:ahLst/>
              <a:cxnLst/>
              <a:rect l="l" t="t" r="r" b="b"/>
              <a:pathLst>
                <a:path w="641" h="642" extrusionOk="0">
                  <a:moveTo>
                    <a:pt x="321" y="1"/>
                  </a:moveTo>
                  <a:cubicBezTo>
                    <a:pt x="144" y="1"/>
                    <a:pt x="1" y="144"/>
                    <a:pt x="1" y="322"/>
                  </a:cubicBezTo>
                  <a:cubicBezTo>
                    <a:pt x="1" y="498"/>
                    <a:pt x="144" y="641"/>
                    <a:pt x="321" y="641"/>
                  </a:cubicBezTo>
                  <a:cubicBezTo>
                    <a:pt x="498" y="641"/>
                    <a:pt x="641" y="498"/>
                    <a:pt x="641" y="322"/>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70" name="Google Shape;10270;p23"/>
            <p:cNvSpPr/>
            <p:nvPr/>
          </p:nvSpPr>
          <p:spPr>
            <a:xfrm>
              <a:off x="3133250" y="4487550"/>
              <a:ext cx="16025" cy="16025"/>
            </a:xfrm>
            <a:custGeom>
              <a:avLst/>
              <a:gdLst/>
              <a:ahLst/>
              <a:cxnLst/>
              <a:rect l="l" t="t" r="r" b="b"/>
              <a:pathLst>
                <a:path w="641"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71" name="Google Shape;10271;p23"/>
            <p:cNvSpPr/>
            <p:nvPr/>
          </p:nvSpPr>
          <p:spPr>
            <a:xfrm>
              <a:off x="3094225" y="4283525"/>
              <a:ext cx="16025" cy="16025"/>
            </a:xfrm>
            <a:custGeom>
              <a:avLst/>
              <a:gdLst/>
              <a:ahLst/>
              <a:cxnLst/>
              <a:rect l="l" t="t" r="r" b="b"/>
              <a:pathLst>
                <a:path w="641" h="641" extrusionOk="0">
                  <a:moveTo>
                    <a:pt x="321" y="1"/>
                  </a:moveTo>
                  <a:cubicBezTo>
                    <a:pt x="144" y="1"/>
                    <a:pt x="1" y="144"/>
                    <a:pt x="1" y="320"/>
                  </a:cubicBezTo>
                  <a:cubicBezTo>
                    <a:pt x="1" y="496"/>
                    <a:pt x="144" y="641"/>
                    <a:pt x="321" y="641"/>
                  </a:cubicBezTo>
                  <a:cubicBezTo>
                    <a:pt x="498" y="641"/>
                    <a:pt x="641" y="496"/>
                    <a:pt x="641" y="320"/>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72" name="Google Shape;10272;p23"/>
            <p:cNvSpPr/>
            <p:nvPr/>
          </p:nvSpPr>
          <p:spPr>
            <a:xfrm>
              <a:off x="3094225" y="4181525"/>
              <a:ext cx="16025" cy="16025"/>
            </a:xfrm>
            <a:custGeom>
              <a:avLst/>
              <a:gdLst/>
              <a:ahLst/>
              <a:cxnLst/>
              <a:rect l="l" t="t" r="r" b="b"/>
              <a:pathLst>
                <a:path w="641" h="641" extrusionOk="0">
                  <a:moveTo>
                    <a:pt x="321" y="0"/>
                  </a:moveTo>
                  <a:cubicBezTo>
                    <a:pt x="144" y="0"/>
                    <a:pt x="1" y="143"/>
                    <a:pt x="1" y="321"/>
                  </a:cubicBezTo>
                  <a:cubicBezTo>
                    <a:pt x="1" y="497"/>
                    <a:pt x="144" y="641"/>
                    <a:pt x="321" y="641"/>
                  </a:cubicBezTo>
                  <a:cubicBezTo>
                    <a:pt x="498" y="641"/>
                    <a:pt x="641" y="497"/>
                    <a:pt x="641" y="321"/>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73" name="Google Shape;10273;p23"/>
            <p:cNvSpPr/>
            <p:nvPr/>
          </p:nvSpPr>
          <p:spPr>
            <a:xfrm>
              <a:off x="3133250" y="4317500"/>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74" name="Google Shape;10274;p23"/>
            <p:cNvSpPr/>
            <p:nvPr/>
          </p:nvSpPr>
          <p:spPr>
            <a:xfrm>
              <a:off x="3133250" y="4351475"/>
              <a:ext cx="16025" cy="16050"/>
            </a:xfrm>
            <a:custGeom>
              <a:avLst/>
              <a:gdLst/>
              <a:ahLst/>
              <a:cxnLst/>
              <a:rect l="l" t="t" r="r" b="b"/>
              <a:pathLst>
                <a:path w="641"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75" name="Google Shape;10275;p23"/>
            <p:cNvSpPr/>
            <p:nvPr/>
          </p:nvSpPr>
          <p:spPr>
            <a:xfrm>
              <a:off x="3133250" y="4283525"/>
              <a:ext cx="16025" cy="16025"/>
            </a:xfrm>
            <a:custGeom>
              <a:avLst/>
              <a:gdLst/>
              <a:ahLst/>
              <a:cxnLst/>
              <a:rect l="l" t="t" r="r" b="b"/>
              <a:pathLst>
                <a:path w="641"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76" name="Google Shape;10276;p23"/>
            <p:cNvSpPr/>
            <p:nvPr/>
          </p:nvSpPr>
          <p:spPr>
            <a:xfrm>
              <a:off x="3133250" y="4385500"/>
              <a:ext cx="16025" cy="16025"/>
            </a:xfrm>
            <a:custGeom>
              <a:avLst/>
              <a:gdLst/>
              <a:ahLst/>
              <a:cxnLst/>
              <a:rect l="l" t="t" r="r" b="b"/>
              <a:pathLst>
                <a:path w="641"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77" name="Google Shape;10277;p23"/>
            <p:cNvSpPr/>
            <p:nvPr/>
          </p:nvSpPr>
          <p:spPr>
            <a:xfrm>
              <a:off x="3133250" y="4453525"/>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78" name="Google Shape;10278;p23"/>
            <p:cNvSpPr/>
            <p:nvPr/>
          </p:nvSpPr>
          <p:spPr>
            <a:xfrm>
              <a:off x="3133250" y="4419550"/>
              <a:ext cx="16025" cy="16025"/>
            </a:xfrm>
            <a:custGeom>
              <a:avLst/>
              <a:gdLst/>
              <a:ahLst/>
              <a:cxnLst/>
              <a:rect l="l" t="t" r="r" b="b"/>
              <a:pathLst>
                <a:path w="641"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79" name="Google Shape;10279;p23"/>
            <p:cNvSpPr/>
            <p:nvPr/>
          </p:nvSpPr>
          <p:spPr>
            <a:xfrm>
              <a:off x="3133250" y="4249500"/>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80" name="Google Shape;10280;p23"/>
            <p:cNvSpPr/>
            <p:nvPr/>
          </p:nvSpPr>
          <p:spPr>
            <a:xfrm>
              <a:off x="3133250" y="4045525"/>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81" name="Google Shape;10281;p23"/>
            <p:cNvSpPr/>
            <p:nvPr/>
          </p:nvSpPr>
          <p:spPr>
            <a:xfrm>
              <a:off x="3133250" y="3977500"/>
              <a:ext cx="16025" cy="16025"/>
            </a:xfrm>
            <a:custGeom>
              <a:avLst/>
              <a:gdLst/>
              <a:ahLst/>
              <a:cxnLst/>
              <a:rect l="l" t="t" r="r" b="b"/>
              <a:pathLst>
                <a:path w="641"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82" name="Google Shape;10282;p23"/>
            <p:cNvSpPr/>
            <p:nvPr/>
          </p:nvSpPr>
          <p:spPr>
            <a:xfrm>
              <a:off x="3133250" y="4079550"/>
              <a:ext cx="16025" cy="16025"/>
            </a:xfrm>
            <a:custGeom>
              <a:avLst/>
              <a:gdLst/>
              <a:ahLst/>
              <a:cxnLst/>
              <a:rect l="l" t="t" r="r" b="b"/>
              <a:pathLst>
                <a:path w="641" h="641" extrusionOk="0">
                  <a:moveTo>
                    <a:pt x="322" y="0"/>
                  </a:moveTo>
                  <a:cubicBezTo>
                    <a:pt x="144" y="0"/>
                    <a:pt x="1" y="143"/>
                    <a:pt x="1" y="320"/>
                  </a:cubicBezTo>
                  <a:cubicBezTo>
                    <a:pt x="1" y="496"/>
                    <a:pt x="144" y="641"/>
                    <a:pt x="322" y="641"/>
                  </a:cubicBezTo>
                  <a:cubicBezTo>
                    <a:pt x="498" y="641"/>
                    <a:pt x="641" y="496"/>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83" name="Google Shape;10283;p23"/>
            <p:cNvSpPr/>
            <p:nvPr/>
          </p:nvSpPr>
          <p:spPr>
            <a:xfrm>
              <a:off x="3211300" y="4385500"/>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84" name="Google Shape;10284;p23"/>
            <p:cNvSpPr/>
            <p:nvPr/>
          </p:nvSpPr>
          <p:spPr>
            <a:xfrm>
              <a:off x="3133250" y="4215525"/>
              <a:ext cx="16025" cy="16050"/>
            </a:xfrm>
            <a:custGeom>
              <a:avLst/>
              <a:gdLst/>
              <a:ahLst/>
              <a:cxnLst/>
              <a:rect l="l" t="t" r="r" b="b"/>
              <a:pathLst>
                <a:path w="641"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85" name="Google Shape;10285;p23"/>
            <p:cNvSpPr/>
            <p:nvPr/>
          </p:nvSpPr>
          <p:spPr>
            <a:xfrm>
              <a:off x="3133250" y="4113525"/>
              <a:ext cx="16025" cy="16025"/>
            </a:xfrm>
            <a:custGeom>
              <a:avLst/>
              <a:gdLst/>
              <a:ahLst/>
              <a:cxnLst/>
              <a:rect l="l" t="t" r="r" b="b"/>
              <a:pathLst>
                <a:path w="641"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86" name="Google Shape;10286;p23"/>
            <p:cNvSpPr/>
            <p:nvPr/>
          </p:nvSpPr>
          <p:spPr>
            <a:xfrm>
              <a:off x="3133250" y="4181525"/>
              <a:ext cx="16025" cy="16025"/>
            </a:xfrm>
            <a:custGeom>
              <a:avLst/>
              <a:gdLst/>
              <a:ahLst/>
              <a:cxnLst/>
              <a:rect l="l" t="t" r="r" b="b"/>
              <a:pathLst>
                <a:path w="641"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87" name="Google Shape;10287;p23"/>
            <p:cNvSpPr/>
            <p:nvPr/>
          </p:nvSpPr>
          <p:spPr>
            <a:xfrm>
              <a:off x="3133250" y="4147550"/>
              <a:ext cx="16025" cy="16025"/>
            </a:xfrm>
            <a:custGeom>
              <a:avLst/>
              <a:gdLst/>
              <a:ahLst/>
              <a:cxnLst/>
              <a:rect l="l" t="t" r="r" b="b"/>
              <a:pathLst>
                <a:path w="641"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88" name="Google Shape;10288;p23"/>
            <p:cNvSpPr/>
            <p:nvPr/>
          </p:nvSpPr>
          <p:spPr>
            <a:xfrm>
              <a:off x="3367450" y="4419550"/>
              <a:ext cx="16025" cy="16025"/>
            </a:xfrm>
            <a:custGeom>
              <a:avLst/>
              <a:gdLst/>
              <a:ahLst/>
              <a:cxnLst/>
              <a:rect l="l" t="t" r="r" b="b"/>
              <a:pathLst>
                <a:path w="641" h="641" extrusionOk="0">
                  <a:moveTo>
                    <a:pt x="320" y="1"/>
                  </a:moveTo>
                  <a:cubicBezTo>
                    <a:pt x="143" y="1"/>
                    <a:pt x="0" y="144"/>
                    <a:pt x="0" y="320"/>
                  </a:cubicBezTo>
                  <a:cubicBezTo>
                    <a:pt x="0" y="498"/>
                    <a:pt x="143"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89" name="Google Shape;10289;p23"/>
            <p:cNvSpPr/>
            <p:nvPr/>
          </p:nvSpPr>
          <p:spPr>
            <a:xfrm>
              <a:off x="3328375"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90" name="Google Shape;10290;p23"/>
            <p:cNvSpPr/>
            <p:nvPr/>
          </p:nvSpPr>
          <p:spPr>
            <a:xfrm>
              <a:off x="3328375"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91" name="Google Shape;10291;p23"/>
            <p:cNvSpPr/>
            <p:nvPr/>
          </p:nvSpPr>
          <p:spPr>
            <a:xfrm>
              <a:off x="3328375"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92" name="Google Shape;10292;p23"/>
            <p:cNvSpPr/>
            <p:nvPr/>
          </p:nvSpPr>
          <p:spPr>
            <a:xfrm>
              <a:off x="3328375"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93" name="Google Shape;10293;p23"/>
            <p:cNvSpPr/>
            <p:nvPr/>
          </p:nvSpPr>
          <p:spPr>
            <a:xfrm>
              <a:off x="3328375"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94" name="Google Shape;10294;p23"/>
            <p:cNvSpPr/>
            <p:nvPr/>
          </p:nvSpPr>
          <p:spPr>
            <a:xfrm>
              <a:off x="3328375"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95" name="Google Shape;10295;p23"/>
            <p:cNvSpPr/>
            <p:nvPr/>
          </p:nvSpPr>
          <p:spPr>
            <a:xfrm>
              <a:off x="3328375"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96" name="Google Shape;10296;p23"/>
            <p:cNvSpPr/>
            <p:nvPr/>
          </p:nvSpPr>
          <p:spPr>
            <a:xfrm>
              <a:off x="3328375"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97" name="Google Shape;10297;p23"/>
            <p:cNvSpPr/>
            <p:nvPr/>
          </p:nvSpPr>
          <p:spPr>
            <a:xfrm>
              <a:off x="3289350"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98" name="Google Shape;10298;p23"/>
            <p:cNvSpPr/>
            <p:nvPr/>
          </p:nvSpPr>
          <p:spPr>
            <a:xfrm>
              <a:off x="3289350" y="4487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99" name="Google Shape;10299;p23"/>
            <p:cNvSpPr/>
            <p:nvPr/>
          </p:nvSpPr>
          <p:spPr>
            <a:xfrm>
              <a:off x="3289350"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00" name="Google Shape;10300;p23"/>
            <p:cNvSpPr/>
            <p:nvPr/>
          </p:nvSpPr>
          <p:spPr>
            <a:xfrm>
              <a:off x="3289350"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01" name="Google Shape;10301;p23"/>
            <p:cNvSpPr/>
            <p:nvPr/>
          </p:nvSpPr>
          <p:spPr>
            <a:xfrm>
              <a:off x="3289350"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02" name="Google Shape;10302;p23"/>
            <p:cNvSpPr/>
            <p:nvPr/>
          </p:nvSpPr>
          <p:spPr>
            <a:xfrm>
              <a:off x="3328375" y="4079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03" name="Google Shape;10303;p23"/>
            <p:cNvSpPr/>
            <p:nvPr/>
          </p:nvSpPr>
          <p:spPr>
            <a:xfrm>
              <a:off x="3328375" y="4113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04" name="Google Shape;10304;p23"/>
            <p:cNvSpPr/>
            <p:nvPr/>
          </p:nvSpPr>
          <p:spPr>
            <a:xfrm>
              <a:off x="3328375" y="4047150"/>
              <a:ext cx="14125" cy="14425"/>
            </a:xfrm>
            <a:custGeom>
              <a:avLst/>
              <a:gdLst/>
              <a:ahLst/>
              <a:cxnLst/>
              <a:rect l="l" t="t" r="r" b="b"/>
              <a:pathLst>
                <a:path w="565" h="577" extrusionOk="0">
                  <a:moveTo>
                    <a:pt x="129" y="0"/>
                  </a:moveTo>
                  <a:cubicBezTo>
                    <a:pt x="52" y="58"/>
                    <a:pt x="1" y="151"/>
                    <a:pt x="1" y="257"/>
                  </a:cubicBezTo>
                  <a:cubicBezTo>
                    <a:pt x="1" y="433"/>
                    <a:pt x="144" y="576"/>
                    <a:pt x="322" y="576"/>
                  </a:cubicBezTo>
                  <a:cubicBezTo>
                    <a:pt x="420" y="576"/>
                    <a:pt x="506" y="531"/>
                    <a:pt x="564" y="462"/>
                  </a:cubicBezTo>
                  <a:cubicBezTo>
                    <a:pt x="423" y="305"/>
                    <a:pt x="278" y="151"/>
                    <a:pt x="129"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05" name="Google Shape;10305;p23"/>
            <p:cNvSpPr/>
            <p:nvPr/>
          </p:nvSpPr>
          <p:spPr>
            <a:xfrm>
              <a:off x="3328375"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06" name="Google Shape;10306;p23"/>
            <p:cNvSpPr/>
            <p:nvPr/>
          </p:nvSpPr>
          <p:spPr>
            <a:xfrm>
              <a:off x="3367450" y="4385500"/>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07" name="Google Shape;10307;p23"/>
            <p:cNvSpPr/>
            <p:nvPr/>
          </p:nvSpPr>
          <p:spPr>
            <a:xfrm>
              <a:off x="3406475" y="4182050"/>
              <a:ext cx="9525" cy="15500"/>
            </a:xfrm>
            <a:custGeom>
              <a:avLst/>
              <a:gdLst/>
              <a:ahLst/>
              <a:cxnLst/>
              <a:rect l="l" t="t" r="r" b="b"/>
              <a:pathLst>
                <a:path w="381" h="620" extrusionOk="0">
                  <a:moveTo>
                    <a:pt x="213" y="0"/>
                  </a:moveTo>
                  <a:cubicBezTo>
                    <a:pt x="89" y="44"/>
                    <a:pt x="0" y="160"/>
                    <a:pt x="0" y="300"/>
                  </a:cubicBezTo>
                  <a:cubicBezTo>
                    <a:pt x="0" y="476"/>
                    <a:pt x="143" y="620"/>
                    <a:pt x="320" y="620"/>
                  </a:cubicBezTo>
                  <a:cubicBezTo>
                    <a:pt x="341" y="620"/>
                    <a:pt x="360" y="618"/>
                    <a:pt x="380" y="614"/>
                  </a:cubicBezTo>
                  <a:cubicBezTo>
                    <a:pt x="330" y="407"/>
                    <a:pt x="275" y="202"/>
                    <a:pt x="213"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08" name="Google Shape;10308;p23"/>
            <p:cNvSpPr/>
            <p:nvPr/>
          </p:nvSpPr>
          <p:spPr>
            <a:xfrm>
              <a:off x="3367450" y="4351475"/>
              <a:ext cx="16025" cy="16050"/>
            </a:xfrm>
            <a:custGeom>
              <a:avLst/>
              <a:gdLst/>
              <a:ahLst/>
              <a:cxnLst/>
              <a:rect l="l" t="t" r="r" b="b"/>
              <a:pathLst>
                <a:path w="641" h="642" extrusionOk="0">
                  <a:moveTo>
                    <a:pt x="320" y="1"/>
                  </a:moveTo>
                  <a:cubicBezTo>
                    <a:pt x="143" y="1"/>
                    <a:pt x="0" y="145"/>
                    <a:pt x="0" y="322"/>
                  </a:cubicBezTo>
                  <a:cubicBezTo>
                    <a:pt x="0" y="498"/>
                    <a:pt x="143"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09" name="Google Shape;10309;p23"/>
            <p:cNvSpPr/>
            <p:nvPr/>
          </p:nvSpPr>
          <p:spPr>
            <a:xfrm>
              <a:off x="3094125" y="4045500"/>
              <a:ext cx="16175" cy="16025"/>
            </a:xfrm>
            <a:custGeom>
              <a:avLst/>
              <a:gdLst/>
              <a:ahLst/>
              <a:cxnLst/>
              <a:rect l="l" t="t" r="r" b="b"/>
              <a:pathLst>
                <a:path w="647" h="641" extrusionOk="0">
                  <a:moveTo>
                    <a:pt x="324" y="0"/>
                  </a:moveTo>
                  <a:cubicBezTo>
                    <a:pt x="322" y="0"/>
                    <a:pt x="320" y="0"/>
                    <a:pt x="318" y="0"/>
                  </a:cubicBezTo>
                  <a:cubicBezTo>
                    <a:pt x="140" y="3"/>
                    <a:pt x="0" y="149"/>
                    <a:pt x="3" y="327"/>
                  </a:cubicBezTo>
                  <a:cubicBezTo>
                    <a:pt x="8" y="502"/>
                    <a:pt x="151" y="641"/>
                    <a:pt x="324" y="641"/>
                  </a:cubicBezTo>
                  <a:cubicBezTo>
                    <a:pt x="326" y="641"/>
                    <a:pt x="328" y="641"/>
                    <a:pt x="330" y="641"/>
                  </a:cubicBezTo>
                  <a:cubicBezTo>
                    <a:pt x="506" y="638"/>
                    <a:pt x="646" y="491"/>
                    <a:pt x="643" y="314"/>
                  </a:cubicBezTo>
                  <a:cubicBezTo>
                    <a:pt x="640" y="139"/>
                    <a:pt x="497" y="0"/>
                    <a:pt x="324"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10" name="Google Shape;10310;p23"/>
            <p:cNvSpPr/>
            <p:nvPr/>
          </p:nvSpPr>
          <p:spPr>
            <a:xfrm>
              <a:off x="3406475" y="4215525"/>
              <a:ext cx="15275" cy="16050"/>
            </a:xfrm>
            <a:custGeom>
              <a:avLst/>
              <a:gdLst/>
              <a:ahLst/>
              <a:cxnLst/>
              <a:rect l="l" t="t" r="r" b="b"/>
              <a:pathLst>
                <a:path w="611" h="642" extrusionOk="0">
                  <a:moveTo>
                    <a:pt x="320" y="1"/>
                  </a:moveTo>
                  <a:cubicBezTo>
                    <a:pt x="143" y="1"/>
                    <a:pt x="0" y="144"/>
                    <a:pt x="0" y="320"/>
                  </a:cubicBezTo>
                  <a:cubicBezTo>
                    <a:pt x="0" y="498"/>
                    <a:pt x="143" y="641"/>
                    <a:pt x="320" y="641"/>
                  </a:cubicBezTo>
                  <a:cubicBezTo>
                    <a:pt x="451" y="641"/>
                    <a:pt x="561" y="563"/>
                    <a:pt x="611" y="453"/>
                  </a:cubicBezTo>
                  <a:cubicBezTo>
                    <a:pt x="594" y="335"/>
                    <a:pt x="574" y="219"/>
                    <a:pt x="553" y="103"/>
                  </a:cubicBezTo>
                  <a:cubicBezTo>
                    <a:pt x="496" y="40"/>
                    <a:pt x="413"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11" name="Google Shape;10311;p23"/>
            <p:cNvSpPr/>
            <p:nvPr/>
          </p:nvSpPr>
          <p:spPr>
            <a:xfrm>
              <a:off x="3406475"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12" name="Google Shape;10312;p23"/>
            <p:cNvSpPr/>
            <p:nvPr/>
          </p:nvSpPr>
          <p:spPr>
            <a:xfrm>
              <a:off x="3406475"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13" name="Google Shape;10313;p23"/>
            <p:cNvSpPr/>
            <p:nvPr/>
          </p:nvSpPr>
          <p:spPr>
            <a:xfrm>
              <a:off x="3367450" y="4147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14" name="Google Shape;10314;p23"/>
            <p:cNvSpPr/>
            <p:nvPr/>
          </p:nvSpPr>
          <p:spPr>
            <a:xfrm>
              <a:off x="3367450" y="4181525"/>
              <a:ext cx="16025" cy="16025"/>
            </a:xfrm>
            <a:custGeom>
              <a:avLst/>
              <a:gdLst/>
              <a:ahLst/>
              <a:cxnLst/>
              <a:rect l="l" t="t" r="r" b="b"/>
              <a:pathLst>
                <a:path w="641" h="641" extrusionOk="0">
                  <a:moveTo>
                    <a:pt x="320" y="0"/>
                  </a:moveTo>
                  <a:cubicBezTo>
                    <a:pt x="143" y="0"/>
                    <a:pt x="0" y="143"/>
                    <a:pt x="0" y="321"/>
                  </a:cubicBezTo>
                  <a:cubicBezTo>
                    <a:pt x="0" y="497"/>
                    <a:pt x="143"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15" name="Google Shape;10315;p23"/>
            <p:cNvSpPr/>
            <p:nvPr/>
          </p:nvSpPr>
          <p:spPr>
            <a:xfrm>
              <a:off x="3328375"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16" name="Google Shape;10316;p23"/>
            <p:cNvSpPr/>
            <p:nvPr/>
          </p:nvSpPr>
          <p:spPr>
            <a:xfrm>
              <a:off x="3367450" y="4317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17" name="Google Shape;10317;p23"/>
            <p:cNvSpPr/>
            <p:nvPr/>
          </p:nvSpPr>
          <p:spPr>
            <a:xfrm>
              <a:off x="3367450" y="4113525"/>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18" name="Google Shape;10318;p23"/>
            <p:cNvSpPr/>
            <p:nvPr/>
          </p:nvSpPr>
          <p:spPr>
            <a:xfrm>
              <a:off x="3367450" y="4215525"/>
              <a:ext cx="16025" cy="16050"/>
            </a:xfrm>
            <a:custGeom>
              <a:avLst/>
              <a:gdLst/>
              <a:ahLst/>
              <a:cxnLst/>
              <a:rect l="l" t="t" r="r" b="b"/>
              <a:pathLst>
                <a:path w="641" h="642" extrusionOk="0">
                  <a:moveTo>
                    <a:pt x="320" y="1"/>
                  </a:moveTo>
                  <a:cubicBezTo>
                    <a:pt x="143" y="1"/>
                    <a:pt x="0" y="144"/>
                    <a:pt x="0" y="320"/>
                  </a:cubicBezTo>
                  <a:cubicBezTo>
                    <a:pt x="0" y="498"/>
                    <a:pt x="143"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19" name="Google Shape;10319;p23"/>
            <p:cNvSpPr/>
            <p:nvPr/>
          </p:nvSpPr>
          <p:spPr>
            <a:xfrm>
              <a:off x="3367450"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20" name="Google Shape;10320;p23"/>
            <p:cNvSpPr/>
            <p:nvPr/>
          </p:nvSpPr>
          <p:spPr>
            <a:xfrm>
              <a:off x="3367450"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21" name="Google Shape;10321;p23"/>
            <p:cNvSpPr/>
            <p:nvPr/>
          </p:nvSpPr>
          <p:spPr>
            <a:xfrm>
              <a:off x="3289350"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22" name="Google Shape;10322;p23"/>
            <p:cNvSpPr/>
            <p:nvPr/>
          </p:nvSpPr>
          <p:spPr>
            <a:xfrm>
              <a:off x="3250325" y="4181525"/>
              <a:ext cx="16050" cy="16025"/>
            </a:xfrm>
            <a:custGeom>
              <a:avLst/>
              <a:gdLst/>
              <a:ahLst/>
              <a:cxnLst/>
              <a:rect l="l" t="t" r="r" b="b"/>
              <a:pathLst>
                <a:path w="642"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23" name="Google Shape;10323;p23"/>
            <p:cNvSpPr/>
            <p:nvPr/>
          </p:nvSpPr>
          <p:spPr>
            <a:xfrm>
              <a:off x="3250325" y="4079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24" name="Google Shape;10324;p23"/>
            <p:cNvSpPr/>
            <p:nvPr/>
          </p:nvSpPr>
          <p:spPr>
            <a:xfrm>
              <a:off x="3250325" y="4113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25" name="Google Shape;10325;p23"/>
            <p:cNvSpPr/>
            <p:nvPr/>
          </p:nvSpPr>
          <p:spPr>
            <a:xfrm>
              <a:off x="3250325" y="4147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26" name="Google Shape;10326;p23"/>
            <p:cNvSpPr/>
            <p:nvPr/>
          </p:nvSpPr>
          <p:spPr>
            <a:xfrm>
              <a:off x="3250325" y="4283525"/>
              <a:ext cx="16050" cy="16025"/>
            </a:xfrm>
            <a:custGeom>
              <a:avLst/>
              <a:gdLst/>
              <a:ahLst/>
              <a:cxnLst/>
              <a:rect l="l" t="t" r="r" b="b"/>
              <a:pathLst>
                <a:path w="642"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27" name="Google Shape;10327;p23"/>
            <p:cNvSpPr/>
            <p:nvPr/>
          </p:nvSpPr>
          <p:spPr>
            <a:xfrm>
              <a:off x="3250325" y="4317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28" name="Google Shape;10328;p23"/>
            <p:cNvSpPr/>
            <p:nvPr/>
          </p:nvSpPr>
          <p:spPr>
            <a:xfrm>
              <a:off x="3250325" y="4249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29" name="Google Shape;10329;p23"/>
            <p:cNvSpPr/>
            <p:nvPr/>
          </p:nvSpPr>
          <p:spPr>
            <a:xfrm>
              <a:off x="3250325" y="4215525"/>
              <a:ext cx="16050" cy="16050"/>
            </a:xfrm>
            <a:custGeom>
              <a:avLst/>
              <a:gdLst/>
              <a:ahLst/>
              <a:cxnLst/>
              <a:rect l="l" t="t" r="r" b="b"/>
              <a:pathLst>
                <a:path w="642"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30" name="Google Shape;10330;p23"/>
            <p:cNvSpPr/>
            <p:nvPr/>
          </p:nvSpPr>
          <p:spPr>
            <a:xfrm>
              <a:off x="3211300" y="4487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31" name="Google Shape;10331;p23"/>
            <p:cNvSpPr/>
            <p:nvPr/>
          </p:nvSpPr>
          <p:spPr>
            <a:xfrm>
              <a:off x="3211300" y="4555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32" name="Google Shape;10332;p23"/>
            <p:cNvSpPr/>
            <p:nvPr/>
          </p:nvSpPr>
          <p:spPr>
            <a:xfrm>
              <a:off x="3211300" y="4453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33" name="Google Shape;10333;p23"/>
            <p:cNvSpPr/>
            <p:nvPr/>
          </p:nvSpPr>
          <p:spPr>
            <a:xfrm>
              <a:off x="3211300" y="4521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34" name="Google Shape;10334;p23"/>
            <p:cNvSpPr/>
            <p:nvPr/>
          </p:nvSpPr>
          <p:spPr>
            <a:xfrm>
              <a:off x="3250325" y="4011475"/>
              <a:ext cx="16050" cy="16025"/>
            </a:xfrm>
            <a:custGeom>
              <a:avLst/>
              <a:gdLst/>
              <a:ahLst/>
              <a:cxnLst/>
              <a:rect l="l" t="t" r="r" b="b"/>
              <a:pathLst>
                <a:path w="642" h="641" extrusionOk="0">
                  <a:moveTo>
                    <a:pt x="320" y="1"/>
                  </a:moveTo>
                  <a:cubicBezTo>
                    <a:pt x="144" y="1"/>
                    <a:pt x="1" y="144"/>
                    <a:pt x="1" y="321"/>
                  </a:cubicBezTo>
                  <a:cubicBezTo>
                    <a:pt x="1" y="498"/>
                    <a:pt x="144" y="641"/>
                    <a:pt x="320" y="641"/>
                  </a:cubicBezTo>
                  <a:cubicBezTo>
                    <a:pt x="498" y="641"/>
                    <a:pt x="641" y="498"/>
                    <a:pt x="641" y="321"/>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35" name="Google Shape;10335;p23"/>
            <p:cNvSpPr/>
            <p:nvPr/>
          </p:nvSpPr>
          <p:spPr>
            <a:xfrm>
              <a:off x="3250325" y="4045500"/>
              <a:ext cx="16050" cy="16025"/>
            </a:xfrm>
            <a:custGeom>
              <a:avLst/>
              <a:gdLst/>
              <a:ahLst/>
              <a:cxnLst/>
              <a:rect l="l" t="t" r="r" b="b"/>
              <a:pathLst>
                <a:path w="642" h="641" extrusionOk="0">
                  <a:moveTo>
                    <a:pt x="320" y="0"/>
                  </a:moveTo>
                  <a:cubicBezTo>
                    <a:pt x="144" y="0"/>
                    <a:pt x="1" y="143"/>
                    <a:pt x="1" y="320"/>
                  </a:cubicBezTo>
                  <a:cubicBezTo>
                    <a:pt x="1" y="497"/>
                    <a:pt x="144" y="641"/>
                    <a:pt x="320" y="641"/>
                  </a:cubicBezTo>
                  <a:cubicBezTo>
                    <a:pt x="498" y="641"/>
                    <a:pt x="641" y="497"/>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36" name="Google Shape;10336;p23"/>
            <p:cNvSpPr/>
            <p:nvPr/>
          </p:nvSpPr>
          <p:spPr>
            <a:xfrm>
              <a:off x="3289350"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37" name="Google Shape;10337;p23"/>
            <p:cNvSpPr/>
            <p:nvPr/>
          </p:nvSpPr>
          <p:spPr>
            <a:xfrm>
              <a:off x="3289350"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38" name="Google Shape;10338;p23"/>
            <p:cNvSpPr/>
            <p:nvPr/>
          </p:nvSpPr>
          <p:spPr>
            <a:xfrm>
              <a:off x="3289350" y="4113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39" name="Google Shape;10339;p23"/>
            <p:cNvSpPr/>
            <p:nvPr/>
          </p:nvSpPr>
          <p:spPr>
            <a:xfrm>
              <a:off x="3289350"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40" name="Google Shape;10340;p23"/>
            <p:cNvSpPr/>
            <p:nvPr/>
          </p:nvSpPr>
          <p:spPr>
            <a:xfrm>
              <a:off x="3211300" y="4419550"/>
              <a:ext cx="16050" cy="16025"/>
            </a:xfrm>
            <a:custGeom>
              <a:avLst/>
              <a:gdLst/>
              <a:ahLst/>
              <a:cxnLst/>
              <a:rect l="l" t="t" r="r" b="b"/>
              <a:pathLst>
                <a:path w="642"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41" name="Google Shape;10341;p23"/>
            <p:cNvSpPr/>
            <p:nvPr/>
          </p:nvSpPr>
          <p:spPr>
            <a:xfrm>
              <a:off x="3250325" y="4351475"/>
              <a:ext cx="16050" cy="16050"/>
            </a:xfrm>
            <a:custGeom>
              <a:avLst/>
              <a:gdLst/>
              <a:ahLst/>
              <a:cxnLst/>
              <a:rect l="l" t="t" r="r" b="b"/>
              <a:pathLst>
                <a:path w="642"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42" name="Google Shape;10342;p23"/>
            <p:cNvSpPr/>
            <p:nvPr/>
          </p:nvSpPr>
          <p:spPr>
            <a:xfrm>
              <a:off x="3289350"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43" name="Google Shape;10343;p23"/>
            <p:cNvSpPr/>
            <p:nvPr/>
          </p:nvSpPr>
          <p:spPr>
            <a:xfrm>
              <a:off x="3289350"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44" name="Google Shape;10344;p23"/>
            <p:cNvSpPr/>
            <p:nvPr/>
          </p:nvSpPr>
          <p:spPr>
            <a:xfrm>
              <a:off x="3289350" y="4079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45" name="Google Shape;10345;p23"/>
            <p:cNvSpPr/>
            <p:nvPr/>
          </p:nvSpPr>
          <p:spPr>
            <a:xfrm>
              <a:off x="3250325" y="4419550"/>
              <a:ext cx="16050" cy="16025"/>
            </a:xfrm>
            <a:custGeom>
              <a:avLst/>
              <a:gdLst/>
              <a:ahLst/>
              <a:cxnLst/>
              <a:rect l="l" t="t" r="r" b="b"/>
              <a:pathLst>
                <a:path w="642"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46" name="Google Shape;10346;p23"/>
            <p:cNvSpPr/>
            <p:nvPr/>
          </p:nvSpPr>
          <p:spPr>
            <a:xfrm>
              <a:off x="3250325" y="4385500"/>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47" name="Google Shape;10347;p23"/>
            <p:cNvSpPr/>
            <p:nvPr/>
          </p:nvSpPr>
          <p:spPr>
            <a:xfrm>
              <a:off x="3250325" y="4453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48" name="Google Shape;10348;p23"/>
            <p:cNvSpPr/>
            <p:nvPr/>
          </p:nvSpPr>
          <p:spPr>
            <a:xfrm>
              <a:off x="3289350" y="4013325"/>
              <a:ext cx="15275" cy="14175"/>
            </a:xfrm>
            <a:custGeom>
              <a:avLst/>
              <a:gdLst/>
              <a:ahLst/>
              <a:cxnLst/>
              <a:rect l="l" t="t" r="r" b="b"/>
              <a:pathLst>
                <a:path w="611" h="567" extrusionOk="0">
                  <a:moveTo>
                    <a:pt x="118" y="0"/>
                  </a:moveTo>
                  <a:cubicBezTo>
                    <a:pt x="47" y="61"/>
                    <a:pt x="1" y="150"/>
                    <a:pt x="1" y="247"/>
                  </a:cubicBezTo>
                  <a:cubicBezTo>
                    <a:pt x="1" y="424"/>
                    <a:pt x="144" y="567"/>
                    <a:pt x="322" y="567"/>
                  </a:cubicBezTo>
                  <a:cubicBezTo>
                    <a:pt x="451" y="567"/>
                    <a:pt x="563" y="490"/>
                    <a:pt x="611" y="379"/>
                  </a:cubicBezTo>
                  <a:cubicBezTo>
                    <a:pt x="448" y="249"/>
                    <a:pt x="285" y="122"/>
                    <a:pt x="118"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49" name="Google Shape;10349;p23"/>
            <p:cNvSpPr/>
            <p:nvPr/>
          </p:nvSpPr>
          <p:spPr>
            <a:xfrm>
              <a:off x="3289350" y="4045500"/>
              <a:ext cx="16050" cy="16025"/>
            </a:xfrm>
            <a:custGeom>
              <a:avLst/>
              <a:gdLst/>
              <a:ahLst/>
              <a:cxnLst/>
              <a:rect l="l" t="t" r="r" b="b"/>
              <a:pathLst>
                <a:path w="642" h="641" extrusionOk="0">
                  <a:moveTo>
                    <a:pt x="322" y="0"/>
                  </a:moveTo>
                  <a:cubicBezTo>
                    <a:pt x="144" y="0"/>
                    <a:pt x="1" y="143"/>
                    <a:pt x="1" y="320"/>
                  </a:cubicBezTo>
                  <a:cubicBezTo>
                    <a:pt x="1" y="497"/>
                    <a:pt x="144" y="641"/>
                    <a:pt x="322" y="641"/>
                  </a:cubicBezTo>
                  <a:cubicBezTo>
                    <a:pt x="498" y="641"/>
                    <a:pt x="641" y="497"/>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50" name="Google Shape;10350;p23"/>
            <p:cNvSpPr/>
            <p:nvPr/>
          </p:nvSpPr>
          <p:spPr>
            <a:xfrm>
              <a:off x="3250325" y="4521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51" name="Google Shape;10351;p23"/>
            <p:cNvSpPr/>
            <p:nvPr/>
          </p:nvSpPr>
          <p:spPr>
            <a:xfrm>
              <a:off x="3250325" y="4487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52" name="Google Shape;10352;p23"/>
            <p:cNvSpPr/>
            <p:nvPr/>
          </p:nvSpPr>
          <p:spPr>
            <a:xfrm>
              <a:off x="2899050" y="4453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53" name="Google Shape;10353;p23"/>
            <p:cNvSpPr/>
            <p:nvPr/>
          </p:nvSpPr>
          <p:spPr>
            <a:xfrm>
              <a:off x="2899050" y="4079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54" name="Google Shape;10354;p23"/>
            <p:cNvSpPr/>
            <p:nvPr/>
          </p:nvSpPr>
          <p:spPr>
            <a:xfrm>
              <a:off x="2862000" y="4047150"/>
              <a:ext cx="14100" cy="14425"/>
            </a:xfrm>
            <a:custGeom>
              <a:avLst/>
              <a:gdLst/>
              <a:ahLst/>
              <a:cxnLst/>
              <a:rect l="l" t="t" r="r" b="b"/>
              <a:pathLst>
                <a:path w="564" h="577" extrusionOk="0">
                  <a:moveTo>
                    <a:pt x="436" y="0"/>
                  </a:moveTo>
                  <a:cubicBezTo>
                    <a:pt x="287" y="151"/>
                    <a:pt x="142" y="303"/>
                    <a:pt x="0" y="462"/>
                  </a:cubicBezTo>
                  <a:cubicBezTo>
                    <a:pt x="57" y="531"/>
                    <a:pt x="143" y="576"/>
                    <a:pt x="243" y="576"/>
                  </a:cubicBezTo>
                  <a:cubicBezTo>
                    <a:pt x="421" y="576"/>
                    <a:pt x="564" y="433"/>
                    <a:pt x="564" y="257"/>
                  </a:cubicBezTo>
                  <a:cubicBezTo>
                    <a:pt x="564" y="151"/>
                    <a:pt x="513" y="58"/>
                    <a:pt x="43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55" name="Google Shape;10355;p23"/>
            <p:cNvSpPr/>
            <p:nvPr/>
          </p:nvSpPr>
          <p:spPr>
            <a:xfrm>
              <a:off x="2899050" y="4045500"/>
              <a:ext cx="16050" cy="16025"/>
            </a:xfrm>
            <a:custGeom>
              <a:avLst/>
              <a:gdLst/>
              <a:ahLst/>
              <a:cxnLst/>
              <a:rect l="l" t="t" r="r" b="b"/>
              <a:pathLst>
                <a:path w="642" h="641" extrusionOk="0">
                  <a:moveTo>
                    <a:pt x="320" y="0"/>
                  </a:moveTo>
                  <a:cubicBezTo>
                    <a:pt x="144" y="0"/>
                    <a:pt x="1" y="143"/>
                    <a:pt x="1" y="320"/>
                  </a:cubicBezTo>
                  <a:cubicBezTo>
                    <a:pt x="1" y="497"/>
                    <a:pt x="144" y="641"/>
                    <a:pt x="320" y="641"/>
                  </a:cubicBezTo>
                  <a:cubicBezTo>
                    <a:pt x="498" y="641"/>
                    <a:pt x="641" y="497"/>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56" name="Google Shape;10356;p23"/>
            <p:cNvSpPr/>
            <p:nvPr/>
          </p:nvSpPr>
          <p:spPr>
            <a:xfrm>
              <a:off x="2899050" y="4147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57" name="Google Shape;10357;p23"/>
            <p:cNvSpPr/>
            <p:nvPr/>
          </p:nvSpPr>
          <p:spPr>
            <a:xfrm>
              <a:off x="2899050" y="4113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58" name="Google Shape;10358;p23"/>
            <p:cNvSpPr/>
            <p:nvPr/>
          </p:nvSpPr>
          <p:spPr>
            <a:xfrm>
              <a:off x="2899050" y="4181525"/>
              <a:ext cx="16050" cy="16025"/>
            </a:xfrm>
            <a:custGeom>
              <a:avLst/>
              <a:gdLst/>
              <a:ahLst/>
              <a:cxnLst/>
              <a:rect l="l" t="t" r="r" b="b"/>
              <a:pathLst>
                <a:path w="642"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59" name="Google Shape;10359;p23"/>
            <p:cNvSpPr/>
            <p:nvPr/>
          </p:nvSpPr>
          <p:spPr>
            <a:xfrm>
              <a:off x="2899050" y="4249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60" name="Google Shape;10360;p23"/>
            <p:cNvSpPr/>
            <p:nvPr/>
          </p:nvSpPr>
          <p:spPr>
            <a:xfrm>
              <a:off x="2899050" y="4215525"/>
              <a:ext cx="16050" cy="16050"/>
            </a:xfrm>
            <a:custGeom>
              <a:avLst/>
              <a:gdLst/>
              <a:ahLst/>
              <a:cxnLst/>
              <a:rect l="l" t="t" r="r" b="b"/>
              <a:pathLst>
                <a:path w="642"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61" name="Google Shape;10361;p23"/>
            <p:cNvSpPr/>
            <p:nvPr/>
          </p:nvSpPr>
          <p:spPr>
            <a:xfrm>
              <a:off x="2860075" y="4385500"/>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62" name="Google Shape;10362;p23"/>
            <p:cNvSpPr/>
            <p:nvPr/>
          </p:nvSpPr>
          <p:spPr>
            <a:xfrm>
              <a:off x="2860075" y="4283525"/>
              <a:ext cx="16025" cy="16025"/>
            </a:xfrm>
            <a:custGeom>
              <a:avLst/>
              <a:gdLst/>
              <a:ahLst/>
              <a:cxnLst/>
              <a:rect l="l" t="t" r="r" b="b"/>
              <a:pathLst>
                <a:path w="641" h="641" extrusionOk="0">
                  <a:moveTo>
                    <a:pt x="320" y="1"/>
                  </a:moveTo>
                  <a:cubicBezTo>
                    <a:pt x="144" y="1"/>
                    <a:pt x="0" y="144"/>
                    <a:pt x="0" y="320"/>
                  </a:cubicBezTo>
                  <a:cubicBezTo>
                    <a:pt x="0" y="496"/>
                    <a:pt x="144" y="641"/>
                    <a:pt x="320" y="641"/>
                  </a:cubicBezTo>
                  <a:cubicBezTo>
                    <a:pt x="498" y="641"/>
                    <a:pt x="641" y="496"/>
                    <a:pt x="641" y="320"/>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63" name="Google Shape;10363;p23"/>
            <p:cNvSpPr/>
            <p:nvPr/>
          </p:nvSpPr>
          <p:spPr>
            <a:xfrm>
              <a:off x="2860075" y="4317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64" name="Google Shape;10364;p23"/>
            <p:cNvSpPr/>
            <p:nvPr/>
          </p:nvSpPr>
          <p:spPr>
            <a:xfrm>
              <a:off x="2860075" y="4249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65" name="Google Shape;10365;p23"/>
            <p:cNvSpPr/>
            <p:nvPr/>
          </p:nvSpPr>
          <p:spPr>
            <a:xfrm>
              <a:off x="2899050" y="4283525"/>
              <a:ext cx="16050" cy="16025"/>
            </a:xfrm>
            <a:custGeom>
              <a:avLst/>
              <a:gdLst/>
              <a:ahLst/>
              <a:cxnLst/>
              <a:rect l="l" t="t" r="r" b="b"/>
              <a:pathLst>
                <a:path w="642"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66" name="Google Shape;10366;p23"/>
            <p:cNvSpPr/>
            <p:nvPr/>
          </p:nvSpPr>
          <p:spPr>
            <a:xfrm>
              <a:off x="2860075" y="4453525"/>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67" name="Google Shape;10367;p23"/>
            <p:cNvSpPr/>
            <p:nvPr/>
          </p:nvSpPr>
          <p:spPr>
            <a:xfrm>
              <a:off x="2860075" y="4419550"/>
              <a:ext cx="16025" cy="16025"/>
            </a:xfrm>
            <a:custGeom>
              <a:avLst/>
              <a:gdLst/>
              <a:ahLst/>
              <a:cxnLst/>
              <a:rect l="l" t="t" r="r" b="b"/>
              <a:pathLst>
                <a:path w="641" h="641" extrusionOk="0">
                  <a:moveTo>
                    <a:pt x="320" y="1"/>
                  </a:moveTo>
                  <a:cubicBezTo>
                    <a:pt x="144" y="1"/>
                    <a:pt x="0" y="144"/>
                    <a:pt x="0" y="320"/>
                  </a:cubicBezTo>
                  <a:cubicBezTo>
                    <a:pt x="0" y="498"/>
                    <a:pt x="144" y="641"/>
                    <a:pt x="320" y="641"/>
                  </a:cubicBezTo>
                  <a:cubicBezTo>
                    <a:pt x="498" y="641"/>
                    <a:pt x="641" y="498"/>
                    <a:pt x="641" y="320"/>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68" name="Google Shape;10368;p23"/>
            <p:cNvSpPr/>
            <p:nvPr/>
          </p:nvSpPr>
          <p:spPr>
            <a:xfrm>
              <a:off x="2860075" y="4351475"/>
              <a:ext cx="16025" cy="16050"/>
            </a:xfrm>
            <a:custGeom>
              <a:avLst/>
              <a:gdLst/>
              <a:ahLst/>
              <a:cxnLst/>
              <a:rect l="l" t="t" r="r" b="b"/>
              <a:pathLst>
                <a:path w="641" h="642" extrusionOk="0">
                  <a:moveTo>
                    <a:pt x="320" y="1"/>
                  </a:moveTo>
                  <a:cubicBezTo>
                    <a:pt x="144" y="1"/>
                    <a:pt x="0" y="145"/>
                    <a:pt x="0" y="322"/>
                  </a:cubicBezTo>
                  <a:cubicBezTo>
                    <a:pt x="0" y="498"/>
                    <a:pt x="144" y="641"/>
                    <a:pt x="320" y="641"/>
                  </a:cubicBezTo>
                  <a:cubicBezTo>
                    <a:pt x="498" y="641"/>
                    <a:pt x="641" y="498"/>
                    <a:pt x="641" y="322"/>
                  </a:cubicBezTo>
                  <a:cubicBezTo>
                    <a:pt x="641" y="147"/>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69" name="Google Shape;10369;p23"/>
            <p:cNvSpPr/>
            <p:nvPr/>
          </p:nvSpPr>
          <p:spPr>
            <a:xfrm>
              <a:off x="2938075" y="4113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70" name="Google Shape;10370;p23"/>
            <p:cNvSpPr/>
            <p:nvPr/>
          </p:nvSpPr>
          <p:spPr>
            <a:xfrm>
              <a:off x="2938075"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71" name="Google Shape;10371;p23"/>
            <p:cNvSpPr/>
            <p:nvPr/>
          </p:nvSpPr>
          <p:spPr>
            <a:xfrm>
              <a:off x="2938075" y="4045500"/>
              <a:ext cx="16050" cy="16025"/>
            </a:xfrm>
            <a:custGeom>
              <a:avLst/>
              <a:gdLst/>
              <a:ahLst/>
              <a:cxnLst/>
              <a:rect l="l" t="t" r="r" b="b"/>
              <a:pathLst>
                <a:path w="642" h="641" extrusionOk="0">
                  <a:moveTo>
                    <a:pt x="322" y="0"/>
                  </a:moveTo>
                  <a:cubicBezTo>
                    <a:pt x="144" y="0"/>
                    <a:pt x="1" y="143"/>
                    <a:pt x="1" y="320"/>
                  </a:cubicBezTo>
                  <a:cubicBezTo>
                    <a:pt x="1" y="497"/>
                    <a:pt x="144" y="641"/>
                    <a:pt x="322" y="641"/>
                  </a:cubicBezTo>
                  <a:cubicBezTo>
                    <a:pt x="498" y="641"/>
                    <a:pt x="641" y="497"/>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72" name="Google Shape;10372;p23"/>
            <p:cNvSpPr/>
            <p:nvPr/>
          </p:nvSpPr>
          <p:spPr>
            <a:xfrm>
              <a:off x="2938075" y="4079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73" name="Google Shape;10373;p23"/>
            <p:cNvSpPr/>
            <p:nvPr/>
          </p:nvSpPr>
          <p:spPr>
            <a:xfrm>
              <a:off x="2938075"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74" name="Google Shape;10374;p23"/>
            <p:cNvSpPr/>
            <p:nvPr/>
          </p:nvSpPr>
          <p:spPr>
            <a:xfrm>
              <a:off x="2938075"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75" name="Google Shape;10375;p23"/>
            <p:cNvSpPr/>
            <p:nvPr/>
          </p:nvSpPr>
          <p:spPr>
            <a:xfrm>
              <a:off x="2938075"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76" name="Google Shape;10376;p23"/>
            <p:cNvSpPr/>
            <p:nvPr/>
          </p:nvSpPr>
          <p:spPr>
            <a:xfrm>
              <a:off x="2899050" y="4351475"/>
              <a:ext cx="16050" cy="16050"/>
            </a:xfrm>
            <a:custGeom>
              <a:avLst/>
              <a:gdLst/>
              <a:ahLst/>
              <a:cxnLst/>
              <a:rect l="l" t="t" r="r" b="b"/>
              <a:pathLst>
                <a:path w="642"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77" name="Google Shape;10377;p23"/>
            <p:cNvSpPr/>
            <p:nvPr/>
          </p:nvSpPr>
          <p:spPr>
            <a:xfrm>
              <a:off x="2899050" y="4419550"/>
              <a:ext cx="16050" cy="16025"/>
            </a:xfrm>
            <a:custGeom>
              <a:avLst/>
              <a:gdLst/>
              <a:ahLst/>
              <a:cxnLst/>
              <a:rect l="l" t="t" r="r" b="b"/>
              <a:pathLst>
                <a:path w="642"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78" name="Google Shape;10378;p23"/>
            <p:cNvSpPr/>
            <p:nvPr/>
          </p:nvSpPr>
          <p:spPr>
            <a:xfrm>
              <a:off x="2899050" y="4385500"/>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79" name="Google Shape;10379;p23"/>
            <p:cNvSpPr/>
            <p:nvPr/>
          </p:nvSpPr>
          <p:spPr>
            <a:xfrm>
              <a:off x="2938075" y="4011475"/>
              <a:ext cx="16050" cy="16025"/>
            </a:xfrm>
            <a:custGeom>
              <a:avLst/>
              <a:gdLst/>
              <a:ahLst/>
              <a:cxnLst/>
              <a:rect l="l" t="t" r="r" b="b"/>
              <a:pathLst>
                <a:path w="642" h="641" extrusionOk="0">
                  <a:moveTo>
                    <a:pt x="322" y="1"/>
                  </a:moveTo>
                  <a:cubicBezTo>
                    <a:pt x="144" y="1"/>
                    <a:pt x="1" y="144"/>
                    <a:pt x="1" y="321"/>
                  </a:cubicBezTo>
                  <a:cubicBezTo>
                    <a:pt x="1" y="498"/>
                    <a:pt x="144" y="641"/>
                    <a:pt x="322" y="641"/>
                  </a:cubicBezTo>
                  <a:cubicBezTo>
                    <a:pt x="498" y="641"/>
                    <a:pt x="641" y="498"/>
                    <a:pt x="641" y="321"/>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80" name="Google Shape;10380;p23"/>
            <p:cNvSpPr/>
            <p:nvPr/>
          </p:nvSpPr>
          <p:spPr>
            <a:xfrm>
              <a:off x="2899050" y="4317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81" name="Google Shape;10381;p23"/>
            <p:cNvSpPr/>
            <p:nvPr/>
          </p:nvSpPr>
          <p:spPr>
            <a:xfrm>
              <a:off x="2899050" y="4487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82" name="Google Shape;10382;p23"/>
            <p:cNvSpPr/>
            <p:nvPr/>
          </p:nvSpPr>
          <p:spPr>
            <a:xfrm>
              <a:off x="2860075" y="4215525"/>
              <a:ext cx="16025" cy="16050"/>
            </a:xfrm>
            <a:custGeom>
              <a:avLst/>
              <a:gdLst/>
              <a:ahLst/>
              <a:cxnLst/>
              <a:rect l="l" t="t" r="r" b="b"/>
              <a:pathLst>
                <a:path w="641" h="642" extrusionOk="0">
                  <a:moveTo>
                    <a:pt x="320" y="1"/>
                  </a:moveTo>
                  <a:cubicBezTo>
                    <a:pt x="144" y="1"/>
                    <a:pt x="0" y="144"/>
                    <a:pt x="0" y="320"/>
                  </a:cubicBezTo>
                  <a:cubicBezTo>
                    <a:pt x="0" y="498"/>
                    <a:pt x="144" y="641"/>
                    <a:pt x="320" y="641"/>
                  </a:cubicBezTo>
                  <a:cubicBezTo>
                    <a:pt x="498" y="641"/>
                    <a:pt x="641" y="498"/>
                    <a:pt x="641" y="320"/>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83" name="Google Shape;10383;p23"/>
            <p:cNvSpPr/>
            <p:nvPr/>
          </p:nvSpPr>
          <p:spPr>
            <a:xfrm>
              <a:off x="2899825" y="4013325"/>
              <a:ext cx="15275" cy="14175"/>
            </a:xfrm>
            <a:custGeom>
              <a:avLst/>
              <a:gdLst/>
              <a:ahLst/>
              <a:cxnLst/>
              <a:rect l="l" t="t" r="r" b="b"/>
              <a:pathLst>
                <a:path w="611" h="567" extrusionOk="0">
                  <a:moveTo>
                    <a:pt x="493" y="0"/>
                  </a:moveTo>
                  <a:cubicBezTo>
                    <a:pt x="325" y="122"/>
                    <a:pt x="161" y="249"/>
                    <a:pt x="0" y="379"/>
                  </a:cubicBezTo>
                  <a:cubicBezTo>
                    <a:pt x="51" y="490"/>
                    <a:pt x="161" y="567"/>
                    <a:pt x="289" y="567"/>
                  </a:cubicBezTo>
                  <a:cubicBezTo>
                    <a:pt x="467" y="567"/>
                    <a:pt x="610" y="424"/>
                    <a:pt x="610" y="247"/>
                  </a:cubicBezTo>
                  <a:cubicBezTo>
                    <a:pt x="610" y="148"/>
                    <a:pt x="564" y="59"/>
                    <a:pt x="493"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84" name="Google Shape;10384;p23"/>
            <p:cNvSpPr/>
            <p:nvPr/>
          </p:nvSpPr>
          <p:spPr>
            <a:xfrm>
              <a:off x="2782725" y="4317500"/>
              <a:ext cx="15300" cy="16050"/>
            </a:xfrm>
            <a:custGeom>
              <a:avLst/>
              <a:gdLst/>
              <a:ahLst/>
              <a:cxnLst/>
              <a:rect l="l" t="t" r="r" b="b"/>
              <a:pathLst>
                <a:path w="612" h="642" extrusionOk="0">
                  <a:moveTo>
                    <a:pt x="292" y="1"/>
                  </a:moveTo>
                  <a:cubicBezTo>
                    <a:pt x="162" y="1"/>
                    <a:pt x="51" y="77"/>
                    <a:pt x="1" y="189"/>
                  </a:cubicBezTo>
                  <a:cubicBezTo>
                    <a:pt x="19" y="307"/>
                    <a:pt x="37" y="423"/>
                    <a:pt x="58" y="537"/>
                  </a:cubicBezTo>
                  <a:cubicBezTo>
                    <a:pt x="114" y="602"/>
                    <a:pt x="197" y="641"/>
                    <a:pt x="292" y="641"/>
                  </a:cubicBezTo>
                  <a:cubicBezTo>
                    <a:pt x="468" y="641"/>
                    <a:pt x="611" y="498"/>
                    <a:pt x="611" y="322"/>
                  </a:cubicBezTo>
                  <a:cubicBezTo>
                    <a:pt x="611" y="144"/>
                    <a:pt x="468" y="1"/>
                    <a:pt x="29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85" name="Google Shape;10385;p23"/>
            <p:cNvSpPr/>
            <p:nvPr/>
          </p:nvSpPr>
          <p:spPr>
            <a:xfrm>
              <a:off x="2899825" y="4521525"/>
              <a:ext cx="15275" cy="14225"/>
            </a:xfrm>
            <a:custGeom>
              <a:avLst/>
              <a:gdLst/>
              <a:ahLst/>
              <a:cxnLst/>
              <a:rect l="l" t="t" r="r" b="b"/>
              <a:pathLst>
                <a:path w="611" h="569" extrusionOk="0">
                  <a:moveTo>
                    <a:pt x="289" y="0"/>
                  </a:moveTo>
                  <a:cubicBezTo>
                    <a:pt x="160" y="0"/>
                    <a:pt x="48" y="79"/>
                    <a:pt x="0" y="189"/>
                  </a:cubicBezTo>
                  <a:cubicBezTo>
                    <a:pt x="161" y="318"/>
                    <a:pt x="325" y="445"/>
                    <a:pt x="493" y="568"/>
                  </a:cubicBezTo>
                  <a:cubicBezTo>
                    <a:pt x="565" y="507"/>
                    <a:pt x="610" y="421"/>
                    <a:pt x="610" y="321"/>
                  </a:cubicBezTo>
                  <a:cubicBezTo>
                    <a:pt x="610" y="144"/>
                    <a:pt x="467" y="0"/>
                    <a:pt x="289"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86" name="Google Shape;10386;p23"/>
            <p:cNvSpPr/>
            <p:nvPr/>
          </p:nvSpPr>
          <p:spPr>
            <a:xfrm>
              <a:off x="2862000" y="4487550"/>
              <a:ext cx="14100" cy="14400"/>
            </a:xfrm>
            <a:custGeom>
              <a:avLst/>
              <a:gdLst/>
              <a:ahLst/>
              <a:cxnLst/>
              <a:rect l="l" t="t" r="r" b="b"/>
              <a:pathLst>
                <a:path w="564" h="576" extrusionOk="0">
                  <a:moveTo>
                    <a:pt x="243" y="0"/>
                  </a:moveTo>
                  <a:cubicBezTo>
                    <a:pt x="145" y="0"/>
                    <a:pt x="59" y="45"/>
                    <a:pt x="0" y="115"/>
                  </a:cubicBezTo>
                  <a:cubicBezTo>
                    <a:pt x="142" y="271"/>
                    <a:pt x="287" y="425"/>
                    <a:pt x="436" y="576"/>
                  </a:cubicBezTo>
                  <a:cubicBezTo>
                    <a:pt x="511" y="516"/>
                    <a:pt x="564" y="424"/>
                    <a:pt x="564" y="320"/>
                  </a:cubicBezTo>
                  <a:cubicBezTo>
                    <a:pt x="564" y="143"/>
                    <a:pt x="421" y="0"/>
                    <a:pt x="243"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87" name="Google Shape;10387;p23"/>
            <p:cNvSpPr/>
            <p:nvPr/>
          </p:nvSpPr>
          <p:spPr>
            <a:xfrm>
              <a:off x="2938075"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88" name="Google Shape;10388;p23"/>
            <p:cNvSpPr/>
            <p:nvPr/>
          </p:nvSpPr>
          <p:spPr>
            <a:xfrm>
              <a:off x="2788500" y="4351475"/>
              <a:ext cx="9525" cy="15550"/>
            </a:xfrm>
            <a:custGeom>
              <a:avLst/>
              <a:gdLst/>
              <a:ahLst/>
              <a:cxnLst/>
              <a:rect l="l" t="t" r="r" b="b"/>
              <a:pathLst>
                <a:path w="381" h="622" extrusionOk="0">
                  <a:moveTo>
                    <a:pt x="61" y="1"/>
                  </a:moveTo>
                  <a:cubicBezTo>
                    <a:pt x="40" y="1"/>
                    <a:pt x="22" y="4"/>
                    <a:pt x="0" y="7"/>
                  </a:cubicBezTo>
                  <a:cubicBezTo>
                    <a:pt x="52" y="215"/>
                    <a:pt x="106" y="420"/>
                    <a:pt x="168" y="622"/>
                  </a:cubicBezTo>
                  <a:cubicBezTo>
                    <a:pt x="293" y="578"/>
                    <a:pt x="380" y="462"/>
                    <a:pt x="380" y="322"/>
                  </a:cubicBezTo>
                  <a:cubicBezTo>
                    <a:pt x="380" y="145"/>
                    <a:pt x="237" y="1"/>
                    <a:pt x="6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89" name="Google Shape;10389;p23"/>
            <p:cNvSpPr/>
            <p:nvPr/>
          </p:nvSpPr>
          <p:spPr>
            <a:xfrm>
              <a:off x="2781975" y="4283525"/>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90" name="Google Shape;10390;p23"/>
            <p:cNvSpPr/>
            <p:nvPr/>
          </p:nvSpPr>
          <p:spPr>
            <a:xfrm>
              <a:off x="2781975"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91" name="Google Shape;10391;p23"/>
            <p:cNvSpPr/>
            <p:nvPr/>
          </p:nvSpPr>
          <p:spPr>
            <a:xfrm>
              <a:off x="3055950" y="4589525"/>
              <a:ext cx="15125" cy="6575"/>
            </a:xfrm>
            <a:custGeom>
              <a:avLst/>
              <a:gdLst/>
              <a:ahLst/>
              <a:cxnLst/>
              <a:rect l="l" t="t" r="r" b="b"/>
              <a:pathLst>
                <a:path w="605" h="263" extrusionOk="0">
                  <a:moveTo>
                    <a:pt x="290" y="0"/>
                  </a:moveTo>
                  <a:cubicBezTo>
                    <a:pt x="160" y="0"/>
                    <a:pt x="49" y="78"/>
                    <a:pt x="1" y="188"/>
                  </a:cubicBezTo>
                  <a:cubicBezTo>
                    <a:pt x="200" y="217"/>
                    <a:pt x="401" y="241"/>
                    <a:pt x="605" y="262"/>
                  </a:cubicBezTo>
                  <a:cubicBezTo>
                    <a:pt x="576" y="113"/>
                    <a:pt x="447" y="0"/>
                    <a:pt x="29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92" name="Google Shape;10392;p23"/>
            <p:cNvSpPr/>
            <p:nvPr/>
          </p:nvSpPr>
          <p:spPr>
            <a:xfrm>
              <a:off x="3094225" y="4589525"/>
              <a:ext cx="16025" cy="8050"/>
            </a:xfrm>
            <a:custGeom>
              <a:avLst/>
              <a:gdLst/>
              <a:ahLst/>
              <a:cxnLst/>
              <a:rect l="l" t="t" r="r" b="b"/>
              <a:pathLst>
                <a:path w="641" h="322" extrusionOk="0">
                  <a:moveTo>
                    <a:pt x="321" y="0"/>
                  </a:moveTo>
                  <a:cubicBezTo>
                    <a:pt x="145" y="0"/>
                    <a:pt x="2" y="142"/>
                    <a:pt x="1" y="317"/>
                  </a:cubicBezTo>
                  <a:cubicBezTo>
                    <a:pt x="106" y="320"/>
                    <a:pt x="213" y="321"/>
                    <a:pt x="321" y="321"/>
                  </a:cubicBezTo>
                  <a:cubicBezTo>
                    <a:pt x="428" y="321"/>
                    <a:pt x="534" y="320"/>
                    <a:pt x="641" y="317"/>
                  </a:cubicBezTo>
                  <a:cubicBezTo>
                    <a:pt x="639" y="142"/>
                    <a:pt x="496"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93" name="Google Shape;10393;p23"/>
            <p:cNvSpPr/>
            <p:nvPr/>
          </p:nvSpPr>
          <p:spPr>
            <a:xfrm>
              <a:off x="3406475" y="4317500"/>
              <a:ext cx="15275" cy="16050"/>
            </a:xfrm>
            <a:custGeom>
              <a:avLst/>
              <a:gdLst/>
              <a:ahLst/>
              <a:cxnLst/>
              <a:rect l="l" t="t" r="r" b="b"/>
              <a:pathLst>
                <a:path w="611" h="642" extrusionOk="0">
                  <a:moveTo>
                    <a:pt x="320" y="1"/>
                  </a:moveTo>
                  <a:cubicBezTo>
                    <a:pt x="143" y="1"/>
                    <a:pt x="0" y="144"/>
                    <a:pt x="0" y="322"/>
                  </a:cubicBezTo>
                  <a:cubicBezTo>
                    <a:pt x="0" y="498"/>
                    <a:pt x="143" y="641"/>
                    <a:pt x="320" y="641"/>
                  </a:cubicBezTo>
                  <a:cubicBezTo>
                    <a:pt x="413" y="641"/>
                    <a:pt x="496" y="602"/>
                    <a:pt x="553" y="537"/>
                  </a:cubicBezTo>
                  <a:cubicBezTo>
                    <a:pt x="574" y="421"/>
                    <a:pt x="594" y="307"/>
                    <a:pt x="611" y="189"/>
                  </a:cubicBezTo>
                  <a:cubicBezTo>
                    <a:pt x="559" y="77"/>
                    <a:pt x="451"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94" name="Google Shape;10394;p23"/>
            <p:cNvSpPr/>
            <p:nvPr/>
          </p:nvSpPr>
          <p:spPr>
            <a:xfrm>
              <a:off x="3328375" y="4487550"/>
              <a:ext cx="14125" cy="14400"/>
            </a:xfrm>
            <a:custGeom>
              <a:avLst/>
              <a:gdLst/>
              <a:ahLst/>
              <a:cxnLst/>
              <a:rect l="l" t="t" r="r" b="b"/>
              <a:pathLst>
                <a:path w="565" h="576" extrusionOk="0">
                  <a:moveTo>
                    <a:pt x="322" y="0"/>
                  </a:moveTo>
                  <a:cubicBezTo>
                    <a:pt x="144" y="0"/>
                    <a:pt x="1" y="143"/>
                    <a:pt x="1" y="320"/>
                  </a:cubicBezTo>
                  <a:cubicBezTo>
                    <a:pt x="1" y="425"/>
                    <a:pt x="52" y="519"/>
                    <a:pt x="129" y="576"/>
                  </a:cubicBezTo>
                  <a:cubicBezTo>
                    <a:pt x="278" y="425"/>
                    <a:pt x="423" y="273"/>
                    <a:pt x="564" y="115"/>
                  </a:cubicBezTo>
                  <a:cubicBezTo>
                    <a:pt x="506" y="45"/>
                    <a:pt x="420"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95" name="Google Shape;10395;p23"/>
            <p:cNvSpPr/>
            <p:nvPr/>
          </p:nvSpPr>
          <p:spPr>
            <a:xfrm>
              <a:off x="3406475" y="4351475"/>
              <a:ext cx="9525" cy="15550"/>
            </a:xfrm>
            <a:custGeom>
              <a:avLst/>
              <a:gdLst/>
              <a:ahLst/>
              <a:cxnLst/>
              <a:rect l="l" t="t" r="r" b="b"/>
              <a:pathLst>
                <a:path w="381" h="622" extrusionOk="0">
                  <a:moveTo>
                    <a:pt x="320" y="1"/>
                  </a:moveTo>
                  <a:cubicBezTo>
                    <a:pt x="143" y="1"/>
                    <a:pt x="0" y="147"/>
                    <a:pt x="0" y="322"/>
                  </a:cubicBezTo>
                  <a:cubicBezTo>
                    <a:pt x="0" y="460"/>
                    <a:pt x="89" y="578"/>
                    <a:pt x="213" y="622"/>
                  </a:cubicBezTo>
                  <a:cubicBezTo>
                    <a:pt x="273" y="418"/>
                    <a:pt x="330" y="212"/>
                    <a:pt x="380" y="7"/>
                  </a:cubicBezTo>
                  <a:cubicBezTo>
                    <a:pt x="362" y="4"/>
                    <a:pt x="341"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96" name="Google Shape;10396;p23"/>
            <p:cNvSpPr/>
            <p:nvPr/>
          </p:nvSpPr>
          <p:spPr>
            <a:xfrm>
              <a:off x="3133400" y="4589525"/>
              <a:ext cx="15125" cy="6525"/>
            </a:xfrm>
            <a:custGeom>
              <a:avLst/>
              <a:gdLst/>
              <a:ahLst/>
              <a:cxnLst/>
              <a:rect l="l" t="t" r="r" b="b"/>
              <a:pathLst>
                <a:path w="605" h="261" extrusionOk="0">
                  <a:moveTo>
                    <a:pt x="316" y="0"/>
                  </a:moveTo>
                  <a:cubicBezTo>
                    <a:pt x="159" y="0"/>
                    <a:pt x="29" y="112"/>
                    <a:pt x="1" y="261"/>
                  </a:cubicBezTo>
                  <a:cubicBezTo>
                    <a:pt x="204" y="241"/>
                    <a:pt x="406" y="217"/>
                    <a:pt x="605" y="187"/>
                  </a:cubicBezTo>
                  <a:cubicBezTo>
                    <a:pt x="555" y="78"/>
                    <a:pt x="444" y="0"/>
                    <a:pt x="31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97" name="Google Shape;10397;p23"/>
            <p:cNvSpPr/>
            <p:nvPr/>
          </p:nvSpPr>
          <p:spPr>
            <a:xfrm>
              <a:off x="2860075" y="4181525"/>
              <a:ext cx="16025" cy="16025"/>
            </a:xfrm>
            <a:custGeom>
              <a:avLst/>
              <a:gdLst/>
              <a:ahLst/>
              <a:cxnLst/>
              <a:rect l="l" t="t" r="r" b="b"/>
              <a:pathLst>
                <a:path w="641" h="641" extrusionOk="0">
                  <a:moveTo>
                    <a:pt x="320" y="0"/>
                  </a:moveTo>
                  <a:cubicBezTo>
                    <a:pt x="144" y="0"/>
                    <a:pt x="0" y="143"/>
                    <a:pt x="0" y="321"/>
                  </a:cubicBezTo>
                  <a:cubicBezTo>
                    <a:pt x="0" y="497"/>
                    <a:pt x="144" y="641"/>
                    <a:pt x="320" y="641"/>
                  </a:cubicBezTo>
                  <a:cubicBezTo>
                    <a:pt x="498" y="641"/>
                    <a:pt x="641" y="497"/>
                    <a:pt x="641" y="321"/>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98" name="Google Shape;10398;p23"/>
            <p:cNvSpPr/>
            <p:nvPr/>
          </p:nvSpPr>
          <p:spPr>
            <a:xfrm>
              <a:off x="3289350" y="4521525"/>
              <a:ext cx="15275" cy="14225"/>
            </a:xfrm>
            <a:custGeom>
              <a:avLst/>
              <a:gdLst/>
              <a:ahLst/>
              <a:cxnLst/>
              <a:rect l="l" t="t" r="r" b="b"/>
              <a:pathLst>
                <a:path w="611" h="569" extrusionOk="0">
                  <a:moveTo>
                    <a:pt x="322" y="0"/>
                  </a:moveTo>
                  <a:cubicBezTo>
                    <a:pt x="144" y="0"/>
                    <a:pt x="1" y="144"/>
                    <a:pt x="1" y="321"/>
                  </a:cubicBezTo>
                  <a:cubicBezTo>
                    <a:pt x="1" y="421"/>
                    <a:pt x="47" y="507"/>
                    <a:pt x="118" y="568"/>
                  </a:cubicBezTo>
                  <a:cubicBezTo>
                    <a:pt x="285" y="445"/>
                    <a:pt x="450" y="318"/>
                    <a:pt x="611" y="189"/>
                  </a:cubicBezTo>
                  <a:cubicBezTo>
                    <a:pt x="563" y="79"/>
                    <a:pt x="451"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99" name="Google Shape;10399;p23"/>
            <p:cNvSpPr/>
            <p:nvPr/>
          </p:nvSpPr>
          <p:spPr>
            <a:xfrm>
              <a:off x="2821050" y="4419550"/>
              <a:ext cx="16025" cy="16025"/>
            </a:xfrm>
            <a:custGeom>
              <a:avLst/>
              <a:gdLst/>
              <a:ahLst/>
              <a:cxnLst/>
              <a:rect l="l" t="t" r="r" b="b"/>
              <a:pathLst>
                <a:path w="641" h="641" extrusionOk="0">
                  <a:moveTo>
                    <a:pt x="320" y="1"/>
                  </a:moveTo>
                  <a:cubicBezTo>
                    <a:pt x="143" y="1"/>
                    <a:pt x="0" y="144"/>
                    <a:pt x="0" y="320"/>
                  </a:cubicBezTo>
                  <a:cubicBezTo>
                    <a:pt x="0" y="498"/>
                    <a:pt x="143" y="641"/>
                    <a:pt x="320" y="641"/>
                  </a:cubicBezTo>
                  <a:cubicBezTo>
                    <a:pt x="496"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00" name="Google Shape;10400;p23"/>
            <p:cNvSpPr/>
            <p:nvPr/>
          </p:nvSpPr>
          <p:spPr>
            <a:xfrm>
              <a:off x="2821050" y="4351475"/>
              <a:ext cx="16025" cy="16050"/>
            </a:xfrm>
            <a:custGeom>
              <a:avLst/>
              <a:gdLst/>
              <a:ahLst/>
              <a:cxnLst/>
              <a:rect l="l" t="t" r="r" b="b"/>
              <a:pathLst>
                <a:path w="641" h="642" extrusionOk="0">
                  <a:moveTo>
                    <a:pt x="320" y="1"/>
                  </a:moveTo>
                  <a:cubicBezTo>
                    <a:pt x="143" y="1"/>
                    <a:pt x="0" y="145"/>
                    <a:pt x="0" y="322"/>
                  </a:cubicBezTo>
                  <a:cubicBezTo>
                    <a:pt x="0" y="498"/>
                    <a:pt x="143" y="641"/>
                    <a:pt x="320" y="641"/>
                  </a:cubicBezTo>
                  <a:cubicBezTo>
                    <a:pt x="496"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01" name="Google Shape;10401;p23"/>
            <p:cNvSpPr/>
            <p:nvPr/>
          </p:nvSpPr>
          <p:spPr>
            <a:xfrm>
              <a:off x="2821050" y="4385500"/>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02" name="Google Shape;10402;p23"/>
            <p:cNvSpPr/>
            <p:nvPr/>
          </p:nvSpPr>
          <p:spPr>
            <a:xfrm>
              <a:off x="2860075" y="4113525"/>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03" name="Google Shape;10403;p23"/>
            <p:cNvSpPr/>
            <p:nvPr/>
          </p:nvSpPr>
          <p:spPr>
            <a:xfrm>
              <a:off x="2860075" y="4079550"/>
              <a:ext cx="16025" cy="16025"/>
            </a:xfrm>
            <a:custGeom>
              <a:avLst/>
              <a:gdLst/>
              <a:ahLst/>
              <a:cxnLst/>
              <a:rect l="l" t="t" r="r" b="b"/>
              <a:pathLst>
                <a:path w="641" h="641" extrusionOk="0">
                  <a:moveTo>
                    <a:pt x="320" y="0"/>
                  </a:moveTo>
                  <a:cubicBezTo>
                    <a:pt x="144" y="0"/>
                    <a:pt x="0" y="143"/>
                    <a:pt x="0" y="320"/>
                  </a:cubicBezTo>
                  <a:cubicBezTo>
                    <a:pt x="0" y="498"/>
                    <a:pt x="144" y="641"/>
                    <a:pt x="320" y="641"/>
                  </a:cubicBezTo>
                  <a:cubicBezTo>
                    <a:pt x="498" y="641"/>
                    <a:pt x="641" y="498"/>
                    <a:pt x="641" y="320"/>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04" name="Google Shape;10404;p23"/>
            <p:cNvSpPr/>
            <p:nvPr/>
          </p:nvSpPr>
          <p:spPr>
            <a:xfrm>
              <a:off x="2860075" y="4147550"/>
              <a:ext cx="16025" cy="16025"/>
            </a:xfrm>
            <a:custGeom>
              <a:avLst/>
              <a:gdLst/>
              <a:ahLst/>
              <a:cxnLst/>
              <a:rect l="l" t="t" r="r" b="b"/>
              <a:pathLst>
                <a:path w="641" h="641" extrusionOk="0">
                  <a:moveTo>
                    <a:pt x="320" y="0"/>
                  </a:moveTo>
                  <a:cubicBezTo>
                    <a:pt x="144" y="0"/>
                    <a:pt x="0" y="143"/>
                    <a:pt x="0" y="319"/>
                  </a:cubicBezTo>
                  <a:cubicBezTo>
                    <a:pt x="0" y="497"/>
                    <a:pt x="144" y="640"/>
                    <a:pt x="320" y="640"/>
                  </a:cubicBezTo>
                  <a:cubicBezTo>
                    <a:pt x="498" y="640"/>
                    <a:pt x="641" y="497"/>
                    <a:pt x="641" y="319"/>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05" name="Google Shape;10405;p23"/>
            <p:cNvSpPr/>
            <p:nvPr/>
          </p:nvSpPr>
          <p:spPr>
            <a:xfrm>
              <a:off x="2821050" y="4317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06" name="Google Shape;10406;p23"/>
            <p:cNvSpPr/>
            <p:nvPr/>
          </p:nvSpPr>
          <p:spPr>
            <a:xfrm>
              <a:off x="2821050" y="4181525"/>
              <a:ext cx="16025" cy="16025"/>
            </a:xfrm>
            <a:custGeom>
              <a:avLst/>
              <a:gdLst/>
              <a:ahLst/>
              <a:cxnLst/>
              <a:rect l="l" t="t" r="r" b="b"/>
              <a:pathLst>
                <a:path w="641" h="641" extrusionOk="0">
                  <a:moveTo>
                    <a:pt x="320" y="0"/>
                  </a:moveTo>
                  <a:cubicBezTo>
                    <a:pt x="143" y="0"/>
                    <a:pt x="0" y="143"/>
                    <a:pt x="0" y="321"/>
                  </a:cubicBezTo>
                  <a:cubicBezTo>
                    <a:pt x="0" y="497"/>
                    <a:pt x="143" y="641"/>
                    <a:pt x="320" y="641"/>
                  </a:cubicBezTo>
                  <a:cubicBezTo>
                    <a:pt x="496"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07" name="Google Shape;10407;p23"/>
            <p:cNvSpPr/>
            <p:nvPr/>
          </p:nvSpPr>
          <p:spPr>
            <a:xfrm>
              <a:off x="2821050" y="4113525"/>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08" name="Google Shape;10408;p23"/>
            <p:cNvSpPr/>
            <p:nvPr/>
          </p:nvSpPr>
          <p:spPr>
            <a:xfrm>
              <a:off x="2821050" y="4147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6"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09" name="Google Shape;10409;p23"/>
            <p:cNvSpPr/>
            <p:nvPr/>
          </p:nvSpPr>
          <p:spPr>
            <a:xfrm>
              <a:off x="2788500" y="4182050"/>
              <a:ext cx="9525" cy="15500"/>
            </a:xfrm>
            <a:custGeom>
              <a:avLst/>
              <a:gdLst/>
              <a:ahLst/>
              <a:cxnLst/>
              <a:rect l="l" t="t" r="r" b="b"/>
              <a:pathLst>
                <a:path w="381" h="620" extrusionOk="0">
                  <a:moveTo>
                    <a:pt x="168" y="0"/>
                  </a:moveTo>
                  <a:cubicBezTo>
                    <a:pt x="107" y="204"/>
                    <a:pt x="52" y="407"/>
                    <a:pt x="0" y="614"/>
                  </a:cubicBezTo>
                  <a:cubicBezTo>
                    <a:pt x="19" y="618"/>
                    <a:pt x="40" y="620"/>
                    <a:pt x="61" y="620"/>
                  </a:cubicBezTo>
                  <a:cubicBezTo>
                    <a:pt x="237" y="620"/>
                    <a:pt x="380" y="476"/>
                    <a:pt x="380" y="300"/>
                  </a:cubicBezTo>
                  <a:cubicBezTo>
                    <a:pt x="380" y="160"/>
                    <a:pt x="293" y="44"/>
                    <a:pt x="168"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10" name="Google Shape;10410;p23"/>
            <p:cNvSpPr/>
            <p:nvPr/>
          </p:nvSpPr>
          <p:spPr>
            <a:xfrm>
              <a:off x="2821050"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6"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11" name="Google Shape;10411;p23"/>
            <p:cNvSpPr/>
            <p:nvPr/>
          </p:nvSpPr>
          <p:spPr>
            <a:xfrm>
              <a:off x="2782725" y="4215525"/>
              <a:ext cx="15300" cy="16050"/>
            </a:xfrm>
            <a:custGeom>
              <a:avLst/>
              <a:gdLst/>
              <a:ahLst/>
              <a:cxnLst/>
              <a:rect l="l" t="t" r="r" b="b"/>
              <a:pathLst>
                <a:path w="612" h="642" extrusionOk="0">
                  <a:moveTo>
                    <a:pt x="292" y="1"/>
                  </a:moveTo>
                  <a:cubicBezTo>
                    <a:pt x="200" y="1"/>
                    <a:pt x="117" y="40"/>
                    <a:pt x="58" y="103"/>
                  </a:cubicBezTo>
                  <a:cubicBezTo>
                    <a:pt x="37" y="221"/>
                    <a:pt x="19" y="335"/>
                    <a:pt x="1" y="453"/>
                  </a:cubicBezTo>
                  <a:cubicBezTo>
                    <a:pt x="51" y="563"/>
                    <a:pt x="162" y="641"/>
                    <a:pt x="292" y="641"/>
                  </a:cubicBezTo>
                  <a:cubicBezTo>
                    <a:pt x="468" y="641"/>
                    <a:pt x="611" y="498"/>
                    <a:pt x="611" y="320"/>
                  </a:cubicBezTo>
                  <a:cubicBezTo>
                    <a:pt x="611" y="144"/>
                    <a:pt x="468" y="1"/>
                    <a:pt x="29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12" name="Google Shape;10412;p23"/>
            <p:cNvSpPr/>
            <p:nvPr/>
          </p:nvSpPr>
          <p:spPr>
            <a:xfrm>
              <a:off x="2821050"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13" name="Google Shape;10413;p23"/>
            <p:cNvSpPr/>
            <p:nvPr/>
          </p:nvSpPr>
          <p:spPr>
            <a:xfrm>
              <a:off x="2821050" y="4215525"/>
              <a:ext cx="16025" cy="16050"/>
            </a:xfrm>
            <a:custGeom>
              <a:avLst/>
              <a:gdLst/>
              <a:ahLst/>
              <a:cxnLst/>
              <a:rect l="l" t="t" r="r" b="b"/>
              <a:pathLst>
                <a:path w="641" h="642" extrusionOk="0">
                  <a:moveTo>
                    <a:pt x="320" y="1"/>
                  </a:moveTo>
                  <a:cubicBezTo>
                    <a:pt x="143" y="1"/>
                    <a:pt x="0" y="144"/>
                    <a:pt x="0" y="320"/>
                  </a:cubicBezTo>
                  <a:cubicBezTo>
                    <a:pt x="0" y="498"/>
                    <a:pt x="143" y="641"/>
                    <a:pt x="320" y="641"/>
                  </a:cubicBezTo>
                  <a:cubicBezTo>
                    <a:pt x="496"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14" name="Google Shape;10414;p23"/>
            <p:cNvSpPr/>
            <p:nvPr/>
          </p:nvSpPr>
          <p:spPr>
            <a:xfrm>
              <a:off x="3016175" y="4011475"/>
              <a:ext cx="16025" cy="16025"/>
            </a:xfrm>
            <a:custGeom>
              <a:avLst/>
              <a:gdLst/>
              <a:ahLst/>
              <a:cxnLst/>
              <a:rect l="l" t="t" r="r" b="b"/>
              <a:pathLst>
                <a:path w="641" h="641" extrusionOk="0">
                  <a:moveTo>
                    <a:pt x="320" y="1"/>
                  </a:moveTo>
                  <a:cubicBezTo>
                    <a:pt x="144" y="1"/>
                    <a:pt x="0" y="144"/>
                    <a:pt x="0" y="321"/>
                  </a:cubicBezTo>
                  <a:cubicBezTo>
                    <a:pt x="0" y="498"/>
                    <a:pt x="144" y="641"/>
                    <a:pt x="320" y="641"/>
                  </a:cubicBezTo>
                  <a:cubicBezTo>
                    <a:pt x="498" y="641"/>
                    <a:pt x="641" y="498"/>
                    <a:pt x="641" y="321"/>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15" name="Google Shape;10415;p23"/>
            <p:cNvSpPr/>
            <p:nvPr/>
          </p:nvSpPr>
          <p:spPr>
            <a:xfrm>
              <a:off x="3055950" y="3953025"/>
              <a:ext cx="15125" cy="6500"/>
            </a:xfrm>
            <a:custGeom>
              <a:avLst/>
              <a:gdLst/>
              <a:ahLst/>
              <a:cxnLst/>
              <a:rect l="l" t="t" r="r" b="b"/>
              <a:pathLst>
                <a:path w="605" h="260" extrusionOk="0">
                  <a:moveTo>
                    <a:pt x="605" y="0"/>
                  </a:moveTo>
                  <a:lnTo>
                    <a:pt x="605" y="0"/>
                  </a:lnTo>
                  <a:cubicBezTo>
                    <a:pt x="401" y="18"/>
                    <a:pt x="200" y="44"/>
                    <a:pt x="1" y="74"/>
                  </a:cubicBezTo>
                  <a:cubicBezTo>
                    <a:pt x="49" y="182"/>
                    <a:pt x="160" y="259"/>
                    <a:pt x="290" y="259"/>
                  </a:cubicBezTo>
                  <a:cubicBezTo>
                    <a:pt x="447" y="259"/>
                    <a:pt x="576" y="149"/>
                    <a:pt x="605"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16" name="Google Shape;10416;p23"/>
            <p:cNvSpPr/>
            <p:nvPr/>
          </p:nvSpPr>
          <p:spPr>
            <a:xfrm>
              <a:off x="3054925" y="3977350"/>
              <a:ext cx="16300" cy="16000"/>
            </a:xfrm>
            <a:custGeom>
              <a:avLst/>
              <a:gdLst/>
              <a:ahLst/>
              <a:cxnLst/>
              <a:rect l="l" t="t" r="r" b="b"/>
              <a:pathLst>
                <a:path w="652" h="640" extrusionOk="0">
                  <a:moveTo>
                    <a:pt x="327" y="0"/>
                  </a:moveTo>
                  <a:cubicBezTo>
                    <a:pt x="323" y="0"/>
                    <a:pt x="320" y="0"/>
                    <a:pt x="316" y="0"/>
                  </a:cubicBezTo>
                  <a:cubicBezTo>
                    <a:pt x="138" y="5"/>
                    <a:pt x="1" y="154"/>
                    <a:pt x="5" y="330"/>
                  </a:cubicBezTo>
                  <a:cubicBezTo>
                    <a:pt x="11" y="503"/>
                    <a:pt x="154" y="639"/>
                    <a:pt x="326" y="639"/>
                  </a:cubicBezTo>
                  <a:cubicBezTo>
                    <a:pt x="330" y="639"/>
                    <a:pt x="333" y="639"/>
                    <a:pt x="337" y="639"/>
                  </a:cubicBezTo>
                  <a:cubicBezTo>
                    <a:pt x="513" y="633"/>
                    <a:pt x="652" y="486"/>
                    <a:pt x="646" y="309"/>
                  </a:cubicBezTo>
                  <a:cubicBezTo>
                    <a:pt x="640" y="137"/>
                    <a:pt x="498" y="0"/>
                    <a:pt x="327"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17" name="Google Shape;10417;p23"/>
            <p:cNvSpPr/>
            <p:nvPr/>
          </p:nvSpPr>
          <p:spPr>
            <a:xfrm>
              <a:off x="3016175" y="4521525"/>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18" name="Google Shape;10418;p23"/>
            <p:cNvSpPr/>
            <p:nvPr/>
          </p:nvSpPr>
          <p:spPr>
            <a:xfrm>
              <a:off x="3054925" y="4113375"/>
              <a:ext cx="16300" cy="16000"/>
            </a:xfrm>
            <a:custGeom>
              <a:avLst/>
              <a:gdLst/>
              <a:ahLst/>
              <a:cxnLst/>
              <a:rect l="l" t="t" r="r" b="b"/>
              <a:pathLst>
                <a:path w="652" h="640" extrusionOk="0">
                  <a:moveTo>
                    <a:pt x="327" y="0"/>
                  </a:moveTo>
                  <a:cubicBezTo>
                    <a:pt x="323" y="0"/>
                    <a:pt x="320" y="0"/>
                    <a:pt x="316" y="0"/>
                  </a:cubicBezTo>
                  <a:cubicBezTo>
                    <a:pt x="138" y="6"/>
                    <a:pt x="1" y="154"/>
                    <a:pt x="5" y="330"/>
                  </a:cubicBezTo>
                  <a:cubicBezTo>
                    <a:pt x="11" y="503"/>
                    <a:pt x="154" y="639"/>
                    <a:pt x="326" y="639"/>
                  </a:cubicBezTo>
                  <a:cubicBezTo>
                    <a:pt x="330" y="639"/>
                    <a:pt x="333" y="639"/>
                    <a:pt x="337" y="639"/>
                  </a:cubicBezTo>
                  <a:cubicBezTo>
                    <a:pt x="513" y="633"/>
                    <a:pt x="652" y="486"/>
                    <a:pt x="646" y="309"/>
                  </a:cubicBezTo>
                  <a:cubicBezTo>
                    <a:pt x="640" y="137"/>
                    <a:pt x="498" y="0"/>
                    <a:pt x="327"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19" name="Google Shape;10419;p23"/>
            <p:cNvSpPr/>
            <p:nvPr/>
          </p:nvSpPr>
          <p:spPr>
            <a:xfrm>
              <a:off x="3054925" y="4079350"/>
              <a:ext cx="16300" cy="16050"/>
            </a:xfrm>
            <a:custGeom>
              <a:avLst/>
              <a:gdLst/>
              <a:ahLst/>
              <a:cxnLst/>
              <a:rect l="l" t="t" r="r" b="b"/>
              <a:pathLst>
                <a:path w="652" h="642" extrusionOk="0">
                  <a:moveTo>
                    <a:pt x="327" y="1"/>
                  </a:moveTo>
                  <a:cubicBezTo>
                    <a:pt x="323" y="1"/>
                    <a:pt x="320" y="1"/>
                    <a:pt x="316" y="1"/>
                  </a:cubicBezTo>
                  <a:cubicBezTo>
                    <a:pt x="138" y="7"/>
                    <a:pt x="1" y="154"/>
                    <a:pt x="5" y="332"/>
                  </a:cubicBezTo>
                  <a:cubicBezTo>
                    <a:pt x="11" y="505"/>
                    <a:pt x="154" y="641"/>
                    <a:pt x="326" y="641"/>
                  </a:cubicBezTo>
                  <a:cubicBezTo>
                    <a:pt x="330" y="641"/>
                    <a:pt x="333" y="641"/>
                    <a:pt x="337" y="641"/>
                  </a:cubicBezTo>
                  <a:cubicBezTo>
                    <a:pt x="513" y="635"/>
                    <a:pt x="652" y="487"/>
                    <a:pt x="646" y="311"/>
                  </a:cubicBezTo>
                  <a:cubicBezTo>
                    <a:pt x="640" y="137"/>
                    <a:pt x="498" y="1"/>
                    <a:pt x="327"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20" name="Google Shape;10420;p23"/>
            <p:cNvSpPr/>
            <p:nvPr/>
          </p:nvSpPr>
          <p:spPr>
            <a:xfrm>
              <a:off x="3054900" y="4011325"/>
              <a:ext cx="16325" cy="16050"/>
            </a:xfrm>
            <a:custGeom>
              <a:avLst/>
              <a:gdLst/>
              <a:ahLst/>
              <a:cxnLst/>
              <a:rect l="l" t="t" r="r" b="b"/>
              <a:pathLst>
                <a:path w="653" h="642" extrusionOk="0">
                  <a:moveTo>
                    <a:pt x="328" y="0"/>
                  </a:moveTo>
                  <a:cubicBezTo>
                    <a:pt x="324" y="0"/>
                    <a:pt x="321" y="0"/>
                    <a:pt x="317" y="1"/>
                  </a:cubicBezTo>
                  <a:cubicBezTo>
                    <a:pt x="139" y="7"/>
                    <a:pt x="0" y="154"/>
                    <a:pt x="6" y="331"/>
                  </a:cubicBezTo>
                  <a:cubicBezTo>
                    <a:pt x="12" y="505"/>
                    <a:pt x="155" y="641"/>
                    <a:pt x="327" y="641"/>
                  </a:cubicBezTo>
                  <a:cubicBezTo>
                    <a:pt x="331" y="641"/>
                    <a:pt x="334" y="641"/>
                    <a:pt x="338" y="641"/>
                  </a:cubicBezTo>
                  <a:cubicBezTo>
                    <a:pt x="514" y="635"/>
                    <a:pt x="653" y="487"/>
                    <a:pt x="647" y="309"/>
                  </a:cubicBezTo>
                  <a:cubicBezTo>
                    <a:pt x="641" y="137"/>
                    <a:pt x="499" y="0"/>
                    <a:pt x="328"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21" name="Google Shape;10421;p23"/>
            <p:cNvSpPr/>
            <p:nvPr/>
          </p:nvSpPr>
          <p:spPr>
            <a:xfrm>
              <a:off x="2938075"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22" name="Google Shape;10422;p23"/>
            <p:cNvSpPr/>
            <p:nvPr/>
          </p:nvSpPr>
          <p:spPr>
            <a:xfrm>
              <a:off x="3054925" y="4045375"/>
              <a:ext cx="16300" cy="16000"/>
            </a:xfrm>
            <a:custGeom>
              <a:avLst/>
              <a:gdLst/>
              <a:ahLst/>
              <a:cxnLst/>
              <a:rect l="l" t="t" r="r" b="b"/>
              <a:pathLst>
                <a:path w="652" h="640" extrusionOk="0">
                  <a:moveTo>
                    <a:pt x="327" y="0"/>
                  </a:moveTo>
                  <a:cubicBezTo>
                    <a:pt x="323" y="0"/>
                    <a:pt x="320" y="1"/>
                    <a:pt x="316" y="1"/>
                  </a:cubicBezTo>
                  <a:cubicBezTo>
                    <a:pt x="138" y="7"/>
                    <a:pt x="1" y="154"/>
                    <a:pt x="5" y="331"/>
                  </a:cubicBezTo>
                  <a:cubicBezTo>
                    <a:pt x="11" y="503"/>
                    <a:pt x="154" y="640"/>
                    <a:pt x="326" y="640"/>
                  </a:cubicBezTo>
                  <a:cubicBezTo>
                    <a:pt x="330" y="640"/>
                    <a:pt x="333" y="640"/>
                    <a:pt x="337" y="640"/>
                  </a:cubicBezTo>
                  <a:cubicBezTo>
                    <a:pt x="513" y="635"/>
                    <a:pt x="652" y="486"/>
                    <a:pt x="646" y="310"/>
                  </a:cubicBezTo>
                  <a:cubicBezTo>
                    <a:pt x="640" y="137"/>
                    <a:pt x="498" y="0"/>
                    <a:pt x="327"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23" name="Google Shape;10423;p23"/>
            <p:cNvSpPr/>
            <p:nvPr/>
          </p:nvSpPr>
          <p:spPr>
            <a:xfrm>
              <a:off x="3016175" y="4215525"/>
              <a:ext cx="16025" cy="16050"/>
            </a:xfrm>
            <a:custGeom>
              <a:avLst/>
              <a:gdLst/>
              <a:ahLst/>
              <a:cxnLst/>
              <a:rect l="l" t="t" r="r" b="b"/>
              <a:pathLst>
                <a:path w="641" h="642" extrusionOk="0">
                  <a:moveTo>
                    <a:pt x="320" y="1"/>
                  </a:moveTo>
                  <a:cubicBezTo>
                    <a:pt x="144" y="1"/>
                    <a:pt x="0" y="144"/>
                    <a:pt x="0" y="320"/>
                  </a:cubicBezTo>
                  <a:cubicBezTo>
                    <a:pt x="0"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24" name="Google Shape;10424;p23"/>
            <p:cNvSpPr/>
            <p:nvPr/>
          </p:nvSpPr>
          <p:spPr>
            <a:xfrm>
              <a:off x="3016175" y="4317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25" name="Google Shape;10425;p23"/>
            <p:cNvSpPr/>
            <p:nvPr/>
          </p:nvSpPr>
          <p:spPr>
            <a:xfrm>
              <a:off x="3016175" y="4283525"/>
              <a:ext cx="16025" cy="16025"/>
            </a:xfrm>
            <a:custGeom>
              <a:avLst/>
              <a:gdLst/>
              <a:ahLst/>
              <a:cxnLst/>
              <a:rect l="l" t="t" r="r" b="b"/>
              <a:pathLst>
                <a:path w="641" h="641" extrusionOk="0">
                  <a:moveTo>
                    <a:pt x="320" y="1"/>
                  </a:moveTo>
                  <a:cubicBezTo>
                    <a:pt x="144" y="1"/>
                    <a:pt x="0" y="144"/>
                    <a:pt x="0" y="320"/>
                  </a:cubicBezTo>
                  <a:cubicBezTo>
                    <a:pt x="0"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26" name="Google Shape;10426;p23"/>
            <p:cNvSpPr/>
            <p:nvPr/>
          </p:nvSpPr>
          <p:spPr>
            <a:xfrm>
              <a:off x="3016175" y="4249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27" name="Google Shape;10427;p23"/>
            <p:cNvSpPr/>
            <p:nvPr/>
          </p:nvSpPr>
          <p:spPr>
            <a:xfrm>
              <a:off x="3016175" y="4351475"/>
              <a:ext cx="16025" cy="16050"/>
            </a:xfrm>
            <a:custGeom>
              <a:avLst/>
              <a:gdLst/>
              <a:ahLst/>
              <a:cxnLst/>
              <a:rect l="l" t="t" r="r" b="b"/>
              <a:pathLst>
                <a:path w="641" h="642" extrusionOk="0">
                  <a:moveTo>
                    <a:pt x="320" y="1"/>
                  </a:moveTo>
                  <a:cubicBezTo>
                    <a:pt x="144" y="1"/>
                    <a:pt x="0" y="145"/>
                    <a:pt x="0" y="322"/>
                  </a:cubicBezTo>
                  <a:cubicBezTo>
                    <a:pt x="0"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28" name="Google Shape;10428;p23"/>
            <p:cNvSpPr/>
            <p:nvPr/>
          </p:nvSpPr>
          <p:spPr>
            <a:xfrm>
              <a:off x="3016175" y="4419550"/>
              <a:ext cx="16025" cy="16025"/>
            </a:xfrm>
            <a:custGeom>
              <a:avLst/>
              <a:gdLst/>
              <a:ahLst/>
              <a:cxnLst/>
              <a:rect l="l" t="t" r="r" b="b"/>
              <a:pathLst>
                <a:path w="641" h="641" extrusionOk="0">
                  <a:moveTo>
                    <a:pt x="320" y="1"/>
                  </a:moveTo>
                  <a:cubicBezTo>
                    <a:pt x="144" y="1"/>
                    <a:pt x="0" y="144"/>
                    <a:pt x="0" y="320"/>
                  </a:cubicBezTo>
                  <a:cubicBezTo>
                    <a:pt x="0"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29" name="Google Shape;10429;p23"/>
            <p:cNvSpPr/>
            <p:nvPr/>
          </p:nvSpPr>
          <p:spPr>
            <a:xfrm>
              <a:off x="3016175" y="4385500"/>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30" name="Google Shape;10430;p23"/>
            <p:cNvSpPr/>
            <p:nvPr/>
          </p:nvSpPr>
          <p:spPr>
            <a:xfrm>
              <a:off x="3016175" y="4453525"/>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31" name="Google Shape;10431;p23"/>
            <p:cNvSpPr/>
            <p:nvPr/>
          </p:nvSpPr>
          <p:spPr>
            <a:xfrm>
              <a:off x="3016175" y="4555550"/>
              <a:ext cx="16025" cy="16025"/>
            </a:xfrm>
            <a:custGeom>
              <a:avLst/>
              <a:gdLst/>
              <a:ahLst/>
              <a:cxnLst/>
              <a:rect l="l" t="t" r="r" b="b"/>
              <a:pathLst>
                <a:path w="641" h="641" extrusionOk="0">
                  <a:moveTo>
                    <a:pt x="320" y="0"/>
                  </a:moveTo>
                  <a:cubicBezTo>
                    <a:pt x="144" y="0"/>
                    <a:pt x="0" y="143"/>
                    <a:pt x="0" y="319"/>
                  </a:cubicBezTo>
                  <a:cubicBezTo>
                    <a:pt x="0"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32" name="Google Shape;10432;p23"/>
            <p:cNvSpPr/>
            <p:nvPr/>
          </p:nvSpPr>
          <p:spPr>
            <a:xfrm>
              <a:off x="3055200" y="4487550"/>
              <a:ext cx="16025" cy="16025"/>
            </a:xfrm>
            <a:custGeom>
              <a:avLst/>
              <a:gdLst/>
              <a:ahLst/>
              <a:cxnLst/>
              <a:rect l="l" t="t" r="r" b="b"/>
              <a:pathLst>
                <a:path w="641"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33" name="Google Shape;10433;p23"/>
            <p:cNvSpPr/>
            <p:nvPr/>
          </p:nvSpPr>
          <p:spPr>
            <a:xfrm>
              <a:off x="3055200" y="4419550"/>
              <a:ext cx="16025" cy="16025"/>
            </a:xfrm>
            <a:custGeom>
              <a:avLst/>
              <a:gdLst/>
              <a:ahLst/>
              <a:cxnLst/>
              <a:rect l="l" t="t" r="r" b="b"/>
              <a:pathLst>
                <a:path w="641"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34" name="Google Shape;10434;p23"/>
            <p:cNvSpPr/>
            <p:nvPr/>
          </p:nvSpPr>
          <p:spPr>
            <a:xfrm>
              <a:off x="3055200" y="4555550"/>
              <a:ext cx="16025" cy="16025"/>
            </a:xfrm>
            <a:custGeom>
              <a:avLst/>
              <a:gdLst/>
              <a:ahLst/>
              <a:cxnLst/>
              <a:rect l="l" t="t" r="r" b="b"/>
              <a:pathLst>
                <a:path w="641"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35" name="Google Shape;10435;p23"/>
            <p:cNvSpPr/>
            <p:nvPr/>
          </p:nvSpPr>
          <p:spPr>
            <a:xfrm>
              <a:off x="3055200" y="4147550"/>
              <a:ext cx="16025" cy="16025"/>
            </a:xfrm>
            <a:custGeom>
              <a:avLst/>
              <a:gdLst/>
              <a:ahLst/>
              <a:cxnLst/>
              <a:rect l="l" t="t" r="r" b="b"/>
              <a:pathLst>
                <a:path w="641"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36" name="Google Shape;10436;p23"/>
            <p:cNvSpPr/>
            <p:nvPr/>
          </p:nvSpPr>
          <p:spPr>
            <a:xfrm>
              <a:off x="3094125" y="3977450"/>
              <a:ext cx="16175" cy="16050"/>
            </a:xfrm>
            <a:custGeom>
              <a:avLst/>
              <a:gdLst/>
              <a:ahLst/>
              <a:cxnLst/>
              <a:rect l="l" t="t" r="r" b="b"/>
              <a:pathLst>
                <a:path w="647" h="642" extrusionOk="0">
                  <a:moveTo>
                    <a:pt x="324" y="1"/>
                  </a:moveTo>
                  <a:cubicBezTo>
                    <a:pt x="322" y="1"/>
                    <a:pt x="320" y="1"/>
                    <a:pt x="318" y="1"/>
                  </a:cubicBezTo>
                  <a:cubicBezTo>
                    <a:pt x="140" y="4"/>
                    <a:pt x="0" y="150"/>
                    <a:pt x="3" y="326"/>
                  </a:cubicBezTo>
                  <a:cubicBezTo>
                    <a:pt x="8" y="502"/>
                    <a:pt x="151" y="641"/>
                    <a:pt x="324" y="641"/>
                  </a:cubicBezTo>
                  <a:cubicBezTo>
                    <a:pt x="326" y="641"/>
                    <a:pt x="328" y="641"/>
                    <a:pt x="330" y="641"/>
                  </a:cubicBezTo>
                  <a:cubicBezTo>
                    <a:pt x="506" y="637"/>
                    <a:pt x="646" y="491"/>
                    <a:pt x="643" y="314"/>
                  </a:cubicBezTo>
                  <a:cubicBezTo>
                    <a:pt x="640" y="140"/>
                    <a:pt x="497" y="1"/>
                    <a:pt x="324"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37" name="Google Shape;10437;p23"/>
            <p:cNvSpPr/>
            <p:nvPr/>
          </p:nvSpPr>
          <p:spPr>
            <a:xfrm>
              <a:off x="3094225" y="3951500"/>
              <a:ext cx="16025" cy="8025"/>
            </a:xfrm>
            <a:custGeom>
              <a:avLst/>
              <a:gdLst/>
              <a:ahLst/>
              <a:cxnLst/>
              <a:rect l="l" t="t" r="r" b="b"/>
              <a:pathLst>
                <a:path w="641" h="321" extrusionOk="0">
                  <a:moveTo>
                    <a:pt x="321" y="1"/>
                  </a:moveTo>
                  <a:cubicBezTo>
                    <a:pt x="213" y="1"/>
                    <a:pt x="106" y="2"/>
                    <a:pt x="1" y="4"/>
                  </a:cubicBezTo>
                  <a:cubicBezTo>
                    <a:pt x="2" y="180"/>
                    <a:pt x="145" y="320"/>
                    <a:pt x="321" y="320"/>
                  </a:cubicBezTo>
                  <a:cubicBezTo>
                    <a:pt x="496" y="320"/>
                    <a:pt x="639" y="180"/>
                    <a:pt x="641" y="4"/>
                  </a:cubicBezTo>
                  <a:cubicBezTo>
                    <a:pt x="535" y="2"/>
                    <a:pt x="42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38" name="Google Shape;10438;p23"/>
            <p:cNvSpPr/>
            <p:nvPr/>
          </p:nvSpPr>
          <p:spPr>
            <a:xfrm>
              <a:off x="3055200" y="4521525"/>
              <a:ext cx="16025" cy="16025"/>
            </a:xfrm>
            <a:custGeom>
              <a:avLst/>
              <a:gdLst/>
              <a:ahLst/>
              <a:cxnLst/>
              <a:rect l="l" t="t" r="r" b="b"/>
              <a:pathLst>
                <a:path w="641"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39" name="Google Shape;10439;p23"/>
            <p:cNvSpPr/>
            <p:nvPr/>
          </p:nvSpPr>
          <p:spPr>
            <a:xfrm>
              <a:off x="3055200" y="4453525"/>
              <a:ext cx="16025" cy="16050"/>
            </a:xfrm>
            <a:custGeom>
              <a:avLst/>
              <a:gdLst/>
              <a:ahLst/>
              <a:cxnLst/>
              <a:rect l="l" t="t" r="r" b="b"/>
              <a:pathLst>
                <a:path w="641"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40" name="Google Shape;10440;p23"/>
            <p:cNvSpPr/>
            <p:nvPr/>
          </p:nvSpPr>
          <p:spPr>
            <a:xfrm>
              <a:off x="3055200" y="4385500"/>
              <a:ext cx="16025" cy="16025"/>
            </a:xfrm>
            <a:custGeom>
              <a:avLst/>
              <a:gdLst/>
              <a:ahLst/>
              <a:cxnLst/>
              <a:rect l="l" t="t" r="r" b="b"/>
              <a:pathLst>
                <a:path w="641"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41" name="Google Shape;10441;p23"/>
            <p:cNvSpPr/>
            <p:nvPr/>
          </p:nvSpPr>
          <p:spPr>
            <a:xfrm>
              <a:off x="3055200" y="4215525"/>
              <a:ext cx="16025" cy="16050"/>
            </a:xfrm>
            <a:custGeom>
              <a:avLst/>
              <a:gdLst/>
              <a:ahLst/>
              <a:cxnLst/>
              <a:rect l="l" t="t" r="r" b="b"/>
              <a:pathLst>
                <a:path w="641"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42" name="Google Shape;10442;p23"/>
            <p:cNvSpPr/>
            <p:nvPr/>
          </p:nvSpPr>
          <p:spPr>
            <a:xfrm>
              <a:off x="3055200" y="4181525"/>
              <a:ext cx="16025" cy="16025"/>
            </a:xfrm>
            <a:custGeom>
              <a:avLst/>
              <a:gdLst/>
              <a:ahLst/>
              <a:cxnLst/>
              <a:rect l="l" t="t" r="r" b="b"/>
              <a:pathLst>
                <a:path w="641"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43" name="Google Shape;10443;p23"/>
            <p:cNvSpPr/>
            <p:nvPr/>
          </p:nvSpPr>
          <p:spPr>
            <a:xfrm>
              <a:off x="3055200" y="4249500"/>
              <a:ext cx="16025" cy="16050"/>
            </a:xfrm>
            <a:custGeom>
              <a:avLst/>
              <a:gdLst/>
              <a:ahLst/>
              <a:cxnLst/>
              <a:rect l="l" t="t" r="r" b="b"/>
              <a:pathLst>
                <a:path w="641"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44" name="Google Shape;10444;p23"/>
            <p:cNvSpPr/>
            <p:nvPr/>
          </p:nvSpPr>
          <p:spPr>
            <a:xfrm>
              <a:off x="3055200" y="4283525"/>
              <a:ext cx="16025" cy="16025"/>
            </a:xfrm>
            <a:custGeom>
              <a:avLst/>
              <a:gdLst/>
              <a:ahLst/>
              <a:cxnLst/>
              <a:rect l="l" t="t" r="r" b="b"/>
              <a:pathLst>
                <a:path w="641"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45" name="Google Shape;10445;p23"/>
            <p:cNvSpPr/>
            <p:nvPr/>
          </p:nvSpPr>
          <p:spPr>
            <a:xfrm>
              <a:off x="3055200" y="4351475"/>
              <a:ext cx="16025" cy="16050"/>
            </a:xfrm>
            <a:custGeom>
              <a:avLst/>
              <a:gdLst/>
              <a:ahLst/>
              <a:cxnLst/>
              <a:rect l="l" t="t" r="r" b="b"/>
              <a:pathLst>
                <a:path w="641"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46" name="Google Shape;10446;p23"/>
            <p:cNvSpPr/>
            <p:nvPr/>
          </p:nvSpPr>
          <p:spPr>
            <a:xfrm>
              <a:off x="3055200" y="4317500"/>
              <a:ext cx="16025" cy="16050"/>
            </a:xfrm>
            <a:custGeom>
              <a:avLst/>
              <a:gdLst/>
              <a:ahLst/>
              <a:cxnLst/>
              <a:rect l="l" t="t" r="r" b="b"/>
              <a:pathLst>
                <a:path w="641"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47" name="Google Shape;10447;p23"/>
            <p:cNvSpPr/>
            <p:nvPr/>
          </p:nvSpPr>
          <p:spPr>
            <a:xfrm>
              <a:off x="3016175" y="4487550"/>
              <a:ext cx="16025" cy="16025"/>
            </a:xfrm>
            <a:custGeom>
              <a:avLst/>
              <a:gdLst/>
              <a:ahLst/>
              <a:cxnLst/>
              <a:rect l="l" t="t" r="r" b="b"/>
              <a:pathLst>
                <a:path w="641" h="641" extrusionOk="0">
                  <a:moveTo>
                    <a:pt x="320" y="0"/>
                  </a:moveTo>
                  <a:cubicBezTo>
                    <a:pt x="144" y="0"/>
                    <a:pt x="0" y="143"/>
                    <a:pt x="0" y="320"/>
                  </a:cubicBezTo>
                  <a:cubicBezTo>
                    <a:pt x="0"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48" name="Google Shape;10448;p23"/>
            <p:cNvSpPr/>
            <p:nvPr/>
          </p:nvSpPr>
          <p:spPr>
            <a:xfrm>
              <a:off x="2977100" y="4079550"/>
              <a:ext cx="16050" cy="16025"/>
            </a:xfrm>
            <a:custGeom>
              <a:avLst/>
              <a:gdLst/>
              <a:ahLst/>
              <a:cxnLst/>
              <a:rect l="l" t="t" r="r" b="b"/>
              <a:pathLst>
                <a:path w="642" h="641" extrusionOk="0">
                  <a:moveTo>
                    <a:pt x="322" y="0"/>
                  </a:moveTo>
                  <a:cubicBezTo>
                    <a:pt x="144" y="0"/>
                    <a:pt x="1" y="143"/>
                    <a:pt x="1" y="320"/>
                  </a:cubicBezTo>
                  <a:cubicBezTo>
                    <a:pt x="1" y="496"/>
                    <a:pt x="144" y="641"/>
                    <a:pt x="322" y="641"/>
                  </a:cubicBezTo>
                  <a:cubicBezTo>
                    <a:pt x="498" y="641"/>
                    <a:pt x="641" y="496"/>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49" name="Google Shape;10449;p23"/>
            <p:cNvSpPr/>
            <p:nvPr/>
          </p:nvSpPr>
          <p:spPr>
            <a:xfrm>
              <a:off x="2977100" y="4011475"/>
              <a:ext cx="16050" cy="16025"/>
            </a:xfrm>
            <a:custGeom>
              <a:avLst/>
              <a:gdLst/>
              <a:ahLst/>
              <a:cxnLst/>
              <a:rect l="l" t="t" r="r" b="b"/>
              <a:pathLst>
                <a:path w="642" h="641" extrusionOk="0">
                  <a:moveTo>
                    <a:pt x="322" y="1"/>
                  </a:moveTo>
                  <a:cubicBezTo>
                    <a:pt x="144" y="1"/>
                    <a:pt x="1" y="144"/>
                    <a:pt x="1" y="321"/>
                  </a:cubicBezTo>
                  <a:cubicBezTo>
                    <a:pt x="1" y="498"/>
                    <a:pt x="144" y="641"/>
                    <a:pt x="322" y="641"/>
                  </a:cubicBezTo>
                  <a:cubicBezTo>
                    <a:pt x="498" y="641"/>
                    <a:pt x="641" y="498"/>
                    <a:pt x="641" y="321"/>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50" name="Google Shape;10450;p23"/>
            <p:cNvSpPr/>
            <p:nvPr/>
          </p:nvSpPr>
          <p:spPr>
            <a:xfrm>
              <a:off x="2977100" y="4045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51" name="Google Shape;10451;p23"/>
            <p:cNvSpPr/>
            <p:nvPr/>
          </p:nvSpPr>
          <p:spPr>
            <a:xfrm>
              <a:off x="2977100" y="4113525"/>
              <a:ext cx="16050" cy="16025"/>
            </a:xfrm>
            <a:custGeom>
              <a:avLst/>
              <a:gdLst/>
              <a:ahLst/>
              <a:cxnLst/>
              <a:rect l="l" t="t" r="r" b="b"/>
              <a:pathLst>
                <a:path w="642"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52" name="Google Shape;10452;p23"/>
            <p:cNvSpPr/>
            <p:nvPr/>
          </p:nvSpPr>
          <p:spPr>
            <a:xfrm>
              <a:off x="2977100"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53" name="Google Shape;10453;p23"/>
            <p:cNvSpPr/>
            <p:nvPr/>
          </p:nvSpPr>
          <p:spPr>
            <a:xfrm>
              <a:off x="2977100"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54" name="Google Shape;10454;p23"/>
            <p:cNvSpPr/>
            <p:nvPr/>
          </p:nvSpPr>
          <p:spPr>
            <a:xfrm>
              <a:off x="2977100"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55" name="Google Shape;10455;p23"/>
            <p:cNvSpPr/>
            <p:nvPr/>
          </p:nvSpPr>
          <p:spPr>
            <a:xfrm>
              <a:off x="2977100"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56" name="Google Shape;10456;p23"/>
            <p:cNvSpPr/>
            <p:nvPr/>
          </p:nvSpPr>
          <p:spPr>
            <a:xfrm>
              <a:off x="2938075"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57" name="Google Shape;10457;p23"/>
            <p:cNvSpPr/>
            <p:nvPr/>
          </p:nvSpPr>
          <p:spPr>
            <a:xfrm>
              <a:off x="2938075"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58" name="Google Shape;10458;p23"/>
            <p:cNvSpPr/>
            <p:nvPr/>
          </p:nvSpPr>
          <p:spPr>
            <a:xfrm>
              <a:off x="2977100" y="3977500"/>
              <a:ext cx="16050" cy="16025"/>
            </a:xfrm>
            <a:custGeom>
              <a:avLst/>
              <a:gdLst/>
              <a:ahLst/>
              <a:cxnLst/>
              <a:rect l="l" t="t" r="r" b="b"/>
              <a:pathLst>
                <a:path w="642"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59" name="Google Shape;10459;p23"/>
            <p:cNvSpPr/>
            <p:nvPr/>
          </p:nvSpPr>
          <p:spPr>
            <a:xfrm>
              <a:off x="2938075"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60" name="Google Shape;10460;p23"/>
            <p:cNvSpPr/>
            <p:nvPr/>
          </p:nvSpPr>
          <p:spPr>
            <a:xfrm>
              <a:off x="2938075"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61" name="Google Shape;10461;p23"/>
            <p:cNvSpPr/>
            <p:nvPr/>
          </p:nvSpPr>
          <p:spPr>
            <a:xfrm>
              <a:off x="2938075" y="4487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62" name="Google Shape;10462;p23"/>
            <p:cNvSpPr/>
            <p:nvPr/>
          </p:nvSpPr>
          <p:spPr>
            <a:xfrm>
              <a:off x="2938075" y="4521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63" name="Google Shape;10463;p23"/>
            <p:cNvSpPr/>
            <p:nvPr/>
          </p:nvSpPr>
          <p:spPr>
            <a:xfrm>
              <a:off x="2977100"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64" name="Google Shape;10464;p23"/>
            <p:cNvSpPr/>
            <p:nvPr/>
          </p:nvSpPr>
          <p:spPr>
            <a:xfrm>
              <a:off x="3094125" y="4011425"/>
              <a:ext cx="16175" cy="16050"/>
            </a:xfrm>
            <a:custGeom>
              <a:avLst/>
              <a:gdLst/>
              <a:ahLst/>
              <a:cxnLst/>
              <a:rect l="l" t="t" r="r" b="b"/>
              <a:pathLst>
                <a:path w="647" h="642" extrusionOk="0">
                  <a:moveTo>
                    <a:pt x="324" y="1"/>
                  </a:moveTo>
                  <a:cubicBezTo>
                    <a:pt x="322" y="1"/>
                    <a:pt x="320" y="1"/>
                    <a:pt x="318" y="1"/>
                  </a:cubicBezTo>
                  <a:cubicBezTo>
                    <a:pt x="140" y="6"/>
                    <a:pt x="0" y="152"/>
                    <a:pt x="3" y="328"/>
                  </a:cubicBezTo>
                  <a:cubicBezTo>
                    <a:pt x="7" y="502"/>
                    <a:pt x="148" y="642"/>
                    <a:pt x="322" y="642"/>
                  </a:cubicBezTo>
                  <a:cubicBezTo>
                    <a:pt x="324" y="642"/>
                    <a:pt x="327" y="641"/>
                    <a:pt x="330" y="641"/>
                  </a:cubicBezTo>
                  <a:cubicBezTo>
                    <a:pt x="506" y="638"/>
                    <a:pt x="646" y="492"/>
                    <a:pt x="643" y="316"/>
                  </a:cubicBezTo>
                  <a:cubicBezTo>
                    <a:pt x="640" y="140"/>
                    <a:pt x="497" y="1"/>
                    <a:pt x="324"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65" name="Google Shape;10465;p23"/>
            <p:cNvSpPr/>
            <p:nvPr/>
          </p:nvSpPr>
          <p:spPr>
            <a:xfrm>
              <a:off x="3016175" y="3977500"/>
              <a:ext cx="16025" cy="16025"/>
            </a:xfrm>
            <a:custGeom>
              <a:avLst/>
              <a:gdLst/>
              <a:ahLst/>
              <a:cxnLst/>
              <a:rect l="l" t="t" r="r" b="b"/>
              <a:pathLst>
                <a:path w="641" h="641" extrusionOk="0">
                  <a:moveTo>
                    <a:pt x="320" y="0"/>
                  </a:moveTo>
                  <a:cubicBezTo>
                    <a:pt x="144" y="0"/>
                    <a:pt x="0" y="144"/>
                    <a:pt x="0" y="320"/>
                  </a:cubicBezTo>
                  <a:cubicBezTo>
                    <a:pt x="0" y="498"/>
                    <a:pt x="144" y="641"/>
                    <a:pt x="320" y="641"/>
                  </a:cubicBezTo>
                  <a:cubicBezTo>
                    <a:pt x="498" y="641"/>
                    <a:pt x="641" y="498"/>
                    <a:pt x="641" y="320"/>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66" name="Google Shape;10466;p23"/>
            <p:cNvSpPr/>
            <p:nvPr/>
          </p:nvSpPr>
          <p:spPr>
            <a:xfrm>
              <a:off x="2977100"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67" name="Google Shape;10467;p23"/>
            <p:cNvSpPr/>
            <p:nvPr/>
          </p:nvSpPr>
          <p:spPr>
            <a:xfrm>
              <a:off x="3016175" y="4113525"/>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68" name="Google Shape;10468;p23"/>
            <p:cNvSpPr/>
            <p:nvPr/>
          </p:nvSpPr>
          <p:spPr>
            <a:xfrm>
              <a:off x="3016175" y="4147550"/>
              <a:ext cx="16025" cy="16025"/>
            </a:xfrm>
            <a:custGeom>
              <a:avLst/>
              <a:gdLst/>
              <a:ahLst/>
              <a:cxnLst/>
              <a:rect l="l" t="t" r="r" b="b"/>
              <a:pathLst>
                <a:path w="641" h="641" extrusionOk="0">
                  <a:moveTo>
                    <a:pt x="320" y="0"/>
                  </a:moveTo>
                  <a:cubicBezTo>
                    <a:pt x="144" y="0"/>
                    <a:pt x="0" y="143"/>
                    <a:pt x="0" y="319"/>
                  </a:cubicBezTo>
                  <a:cubicBezTo>
                    <a:pt x="0"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69" name="Google Shape;10469;p23"/>
            <p:cNvSpPr/>
            <p:nvPr/>
          </p:nvSpPr>
          <p:spPr>
            <a:xfrm>
              <a:off x="2977100" y="4521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70" name="Google Shape;10470;p23"/>
            <p:cNvSpPr/>
            <p:nvPr/>
          </p:nvSpPr>
          <p:spPr>
            <a:xfrm>
              <a:off x="3016175" y="4079550"/>
              <a:ext cx="16025" cy="16025"/>
            </a:xfrm>
            <a:custGeom>
              <a:avLst/>
              <a:gdLst/>
              <a:ahLst/>
              <a:cxnLst/>
              <a:rect l="l" t="t" r="r" b="b"/>
              <a:pathLst>
                <a:path w="641" h="641" extrusionOk="0">
                  <a:moveTo>
                    <a:pt x="320" y="0"/>
                  </a:moveTo>
                  <a:cubicBezTo>
                    <a:pt x="144" y="0"/>
                    <a:pt x="0" y="143"/>
                    <a:pt x="0" y="320"/>
                  </a:cubicBezTo>
                  <a:cubicBezTo>
                    <a:pt x="0"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71" name="Google Shape;10471;p23"/>
            <p:cNvSpPr/>
            <p:nvPr/>
          </p:nvSpPr>
          <p:spPr>
            <a:xfrm>
              <a:off x="3016175" y="4045500"/>
              <a:ext cx="16025" cy="16025"/>
            </a:xfrm>
            <a:custGeom>
              <a:avLst/>
              <a:gdLst/>
              <a:ahLst/>
              <a:cxnLst/>
              <a:rect l="l" t="t" r="r" b="b"/>
              <a:pathLst>
                <a:path w="641" h="641" extrusionOk="0">
                  <a:moveTo>
                    <a:pt x="320" y="0"/>
                  </a:moveTo>
                  <a:cubicBezTo>
                    <a:pt x="144" y="0"/>
                    <a:pt x="0" y="143"/>
                    <a:pt x="0" y="320"/>
                  </a:cubicBezTo>
                  <a:cubicBezTo>
                    <a:pt x="0" y="497"/>
                    <a:pt x="144" y="641"/>
                    <a:pt x="320" y="641"/>
                  </a:cubicBezTo>
                  <a:cubicBezTo>
                    <a:pt x="498" y="641"/>
                    <a:pt x="641" y="497"/>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72" name="Google Shape;10472;p23"/>
            <p:cNvSpPr/>
            <p:nvPr/>
          </p:nvSpPr>
          <p:spPr>
            <a:xfrm>
              <a:off x="2977100" y="4555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73" name="Google Shape;10473;p23"/>
            <p:cNvSpPr/>
            <p:nvPr/>
          </p:nvSpPr>
          <p:spPr>
            <a:xfrm>
              <a:off x="2977100"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74" name="Google Shape;10474;p23"/>
            <p:cNvSpPr/>
            <p:nvPr/>
          </p:nvSpPr>
          <p:spPr>
            <a:xfrm>
              <a:off x="2977100"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75" name="Google Shape;10475;p23"/>
            <p:cNvSpPr/>
            <p:nvPr/>
          </p:nvSpPr>
          <p:spPr>
            <a:xfrm>
              <a:off x="2977100"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76" name="Google Shape;10476;p23"/>
            <p:cNvSpPr/>
            <p:nvPr/>
          </p:nvSpPr>
          <p:spPr>
            <a:xfrm>
              <a:off x="2977100" y="4487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77" name="Google Shape;10477;p23"/>
            <p:cNvSpPr/>
            <p:nvPr/>
          </p:nvSpPr>
          <p:spPr>
            <a:xfrm>
              <a:off x="3016175" y="4181525"/>
              <a:ext cx="16025" cy="16025"/>
            </a:xfrm>
            <a:custGeom>
              <a:avLst/>
              <a:gdLst/>
              <a:ahLst/>
              <a:cxnLst/>
              <a:rect l="l" t="t" r="r" b="b"/>
              <a:pathLst>
                <a:path w="641" h="641" extrusionOk="0">
                  <a:moveTo>
                    <a:pt x="320" y="0"/>
                  </a:moveTo>
                  <a:cubicBezTo>
                    <a:pt x="144" y="0"/>
                    <a:pt x="0" y="143"/>
                    <a:pt x="0" y="321"/>
                  </a:cubicBezTo>
                  <a:cubicBezTo>
                    <a:pt x="0"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78" name="Google Shape;10478;p23"/>
            <p:cNvSpPr/>
            <p:nvPr/>
          </p:nvSpPr>
          <p:spPr>
            <a:xfrm>
              <a:off x="2977100"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479" name="Google Shape;10479;p23"/>
          <p:cNvSpPr/>
          <p:nvPr/>
        </p:nvSpPr>
        <p:spPr>
          <a:xfrm>
            <a:off x="334200" y="949675"/>
            <a:ext cx="8475600" cy="3904500"/>
          </a:xfrm>
          <a:prstGeom prst="rect">
            <a:avLst/>
          </a:prstGeom>
          <a:solidFill>
            <a:srgbClr val="FFFFFF"/>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0" name="Google Shape;10480;p23"/>
          <p:cNvSpPr txBox="1">
            <a:spLocks noGrp="1"/>
          </p:cNvSpPr>
          <p:nvPr>
            <p:ph type="subTitle" idx="1"/>
          </p:nvPr>
        </p:nvSpPr>
        <p:spPr>
          <a:xfrm>
            <a:off x="5223600" y="2395575"/>
            <a:ext cx="3200400" cy="8229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1400"/>
              <a:buNone/>
              <a:defRPr/>
            </a:lvl1pPr>
            <a:lvl2pPr lvl="1" algn="ctr" rtl="0">
              <a:lnSpc>
                <a:spcPct val="100000"/>
              </a:lnSpc>
              <a:spcBef>
                <a:spcPts val="160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0481" name="Google Shape;10481;p23"/>
          <p:cNvSpPr txBox="1">
            <a:spLocks noGrp="1"/>
          </p:cNvSpPr>
          <p:nvPr>
            <p:ph type="title"/>
          </p:nvPr>
        </p:nvSpPr>
        <p:spPr>
          <a:xfrm>
            <a:off x="334175" y="291775"/>
            <a:ext cx="8475600" cy="657900"/>
          </a:xfrm>
          <a:prstGeom prst="rect">
            <a:avLst/>
          </a:prstGeom>
          <a:solidFill>
            <a:srgbClr val="FFFFFF"/>
          </a:solidFill>
          <a:ln w="9525" cap="flat" cmpd="sng">
            <a:solidFill>
              <a:schemeClr val="dk1"/>
            </a:solidFill>
            <a:prstDash val="solid"/>
            <a:round/>
            <a:headEnd type="none" w="sm" len="sm"/>
            <a:tailEnd type="none" w="sm" len="sm"/>
          </a:ln>
        </p:spPr>
        <p:txBody>
          <a:bodyPr spcFirstLastPara="1" wrap="square" lIns="365750" tIns="0" rIns="365750" bIns="0" anchor="ctr" anchorCtr="0">
            <a:noAutofit/>
          </a:bodyPr>
          <a:lstStyle>
            <a:lvl1pPr lvl="0" rtl="0">
              <a:spcBef>
                <a:spcPts val="0"/>
              </a:spcBef>
              <a:spcAft>
                <a:spcPts val="0"/>
              </a:spcAft>
              <a:buSzPts val="2500"/>
              <a:buNone/>
              <a:defRPr sz="2500"/>
            </a:lvl1pPr>
            <a:lvl2pPr lvl="1" rtl="0">
              <a:spcBef>
                <a:spcPts val="0"/>
              </a:spcBef>
              <a:spcAft>
                <a:spcPts val="0"/>
              </a:spcAft>
              <a:buSzPts val="2500"/>
              <a:buNone/>
              <a:defRPr/>
            </a:lvl2pPr>
            <a:lvl3pPr lvl="2" rtl="0">
              <a:spcBef>
                <a:spcPts val="0"/>
              </a:spcBef>
              <a:spcAft>
                <a:spcPts val="0"/>
              </a:spcAft>
              <a:buSzPts val="2500"/>
              <a:buNone/>
              <a:defRPr/>
            </a:lvl3pPr>
            <a:lvl4pPr lvl="3" rtl="0">
              <a:spcBef>
                <a:spcPts val="0"/>
              </a:spcBef>
              <a:spcAft>
                <a:spcPts val="0"/>
              </a:spcAft>
              <a:buSzPts val="2500"/>
              <a:buNone/>
              <a:defRPr/>
            </a:lvl4pPr>
            <a:lvl5pPr lvl="4" rtl="0">
              <a:spcBef>
                <a:spcPts val="0"/>
              </a:spcBef>
              <a:spcAft>
                <a:spcPts val="0"/>
              </a:spcAft>
              <a:buSzPts val="2500"/>
              <a:buNone/>
              <a:defRPr/>
            </a:lvl5pPr>
            <a:lvl6pPr lvl="5" rtl="0">
              <a:spcBef>
                <a:spcPts val="0"/>
              </a:spcBef>
              <a:spcAft>
                <a:spcPts val="0"/>
              </a:spcAft>
              <a:buSzPts val="2500"/>
              <a:buNone/>
              <a:defRPr/>
            </a:lvl6pPr>
            <a:lvl7pPr lvl="6" rtl="0">
              <a:spcBef>
                <a:spcPts val="0"/>
              </a:spcBef>
              <a:spcAft>
                <a:spcPts val="0"/>
              </a:spcAft>
              <a:buSzPts val="2500"/>
              <a:buNone/>
              <a:defRPr/>
            </a:lvl7pPr>
            <a:lvl8pPr lvl="7" rtl="0">
              <a:spcBef>
                <a:spcPts val="0"/>
              </a:spcBef>
              <a:spcAft>
                <a:spcPts val="0"/>
              </a:spcAft>
              <a:buSzPts val="2500"/>
              <a:buNone/>
              <a:defRPr/>
            </a:lvl8pPr>
            <a:lvl9pPr lvl="8" rtl="0">
              <a:spcBef>
                <a:spcPts val="0"/>
              </a:spcBef>
              <a:spcAft>
                <a:spcPts val="0"/>
              </a:spcAft>
              <a:buSzPts val="2500"/>
              <a:buNone/>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three columns">
  <p:cSld name="BLANK_1_1_1_2">
    <p:bg>
      <p:bgPr>
        <a:solidFill>
          <a:schemeClr val="lt1"/>
        </a:solidFill>
        <a:effectLst/>
      </p:bgPr>
    </p:bg>
    <p:spTree>
      <p:nvGrpSpPr>
        <p:cNvPr id="1" name="Shape 10743"/>
        <p:cNvGrpSpPr/>
        <p:nvPr/>
      </p:nvGrpSpPr>
      <p:grpSpPr>
        <a:xfrm>
          <a:off x="0" y="0"/>
          <a:ext cx="0" cy="0"/>
          <a:chOff x="0" y="0"/>
          <a:chExt cx="0" cy="0"/>
        </a:xfrm>
      </p:grpSpPr>
      <p:grpSp>
        <p:nvGrpSpPr>
          <p:cNvPr id="10744" name="Google Shape;10744;p25"/>
          <p:cNvGrpSpPr/>
          <p:nvPr/>
        </p:nvGrpSpPr>
        <p:grpSpPr>
          <a:xfrm>
            <a:off x="70051" y="76201"/>
            <a:ext cx="640525" cy="646075"/>
            <a:chOff x="2781975" y="3951500"/>
            <a:chExt cx="640525" cy="646075"/>
          </a:xfrm>
        </p:grpSpPr>
        <p:sp>
          <p:nvSpPr>
            <p:cNvPr id="10745" name="Google Shape;10745;p25"/>
            <p:cNvSpPr/>
            <p:nvPr/>
          </p:nvSpPr>
          <p:spPr>
            <a:xfrm>
              <a:off x="3172325"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6" y="641"/>
                    <a:pt x="641" y="496"/>
                    <a:pt x="641" y="320"/>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46" name="Google Shape;10746;p25"/>
            <p:cNvSpPr/>
            <p:nvPr/>
          </p:nvSpPr>
          <p:spPr>
            <a:xfrm>
              <a:off x="3172325" y="4215525"/>
              <a:ext cx="16025" cy="16050"/>
            </a:xfrm>
            <a:custGeom>
              <a:avLst/>
              <a:gdLst/>
              <a:ahLst/>
              <a:cxnLst/>
              <a:rect l="l" t="t" r="r" b="b"/>
              <a:pathLst>
                <a:path w="641" h="642" extrusionOk="0">
                  <a:moveTo>
                    <a:pt x="320" y="1"/>
                  </a:moveTo>
                  <a:cubicBezTo>
                    <a:pt x="143" y="1"/>
                    <a:pt x="0" y="144"/>
                    <a:pt x="0" y="320"/>
                  </a:cubicBezTo>
                  <a:cubicBezTo>
                    <a:pt x="0" y="498"/>
                    <a:pt x="143" y="641"/>
                    <a:pt x="320" y="641"/>
                  </a:cubicBezTo>
                  <a:cubicBezTo>
                    <a:pt x="496" y="641"/>
                    <a:pt x="641" y="498"/>
                    <a:pt x="641" y="320"/>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47" name="Google Shape;10747;p25"/>
            <p:cNvSpPr/>
            <p:nvPr/>
          </p:nvSpPr>
          <p:spPr>
            <a:xfrm>
              <a:off x="3133250" y="4555550"/>
              <a:ext cx="16025" cy="16025"/>
            </a:xfrm>
            <a:custGeom>
              <a:avLst/>
              <a:gdLst/>
              <a:ahLst/>
              <a:cxnLst/>
              <a:rect l="l" t="t" r="r" b="b"/>
              <a:pathLst>
                <a:path w="641"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48" name="Google Shape;10748;p25"/>
            <p:cNvSpPr/>
            <p:nvPr/>
          </p:nvSpPr>
          <p:spPr>
            <a:xfrm>
              <a:off x="3172325" y="4385500"/>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49" name="Google Shape;10749;p25"/>
            <p:cNvSpPr/>
            <p:nvPr/>
          </p:nvSpPr>
          <p:spPr>
            <a:xfrm>
              <a:off x="3172325" y="4419550"/>
              <a:ext cx="16025" cy="16025"/>
            </a:xfrm>
            <a:custGeom>
              <a:avLst/>
              <a:gdLst/>
              <a:ahLst/>
              <a:cxnLst/>
              <a:rect l="l" t="t" r="r" b="b"/>
              <a:pathLst>
                <a:path w="641" h="641" extrusionOk="0">
                  <a:moveTo>
                    <a:pt x="320" y="1"/>
                  </a:moveTo>
                  <a:cubicBezTo>
                    <a:pt x="143" y="1"/>
                    <a:pt x="0" y="144"/>
                    <a:pt x="0" y="320"/>
                  </a:cubicBezTo>
                  <a:cubicBezTo>
                    <a:pt x="0" y="498"/>
                    <a:pt x="143" y="641"/>
                    <a:pt x="320" y="641"/>
                  </a:cubicBezTo>
                  <a:cubicBezTo>
                    <a:pt x="496" y="641"/>
                    <a:pt x="641" y="498"/>
                    <a:pt x="641" y="320"/>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50" name="Google Shape;10750;p25"/>
            <p:cNvSpPr/>
            <p:nvPr/>
          </p:nvSpPr>
          <p:spPr>
            <a:xfrm>
              <a:off x="3172325" y="4351475"/>
              <a:ext cx="16025" cy="16050"/>
            </a:xfrm>
            <a:custGeom>
              <a:avLst/>
              <a:gdLst/>
              <a:ahLst/>
              <a:cxnLst/>
              <a:rect l="l" t="t" r="r" b="b"/>
              <a:pathLst>
                <a:path w="641" h="642" extrusionOk="0">
                  <a:moveTo>
                    <a:pt x="320" y="1"/>
                  </a:moveTo>
                  <a:cubicBezTo>
                    <a:pt x="143" y="1"/>
                    <a:pt x="0" y="145"/>
                    <a:pt x="0" y="322"/>
                  </a:cubicBezTo>
                  <a:cubicBezTo>
                    <a:pt x="0" y="498"/>
                    <a:pt x="143" y="641"/>
                    <a:pt x="320" y="641"/>
                  </a:cubicBezTo>
                  <a:cubicBezTo>
                    <a:pt x="496" y="641"/>
                    <a:pt x="641" y="498"/>
                    <a:pt x="641" y="322"/>
                  </a:cubicBezTo>
                  <a:cubicBezTo>
                    <a:pt x="641" y="147"/>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51" name="Google Shape;10751;p25"/>
            <p:cNvSpPr/>
            <p:nvPr/>
          </p:nvSpPr>
          <p:spPr>
            <a:xfrm>
              <a:off x="3172325" y="4317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52" name="Google Shape;10752;p25"/>
            <p:cNvSpPr/>
            <p:nvPr/>
          </p:nvSpPr>
          <p:spPr>
            <a:xfrm>
              <a:off x="3172325" y="4181525"/>
              <a:ext cx="16025" cy="16025"/>
            </a:xfrm>
            <a:custGeom>
              <a:avLst/>
              <a:gdLst/>
              <a:ahLst/>
              <a:cxnLst/>
              <a:rect l="l" t="t" r="r" b="b"/>
              <a:pathLst>
                <a:path w="641" h="641" extrusionOk="0">
                  <a:moveTo>
                    <a:pt x="320" y="0"/>
                  </a:moveTo>
                  <a:cubicBezTo>
                    <a:pt x="143" y="0"/>
                    <a:pt x="0" y="143"/>
                    <a:pt x="0" y="321"/>
                  </a:cubicBezTo>
                  <a:cubicBezTo>
                    <a:pt x="0" y="497"/>
                    <a:pt x="143" y="641"/>
                    <a:pt x="320" y="641"/>
                  </a:cubicBezTo>
                  <a:cubicBezTo>
                    <a:pt x="496" y="641"/>
                    <a:pt x="641" y="497"/>
                    <a:pt x="641" y="321"/>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53" name="Google Shape;10753;p25"/>
            <p:cNvSpPr/>
            <p:nvPr/>
          </p:nvSpPr>
          <p:spPr>
            <a:xfrm>
              <a:off x="3172025" y="4045375"/>
              <a:ext cx="16325" cy="16000"/>
            </a:xfrm>
            <a:custGeom>
              <a:avLst/>
              <a:gdLst/>
              <a:ahLst/>
              <a:cxnLst/>
              <a:rect l="l" t="t" r="r" b="b"/>
              <a:pathLst>
                <a:path w="653" h="640" extrusionOk="0">
                  <a:moveTo>
                    <a:pt x="326" y="0"/>
                  </a:moveTo>
                  <a:cubicBezTo>
                    <a:pt x="322" y="0"/>
                    <a:pt x="319" y="1"/>
                    <a:pt x="315" y="1"/>
                  </a:cubicBezTo>
                  <a:cubicBezTo>
                    <a:pt x="139" y="7"/>
                    <a:pt x="0" y="154"/>
                    <a:pt x="6" y="331"/>
                  </a:cubicBezTo>
                  <a:cubicBezTo>
                    <a:pt x="12" y="503"/>
                    <a:pt x="154" y="640"/>
                    <a:pt x="325" y="640"/>
                  </a:cubicBezTo>
                  <a:cubicBezTo>
                    <a:pt x="329" y="640"/>
                    <a:pt x="332" y="640"/>
                    <a:pt x="336" y="640"/>
                  </a:cubicBezTo>
                  <a:cubicBezTo>
                    <a:pt x="514" y="635"/>
                    <a:pt x="653" y="486"/>
                    <a:pt x="646" y="310"/>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54" name="Google Shape;10754;p25"/>
            <p:cNvSpPr/>
            <p:nvPr/>
          </p:nvSpPr>
          <p:spPr>
            <a:xfrm>
              <a:off x="3172025" y="4011325"/>
              <a:ext cx="16325" cy="16050"/>
            </a:xfrm>
            <a:custGeom>
              <a:avLst/>
              <a:gdLst/>
              <a:ahLst/>
              <a:cxnLst/>
              <a:rect l="l" t="t" r="r" b="b"/>
              <a:pathLst>
                <a:path w="653" h="642" extrusionOk="0">
                  <a:moveTo>
                    <a:pt x="326" y="0"/>
                  </a:moveTo>
                  <a:cubicBezTo>
                    <a:pt x="322" y="0"/>
                    <a:pt x="319" y="0"/>
                    <a:pt x="315" y="1"/>
                  </a:cubicBezTo>
                  <a:cubicBezTo>
                    <a:pt x="139" y="7"/>
                    <a:pt x="0" y="154"/>
                    <a:pt x="6" y="331"/>
                  </a:cubicBezTo>
                  <a:cubicBezTo>
                    <a:pt x="12" y="505"/>
                    <a:pt x="154" y="641"/>
                    <a:pt x="325" y="641"/>
                  </a:cubicBezTo>
                  <a:cubicBezTo>
                    <a:pt x="329" y="641"/>
                    <a:pt x="332" y="641"/>
                    <a:pt x="336" y="641"/>
                  </a:cubicBezTo>
                  <a:cubicBezTo>
                    <a:pt x="514" y="635"/>
                    <a:pt x="653" y="487"/>
                    <a:pt x="646" y="309"/>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55" name="Google Shape;10755;p25"/>
            <p:cNvSpPr/>
            <p:nvPr/>
          </p:nvSpPr>
          <p:spPr>
            <a:xfrm>
              <a:off x="3172025" y="3977350"/>
              <a:ext cx="16325" cy="16000"/>
            </a:xfrm>
            <a:custGeom>
              <a:avLst/>
              <a:gdLst/>
              <a:ahLst/>
              <a:cxnLst/>
              <a:rect l="l" t="t" r="r" b="b"/>
              <a:pathLst>
                <a:path w="653" h="640" extrusionOk="0">
                  <a:moveTo>
                    <a:pt x="326" y="0"/>
                  </a:moveTo>
                  <a:cubicBezTo>
                    <a:pt x="322" y="0"/>
                    <a:pt x="319" y="0"/>
                    <a:pt x="315" y="0"/>
                  </a:cubicBezTo>
                  <a:cubicBezTo>
                    <a:pt x="139" y="5"/>
                    <a:pt x="0" y="154"/>
                    <a:pt x="6" y="330"/>
                  </a:cubicBezTo>
                  <a:cubicBezTo>
                    <a:pt x="12" y="503"/>
                    <a:pt x="154" y="639"/>
                    <a:pt x="325" y="639"/>
                  </a:cubicBezTo>
                  <a:cubicBezTo>
                    <a:pt x="329" y="639"/>
                    <a:pt x="332" y="639"/>
                    <a:pt x="336" y="639"/>
                  </a:cubicBezTo>
                  <a:cubicBezTo>
                    <a:pt x="514" y="633"/>
                    <a:pt x="653" y="486"/>
                    <a:pt x="646" y="309"/>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56" name="Google Shape;10756;p25"/>
            <p:cNvSpPr/>
            <p:nvPr/>
          </p:nvSpPr>
          <p:spPr>
            <a:xfrm>
              <a:off x="3133250" y="4521525"/>
              <a:ext cx="16025" cy="16025"/>
            </a:xfrm>
            <a:custGeom>
              <a:avLst/>
              <a:gdLst/>
              <a:ahLst/>
              <a:cxnLst/>
              <a:rect l="l" t="t" r="r" b="b"/>
              <a:pathLst>
                <a:path w="641"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57" name="Google Shape;10757;p25"/>
            <p:cNvSpPr/>
            <p:nvPr/>
          </p:nvSpPr>
          <p:spPr>
            <a:xfrm>
              <a:off x="3172025" y="4113375"/>
              <a:ext cx="16325" cy="16000"/>
            </a:xfrm>
            <a:custGeom>
              <a:avLst/>
              <a:gdLst/>
              <a:ahLst/>
              <a:cxnLst/>
              <a:rect l="l" t="t" r="r" b="b"/>
              <a:pathLst>
                <a:path w="653" h="640" extrusionOk="0">
                  <a:moveTo>
                    <a:pt x="326" y="0"/>
                  </a:moveTo>
                  <a:cubicBezTo>
                    <a:pt x="322" y="0"/>
                    <a:pt x="319" y="0"/>
                    <a:pt x="315" y="0"/>
                  </a:cubicBezTo>
                  <a:cubicBezTo>
                    <a:pt x="139" y="6"/>
                    <a:pt x="0" y="154"/>
                    <a:pt x="6" y="330"/>
                  </a:cubicBezTo>
                  <a:cubicBezTo>
                    <a:pt x="12" y="503"/>
                    <a:pt x="154" y="639"/>
                    <a:pt x="325" y="639"/>
                  </a:cubicBezTo>
                  <a:cubicBezTo>
                    <a:pt x="329" y="639"/>
                    <a:pt x="332" y="639"/>
                    <a:pt x="336" y="639"/>
                  </a:cubicBezTo>
                  <a:cubicBezTo>
                    <a:pt x="514" y="633"/>
                    <a:pt x="653" y="486"/>
                    <a:pt x="646" y="309"/>
                  </a:cubicBezTo>
                  <a:cubicBezTo>
                    <a:pt x="641" y="137"/>
                    <a:pt x="499" y="0"/>
                    <a:pt x="32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58" name="Google Shape;10758;p25"/>
            <p:cNvSpPr/>
            <p:nvPr/>
          </p:nvSpPr>
          <p:spPr>
            <a:xfrm>
              <a:off x="3172025" y="4079350"/>
              <a:ext cx="16325" cy="16050"/>
            </a:xfrm>
            <a:custGeom>
              <a:avLst/>
              <a:gdLst/>
              <a:ahLst/>
              <a:cxnLst/>
              <a:rect l="l" t="t" r="r" b="b"/>
              <a:pathLst>
                <a:path w="653" h="642" extrusionOk="0">
                  <a:moveTo>
                    <a:pt x="326" y="1"/>
                  </a:moveTo>
                  <a:cubicBezTo>
                    <a:pt x="322" y="1"/>
                    <a:pt x="319" y="1"/>
                    <a:pt x="315" y="1"/>
                  </a:cubicBezTo>
                  <a:cubicBezTo>
                    <a:pt x="139" y="7"/>
                    <a:pt x="0" y="154"/>
                    <a:pt x="6" y="332"/>
                  </a:cubicBezTo>
                  <a:cubicBezTo>
                    <a:pt x="12" y="505"/>
                    <a:pt x="154" y="641"/>
                    <a:pt x="325" y="641"/>
                  </a:cubicBezTo>
                  <a:cubicBezTo>
                    <a:pt x="329" y="641"/>
                    <a:pt x="332" y="641"/>
                    <a:pt x="336" y="641"/>
                  </a:cubicBezTo>
                  <a:cubicBezTo>
                    <a:pt x="514" y="635"/>
                    <a:pt x="653" y="487"/>
                    <a:pt x="646" y="310"/>
                  </a:cubicBezTo>
                  <a:cubicBezTo>
                    <a:pt x="641" y="137"/>
                    <a:pt x="499" y="1"/>
                    <a:pt x="326"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59" name="Google Shape;10759;p25"/>
            <p:cNvSpPr/>
            <p:nvPr/>
          </p:nvSpPr>
          <p:spPr>
            <a:xfrm>
              <a:off x="3172325" y="4147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6" y="640"/>
                    <a:pt x="641" y="497"/>
                    <a:pt x="641" y="319"/>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60" name="Google Shape;10760;p25"/>
            <p:cNvSpPr/>
            <p:nvPr/>
          </p:nvSpPr>
          <p:spPr>
            <a:xfrm>
              <a:off x="3172325" y="4453525"/>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61" name="Google Shape;10761;p25"/>
            <p:cNvSpPr/>
            <p:nvPr/>
          </p:nvSpPr>
          <p:spPr>
            <a:xfrm>
              <a:off x="3172325"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4"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62" name="Google Shape;10762;p25"/>
            <p:cNvSpPr/>
            <p:nvPr/>
          </p:nvSpPr>
          <p:spPr>
            <a:xfrm>
              <a:off x="3211300" y="4147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63" name="Google Shape;10763;p25"/>
            <p:cNvSpPr/>
            <p:nvPr/>
          </p:nvSpPr>
          <p:spPr>
            <a:xfrm>
              <a:off x="3211300" y="4181525"/>
              <a:ext cx="16050" cy="16025"/>
            </a:xfrm>
            <a:custGeom>
              <a:avLst/>
              <a:gdLst/>
              <a:ahLst/>
              <a:cxnLst/>
              <a:rect l="l" t="t" r="r" b="b"/>
              <a:pathLst>
                <a:path w="642"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64" name="Google Shape;10764;p25"/>
            <p:cNvSpPr/>
            <p:nvPr/>
          </p:nvSpPr>
          <p:spPr>
            <a:xfrm>
              <a:off x="3211300" y="4249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65" name="Google Shape;10765;p25"/>
            <p:cNvSpPr/>
            <p:nvPr/>
          </p:nvSpPr>
          <p:spPr>
            <a:xfrm>
              <a:off x="3211300" y="4215525"/>
              <a:ext cx="16050" cy="16050"/>
            </a:xfrm>
            <a:custGeom>
              <a:avLst/>
              <a:gdLst/>
              <a:ahLst/>
              <a:cxnLst/>
              <a:rect l="l" t="t" r="r" b="b"/>
              <a:pathLst>
                <a:path w="642"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66" name="Google Shape;10766;p25"/>
            <p:cNvSpPr/>
            <p:nvPr/>
          </p:nvSpPr>
          <p:spPr>
            <a:xfrm>
              <a:off x="3211300" y="4283525"/>
              <a:ext cx="16050" cy="16025"/>
            </a:xfrm>
            <a:custGeom>
              <a:avLst/>
              <a:gdLst/>
              <a:ahLst/>
              <a:cxnLst/>
              <a:rect l="l" t="t" r="r" b="b"/>
              <a:pathLst>
                <a:path w="642"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67" name="Google Shape;10767;p25"/>
            <p:cNvSpPr/>
            <p:nvPr/>
          </p:nvSpPr>
          <p:spPr>
            <a:xfrm>
              <a:off x="3172325" y="4487550"/>
              <a:ext cx="16025" cy="16025"/>
            </a:xfrm>
            <a:custGeom>
              <a:avLst/>
              <a:gdLst/>
              <a:ahLst/>
              <a:cxnLst/>
              <a:rect l="l" t="t" r="r" b="b"/>
              <a:pathLst>
                <a:path w="641" h="641" extrusionOk="0">
                  <a:moveTo>
                    <a:pt x="320" y="0"/>
                  </a:moveTo>
                  <a:cubicBezTo>
                    <a:pt x="143" y="0"/>
                    <a:pt x="0" y="143"/>
                    <a:pt x="0" y="320"/>
                  </a:cubicBezTo>
                  <a:cubicBezTo>
                    <a:pt x="0" y="498"/>
                    <a:pt x="143" y="641"/>
                    <a:pt x="320" y="641"/>
                  </a:cubicBezTo>
                  <a:cubicBezTo>
                    <a:pt x="496" y="641"/>
                    <a:pt x="641" y="498"/>
                    <a:pt x="641" y="320"/>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68" name="Google Shape;10768;p25"/>
            <p:cNvSpPr/>
            <p:nvPr/>
          </p:nvSpPr>
          <p:spPr>
            <a:xfrm>
              <a:off x="3211300" y="4317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69" name="Google Shape;10769;p25"/>
            <p:cNvSpPr/>
            <p:nvPr/>
          </p:nvSpPr>
          <p:spPr>
            <a:xfrm>
              <a:off x="3211300" y="4351475"/>
              <a:ext cx="16050" cy="16050"/>
            </a:xfrm>
            <a:custGeom>
              <a:avLst/>
              <a:gdLst/>
              <a:ahLst/>
              <a:cxnLst/>
              <a:rect l="l" t="t" r="r" b="b"/>
              <a:pathLst>
                <a:path w="642"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70" name="Google Shape;10770;p25"/>
            <p:cNvSpPr/>
            <p:nvPr/>
          </p:nvSpPr>
          <p:spPr>
            <a:xfrm>
              <a:off x="3172325" y="4521525"/>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71" name="Google Shape;10771;p25"/>
            <p:cNvSpPr/>
            <p:nvPr/>
          </p:nvSpPr>
          <p:spPr>
            <a:xfrm>
              <a:off x="3211300" y="4113525"/>
              <a:ext cx="16050" cy="16025"/>
            </a:xfrm>
            <a:custGeom>
              <a:avLst/>
              <a:gdLst/>
              <a:ahLst/>
              <a:cxnLst/>
              <a:rect l="l" t="t" r="r" b="b"/>
              <a:pathLst>
                <a:path w="642" h="641" extrusionOk="0">
                  <a:moveTo>
                    <a:pt x="320" y="0"/>
                  </a:moveTo>
                  <a:cubicBezTo>
                    <a:pt x="144" y="0"/>
                    <a:pt x="1" y="144"/>
                    <a:pt x="1" y="320"/>
                  </a:cubicBezTo>
                  <a:cubicBezTo>
                    <a:pt x="1" y="498"/>
                    <a:pt x="144" y="641"/>
                    <a:pt x="320" y="641"/>
                  </a:cubicBezTo>
                  <a:cubicBezTo>
                    <a:pt x="496" y="641"/>
                    <a:pt x="641" y="498"/>
                    <a:pt x="641" y="320"/>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72" name="Google Shape;10772;p25"/>
            <p:cNvSpPr/>
            <p:nvPr/>
          </p:nvSpPr>
          <p:spPr>
            <a:xfrm>
              <a:off x="3211300" y="3977500"/>
              <a:ext cx="16050" cy="16025"/>
            </a:xfrm>
            <a:custGeom>
              <a:avLst/>
              <a:gdLst/>
              <a:ahLst/>
              <a:cxnLst/>
              <a:rect l="l" t="t" r="r" b="b"/>
              <a:pathLst>
                <a:path w="642" h="641" extrusionOk="0">
                  <a:moveTo>
                    <a:pt x="320" y="0"/>
                  </a:moveTo>
                  <a:cubicBezTo>
                    <a:pt x="144" y="0"/>
                    <a:pt x="1" y="144"/>
                    <a:pt x="1" y="320"/>
                  </a:cubicBezTo>
                  <a:cubicBezTo>
                    <a:pt x="1" y="498"/>
                    <a:pt x="144" y="641"/>
                    <a:pt x="320" y="641"/>
                  </a:cubicBezTo>
                  <a:cubicBezTo>
                    <a:pt x="496" y="641"/>
                    <a:pt x="641" y="498"/>
                    <a:pt x="641" y="320"/>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73" name="Google Shape;10773;p25"/>
            <p:cNvSpPr/>
            <p:nvPr/>
          </p:nvSpPr>
          <p:spPr>
            <a:xfrm>
              <a:off x="3172325" y="4555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6" y="640"/>
                    <a:pt x="641" y="497"/>
                    <a:pt x="641" y="319"/>
                  </a:cubicBezTo>
                  <a:cubicBezTo>
                    <a:pt x="641" y="143"/>
                    <a:pt x="494"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74" name="Google Shape;10774;p25"/>
            <p:cNvSpPr/>
            <p:nvPr/>
          </p:nvSpPr>
          <p:spPr>
            <a:xfrm>
              <a:off x="3211300" y="4079550"/>
              <a:ext cx="16050" cy="16025"/>
            </a:xfrm>
            <a:custGeom>
              <a:avLst/>
              <a:gdLst/>
              <a:ahLst/>
              <a:cxnLst/>
              <a:rect l="l" t="t" r="r" b="b"/>
              <a:pathLst>
                <a:path w="642" h="641" extrusionOk="0">
                  <a:moveTo>
                    <a:pt x="320" y="0"/>
                  </a:moveTo>
                  <a:cubicBezTo>
                    <a:pt x="144" y="0"/>
                    <a:pt x="1" y="143"/>
                    <a:pt x="1" y="320"/>
                  </a:cubicBezTo>
                  <a:cubicBezTo>
                    <a:pt x="1" y="496"/>
                    <a:pt x="144" y="641"/>
                    <a:pt x="320" y="641"/>
                  </a:cubicBezTo>
                  <a:cubicBezTo>
                    <a:pt x="496" y="641"/>
                    <a:pt x="641" y="496"/>
                    <a:pt x="641" y="320"/>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75" name="Google Shape;10775;p25"/>
            <p:cNvSpPr/>
            <p:nvPr/>
          </p:nvSpPr>
          <p:spPr>
            <a:xfrm>
              <a:off x="3211300" y="4045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6"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76" name="Google Shape;10776;p25"/>
            <p:cNvSpPr/>
            <p:nvPr/>
          </p:nvSpPr>
          <p:spPr>
            <a:xfrm>
              <a:off x="3211300" y="4011475"/>
              <a:ext cx="16050" cy="16025"/>
            </a:xfrm>
            <a:custGeom>
              <a:avLst/>
              <a:gdLst/>
              <a:ahLst/>
              <a:cxnLst/>
              <a:rect l="l" t="t" r="r" b="b"/>
              <a:pathLst>
                <a:path w="642" h="641" extrusionOk="0">
                  <a:moveTo>
                    <a:pt x="320" y="1"/>
                  </a:moveTo>
                  <a:cubicBezTo>
                    <a:pt x="144" y="1"/>
                    <a:pt x="1" y="144"/>
                    <a:pt x="1" y="321"/>
                  </a:cubicBezTo>
                  <a:cubicBezTo>
                    <a:pt x="1" y="498"/>
                    <a:pt x="144" y="641"/>
                    <a:pt x="320" y="641"/>
                  </a:cubicBezTo>
                  <a:cubicBezTo>
                    <a:pt x="496" y="641"/>
                    <a:pt x="641" y="498"/>
                    <a:pt x="641" y="321"/>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77" name="Google Shape;10777;p25"/>
            <p:cNvSpPr/>
            <p:nvPr/>
          </p:nvSpPr>
          <p:spPr>
            <a:xfrm>
              <a:off x="3133250" y="4011475"/>
              <a:ext cx="16025" cy="16025"/>
            </a:xfrm>
            <a:custGeom>
              <a:avLst/>
              <a:gdLst/>
              <a:ahLst/>
              <a:cxnLst/>
              <a:rect l="l" t="t" r="r" b="b"/>
              <a:pathLst>
                <a:path w="641" h="641" extrusionOk="0">
                  <a:moveTo>
                    <a:pt x="322" y="1"/>
                  </a:moveTo>
                  <a:cubicBezTo>
                    <a:pt x="144" y="1"/>
                    <a:pt x="1" y="144"/>
                    <a:pt x="1" y="321"/>
                  </a:cubicBezTo>
                  <a:cubicBezTo>
                    <a:pt x="1" y="498"/>
                    <a:pt x="144" y="641"/>
                    <a:pt x="322" y="641"/>
                  </a:cubicBezTo>
                  <a:cubicBezTo>
                    <a:pt x="498" y="641"/>
                    <a:pt x="641" y="498"/>
                    <a:pt x="641" y="321"/>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78" name="Google Shape;10778;p25"/>
            <p:cNvSpPr/>
            <p:nvPr/>
          </p:nvSpPr>
          <p:spPr>
            <a:xfrm>
              <a:off x="3094225" y="4419550"/>
              <a:ext cx="16025" cy="16025"/>
            </a:xfrm>
            <a:custGeom>
              <a:avLst/>
              <a:gdLst/>
              <a:ahLst/>
              <a:cxnLst/>
              <a:rect l="l" t="t" r="r" b="b"/>
              <a:pathLst>
                <a:path w="641" h="641" extrusionOk="0">
                  <a:moveTo>
                    <a:pt x="321" y="1"/>
                  </a:moveTo>
                  <a:cubicBezTo>
                    <a:pt x="144" y="1"/>
                    <a:pt x="1" y="144"/>
                    <a:pt x="1" y="320"/>
                  </a:cubicBezTo>
                  <a:cubicBezTo>
                    <a:pt x="1" y="498"/>
                    <a:pt x="144" y="641"/>
                    <a:pt x="321" y="641"/>
                  </a:cubicBezTo>
                  <a:cubicBezTo>
                    <a:pt x="498" y="641"/>
                    <a:pt x="641" y="498"/>
                    <a:pt x="641" y="320"/>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79" name="Google Shape;10779;p25"/>
            <p:cNvSpPr/>
            <p:nvPr/>
          </p:nvSpPr>
          <p:spPr>
            <a:xfrm>
              <a:off x="3094225" y="4453525"/>
              <a:ext cx="16025" cy="16050"/>
            </a:xfrm>
            <a:custGeom>
              <a:avLst/>
              <a:gdLst/>
              <a:ahLst/>
              <a:cxnLst/>
              <a:rect l="l" t="t" r="r" b="b"/>
              <a:pathLst>
                <a:path w="641" h="642" extrusionOk="0">
                  <a:moveTo>
                    <a:pt x="321" y="1"/>
                  </a:moveTo>
                  <a:cubicBezTo>
                    <a:pt x="144" y="1"/>
                    <a:pt x="1" y="144"/>
                    <a:pt x="1" y="322"/>
                  </a:cubicBezTo>
                  <a:cubicBezTo>
                    <a:pt x="1" y="498"/>
                    <a:pt x="144" y="641"/>
                    <a:pt x="321" y="641"/>
                  </a:cubicBezTo>
                  <a:cubicBezTo>
                    <a:pt x="498" y="641"/>
                    <a:pt x="641" y="498"/>
                    <a:pt x="641" y="322"/>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80" name="Google Shape;10780;p25"/>
            <p:cNvSpPr/>
            <p:nvPr/>
          </p:nvSpPr>
          <p:spPr>
            <a:xfrm>
              <a:off x="3094225" y="4385500"/>
              <a:ext cx="16025" cy="16025"/>
            </a:xfrm>
            <a:custGeom>
              <a:avLst/>
              <a:gdLst/>
              <a:ahLst/>
              <a:cxnLst/>
              <a:rect l="l" t="t" r="r" b="b"/>
              <a:pathLst>
                <a:path w="641" h="641" extrusionOk="0">
                  <a:moveTo>
                    <a:pt x="321" y="0"/>
                  </a:moveTo>
                  <a:cubicBezTo>
                    <a:pt x="144" y="0"/>
                    <a:pt x="1" y="144"/>
                    <a:pt x="1" y="321"/>
                  </a:cubicBezTo>
                  <a:cubicBezTo>
                    <a:pt x="1" y="498"/>
                    <a:pt x="144" y="641"/>
                    <a:pt x="321" y="641"/>
                  </a:cubicBezTo>
                  <a:cubicBezTo>
                    <a:pt x="498" y="641"/>
                    <a:pt x="641" y="498"/>
                    <a:pt x="641" y="321"/>
                  </a:cubicBezTo>
                  <a:cubicBezTo>
                    <a:pt x="641" y="144"/>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81" name="Google Shape;10781;p25"/>
            <p:cNvSpPr/>
            <p:nvPr/>
          </p:nvSpPr>
          <p:spPr>
            <a:xfrm>
              <a:off x="3094225" y="4351475"/>
              <a:ext cx="16025" cy="16050"/>
            </a:xfrm>
            <a:custGeom>
              <a:avLst/>
              <a:gdLst/>
              <a:ahLst/>
              <a:cxnLst/>
              <a:rect l="l" t="t" r="r" b="b"/>
              <a:pathLst>
                <a:path w="641" h="642" extrusionOk="0">
                  <a:moveTo>
                    <a:pt x="321" y="1"/>
                  </a:moveTo>
                  <a:cubicBezTo>
                    <a:pt x="144" y="1"/>
                    <a:pt x="1" y="145"/>
                    <a:pt x="1" y="322"/>
                  </a:cubicBezTo>
                  <a:cubicBezTo>
                    <a:pt x="1" y="498"/>
                    <a:pt x="144" y="641"/>
                    <a:pt x="321" y="641"/>
                  </a:cubicBezTo>
                  <a:cubicBezTo>
                    <a:pt x="498" y="641"/>
                    <a:pt x="641" y="498"/>
                    <a:pt x="641" y="322"/>
                  </a:cubicBezTo>
                  <a:cubicBezTo>
                    <a:pt x="641" y="147"/>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82" name="Google Shape;10782;p25"/>
            <p:cNvSpPr/>
            <p:nvPr/>
          </p:nvSpPr>
          <p:spPr>
            <a:xfrm>
              <a:off x="3094225" y="4317500"/>
              <a:ext cx="16025" cy="16050"/>
            </a:xfrm>
            <a:custGeom>
              <a:avLst/>
              <a:gdLst/>
              <a:ahLst/>
              <a:cxnLst/>
              <a:rect l="l" t="t" r="r" b="b"/>
              <a:pathLst>
                <a:path w="641" h="642" extrusionOk="0">
                  <a:moveTo>
                    <a:pt x="321" y="1"/>
                  </a:moveTo>
                  <a:cubicBezTo>
                    <a:pt x="144" y="1"/>
                    <a:pt x="1" y="144"/>
                    <a:pt x="1" y="322"/>
                  </a:cubicBezTo>
                  <a:cubicBezTo>
                    <a:pt x="1" y="498"/>
                    <a:pt x="144" y="641"/>
                    <a:pt x="321" y="641"/>
                  </a:cubicBezTo>
                  <a:cubicBezTo>
                    <a:pt x="498" y="641"/>
                    <a:pt x="641" y="498"/>
                    <a:pt x="641" y="322"/>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83" name="Google Shape;10783;p25"/>
            <p:cNvSpPr/>
            <p:nvPr/>
          </p:nvSpPr>
          <p:spPr>
            <a:xfrm>
              <a:off x="3094225" y="4521525"/>
              <a:ext cx="16025" cy="16025"/>
            </a:xfrm>
            <a:custGeom>
              <a:avLst/>
              <a:gdLst/>
              <a:ahLst/>
              <a:cxnLst/>
              <a:rect l="l" t="t" r="r" b="b"/>
              <a:pathLst>
                <a:path w="641" h="641" extrusionOk="0">
                  <a:moveTo>
                    <a:pt x="321" y="0"/>
                  </a:moveTo>
                  <a:cubicBezTo>
                    <a:pt x="144" y="0"/>
                    <a:pt x="1" y="144"/>
                    <a:pt x="1" y="321"/>
                  </a:cubicBezTo>
                  <a:cubicBezTo>
                    <a:pt x="1" y="498"/>
                    <a:pt x="144" y="641"/>
                    <a:pt x="321" y="641"/>
                  </a:cubicBezTo>
                  <a:cubicBezTo>
                    <a:pt x="498" y="641"/>
                    <a:pt x="641" y="498"/>
                    <a:pt x="641" y="321"/>
                  </a:cubicBezTo>
                  <a:cubicBezTo>
                    <a:pt x="641" y="144"/>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84" name="Google Shape;10784;p25"/>
            <p:cNvSpPr/>
            <p:nvPr/>
          </p:nvSpPr>
          <p:spPr>
            <a:xfrm>
              <a:off x="3094225" y="4555550"/>
              <a:ext cx="16025" cy="16025"/>
            </a:xfrm>
            <a:custGeom>
              <a:avLst/>
              <a:gdLst/>
              <a:ahLst/>
              <a:cxnLst/>
              <a:rect l="l" t="t" r="r" b="b"/>
              <a:pathLst>
                <a:path w="641" h="641" extrusionOk="0">
                  <a:moveTo>
                    <a:pt x="321" y="0"/>
                  </a:moveTo>
                  <a:cubicBezTo>
                    <a:pt x="144" y="0"/>
                    <a:pt x="1" y="143"/>
                    <a:pt x="1" y="319"/>
                  </a:cubicBezTo>
                  <a:cubicBezTo>
                    <a:pt x="1" y="497"/>
                    <a:pt x="144" y="640"/>
                    <a:pt x="321" y="640"/>
                  </a:cubicBezTo>
                  <a:cubicBezTo>
                    <a:pt x="498" y="640"/>
                    <a:pt x="641" y="497"/>
                    <a:pt x="641" y="319"/>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85" name="Google Shape;10785;p25"/>
            <p:cNvSpPr/>
            <p:nvPr/>
          </p:nvSpPr>
          <p:spPr>
            <a:xfrm>
              <a:off x="3094225" y="4487550"/>
              <a:ext cx="16025" cy="16025"/>
            </a:xfrm>
            <a:custGeom>
              <a:avLst/>
              <a:gdLst/>
              <a:ahLst/>
              <a:cxnLst/>
              <a:rect l="l" t="t" r="r" b="b"/>
              <a:pathLst>
                <a:path w="641" h="641" extrusionOk="0">
                  <a:moveTo>
                    <a:pt x="321" y="0"/>
                  </a:moveTo>
                  <a:cubicBezTo>
                    <a:pt x="144" y="0"/>
                    <a:pt x="1" y="143"/>
                    <a:pt x="1" y="320"/>
                  </a:cubicBezTo>
                  <a:cubicBezTo>
                    <a:pt x="1" y="498"/>
                    <a:pt x="144" y="641"/>
                    <a:pt x="321" y="641"/>
                  </a:cubicBezTo>
                  <a:cubicBezTo>
                    <a:pt x="498" y="641"/>
                    <a:pt x="641" y="498"/>
                    <a:pt x="641" y="320"/>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86" name="Google Shape;10786;p25"/>
            <p:cNvSpPr/>
            <p:nvPr/>
          </p:nvSpPr>
          <p:spPr>
            <a:xfrm>
              <a:off x="3133400" y="3952975"/>
              <a:ext cx="15125" cy="6550"/>
            </a:xfrm>
            <a:custGeom>
              <a:avLst/>
              <a:gdLst/>
              <a:ahLst/>
              <a:cxnLst/>
              <a:rect l="l" t="t" r="r" b="b"/>
              <a:pathLst>
                <a:path w="605" h="262" extrusionOk="0">
                  <a:moveTo>
                    <a:pt x="1" y="1"/>
                  </a:moveTo>
                  <a:lnTo>
                    <a:pt x="1" y="1"/>
                  </a:lnTo>
                  <a:cubicBezTo>
                    <a:pt x="29" y="151"/>
                    <a:pt x="159" y="261"/>
                    <a:pt x="316" y="261"/>
                  </a:cubicBezTo>
                  <a:cubicBezTo>
                    <a:pt x="445" y="261"/>
                    <a:pt x="557" y="184"/>
                    <a:pt x="605" y="73"/>
                  </a:cubicBezTo>
                  <a:cubicBezTo>
                    <a:pt x="406" y="46"/>
                    <a:pt x="204" y="20"/>
                    <a:pt x="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87" name="Google Shape;10787;p25"/>
            <p:cNvSpPr/>
            <p:nvPr/>
          </p:nvSpPr>
          <p:spPr>
            <a:xfrm>
              <a:off x="3094125" y="4113475"/>
              <a:ext cx="16175" cy="16050"/>
            </a:xfrm>
            <a:custGeom>
              <a:avLst/>
              <a:gdLst/>
              <a:ahLst/>
              <a:cxnLst/>
              <a:rect l="l" t="t" r="r" b="b"/>
              <a:pathLst>
                <a:path w="647" h="642" extrusionOk="0">
                  <a:moveTo>
                    <a:pt x="324" y="1"/>
                  </a:moveTo>
                  <a:cubicBezTo>
                    <a:pt x="322" y="1"/>
                    <a:pt x="320" y="1"/>
                    <a:pt x="318" y="1"/>
                  </a:cubicBezTo>
                  <a:cubicBezTo>
                    <a:pt x="140" y="4"/>
                    <a:pt x="0" y="150"/>
                    <a:pt x="3" y="328"/>
                  </a:cubicBezTo>
                  <a:cubicBezTo>
                    <a:pt x="8" y="502"/>
                    <a:pt x="151" y="641"/>
                    <a:pt x="324" y="641"/>
                  </a:cubicBezTo>
                  <a:cubicBezTo>
                    <a:pt x="326" y="641"/>
                    <a:pt x="328" y="641"/>
                    <a:pt x="330" y="641"/>
                  </a:cubicBezTo>
                  <a:cubicBezTo>
                    <a:pt x="506" y="638"/>
                    <a:pt x="646" y="492"/>
                    <a:pt x="643" y="314"/>
                  </a:cubicBezTo>
                  <a:cubicBezTo>
                    <a:pt x="640" y="140"/>
                    <a:pt x="497" y="1"/>
                    <a:pt x="324"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88" name="Google Shape;10788;p25"/>
            <p:cNvSpPr/>
            <p:nvPr/>
          </p:nvSpPr>
          <p:spPr>
            <a:xfrm>
              <a:off x="3094125" y="4079500"/>
              <a:ext cx="16175" cy="16000"/>
            </a:xfrm>
            <a:custGeom>
              <a:avLst/>
              <a:gdLst/>
              <a:ahLst/>
              <a:cxnLst/>
              <a:rect l="l" t="t" r="r" b="b"/>
              <a:pathLst>
                <a:path w="647" h="640" extrusionOk="0">
                  <a:moveTo>
                    <a:pt x="326" y="1"/>
                  </a:moveTo>
                  <a:cubicBezTo>
                    <a:pt x="323" y="1"/>
                    <a:pt x="321" y="1"/>
                    <a:pt x="318" y="1"/>
                  </a:cubicBezTo>
                  <a:cubicBezTo>
                    <a:pt x="140" y="4"/>
                    <a:pt x="0" y="150"/>
                    <a:pt x="3" y="326"/>
                  </a:cubicBezTo>
                  <a:cubicBezTo>
                    <a:pt x="7" y="500"/>
                    <a:pt x="149" y="640"/>
                    <a:pt x="322" y="640"/>
                  </a:cubicBezTo>
                  <a:cubicBezTo>
                    <a:pt x="325" y="640"/>
                    <a:pt x="327" y="640"/>
                    <a:pt x="330" y="640"/>
                  </a:cubicBezTo>
                  <a:cubicBezTo>
                    <a:pt x="506" y="637"/>
                    <a:pt x="646" y="490"/>
                    <a:pt x="643" y="314"/>
                  </a:cubicBezTo>
                  <a:cubicBezTo>
                    <a:pt x="640" y="141"/>
                    <a:pt x="499" y="1"/>
                    <a:pt x="326"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89" name="Google Shape;10789;p25"/>
            <p:cNvSpPr/>
            <p:nvPr/>
          </p:nvSpPr>
          <p:spPr>
            <a:xfrm>
              <a:off x="3094225" y="4147550"/>
              <a:ext cx="16025" cy="16025"/>
            </a:xfrm>
            <a:custGeom>
              <a:avLst/>
              <a:gdLst/>
              <a:ahLst/>
              <a:cxnLst/>
              <a:rect l="l" t="t" r="r" b="b"/>
              <a:pathLst>
                <a:path w="641" h="641" extrusionOk="0">
                  <a:moveTo>
                    <a:pt x="321" y="0"/>
                  </a:moveTo>
                  <a:cubicBezTo>
                    <a:pt x="144" y="0"/>
                    <a:pt x="1" y="143"/>
                    <a:pt x="1" y="319"/>
                  </a:cubicBezTo>
                  <a:cubicBezTo>
                    <a:pt x="1" y="497"/>
                    <a:pt x="144" y="640"/>
                    <a:pt x="321" y="640"/>
                  </a:cubicBezTo>
                  <a:cubicBezTo>
                    <a:pt x="498" y="640"/>
                    <a:pt x="641" y="497"/>
                    <a:pt x="641" y="319"/>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90" name="Google Shape;10790;p25"/>
            <p:cNvSpPr/>
            <p:nvPr/>
          </p:nvSpPr>
          <p:spPr>
            <a:xfrm>
              <a:off x="3094225" y="4215525"/>
              <a:ext cx="16025" cy="16050"/>
            </a:xfrm>
            <a:custGeom>
              <a:avLst/>
              <a:gdLst/>
              <a:ahLst/>
              <a:cxnLst/>
              <a:rect l="l" t="t" r="r" b="b"/>
              <a:pathLst>
                <a:path w="641" h="642" extrusionOk="0">
                  <a:moveTo>
                    <a:pt x="321" y="1"/>
                  </a:moveTo>
                  <a:cubicBezTo>
                    <a:pt x="144" y="1"/>
                    <a:pt x="1" y="144"/>
                    <a:pt x="1" y="320"/>
                  </a:cubicBezTo>
                  <a:cubicBezTo>
                    <a:pt x="1" y="498"/>
                    <a:pt x="144" y="641"/>
                    <a:pt x="321" y="641"/>
                  </a:cubicBezTo>
                  <a:cubicBezTo>
                    <a:pt x="498" y="641"/>
                    <a:pt x="641" y="498"/>
                    <a:pt x="641" y="320"/>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91" name="Google Shape;10791;p25"/>
            <p:cNvSpPr/>
            <p:nvPr/>
          </p:nvSpPr>
          <p:spPr>
            <a:xfrm>
              <a:off x="3094225" y="4249500"/>
              <a:ext cx="16025" cy="16050"/>
            </a:xfrm>
            <a:custGeom>
              <a:avLst/>
              <a:gdLst/>
              <a:ahLst/>
              <a:cxnLst/>
              <a:rect l="l" t="t" r="r" b="b"/>
              <a:pathLst>
                <a:path w="641" h="642" extrusionOk="0">
                  <a:moveTo>
                    <a:pt x="321" y="1"/>
                  </a:moveTo>
                  <a:cubicBezTo>
                    <a:pt x="144" y="1"/>
                    <a:pt x="1" y="144"/>
                    <a:pt x="1" y="322"/>
                  </a:cubicBezTo>
                  <a:cubicBezTo>
                    <a:pt x="1" y="498"/>
                    <a:pt x="144" y="641"/>
                    <a:pt x="321" y="641"/>
                  </a:cubicBezTo>
                  <a:cubicBezTo>
                    <a:pt x="498" y="641"/>
                    <a:pt x="641" y="498"/>
                    <a:pt x="641" y="322"/>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92" name="Google Shape;10792;p25"/>
            <p:cNvSpPr/>
            <p:nvPr/>
          </p:nvSpPr>
          <p:spPr>
            <a:xfrm>
              <a:off x="3133250" y="4487550"/>
              <a:ext cx="16025" cy="16025"/>
            </a:xfrm>
            <a:custGeom>
              <a:avLst/>
              <a:gdLst/>
              <a:ahLst/>
              <a:cxnLst/>
              <a:rect l="l" t="t" r="r" b="b"/>
              <a:pathLst>
                <a:path w="641"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93" name="Google Shape;10793;p25"/>
            <p:cNvSpPr/>
            <p:nvPr/>
          </p:nvSpPr>
          <p:spPr>
            <a:xfrm>
              <a:off x="3094225" y="4283525"/>
              <a:ext cx="16025" cy="16025"/>
            </a:xfrm>
            <a:custGeom>
              <a:avLst/>
              <a:gdLst/>
              <a:ahLst/>
              <a:cxnLst/>
              <a:rect l="l" t="t" r="r" b="b"/>
              <a:pathLst>
                <a:path w="641" h="641" extrusionOk="0">
                  <a:moveTo>
                    <a:pt x="321" y="1"/>
                  </a:moveTo>
                  <a:cubicBezTo>
                    <a:pt x="144" y="1"/>
                    <a:pt x="1" y="144"/>
                    <a:pt x="1" y="320"/>
                  </a:cubicBezTo>
                  <a:cubicBezTo>
                    <a:pt x="1" y="496"/>
                    <a:pt x="144" y="641"/>
                    <a:pt x="321" y="641"/>
                  </a:cubicBezTo>
                  <a:cubicBezTo>
                    <a:pt x="498" y="641"/>
                    <a:pt x="641" y="496"/>
                    <a:pt x="641" y="320"/>
                  </a:cubicBezTo>
                  <a:cubicBezTo>
                    <a:pt x="641" y="144"/>
                    <a:pt x="49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94" name="Google Shape;10794;p25"/>
            <p:cNvSpPr/>
            <p:nvPr/>
          </p:nvSpPr>
          <p:spPr>
            <a:xfrm>
              <a:off x="3094225" y="4181525"/>
              <a:ext cx="16025" cy="16025"/>
            </a:xfrm>
            <a:custGeom>
              <a:avLst/>
              <a:gdLst/>
              <a:ahLst/>
              <a:cxnLst/>
              <a:rect l="l" t="t" r="r" b="b"/>
              <a:pathLst>
                <a:path w="641" h="641" extrusionOk="0">
                  <a:moveTo>
                    <a:pt x="321" y="0"/>
                  </a:moveTo>
                  <a:cubicBezTo>
                    <a:pt x="144" y="0"/>
                    <a:pt x="1" y="143"/>
                    <a:pt x="1" y="321"/>
                  </a:cubicBezTo>
                  <a:cubicBezTo>
                    <a:pt x="1" y="497"/>
                    <a:pt x="144" y="641"/>
                    <a:pt x="321" y="641"/>
                  </a:cubicBezTo>
                  <a:cubicBezTo>
                    <a:pt x="498" y="641"/>
                    <a:pt x="641" y="497"/>
                    <a:pt x="641" y="321"/>
                  </a:cubicBezTo>
                  <a:cubicBezTo>
                    <a:pt x="641" y="143"/>
                    <a:pt x="498"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95" name="Google Shape;10795;p25"/>
            <p:cNvSpPr/>
            <p:nvPr/>
          </p:nvSpPr>
          <p:spPr>
            <a:xfrm>
              <a:off x="3133250" y="4317500"/>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96" name="Google Shape;10796;p25"/>
            <p:cNvSpPr/>
            <p:nvPr/>
          </p:nvSpPr>
          <p:spPr>
            <a:xfrm>
              <a:off x="3133250" y="4351475"/>
              <a:ext cx="16025" cy="16050"/>
            </a:xfrm>
            <a:custGeom>
              <a:avLst/>
              <a:gdLst/>
              <a:ahLst/>
              <a:cxnLst/>
              <a:rect l="l" t="t" r="r" b="b"/>
              <a:pathLst>
                <a:path w="641"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97" name="Google Shape;10797;p25"/>
            <p:cNvSpPr/>
            <p:nvPr/>
          </p:nvSpPr>
          <p:spPr>
            <a:xfrm>
              <a:off x="3133250" y="4283525"/>
              <a:ext cx="16025" cy="16025"/>
            </a:xfrm>
            <a:custGeom>
              <a:avLst/>
              <a:gdLst/>
              <a:ahLst/>
              <a:cxnLst/>
              <a:rect l="l" t="t" r="r" b="b"/>
              <a:pathLst>
                <a:path w="641"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98" name="Google Shape;10798;p25"/>
            <p:cNvSpPr/>
            <p:nvPr/>
          </p:nvSpPr>
          <p:spPr>
            <a:xfrm>
              <a:off x="3133250" y="4385500"/>
              <a:ext cx="16025" cy="16025"/>
            </a:xfrm>
            <a:custGeom>
              <a:avLst/>
              <a:gdLst/>
              <a:ahLst/>
              <a:cxnLst/>
              <a:rect l="l" t="t" r="r" b="b"/>
              <a:pathLst>
                <a:path w="641"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99" name="Google Shape;10799;p25"/>
            <p:cNvSpPr/>
            <p:nvPr/>
          </p:nvSpPr>
          <p:spPr>
            <a:xfrm>
              <a:off x="3133250" y="4453525"/>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00" name="Google Shape;10800;p25"/>
            <p:cNvSpPr/>
            <p:nvPr/>
          </p:nvSpPr>
          <p:spPr>
            <a:xfrm>
              <a:off x="3133250" y="4419550"/>
              <a:ext cx="16025" cy="16025"/>
            </a:xfrm>
            <a:custGeom>
              <a:avLst/>
              <a:gdLst/>
              <a:ahLst/>
              <a:cxnLst/>
              <a:rect l="l" t="t" r="r" b="b"/>
              <a:pathLst>
                <a:path w="641"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01" name="Google Shape;10801;p25"/>
            <p:cNvSpPr/>
            <p:nvPr/>
          </p:nvSpPr>
          <p:spPr>
            <a:xfrm>
              <a:off x="3133250" y="4249500"/>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02" name="Google Shape;10802;p25"/>
            <p:cNvSpPr/>
            <p:nvPr/>
          </p:nvSpPr>
          <p:spPr>
            <a:xfrm>
              <a:off x="3133250" y="4045525"/>
              <a:ext cx="16025" cy="16050"/>
            </a:xfrm>
            <a:custGeom>
              <a:avLst/>
              <a:gdLst/>
              <a:ahLst/>
              <a:cxnLst/>
              <a:rect l="l" t="t" r="r" b="b"/>
              <a:pathLst>
                <a:path w="641"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03" name="Google Shape;10803;p25"/>
            <p:cNvSpPr/>
            <p:nvPr/>
          </p:nvSpPr>
          <p:spPr>
            <a:xfrm>
              <a:off x="3133250" y="3977500"/>
              <a:ext cx="16025" cy="16025"/>
            </a:xfrm>
            <a:custGeom>
              <a:avLst/>
              <a:gdLst/>
              <a:ahLst/>
              <a:cxnLst/>
              <a:rect l="l" t="t" r="r" b="b"/>
              <a:pathLst>
                <a:path w="641"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04" name="Google Shape;10804;p25"/>
            <p:cNvSpPr/>
            <p:nvPr/>
          </p:nvSpPr>
          <p:spPr>
            <a:xfrm>
              <a:off x="3133250" y="4079550"/>
              <a:ext cx="16025" cy="16025"/>
            </a:xfrm>
            <a:custGeom>
              <a:avLst/>
              <a:gdLst/>
              <a:ahLst/>
              <a:cxnLst/>
              <a:rect l="l" t="t" r="r" b="b"/>
              <a:pathLst>
                <a:path w="641" h="641" extrusionOk="0">
                  <a:moveTo>
                    <a:pt x="322" y="0"/>
                  </a:moveTo>
                  <a:cubicBezTo>
                    <a:pt x="144" y="0"/>
                    <a:pt x="1" y="143"/>
                    <a:pt x="1" y="320"/>
                  </a:cubicBezTo>
                  <a:cubicBezTo>
                    <a:pt x="1" y="496"/>
                    <a:pt x="144" y="641"/>
                    <a:pt x="322" y="641"/>
                  </a:cubicBezTo>
                  <a:cubicBezTo>
                    <a:pt x="498" y="641"/>
                    <a:pt x="641" y="496"/>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05" name="Google Shape;10805;p25"/>
            <p:cNvSpPr/>
            <p:nvPr/>
          </p:nvSpPr>
          <p:spPr>
            <a:xfrm>
              <a:off x="3211300" y="4385500"/>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06" name="Google Shape;10806;p25"/>
            <p:cNvSpPr/>
            <p:nvPr/>
          </p:nvSpPr>
          <p:spPr>
            <a:xfrm>
              <a:off x="3133250" y="4215525"/>
              <a:ext cx="16025" cy="16050"/>
            </a:xfrm>
            <a:custGeom>
              <a:avLst/>
              <a:gdLst/>
              <a:ahLst/>
              <a:cxnLst/>
              <a:rect l="l" t="t" r="r" b="b"/>
              <a:pathLst>
                <a:path w="641"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07" name="Google Shape;10807;p25"/>
            <p:cNvSpPr/>
            <p:nvPr/>
          </p:nvSpPr>
          <p:spPr>
            <a:xfrm>
              <a:off x="3133250" y="4113525"/>
              <a:ext cx="16025" cy="16025"/>
            </a:xfrm>
            <a:custGeom>
              <a:avLst/>
              <a:gdLst/>
              <a:ahLst/>
              <a:cxnLst/>
              <a:rect l="l" t="t" r="r" b="b"/>
              <a:pathLst>
                <a:path w="641"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08" name="Google Shape;10808;p25"/>
            <p:cNvSpPr/>
            <p:nvPr/>
          </p:nvSpPr>
          <p:spPr>
            <a:xfrm>
              <a:off x="3133250" y="4181525"/>
              <a:ext cx="16025" cy="16025"/>
            </a:xfrm>
            <a:custGeom>
              <a:avLst/>
              <a:gdLst/>
              <a:ahLst/>
              <a:cxnLst/>
              <a:rect l="l" t="t" r="r" b="b"/>
              <a:pathLst>
                <a:path w="641"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09" name="Google Shape;10809;p25"/>
            <p:cNvSpPr/>
            <p:nvPr/>
          </p:nvSpPr>
          <p:spPr>
            <a:xfrm>
              <a:off x="3133250" y="4147550"/>
              <a:ext cx="16025" cy="16025"/>
            </a:xfrm>
            <a:custGeom>
              <a:avLst/>
              <a:gdLst/>
              <a:ahLst/>
              <a:cxnLst/>
              <a:rect l="l" t="t" r="r" b="b"/>
              <a:pathLst>
                <a:path w="641"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10" name="Google Shape;10810;p25"/>
            <p:cNvSpPr/>
            <p:nvPr/>
          </p:nvSpPr>
          <p:spPr>
            <a:xfrm>
              <a:off x="3367450" y="4419550"/>
              <a:ext cx="16025" cy="16025"/>
            </a:xfrm>
            <a:custGeom>
              <a:avLst/>
              <a:gdLst/>
              <a:ahLst/>
              <a:cxnLst/>
              <a:rect l="l" t="t" r="r" b="b"/>
              <a:pathLst>
                <a:path w="641" h="641" extrusionOk="0">
                  <a:moveTo>
                    <a:pt x="320" y="1"/>
                  </a:moveTo>
                  <a:cubicBezTo>
                    <a:pt x="143" y="1"/>
                    <a:pt x="0" y="144"/>
                    <a:pt x="0" y="320"/>
                  </a:cubicBezTo>
                  <a:cubicBezTo>
                    <a:pt x="0" y="498"/>
                    <a:pt x="143"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11" name="Google Shape;10811;p25"/>
            <p:cNvSpPr/>
            <p:nvPr/>
          </p:nvSpPr>
          <p:spPr>
            <a:xfrm>
              <a:off x="3328375"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12" name="Google Shape;10812;p25"/>
            <p:cNvSpPr/>
            <p:nvPr/>
          </p:nvSpPr>
          <p:spPr>
            <a:xfrm>
              <a:off x="3328375"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13" name="Google Shape;10813;p25"/>
            <p:cNvSpPr/>
            <p:nvPr/>
          </p:nvSpPr>
          <p:spPr>
            <a:xfrm>
              <a:off x="3328375"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14" name="Google Shape;10814;p25"/>
            <p:cNvSpPr/>
            <p:nvPr/>
          </p:nvSpPr>
          <p:spPr>
            <a:xfrm>
              <a:off x="3328375"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15" name="Google Shape;10815;p25"/>
            <p:cNvSpPr/>
            <p:nvPr/>
          </p:nvSpPr>
          <p:spPr>
            <a:xfrm>
              <a:off x="3328375"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16" name="Google Shape;10816;p25"/>
            <p:cNvSpPr/>
            <p:nvPr/>
          </p:nvSpPr>
          <p:spPr>
            <a:xfrm>
              <a:off x="3328375"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17" name="Google Shape;10817;p25"/>
            <p:cNvSpPr/>
            <p:nvPr/>
          </p:nvSpPr>
          <p:spPr>
            <a:xfrm>
              <a:off x="3328375"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18" name="Google Shape;10818;p25"/>
            <p:cNvSpPr/>
            <p:nvPr/>
          </p:nvSpPr>
          <p:spPr>
            <a:xfrm>
              <a:off x="3328375"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19" name="Google Shape;10819;p25"/>
            <p:cNvSpPr/>
            <p:nvPr/>
          </p:nvSpPr>
          <p:spPr>
            <a:xfrm>
              <a:off x="3289350"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20" name="Google Shape;10820;p25"/>
            <p:cNvSpPr/>
            <p:nvPr/>
          </p:nvSpPr>
          <p:spPr>
            <a:xfrm>
              <a:off x="3289350" y="4487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21" name="Google Shape;10821;p25"/>
            <p:cNvSpPr/>
            <p:nvPr/>
          </p:nvSpPr>
          <p:spPr>
            <a:xfrm>
              <a:off x="3289350"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22" name="Google Shape;10822;p25"/>
            <p:cNvSpPr/>
            <p:nvPr/>
          </p:nvSpPr>
          <p:spPr>
            <a:xfrm>
              <a:off x="3289350"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23" name="Google Shape;10823;p25"/>
            <p:cNvSpPr/>
            <p:nvPr/>
          </p:nvSpPr>
          <p:spPr>
            <a:xfrm>
              <a:off x="3289350"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24" name="Google Shape;10824;p25"/>
            <p:cNvSpPr/>
            <p:nvPr/>
          </p:nvSpPr>
          <p:spPr>
            <a:xfrm>
              <a:off x="3328375" y="4079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25" name="Google Shape;10825;p25"/>
            <p:cNvSpPr/>
            <p:nvPr/>
          </p:nvSpPr>
          <p:spPr>
            <a:xfrm>
              <a:off x="3328375" y="4113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26" name="Google Shape;10826;p25"/>
            <p:cNvSpPr/>
            <p:nvPr/>
          </p:nvSpPr>
          <p:spPr>
            <a:xfrm>
              <a:off x="3328375" y="4047150"/>
              <a:ext cx="14125" cy="14425"/>
            </a:xfrm>
            <a:custGeom>
              <a:avLst/>
              <a:gdLst/>
              <a:ahLst/>
              <a:cxnLst/>
              <a:rect l="l" t="t" r="r" b="b"/>
              <a:pathLst>
                <a:path w="565" h="577" extrusionOk="0">
                  <a:moveTo>
                    <a:pt x="129" y="0"/>
                  </a:moveTo>
                  <a:cubicBezTo>
                    <a:pt x="52" y="58"/>
                    <a:pt x="1" y="151"/>
                    <a:pt x="1" y="257"/>
                  </a:cubicBezTo>
                  <a:cubicBezTo>
                    <a:pt x="1" y="433"/>
                    <a:pt x="144" y="576"/>
                    <a:pt x="322" y="576"/>
                  </a:cubicBezTo>
                  <a:cubicBezTo>
                    <a:pt x="420" y="576"/>
                    <a:pt x="506" y="531"/>
                    <a:pt x="564" y="462"/>
                  </a:cubicBezTo>
                  <a:cubicBezTo>
                    <a:pt x="423" y="305"/>
                    <a:pt x="278" y="151"/>
                    <a:pt x="129"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27" name="Google Shape;10827;p25"/>
            <p:cNvSpPr/>
            <p:nvPr/>
          </p:nvSpPr>
          <p:spPr>
            <a:xfrm>
              <a:off x="3328375"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28" name="Google Shape;10828;p25"/>
            <p:cNvSpPr/>
            <p:nvPr/>
          </p:nvSpPr>
          <p:spPr>
            <a:xfrm>
              <a:off x="3367450" y="4385500"/>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29" name="Google Shape;10829;p25"/>
            <p:cNvSpPr/>
            <p:nvPr/>
          </p:nvSpPr>
          <p:spPr>
            <a:xfrm>
              <a:off x="3406475" y="4182050"/>
              <a:ext cx="9525" cy="15500"/>
            </a:xfrm>
            <a:custGeom>
              <a:avLst/>
              <a:gdLst/>
              <a:ahLst/>
              <a:cxnLst/>
              <a:rect l="l" t="t" r="r" b="b"/>
              <a:pathLst>
                <a:path w="381" h="620" extrusionOk="0">
                  <a:moveTo>
                    <a:pt x="213" y="0"/>
                  </a:moveTo>
                  <a:cubicBezTo>
                    <a:pt x="89" y="44"/>
                    <a:pt x="0" y="160"/>
                    <a:pt x="0" y="300"/>
                  </a:cubicBezTo>
                  <a:cubicBezTo>
                    <a:pt x="0" y="476"/>
                    <a:pt x="143" y="620"/>
                    <a:pt x="320" y="620"/>
                  </a:cubicBezTo>
                  <a:cubicBezTo>
                    <a:pt x="341" y="620"/>
                    <a:pt x="360" y="618"/>
                    <a:pt x="380" y="614"/>
                  </a:cubicBezTo>
                  <a:cubicBezTo>
                    <a:pt x="330" y="407"/>
                    <a:pt x="275" y="202"/>
                    <a:pt x="213"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30" name="Google Shape;10830;p25"/>
            <p:cNvSpPr/>
            <p:nvPr/>
          </p:nvSpPr>
          <p:spPr>
            <a:xfrm>
              <a:off x="3367450" y="4351475"/>
              <a:ext cx="16025" cy="16050"/>
            </a:xfrm>
            <a:custGeom>
              <a:avLst/>
              <a:gdLst/>
              <a:ahLst/>
              <a:cxnLst/>
              <a:rect l="l" t="t" r="r" b="b"/>
              <a:pathLst>
                <a:path w="641" h="642" extrusionOk="0">
                  <a:moveTo>
                    <a:pt x="320" y="1"/>
                  </a:moveTo>
                  <a:cubicBezTo>
                    <a:pt x="143" y="1"/>
                    <a:pt x="0" y="145"/>
                    <a:pt x="0" y="322"/>
                  </a:cubicBezTo>
                  <a:cubicBezTo>
                    <a:pt x="0" y="498"/>
                    <a:pt x="143"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31" name="Google Shape;10831;p25"/>
            <p:cNvSpPr/>
            <p:nvPr/>
          </p:nvSpPr>
          <p:spPr>
            <a:xfrm>
              <a:off x="3094125" y="4045500"/>
              <a:ext cx="16175" cy="16025"/>
            </a:xfrm>
            <a:custGeom>
              <a:avLst/>
              <a:gdLst/>
              <a:ahLst/>
              <a:cxnLst/>
              <a:rect l="l" t="t" r="r" b="b"/>
              <a:pathLst>
                <a:path w="647" h="641" extrusionOk="0">
                  <a:moveTo>
                    <a:pt x="324" y="0"/>
                  </a:moveTo>
                  <a:cubicBezTo>
                    <a:pt x="322" y="0"/>
                    <a:pt x="320" y="0"/>
                    <a:pt x="318" y="0"/>
                  </a:cubicBezTo>
                  <a:cubicBezTo>
                    <a:pt x="140" y="3"/>
                    <a:pt x="0" y="149"/>
                    <a:pt x="3" y="327"/>
                  </a:cubicBezTo>
                  <a:cubicBezTo>
                    <a:pt x="8" y="502"/>
                    <a:pt x="151" y="641"/>
                    <a:pt x="324" y="641"/>
                  </a:cubicBezTo>
                  <a:cubicBezTo>
                    <a:pt x="326" y="641"/>
                    <a:pt x="328" y="641"/>
                    <a:pt x="330" y="641"/>
                  </a:cubicBezTo>
                  <a:cubicBezTo>
                    <a:pt x="506" y="638"/>
                    <a:pt x="646" y="491"/>
                    <a:pt x="643" y="314"/>
                  </a:cubicBezTo>
                  <a:cubicBezTo>
                    <a:pt x="640" y="139"/>
                    <a:pt x="497" y="0"/>
                    <a:pt x="324"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32" name="Google Shape;10832;p25"/>
            <p:cNvSpPr/>
            <p:nvPr/>
          </p:nvSpPr>
          <p:spPr>
            <a:xfrm>
              <a:off x="3406475" y="4215525"/>
              <a:ext cx="15275" cy="16050"/>
            </a:xfrm>
            <a:custGeom>
              <a:avLst/>
              <a:gdLst/>
              <a:ahLst/>
              <a:cxnLst/>
              <a:rect l="l" t="t" r="r" b="b"/>
              <a:pathLst>
                <a:path w="611" h="642" extrusionOk="0">
                  <a:moveTo>
                    <a:pt x="320" y="1"/>
                  </a:moveTo>
                  <a:cubicBezTo>
                    <a:pt x="143" y="1"/>
                    <a:pt x="0" y="144"/>
                    <a:pt x="0" y="320"/>
                  </a:cubicBezTo>
                  <a:cubicBezTo>
                    <a:pt x="0" y="498"/>
                    <a:pt x="143" y="641"/>
                    <a:pt x="320" y="641"/>
                  </a:cubicBezTo>
                  <a:cubicBezTo>
                    <a:pt x="451" y="641"/>
                    <a:pt x="561" y="563"/>
                    <a:pt x="611" y="453"/>
                  </a:cubicBezTo>
                  <a:cubicBezTo>
                    <a:pt x="594" y="335"/>
                    <a:pt x="574" y="219"/>
                    <a:pt x="553" y="103"/>
                  </a:cubicBezTo>
                  <a:cubicBezTo>
                    <a:pt x="496" y="40"/>
                    <a:pt x="413"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33" name="Google Shape;10833;p25"/>
            <p:cNvSpPr/>
            <p:nvPr/>
          </p:nvSpPr>
          <p:spPr>
            <a:xfrm>
              <a:off x="3406475"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34" name="Google Shape;10834;p25"/>
            <p:cNvSpPr/>
            <p:nvPr/>
          </p:nvSpPr>
          <p:spPr>
            <a:xfrm>
              <a:off x="3406475"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35" name="Google Shape;10835;p25"/>
            <p:cNvSpPr/>
            <p:nvPr/>
          </p:nvSpPr>
          <p:spPr>
            <a:xfrm>
              <a:off x="3367450" y="4147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36" name="Google Shape;10836;p25"/>
            <p:cNvSpPr/>
            <p:nvPr/>
          </p:nvSpPr>
          <p:spPr>
            <a:xfrm>
              <a:off x="3367450" y="4181525"/>
              <a:ext cx="16025" cy="16025"/>
            </a:xfrm>
            <a:custGeom>
              <a:avLst/>
              <a:gdLst/>
              <a:ahLst/>
              <a:cxnLst/>
              <a:rect l="l" t="t" r="r" b="b"/>
              <a:pathLst>
                <a:path w="641" h="641" extrusionOk="0">
                  <a:moveTo>
                    <a:pt x="320" y="0"/>
                  </a:moveTo>
                  <a:cubicBezTo>
                    <a:pt x="143" y="0"/>
                    <a:pt x="0" y="143"/>
                    <a:pt x="0" y="321"/>
                  </a:cubicBezTo>
                  <a:cubicBezTo>
                    <a:pt x="0" y="497"/>
                    <a:pt x="143"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37" name="Google Shape;10837;p25"/>
            <p:cNvSpPr/>
            <p:nvPr/>
          </p:nvSpPr>
          <p:spPr>
            <a:xfrm>
              <a:off x="3328375"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38" name="Google Shape;10838;p25"/>
            <p:cNvSpPr/>
            <p:nvPr/>
          </p:nvSpPr>
          <p:spPr>
            <a:xfrm>
              <a:off x="3367450" y="4317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39" name="Google Shape;10839;p25"/>
            <p:cNvSpPr/>
            <p:nvPr/>
          </p:nvSpPr>
          <p:spPr>
            <a:xfrm>
              <a:off x="3367450" y="4113525"/>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40" name="Google Shape;10840;p25"/>
            <p:cNvSpPr/>
            <p:nvPr/>
          </p:nvSpPr>
          <p:spPr>
            <a:xfrm>
              <a:off x="3367450" y="4215525"/>
              <a:ext cx="16025" cy="16050"/>
            </a:xfrm>
            <a:custGeom>
              <a:avLst/>
              <a:gdLst/>
              <a:ahLst/>
              <a:cxnLst/>
              <a:rect l="l" t="t" r="r" b="b"/>
              <a:pathLst>
                <a:path w="641" h="642" extrusionOk="0">
                  <a:moveTo>
                    <a:pt x="320" y="1"/>
                  </a:moveTo>
                  <a:cubicBezTo>
                    <a:pt x="143" y="1"/>
                    <a:pt x="0" y="144"/>
                    <a:pt x="0" y="320"/>
                  </a:cubicBezTo>
                  <a:cubicBezTo>
                    <a:pt x="0" y="498"/>
                    <a:pt x="143"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41" name="Google Shape;10841;p25"/>
            <p:cNvSpPr/>
            <p:nvPr/>
          </p:nvSpPr>
          <p:spPr>
            <a:xfrm>
              <a:off x="3367450"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42" name="Google Shape;10842;p25"/>
            <p:cNvSpPr/>
            <p:nvPr/>
          </p:nvSpPr>
          <p:spPr>
            <a:xfrm>
              <a:off x="3367450"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43" name="Google Shape;10843;p25"/>
            <p:cNvSpPr/>
            <p:nvPr/>
          </p:nvSpPr>
          <p:spPr>
            <a:xfrm>
              <a:off x="3289350"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44" name="Google Shape;10844;p25"/>
            <p:cNvSpPr/>
            <p:nvPr/>
          </p:nvSpPr>
          <p:spPr>
            <a:xfrm>
              <a:off x="3250325" y="4181525"/>
              <a:ext cx="16050" cy="16025"/>
            </a:xfrm>
            <a:custGeom>
              <a:avLst/>
              <a:gdLst/>
              <a:ahLst/>
              <a:cxnLst/>
              <a:rect l="l" t="t" r="r" b="b"/>
              <a:pathLst>
                <a:path w="642"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45" name="Google Shape;10845;p25"/>
            <p:cNvSpPr/>
            <p:nvPr/>
          </p:nvSpPr>
          <p:spPr>
            <a:xfrm>
              <a:off x="3250325" y="4079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46" name="Google Shape;10846;p25"/>
            <p:cNvSpPr/>
            <p:nvPr/>
          </p:nvSpPr>
          <p:spPr>
            <a:xfrm>
              <a:off x="3250325" y="4113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47" name="Google Shape;10847;p25"/>
            <p:cNvSpPr/>
            <p:nvPr/>
          </p:nvSpPr>
          <p:spPr>
            <a:xfrm>
              <a:off x="3250325" y="4147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48" name="Google Shape;10848;p25"/>
            <p:cNvSpPr/>
            <p:nvPr/>
          </p:nvSpPr>
          <p:spPr>
            <a:xfrm>
              <a:off x="3250325" y="4283525"/>
              <a:ext cx="16050" cy="16025"/>
            </a:xfrm>
            <a:custGeom>
              <a:avLst/>
              <a:gdLst/>
              <a:ahLst/>
              <a:cxnLst/>
              <a:rect l="l" t="t" r="r" b="b"/>
              <a:pathLst>
                <a:path w="642"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49" name="Google Shape;10849;p25"/>
            <p:cNvSpPr/>
            <p:nvPr/>
          </p:nvSpPr>
          <p:spPr>
            <a:xfrm>
              <a:off x="3250325" y="4317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50" name="Google Shape;10850;p25"/>
            <p:cNvSpPr/>
            <p:nvPr/>
          </p:nvSpPr>
          <p:spPr>
            <a:xfrm>
              <a:off x="3250325" y="4249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51" name="Google Shape;10851;p25"/>
            <p:cNvSpPr/>
            <p:nvPr/>
          </p:nvSpPr>
          <p:spPr>
            <a:xfrm>
              <a:off x="3250325" y="4215525"/>
              <a:ext cx="16050" cy="16050"/>
            </a:xfrm>
            <a:custGeom>
              <a:avLst/>
              <a:gdLst/>
              <a:ahLst/>
              <a:cxnLst/>
              <a:rect l="l" t="t" r="r" b="b"/>
              <a:pathLst>
                <a:path w="642"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52" name="Google Shape;10852;p25"/>
            <p:cNvSpPr/>
            <p:nvPr/>
          </p:nvSpPr>
          <p:spPr>
            <a:xfrm>
              <a:off x="3211300" y="4487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53" name="Google Shape;10853;p25"/>
            <p:cNvSpPr/>
            <p:nvPr/>
          </p:nvSpPr>
          <p:spPr>
            <a:xfrm>
              <a:off x="3211300" y="4555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54" name="Google Shape;10854;p25"/>
            <p:cNvSpPr/>
            <p:nvPr/>
          </p:nvSpPr>
          <p:spPr>
            <a:xfrm>
              <a:off x="3211300" y="4453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55" name="Google Shape;10855;p25"/>
            <p:cNvSpPr/>
            <p:nvPr/>
          </p:nvSpPr>
          <p:spPr>
            <a:xfrm>
              <a:off x="3211300" y="4521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56" name="Google Shape;10856;p25"/>
            <p:cNvSpPr/>
            <p:nvPr/>
          </p:nvSpPr>
          <p:spPr>
            <a:xfrm>
              <a:off x="3250325" y="4011475"/>
              <a:ext cx="16050" cy="16025"/>
            </a:xfrm>
            <a:custGeom>
              <a:avLst/>
              <a:gdLst/>
              <a:ahLst/>
              <a:cxnLst/>
              <a:rect l="l" t="t" r="r" b="b"/>
              <a:pathLst>
                <a:path w="642" h="641" extrusionOk="0">
                  <a:moveTo>
                    <a:pt x="320" y="1"/>
                  </a:moveTo>
                  <a:cubicBezTo>
                    <a:pt x="144" y="1"/>
                    <a:pt x="1" y="144"/>
                    <a:pt x="1" y="321"/>
                  </a:cubicBezTo>
                  <a:cubicBezTo>
                    <a:pt x="1" y="498"/>
                    <a:pt x="144" y="641"/>
                    <a:pt x="320" y="641"/>
                  </a:cubicBezTo>
                  <a:cubicBezTo>
                    <a:pt x="498" y="641"/>
                    <a:pt x="641" y="498"/>
                    <a:pt x="641" y="321"/>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57" name="Google Shape;10857;p25"/>
            <p:cNvSpPr/>
            <p:nvPr/>
          </p:nvSpPr>
          <p:spPr>
            <a:xfrm>
              <a:off x="3250325" y="4045500"/>
              <a:ext cx="16050" cy="16025"/>
            </a:xfrm>
            <a:custGeom>
              <a:avLst/>
              <a:gdLst/>
              <a:ahLst/>
              <a:cxnLst/>
              <a:rect l="l" t="t" r="r" b="b"/>
              <a:pathLst>
                <a:path w="642" h="641" extrusionOk="0">
                  <a:moveTo>
                    <a:pt x="320" y="0"/>
                  </a:moveTo>
                  <a:cubicBezTo>
                    <a:pt x="144" y="0"/>
                    <a:pt x="1" y="143"/>
                    <a:pt x="1" y="320"/>
                  </a:cubicBezTo>
                  <a:cubicBezTo>
                    <a:pt x="1" y="497"/>
                    <a:pt x="144" y="641"/>
                    <a:pt x="320" y="641"/>
                  </a:cubicBezTo>
                  <a:cubicBezTo>
                    <a:pt x="498" y="641"/>
                    <a:pt x="641" y="497"/>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58" name="Google Shape;10858;p25"/>
            <p:cNvSpPr/>
            <p:nvPr/>
          </p:nvSpPr>
          <p:spPr>
            <a:xfrm>
              <a:off x="3289350"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59" name="Google Shape;10859;p25"/>
            <p:cNvSpPr/>
            <p:nvPr/>
          </p:nvSpPr>
          <p:spPr>
            <a:xfrm>
              <a:off x="3289350"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60" name="Google Shape;10860;p25"/>
            <p:cNvSpPr/>
            <p:nvPr/>
          </p:nvSpPr>
          <p:spPr>
            <a:xfrm>
              <a:off x="3289350" y="4113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61" name="Google Shape;10861;p25"/>
            <p:cNvSpPr/>
            <p:nvPr/>
          </p:nvSpPr>
          <p:spPr>
            <a:xfrm>
              <a:off x="3289350"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62" name="Google Shape;10862;p25"/>
            <p:cNvSpPr/>
            <p:nvPr/>
          </p:nvSpPr>
          <p:spPr>
            <a:xfrm>
              <a:off x="3211300" y="4419550"/>
              <a:ext cx="16050" cy="16025"/>
            </a:xfrm>
            <a:custGeom>
              <a:avLst/>
              <a:gdLst/>
              <a:ahLst/>
              <a:cxnLst/>
              <a:rect l="l" t="t" r="r" b="b"/>
              <a:pathLst>
                <a:path w="642"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63" name="Google Shape;10863;p25"/>
            <p:cNvSpPr/>
            <p:nvPr/>
          </p:nvSpPr>
          <p:spPr>
            <a:xfrm>
              <a:off x="3250325" y="4351475"/>
              <a:ext cx="16050" cy="16050"/>
            </a:xfrm>
            <a:custGeom>
              <a:avLst/>
              <a:gdLst/>
              <a:ahLst/>
              <a:cxnLst/>
              <a:rect l="l" t="t" r="r" b="b"/>
              <a:pathLst>
                <a:path w="642"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64" name="Google Shape;10864;p25"/>
            <p:cNvSpPr/>
            <p:nvPr/>
          </p:nvSpPr>
          <p:spPr>
            <a:xfrm>
              <a:off x="3289350"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65" name="Google Shape;10865;p25"/>
            <p:cNvSpPr/>
            <p:nvPr/>
          </p:nvSpPr>
          <p:spPr>
            <a:xfrm>
              <a:off x="3289350"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66" name="Google Shape;10866;p25"/>
            <p:cNvSpPr/>
            <p:nvPr/>
          </p:nvSpPr>
          <p:spPr>
            <a:xfrm>
              <a:off x="3289350" y="4079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67" name="Google Shape;10867;p25"/>
            <p:cNvSpPr/>
            <p:nvPr/>
          </p:nvSpPr>
          <p:spPr>
            <a:xfrm>
              <a:off x="3250325" y="4419550"/>
              <a:ext cx="16050" cy="16025"/>
            </a:xfrm>
            <a:custGeom>
              <a:avLst/>
              <a:gdLst/>
              <a:ahLst/>
              <a:cxnLst/>
              <a:rect l="l" t="t" r="r" b="b"/>
              <a:pathLst>
                <a:path w="642"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68" name="Google Shape;10868;p25"/>
            <p:cNvSpPr/>
            <p:nvPr/>
          </p:nvSpPr>
          <p:spPr>
            <a:xfrm>
              <a:off x="3250325" y="4385500"/>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69" name="Google Shape;10869;p25"/>
            <p:cNvSpPr/>
            <p:nvPr/>
          </p:nvSpPr>
          <p:spPr>
            <a:xfrm>
              <a:off x="3250325" y="4453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70" name="Google Shape;10870;p25"/>
            <p:cNvSpPr/>
            <p:nvPr/>
          </p:nvSpPr>
          <p:spPr>
            <a:xfrm>
              <a:off x="3289350" y="4013325"/>
              <a:ext cx="15275" cy="14175"/>
            </a:xfrm>
            <a:custGeom>
              <a:avLst/>
              <a:gdLst/>
              <a:ahLst/>
              <a:cxnLst/>
              <a:rect l="l" t="t" r="r" b="b"/>
              <a:pathLst>
                <a:path w="611" h="567" extrusionOk="0">
                  <a:moveTo>
                    <a:pt x="118" y="0"/>
                  </a:moveTo>
                  <a:cubicBezTo>
                    <a:pt x="47" y="61"/>
                    <a:pt x="1" y="150"/>
                    <a:pt x="1" y="247"/>
                  </a:cubicBezTo>
                  <a:cubicBezTo>
                    <a:pt x="1" y="424"/>
                    <a:pt x="144" y="567"/>
                    <a:pt x="322" y="567"/>
                  </a:cubicBezTo>
                  <a:cubicBezTo>
                    <a:pt x="451" y="567"/>
                    <a:pt x="563" y="490"/>
                    <a:pt x="611" y="379"/>
                  </a:cubicBezTo>
                  <a:cubicBezTo>
                    <a:pt x="448" y="249"/>
                    <a:pt x="285" y="122"/>
                    <a:pt x="118"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71" name="Google Shape;10871;p25"/>
            <p:cNvSpPr/>
            <p:nvPr/>
          </p:nvSpPr>
          <p:spPr>
            <a:xfrm>
              <a:off x="3289350" y="4045500"/>
              <a:ext cx="16050" cy="16025"/>
            </a:xfrm>
            <a:custGeom>
              <a:avLst/>
              <a:gdLst/>
              <a:ahLst/>
              <a:cxnLst/>
              <a:rect l="l" t="t" r="r" b="b"/>
              <a:pathLst>
                <a:path w="642" h="641" extrusionOk="0">
                  <a:moveTo>
                    <a:pt x="322" y="0"/>
                  </a:moveTo>
                  <a:cubicBezTo>
                    <a:pt x="144" y="0"/>
                    <a:pt x="1" y="143"/>
                    <a:pt x="1" y="320"/>
                  </a:cubicBezTo>
                  <a:cubicBezTo>
                    <a:pt x="1" y="497"/>
                    <a:pt x="144" y="641"/>
                    <a:pt x="322" y="641"/>
                  </a:cubicBezTo>
                  <a:cubicBezTo>
                    <a:pt x="498" y="641"/>
                    <a:pt x="641" y="497"/>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72" name="Google Shape;10872;p25"/>
            <p:cNvSpPr/>
            <p:nvPr/>
          </p:nvSpPr>
          <p:spPr>
            <a:xfrm>
              <a:off x="3250325" y="4521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73" name="Google Shape;10873;p25"/>
            <p:cNvSpPr/>
            <p:nvPr/>
          </p:nvSpPr>
          <p:spPr>
            <a:xfrm>
              <a:off x="3250325" y="4487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74" name="Google Shape;10874;p25"/>
            <p:cNvSpPr/>
            <p:nvPr/>
          </p:nvSpPr>
          <p:spPr>
            <a:xfrm>
              <a:off x="2899050" y="4453525"/>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75" name="Google Shape;10875;p25"/>
            <p:cNvSpPr/>
            <p:nvPr/>
          </p:nvSpPr>
          <p:spPr>
            <a:xfrm>
              <a:off x="2899050" y="4079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76" name="Google Shape;10876;p25"/>
            <p:cNvSpPr/>
            <p:nvPr/>
          </p:nvSpPr>
          <p:spPr>
            <a:xfrm>
              <a:off x="2862000" y="4047150"/>
              <a:ext cx="14100" cy="14425"/>
            </a:xfrm>
            <a:custGeom>
              <a:avLst/>
              <a:gdLst/>
              <a:ahLst/>
              <a:cxnLst/>
              <a:rect l="l" t="t" r="r" b="b"/>
              <a:pathLst>
                <a:path w="564" h="577" extrusionOk="0">
                  <a:moveTo>
                    <a:pt x="436" y="0"/>
                  </a:moveTo>
                  <a:cubicBezTo>
                    <a:pt x="287" y="151"/>
                    <a:pt x="142" y="303"/>
                    <a:pt x="0" y="462"/>
                  </a:cubicBezTo>
                  <a:cubicBezTo>
                    <a:pt x="57" y="531"/>
                    <a:pt x="143" y="576"/>
                    <a:pt x="243" y="576"/>
                  </a:cubicBezTo>
                  <a:cubicBezTo>
                    <a:pt x="421" y="576"/>
                    <a:pt x="564" y="433"/>
                    <a:pt x="564" y="257"/>
                  </a:cubicBezTo>
                  <a:cubicBezTo>
                    <a:pt x="564" y="151"/>
                    <a:pt x="513" y="58"/>
                    <a:pt x="43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77" name="Google Shape;10877;p25"/>
            <p:cNvSpPr/>
            <p:nvPr/>
          </p:nvSpPr>
          <p:spPr>
            <a:xfrm>
              <a:off x="2899050" y="4045500"/>
              <a:ext cx="16050" cy="16025"/>
            </a:xfrm>
            <a:custGeom>
              <a:avLst/>
              <a:gdLst/>
              <a:ahLst/>
              <a:cxnLst/>
              <a:rect l="l" t="t" r="r" b="b"/>
              <a:pathLst>
                <a:path w="642" h="641" extrusionOk="0">
                  <a:moveTo>
                    <a:pt x="320" y="0"/>
                  </a:moveTo>
                  <a:cubicBezTo>
                    <a:pt x="144" y="0"/>
                    <a:pt x="1" y="143"/>
                    <a:pt x="1" y="320"/>
                  </a:cubicBezTo>
                  <a:cubicBezTo>
                    <a:pt x="1" y="497"/>
                    <a:pt x="144" y="641"/>
                    <a:pt x="320" y="641"/>
                  </a:cubicBezTo>
                  <a:cubicBezTo>
                    <a:pt x="498" y="641"/>
                    <a:pt x="641" y="497"/>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78" name="Google Shape;10878;p25"/>
            <p:cNvSpPr/>
            <p:nvPr/>
          </p:nvSpPr>
          <p:spPr>
            <a:xfrm>
              <a:off x="2899050" y="4147550"/>
              <a:ext cx="16050" cy="16025"/>
            </a:xfrm>
            <a:custGeom>
              <a:avLst/>
              <a:gdLst/>
              <a:ahLst/>
              <a:cxnLst/>
              <a:rect l="l" t="t" r="r" b="b"/>
              <a:pathLst>
                <a:path w="642"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79" name="Google Shape;10879;p25"/>
            <p:cNvSpPr/>
            <p:nvPr/>
          </p:nvSpPr>
          <p:spPr>
            <a:xfrm>
              <a:off x="2899050" y="4113525"/>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80" name="Google Shape;10880;p25"/>
            <p:cNvSpPr/>
            <p:nvPr/>
          </p:nvSpPr>
          <p:spPr>
            <a:xfrm>
              <a:off x="2899050" y="4181525"/>
              <a:ext cx="16050" cy="16025"/>
            </a:xfrm>
            <a:custGeom>
              <a:avLst/>
              <a:gdLst/>
              <a:ahLst/>
              <a:cxnLst/>
              <a:rect l="l" t="t" r="r" b="b"/>
              <a:pathLst>
                <a:path w="642"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81" name="Google Shape;10881;p25"/>
            <p:cNvSpPr/>
            <p:nvPr/>
          </p:nvSpPr>
          <p:spPr>
            <a:xfrm>
              <a:off x="2899050" y="4249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82" name="Google Shape;10882;p25"/>
            <p:cNvSpPr/>
            <p:nvPr/>
          </p:nvSpPr>
          <p:spPr>
            <a:xfrm>
              <a:off x="2899050" y="4215525"/>
              <a:ext cx="16050" cy="16050"/>
            </a:xfrm>
            <a:custGeom>
              <a:avLst/>
              <a:gdLst/>
              <a:ahLst/>
              <a:cxnLst/>
              <a:rect l="l" t="t" r="r" b="b"/>
              <a:pathLst>
                <a:path w="642"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83" name="Google Shape;10883;p25"/>
            <p:cNvSpPr/>
            <p:nvPr/>
          </p:nvSpPr>
          <p:spPr>
            <a:xfrm>
              <a:off x="2860075" y="4385500"/>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84" name="Google Shape;10884;p25"/>
            <p:cNvSpPr/>
            <p:nvPr/>
          </p:nvSpPr>
          <p:spPr>
            <a:xfrm>
              <a:off x="2860075" y="4283525"/>
              <a:ext cx="16025" cy="16025"/>
            </a:xfrm>
            <a:custGeom>
              <a:avLst/>
              <a:gdLst/>
              <a:ahLst/>
              <a:cxnLst/>
              <a:rect l="l" t="t" r="r" b="b"/>
              <a:pathLst>
                <a:path w="641" h="641" extrusionOk="0">
                  <a:moveTo>
                    <a:pt x="320" y="1"/>
                  </a:moveTo>
                  <a:cubicBezTo>
                    <a:pt x="144" y="1"/>
                    <a:pt x="0" y="144"/>
                    <a:pt x="0" y="320"/>
                  </a:cubicBezTo>
                  <a:cubicBezTo>
                    <a:pt x="0" y="496"/>
                    <a:pt x="144" y="641"/>
                    <a:pt x="320" y="641"/>
                  </a:cubicBezTo>
                  <a:cubicBezTo>
                    <a:pt x="498" y="641"/>
                    <a:pt x="641" y="496"/>
                    <a:pt x="641" y="320"/>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85" name="Google Shape;10885;p25"/>
            <p:cNvSpPr/>
            <p:nvPr/>
          </p:nvSpPr>
          <p:spPr>
            <a:xfrm>
              <a:off x="2860075" y="4317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86" name="Google Shape;10886;p25"/>
            <p:cNvSpPr/>
            <p:nvPr/>
          </p:nvSpPr>
          <p:spPr>
            <a:xfrm>
              <a:off x="2860075" y="4249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87" name="Google Shape;10887;p25"/>
            <p:cNvSpPr/>
            <p:nvPr/>
          </p:nvSpPr>
          <p:spPr>
            <a:xfrm>
              <a:off x="2899050" y="4283525"/>
              <a:ext cx="16050" cy="16025"/>
            </a:xfrm>
            <a:custGeom>
              <a:avLst/>
              <a:gdLst/>
              <a:ahLst/>
              <a:cxnLst/>
              <a:rect l="l" t="t" r="r" b="b"/>
              <a:pathLst>
                <a:path w="642"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88" name="Google Shape;10888;p25"/>
            <p:cNvSpPr/>
            <p:nvPr/>
          </p:nvSpPr>
          <p:spPr>
            <a:xfrm>
              <a:off x="2860075" y="4453525"/>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89" name="Google Shape;10889;p25"/>
            <p:cNvSpPr/>
            <p:nvPr/>
          </p:nvSpPr>
          <p:spPr>
            <a:xfrm>
              <a:off x="2860075" y="4419550"/>
              <a:ext cx="16025" cy="16025"/>
            </a:xfrm>
            <a:custGeom>
              <a:avLst/>
              <a:gdLst/>
              <a:ahLst/>
              <a:cxnLst/>
              <a:rect l="l" t="t" r="r" b="b"/>
              <a:pathLst>
                <a:path w="641" h="641" extrusionOk="0">
                  <a:moveTo>
                    <a:pt x="320" y="1"/>
                  </a:moveTo>
                  <a:cubicBezTo>
                    <a:pt x="144" y="1"/>
                    <a:pt x="0" y="144"/>
                    <a:pt x="0" y="320"/>
                  </a:cubicBezTo>
                  <a:cubicBezTo>
                    <a:pt x="0" y="498"/>
                    <a:pt x="144" y="641"/>
                    <a:pt x="320" y="641"/>
                  </a:cubicBezTo>
                  <a:cubicBezTo>
                    <a:pt x="498" y="641"/>
                    <a:pt x="641" y="498"/>
                    <a:pt x="641" y="320"/>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90" name="Google Shape;10890;p25"/>
            <p:cNvSpPr/>
            <p:nvPr/>
          </p:nvSpPr>
          <p:spPr>
            <a:xfrm>
              <a:off x="2860075" y="4351475"/>
              <a:ext cx="16025" cy="16050"/>
            </a:xfrm>
            <a:custGeom>
              <a:avLst/>
              <a:gdLst/>
              <a:ahLst/>
              <a:cxnLst/>
              <a:rect l="l" t="t" r="r" b="b"/>
              <a:pathLst>
                <a:path w="641" h="642" extrusionOk="0">
                  <a:moveTo>
                    <a:pt x="320" y="1"/>
                  </a:moveTo>
                  <a:cubicBezTo>
                    <a:pt x="144" y="1"/>
                    <a:pt x="0" y="145"/>
                    <a:pt x="0" y="322"/>
                  </a:cubicBezTo>
                  <a:cubicBezTo>
                    <a:pt x="0" y="498"/>
                    <a:pt x="144" y="641"/>
                    <a:pt x="320" y="641"/>
                  </a:cubicBezTo>
                  <a:cubicBezTo>
                    <a:pt x="498" y="641"/>
                    <a:pt x="641" y="498"/>
                    <a:pt x="641" y="322"/>
                  </a:cubicBezTo>
                  <a:cubicBezTo>
                    <a:pt x="641" y="147"/>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91" name="Google Shape;10891;p25"/>
            <p:cNvSpPr/>
            <p:nvPr/>
          </p:nvSpPr>
          <p:spPr>
            <a:xfrm>
              <a:off x="2938075" y="4113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92" name="Google Shape;10892;p25"/>
            <p:cNvSpPr/>
            <p:nvPr/>
          </p:nvSpPr>
          <p:spPr>
            <a:xfrm>
              <a:off x="2938075"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93" name="Google Shape;10893;p25"/>
            <p:cNvSpPr/>
            <p:nvPr/>
          </p:nvSpPr>
          <p:spPr>
            <a:xfrm>
              <a:off x="2938075" y="4045500"/>
              <a:ext cx="16050" cy="16025"/>
            </a:xfrm>
            <a:custGeom>
              <a:avLst/>
              <a:gdLst/>
              <a:ahLst/>
              <a:cxnLst/>
              <a:rect l="l" t="t" r="r" b="b"/>
              <a:pathLst>
                <a:path w="642" h="641" extrusionOk="0">
                  <a:moveTo>
                    <a:pt x="322" y="0"/>
                  </a:moveTo>
                  <a:cubicBezTo>
                    <a:pt x="144" y="0"/>
                    <a:pt x="1" y="143"/>
                    <a:pt x="1" y="320"/>
                  </a:cubicBezTo>
                  <a:cubicBezTo>
                    <a:pt x="1" y="497"/>
                    <a:pt x="144" y="641"/>
                    <a:pt x="322" y="641"/>
                  </a:cubicBezTo>
                  <a:cubicBezTo>
                    <a:pt x="498" y="641"/>
                    <a:pt x="641" y="497"/>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94" name="Google Shape;10894;p25"/>
            <p:cNvSpPr/>
            <p:nvPr/>
          </p:nvSpPr>
          <p:spPr>
            <a:xfrm>
              <a:off x="2938075" y="4079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95" name="Google Shape;10895;p25"/>
            <p:cNvSpPr/>
            <p:nvPr/>
          </p:nvSpPr>
          <p:spPr>
            <a:xfrm>
              <a:off x="2938075"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96" name="Google Shape;10896;p25"/>
            <p:cNvSpPr/>
            <p:nvPr/>
          </p:nvSpPr>
          <p:spPr>
            <a:xfrm>
              <a:off x="2938075"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97" name="Google Shape;10897;p25"/>
            <p:cNvSpPr/>
            <p:nvPr/>
          </p:nvSpPr>
          <p:spPr>
            <a:xfrm>
              <a:off x="2938075"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98" name="Google Shape;10898;p25"/>
            <p:cNvSpPr/>
            <p:nvPr/>
          </p:nvSpPr>
          <p:spPr>
            <a:xfrm>
              <a:off x="2899050" y="4351475"/>
              <a:ext cx="16050" cy="16050"/>
            </a:xfrm>
            <a:custGeom>
              <a:avLst/>
              <a:gdLst/>
              <a:ahLst/>
              <a:cxnLst/>
              <a:rect l="l" t="t" r="r" b="b"/>
              <a:pathLst>
                <a:path w="642"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99" name="Google Shape;10899;p25"/>
            <p:cNvSpPr/>
            <p:nvPr/>
          </p:nvSpPr>
          <p:spPr>
            <a:xfrm>
              <a:off x="2899050" y="4419550"/>
              <a:ext cx="16050" cy="16025"/>
            </a:xfrm>
            <a:custGeom>
              <a:avLst/>
              <a:gdLst/>
              <a:ahLst/>
              <a:cxnLst/>
              <a:rect l="l" t="t" r="r" b="b"/>
              <a:pathLst>
                <a:path w="642"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00" name="Google Shape;10900;p25"/>
            <p:cNvSpPr/>
            <p:nvPr/>
          </p:nvSpPr>
          <p:spPr>
            <a:xfrm>
              <a:off x="2899050" y="4385500"/>
              <a:ext cx="16050" cy="16025"/>
            </a:xfrm>
            <a:custGeom>
              <a:avLst/>
              <a:gdLst/>
              <a:ahLst/>
              <a:cxnLst/>
              <a:rect l="l" t="t" r="r" b="b"/>
              <a:pathLst>
                <a:path w="642"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01" name="Google Shape;10901;p25"/>
            <p:cNvSpPr/>
            <p:nvPr/>
          </p:nvSpPr>
          <p:spPr>
            <a:xfrm>
              <a:off x="2938075" y="4011475"/>
              <a:ext cx="16050" cy="16025"/>
            </a:xfrm>
            <a:custGeom>
              <a:avLst/>
              <a:gdLst/>
              <a:ahLst/>
              <a:cxnLst/>
              <a:rect l="l" t="t" r="r" b="b"/>
              <a:pathLst>
                <a:path w="642" h="641" extrusionOk="0">
                  <a:moveTo>
                    <a:pt x="322" y="1"/>
                  </a:moveTo>
                  <a:cubicBezTo>
                    <a:pt x="144" y="1"/>
                    <a:pt x="1" y="144"/>
                    <a:pt x="1" y="321"/>
                  </a:cubicBezTo>
                  <a:cubicBezTo>
                    <a:pt x="1" y="498"/>
                    <a:pt x="144" y="641"/>
                    <a:pt x="322" y="641"/>
                  </a:cubicBezTo>
                  <a:cubicBezTo>
                    <a:pt x="498" y="641"/>
                    <a:pt x="641" y="498"/>
                    <a:pt x="641" y="321"/>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02" name="Google Shape;10902;p25"/>
            <p:cNvSpPr/>
            <p:nvPr/>
          </p:nvSpPr>
          <p:spPr>
            <a:xfrm>
              <a:off x="2899050" y="4317500"/>
              <a:ext cx="16050" cy="16050"/>
            </a:xfrm>
            <a:custGeom>
              <a:avLst/>
              <a:gdLst/>
              <a:ahLst/>
              <a:cxnLst/>
              <a:rect l="l" t="t" r="r" b="b"/>
              <a:pathLst>
                <a:path w="642"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03" name="Google Shape;10903;p25"/>
            <p:cNvSpPr/>
            <p:nvPr/>
          </p:nvSpPr>
          <p:spPr>
            <a:xfrm>
              <a:off x="2899050" y="4487550"/>
              <a:ext cx="16050" cy="16025"/>
            </a:xfrm>
            <a:custGeom>
              <a:avLst/>
              <a:gdLst/>
              <a:ahLst/>
              <a:cxnLst/>
              <a:rect l="l" t="t" r="r" b="b"/>
              <a:pathLst>
                <a:path w="642"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04" name="Google Shape;10904;p25"/>
            <p:cNvSpPr/>
            <p:nvPr/>
          </p:nvSpPr>
          <p:spPr>
            <a:xfrm>
              <a:off x="2860075" y="4215525"/>
              <a:ext cx="16025" cy="16050"/>
            </a:xfrm>
            <a:custGeom>
              <a:avLst/>
              <a:gdLst/>
              <a:ahLst/>
              <a:cxnLst/>
              <a:rect l="l" t="t" r="r" b="b"/>
              <a:pathLst>
                <a:path w="641" h="642" extrusionOk="0">
                  <a:moveTo>
                    <a:pt x="320" y="1"/>
                  </a:moveTo>
                  <a:cubicBezTo>
                    <a:pt x="144" y="1"/>
                    <a:pt x="0" y="144"/>
                    <a:pt x="0" y="320"/>
                  </a:cubicBezTo>
                  <a:cubicBezTo>
                    <a:pt x="0" y="498"/>
                    <a:pt x="144" y="641"/>
                    <a:pt x="320" y="641"/>
                  </a:cubicBezTo>
                  <a:cubicBezTo>
                    <a:pt x="498" y="641"/>
                    <a:pt x="641" y="498"/>
                    <a:pt x="641" y="320"/>
                  </a:cubicBezTo>
                  <a:cubicBezTo>
                    <a:pt x="641" y="144"/>
                    <a:pt x="496"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05" name="Google Shape;10905;p25"/>
            <p:cNvSpPr/>
            <p:nvPr/>
          </p:nvSpPr>
          <p:spPr>
            <a:xfrm>
              <a:off x="2899825" y="4013325"/>
              <a:ext cx="15275" cy="14175"/>
            </a:xfrm>
            <a:custGeom>
              <a:avLst/>
              <a:gdLst/>
              <a:ahLst/>
              <a:cxnLst/>
              <a:rect l="l" t="t" r="r" b="b"/>
              <a:pathLst>
                <a:path w="611" h="567" extrusionOk="0">
                  <a:moveTo>
                    <a:pt x="493" y="0"/>
                  </a:moveTo>
                  <a:cubicBezTo>
                    <a:pt x="325" y="122"/>
                    <a:pt x="161" y="249"/>
                    <a:pt x="0" y="379"/>
                  </a:cubicBezTo>
                  <a:cubicBezTo>
                    <a:pt x="51" y="490"/>
                    <a:pt x="161" y="567"/>
                    <a:pt x="289" y="567"/>
                  </a:cubicBezTo>
                  <a:cubicBezTo>
                    <a:pt x="467" y="567"/>
                    <a:pt x="610" y="424"/>
                    <a:pt x="610" y="247"/>
                  </a:cubicBezTo>
                  <a:cubicBezTo>
                    <a:pt x="610" y="148"/>
                    <a:pt x="564" y="59"/>
                    <a:pt x="493"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06" name="Google Shape;10906;p25"/>
            <p:cNvSpPr/>
            <p:nvPr/>
          </p:nvSpPr>
          <p:spPr>
            <a:xfrm>
              <a:off x="2782725" y="4317500"/>
              <a:ext cx="15300" cy="16050"/>
            </a:xfrm>
            <a:custGeom>
              <a:avLst/>
              <a:gdLst/>
              <a:ahLst/>
              <a:cxnLst/>
              <a:rect l="l" t="t" r="r" b="b"/>
              <a:pathLst>
                <a:path w="612" h="642" extrusionOk="0">
                  <a:moveTo>
                    <a:pt x="292" y="1"/>
                  </a:moveTo>
                  <a:cubicBezTo>
                    <a:pt x="162" y="1"/>
                    <a:pt x="51" y="77"/>
                    <a:pt x="1" y="189"/>
                  </a:cubicBezTo>
                  <a:cubicBezTo>
                    <a:pt x="19" y="307"/>
                    <a:pt x="37" y="423"/>
                    <a:pt x="58" y="537"/>
                  </a:cubicBezTo>
                  <a:cubicBezTo>
                    <a:pt x="114" y="602"/>
                    <a:pt x="197" y="641"/>
                    <a:pt x="292" y="641"/>
                  </a:cubicBezTo>
                  <a:cubicBezTo>
                    <a:pt x="468" y="641"/>
                    <a:pt x="611" y="498"/>
                    <a:pt x="611" y="322"/>
                  </a:cubicBezTo>
                  <a:cubicBezTo>
                    <a:pt x="611" y="144"/>
                    <a:pt x="468" y="1"/>
                    <a:pt x="29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07" name="Google Shape;10907;p25"/>
            <p:cNvSpPr/>
            <p:nvPr/>
          </p:nvSpPr>
          <p:spPr>
            <a:xfrm>
              <a:off x="2899825" y="4521525"/>
              <a:ext cx="15275" cy="14225"/>
            </a:xfrm>
            <a:custGeom>
              <a:avLst/>
              <a:gdLst/>
              <a:ahLst/>
              <a:cxnLst/>
              <a:rect l="l" t="t" r="r" b="b"/>
              <a:pathLst>
                <a:path w="611" h="569" extrusionOk="0">
                  <a:moveTo>
                    <a:pt x="289" y="0"/>
                  </a:moveTo>
                  <a:cubicBezTo>
                    <a:pt x="160" y="0"/>
                    <a:pt x="48" y="79"/>
                    <a:pt x="0" y="189"/>
                  </a:cubicBezTo>
                  <a:cubicBezTo>
                    <a:pt x="161" y="318"/>
                    <a:pt x="325" y="445"/>
                    <a:pt x="493" y="568"/>
                  </a:cubicBezTo>
                  <a:cubicBezTo>
                    <a:pt x="565" y="507"/>
                    <a:pt x="610" y="421"/>
                    <a:pt x="610" y="321"/>
                  </a:cubicBezTo>
                  <a:cubicBezTo>
                    <a:pt x="610" y="144"/>
                    <a:pt x="467" y="0"/>
                    <a:pt x="289"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08" name="Google Shape;10908;p25"/>
            <p:cNvSpPr/>
            <p:nvPr/>
          </p:nvSpPr>
          <p:spPr>
            <a:xfrm>
              <a:off x="2862000" y="4487550"/>
              <a:ext cx="14100" cy="14400"/>
            </a:xfrm>
            <a:custGeom>
              <a:avLst/>
              <a:gdLst/>
              <a:ahLst/>
              <a:cxnLst/>
              <a:rect l="l" t="t" r="r" b="b"/>
              <a:pathLst>
                <a:path w="564" h="576" extrusionOk="0">
                  <a:moveTo>
                    <a:pt x="243" y="0"/>
                  </a:moveTo>
                  <a:cubicBezTo>
                    <a:pt x="145" y="0"/>
                    <a:pt x="59" y="45"/>
                    <a:pt x="0" y="115"/>
                  </a:cubicBezTo>
                  <a:cubicBezTo>
                    <a:pt x="142" y="271"/>
                    <a:pt x="287" y="425"/>
                    <a:pt x="436" y="576"/>
                  </a:cubicBezTo>
                  <a:cubicBezTo>
                    <a:pt x="511" y="516"/>
                    <a:pt x="564" y="424"/>
                    <a:pt x="564" y="320"/>
                  </a:cubicBezTo>
                  <a:cubicBezTo>
                    <a:pt x="564" y="143"/>
                    <a:pt x="421" y="0"/>
                    <a:pt x="243"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09" name="Google Shape;10909;p25"/>
            <p:cNvSpPr/>
            <p:nvPr/>
          </p:nvSpPr>
          <p:spPr>
            <a:xfrm>
              <a:off x="2938075"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10" name="Google Shape;10910;p25"/>
            <p:cNvSpPr/>
            <p:nvPr/>
          </p:nvSpPr>
          <p:spPr>
            <a:xfrm>
              <a:off x="2788500" y="4351475"/>
              <a:ext cx="9525" cy="15550"/>
            </a:xfrm>
            <a:custGeom>
              <a:avLst/>
              <a:gdLst/>
              <a:ahLst/>
              <a:cxnLst/>
              <a:rect l="l" t="t" r="r" b="b"/>
              <a:pathLst>
                <a:path w="381" h="622" extrusionOk="0">
                  <a:moveTo>
                    <a:pt x="61" y="1"/>
                  </a:moveTo>
                  <a:cubicBezTo>
                    <a:pt x="40" y="1"/>
                    <a:pt x="22" y="4"/>
                    <a:pt x="0" y="7"/>
                  </a:cubicBezTo>
                  <a:cubicBezTo>
                    <a:pt x="52" y="215"/>
                    <a:pt x="106" y="420"/>
                    <a:pt x="168" y="622"/>
                  </a:cubicBezTo>
                  <a:cubicBezTo>
                    <a:pt x="293" y="578"/>
                    <a:pt x="380" y="462"/>
                    <a:pt x="380" y="322"/>
                  </a:cubicBezTo>
                  <a:cubicBezTo>
                    <a:pt x="380" y="145"/>
                    <a:pt x="237" y="1"/>
                    <a:pt x="6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11" name="Google Shape;10911;p25"/>
            <p:cNvSpPr/>
            <p:nvPr/>
          </p:nvSpPr>
          <p:spPr>
            <a:xfrm>
              <a:off x="2781975" y="4283525"/>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12" name="Google Shape;10912;p25"/>
            <p:cNvSpPr/>
            <p:nvPr/>
          </p:nvSpPr>
          <p:spPr>
            <a:xfrm>
              <a:off x="2781975"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13" name="Google Shape;10913;p25"/>
            <p:cNvSpPr/>
            <p:nvPr/>
          </p:nvSpPr>
          <p:spPr>
            <a:xfrm>
              <a:off x="3055950" y="4589525"/>
              <a:ext cx="15125" cy="6575"/>
            </a:xfrm>
            <a:custGeom>
              <a:avLst/>
              <a:gdLst/>
              <a:ahLst/>
              <a:cxnLst/>
              <a:rect l="l" t="t" r="r" b="b"/>
              <a:pathLst>
                <a:path w="605" h="263" extrusionOk="0">
                  <a:moveTo>
                    <a:pt x="290" y="0"/>
                  </a:moveTo>
                  <a:cubicBezTo>
                    <a:pt x="160" y="0"/>
                    <a:pt x="49" y="78"/>
                    <a:pt x="1" y="188"/>
                  </a:cubicBezTo>
                  <a:cubicBezTo>
                    <a:pt x="200" y="217"/>
                    <a:pt x="401" y="241"/>
                    <a:pt x="605" y="262"/>
                  </a:cubicBezTo>
                  <a:cubicBezTo>
                    <a:pt x="576" y="113"/>
                    <a:pt x="447" y="0"/>
                    <a:pt x="29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14" name="Google Shape;10914;p25"/>
            <p:cNvSpPr/>
            <p:nvPr/>
          </p:nvSpPr>
          <p:spPr>
            <a:xfrm>
              <a:off x="3094225" y="4589525"/>
              <a:ext cx="16025" cy="8050"/>
            </a:xfrm>
            <a:custGeom>
              <a:avLst/>
              <a:gdLst/>
              <a:ahLst/>
              <a:cxnLst/>
              <a:rect l="l" t="t" r="r" b="b"/>
              <a:pathLst>
                <a:path w="641" h="322" extrusionOk="0">
                  <a:moveTo>
                    <a:pt x="321" y="0"/>
                  </a:moveTo>
                  <a:cubicBezTo>
                    <a:pt x="145" y="0"/>
                    <a:pt x="2" y="142"/>
                    <a:pt x="1" y="317"/>
                  </a:cubicBezTo>
                  <a:cubicBezTo>
                    <a:pt x="106" y="320"/>
                    <a:pt x="213" y="321"/>
                    <a:pt x="321" y="321"/>
                  </a:cubicBezTo>
                  <a:cubicBezTo>
                    <a:pt x="428" y="321"/>
                    <a:pt x="534" y="320"/>
                    <a:pt x="641" y="317"/>
                  </a:cubicBezTo>
                  <a:cubicBezTo>
                    <a:pt x="639" y="142"/>
                    <a:pt x="496" y="0"/>
                    <a:pt x="321"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15" name="Google Shape;10915;p25"/>
            <p:cNvSpPr/>
            <p:nvPr/>
          </p:nvSpPr>
          <p:spPr>
            <a:xfrm>
              <a:off x="3406475" y="4317500"/>
              <a:ext cx="15275" cy="16050"/>
            </a:xfrm>
            <a:custGeom>
              <a:avLst/>
              <a:gdLst/>
              <a:ahLst/>
              <a:cxnLst/>
              <a:rect l="l" t="t" r="r" b="b"/>
              <a:pathLst>
                <a:path w="611" h="642" extrusionOk="0">
                  <a:moveTo>
                    <a:pt x="320" y="1"/>
                  </a:moveTo>
                  <a:cubicBezTo>
                    <a:pt x="143" y="1"/>
                    <a:pt x="0" y="144"/>
                    <a:pt x="0" y="322"/>
                  </a:cubicBezTo>
                  <a:cubicBezTo>
                    <a:pt x="0" y="498"/>
                    <a:pt x="143" y="641"/>
                    <a:pt x="320" y="641"/>
                  </a:cubicBezTo>
                  <a:cubicBezTo>
                    <a:pt x="413" y="641"/>
                    <a:pt x="496" y="602"/>
                    <a:pt x="553" y="537"/>
                  </a:cubicBezTo>
                  <a:cubicBezTo>
                    <a:pt x="574" y="421"/>
                    <a:pt x="594" y="307"/>
                    <a:pt x="611" y="189"/>
                  </a:cubicBezTo>
                  <a:cubicBezTo>
                    <a:pt x="559" y="77"/>
                    <a:pt x="451"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16" name="Google Shape;10916;p25"/>
            <p:cNvSpPr/>
            <p:nvPr/>
          </p:nvSpPr>
          <p:spPr>
            <a:xfrm>
              <a:off x="3328375" y="4487550"/>
              <a:ext cx="14125" cy="14400"/>
            </a:xfrm>
            <a:custGeom>
              <a:avLst/>
              <a:gdLst/>
              <a:ahLst/>
              <a:cxnLst/>
              <a:rect l="l" t="t" r="r" b="b"/>
              <a:pathLst>
                <a:path w="565" h="576" extrusionOk="0">
                  <a:moveTo>
                    <a:pt x="322" y="0"/>
                  </a:moveTo>
                  <a:cubicBezTo>
                    <a:pt x="144" y="0"/>
                    <a:pt x="1" y="143"/>
                    <a:pt x="1" y="320"/>
                  </a:cubicBezTo>
                  <a:cubicBezTo>
                    <a:pt x="1" y="425"/>
                    <a:pt x="52" y="519"/>
                    <a:pt x="129" y="576"/>
                  </a:cubicBezTo>
                  <a:cubicBezTo>
                    <a:pt x="278" y="425"/>
                    <a:pt x="423" y="273"/>
                    <a:pt x="564" y="115"/>
                  </a:cubicBezTo>
                  <a:cubicBezTo>
                    <a:pt x="506" y="45"/>
                    <a:pt x="420"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17" name="Google Shape;10917;p25"/>
            <p:cNvSpPr/>
            <p:nvPr/>
          </p:nvSpPr>
          <p:spPr>
            <a:xfrm>
              <a:off x="3406475" y="4351475"/>
              <a:ext cx="9525" cy="15550"/>
            </a:xfrm>
            <a:custGeom>
              <a:avLst/>
              <a:gdLst/>
              <a:ahLst/>
              <a:cxnLst/>
              <a:rect l="l" t="t" r="r" b="b"/>
              <a:pathLst>
                <a:path w="381" h="622" extrusionOk="0">
                  <a:moveTo>
                    <a:pt x="320" y="1"/>
                  </a:moveTo>
                  <a:cubicBezTo>
                    <a:pt x="143" y="1"/>
                    <a:pt x="0" y="147"/>
                    <a:pt x="0" y="322"/>
                  </a:cubicBezTo>
                  <a:cubicBezTo>
                    <a:pt x="0" y="460"/>
                    <a:pt x="89" y="578"/>
                    <a:pt x="213" y="622"/>
                  </a:cubicBezTo>
                  <a:cubicBezTo>
                    <a:pt x="273" y="418"/>
                    <a:pt x="330" y="212"/>
                    <a:pt x="380" y="7"/>
                  </a:cubicBezTo>
                  <a:cubicBezTo>
                    <a:pt x="362" y="4"/>
                    <a:pt x="341"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18" name="Google Shape;10918;p25"/>
            <p:cNvSpPr/>
            <p:nvPr/>
          </p:nvSpPr>
          <p:spPr>
            <a:xfrm>
              <a:off x="3133400" y="4589525"/>
              <a:ext cx="15125" cy="6525"/>
            </a:xfrm>
            <a:custGeom>
              <a:avLst/>
              <a:gdLst/>
              <a:ahLst/>
              <a:cxnLst/>
              <a:rect l="l" t="t" r="r" b="b"/>
              <a:pathLst>
                <a:path w="605" h="261" extrusionOk="0">
                  <a:moveTo>
                    <a:pt x="316" y="0"/>
                  </a:moveTo>
                  <a:cubicBezTo>
                    <a:pt x="159" y="0"/>
                    <a:pt x="29" y="112"/>
                    <a:pt x="1" y="261"/>
                  </a:cubicBezTo>
                  <a:cubicBezTo>
                    <a:pt x="204" y="241"/>
                    <a:pt x="406" y="217"/>
                    <a:pt x="605" y="187"/>
                  </a:cubicBezTo>
                  <a:cubicBezTo>
                    <a:pt x="555" y="78"/>
                    <a:pt x="444" y="0"/>
                    <a:pt x="316"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19" name="Google Shape;10919;p25"/>
            <p:cNvSpPr/>
            <p:nvPr/>
          </p:nvSpPr>
          <p:spPr>
            <a:xfrm>
              <a:off x="2860075" y="4181525"/>
              <a:ext cx="16025" cy="16025"/>
            </a:xfrm>
            <a:custGeom>
              <a:avLst/>
              <a:gdLst/>
              <a:ahLst/>
              <a:cxnLst/>
              <a:rect l="l" t="t" r="r" b="b"/>
              <a:pathLst>
                <a:path w="641" h="641" extrusionOk="0">
                  <a:moveTo>
                    <a:pt x="320" y="0"/>
                  </a:moveTo>
                  <a:cubicBezTo>
                    <a:pt x="144" y="0"/>
                    <a:pt x="0" y="143"/>
                    <a:pt x="0" y="321"/>
                  </a:cubicBezTo>
                  <a:cubicBezTo>
                    <a:pt x="0" y="497"/>
                    <a:pt x="144" y="641"/>
                    <a:pt x="320" y="641"/>
                  </a:cubicBezTo>
                  <a:cubicBezTo>
                    <a:pt x="498" y="641"/>
                    <a:pt x="641" y="497"/>
                    <a:pt x="641" y="321"/>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20" name="Google Shape;10920;p25"/>
            <p:cNvSpPr/>
            <p:nvPr/>
          </p:nvSpPr>
          <p:spPr>
            <a:xfrm>
              <a:off x="3289350" y="4521525"/>
              <a:ext cx="15275" cy="14225"/>
            </a:xfrm>
            <a:custGeom>
              <a:avLst/>
              <a:gdLst/>
              <a:ahLst/>
              <a:cxnLst/>
              <a:rect l="l" t="t" r="r" b="b"/>
              <a:pathLst>
                <a:path w="611" h="569" extrusionOk="0">
                  <a:moveTo>
                    <a:pt x="322" y="0"/>
                  </a:moveTo>
                  <a:cubicBezTo>
                    <a:pt x="144" y="0"/>
                    <a:pt x="1" y="144"/>
                    <a:pt x="1" y="321"/>
                  </a:cubicBezTo>
                  <a:cubicBezTo>
                    <a:pt x="1" y="421"/>
                    <a:pt x="47" y="507"/>
                    <a:pt x="118" y="568"/>
                  </a:cubicBezTo>
                  <a:cubicBezTo>
                    <a:pt x="285" y="445"/>
                    <a:pt x="450" y="318"/>
                    <a:pt x="611" y="189"/>
                  </a:cubicBezTo>
                  <a:cubicBezTo>
                    <a:pt x="563" y="79"/>
                    <a:pt x="451"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21" name="Google Shape;10921;p25"/>
            <p:cNvSpPr/>
            <p:nvPr/>
          </p:nvSpPr>
          <p:spPr>
            <a:xfrm>
              <a:off x="2821050" y="4419550"/>
              <a:ext cx="16025" cy="16025"/>
            </a:xfrm>
            <a:custGeom>
              <a:avLst/>
              <a:gdLst/>
              <a:ahLst/>
              <a:cxnLst/>
              <a:rect l="l" t="t" r="r" b="b"/>
              <a:pathLst>
                <a:path w="641" h="641" extrusionOk="0">
                  <a:moveTo>
                    <a:pt x="320" y="1"/>
                  </a:moveTo>
                  <a:cubicBezTo>
                    <a:pt x="143" y="1"/>
                    <a:pt x="0" y="144"/>
                    <a:pt x="0" y="320"/>
                  </a:cubicBezTo>
                  <a:cubicBezTo>
                    <a:pt x="0" y="498"/>
                    <a:pt x="143" y="641"/>
                    <a:pt x="320" y="641"/>
                  </a:cubicBezTo>
                  <a:cubicBezTo>
                    <a:pt x="496"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22" name="Google Shape;10922;p25"/>
            <p:cNvSpPr/>
            <p:nvPr/>
          </p:nvSpPr>
          <p:spPr>
            <a:xfrm>
              <a:off x="2821050" y="4351475"/>
              <a:ext cx="16025" cy="16050"/>
            </a:xfrm>
            <a:custGeom>
              <a:avLst/>
              <a:gdLst/>
              <a:ahLst/>
              <a:cxnLst/>
              <a:rect l="l" t="t" r="r" b="b"/>
              <a:pathLst>
                <a:path w="641" h="642" extrusionOk="0">
                  <a:moveTo>
                    <a:pt x="320" y="1"/>
                  </a:moveTo>
                  <a:cubicBezTo>
                    <a:pt x="143" y="1"/>
                    <a:pt x="0" y="145"/>
                    <a:pt x="0" y="322"/>
                  </a:cubicBezTo>
                  <a:cubicBezTo>
                    <a:pt x="0" y="498"/>
                    <a:pt x="143" y="641"/>
                    <a:pt x="320" y="641"/>
                  </a:cubicBezTo>
                  <a:cubicBezTo>
                    <a:pt x="496"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23" name="Google Shape;10923;p25"/>
            <p:cNvSpPr/>
            <p:nvPr/>
          </p:nvSpPr>
          <p:spPr>
            <a:xfrm>
              <a:off x="2821050" y="4385500"/>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24" name="Google Shape;10924;p25"/>
            <p:cNvSpPr/>
            <p:nvPr/>
          </p:nvSpPr>
          <p:spPr>
            <a:xfrm>
              <a:off x="2860075" y="4113525"/>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25" name="Google Shape;10925;p25"/>
            <p:cNvSpPr/>
            <p:nvPr/>
          </p:nvSpPr>
          <p:spPr>
            <a:xfrm>
              <a:off x="2860075" y="4079550"/>
              <a:ext cx="16025" cy="16025"/>
            </a:xfrm>
            <a:custGeom>
              <a:avLst/>
              <a:gdLst/>
              <a:ahLst/>
              <a:cxnLst/>
              <a:rect l="l" t="t" r="r" b="b"/>
              <a:pathLst>
                <a:path w="641" h="641" extrusionOk="0">
                  <a:moveTo>
                    <a:pt x="320" y="0"/>
                  </a:moveTo>
                  <a:cubicBezTo>
                    <a:pt x="144" y="0"/>
                    <a:pt x="0" y="143"/>
                    <a:pt x="0" y="320"/>
                  </a:cubicBezTo>
                  <a:cubicBezTo>
                    <a:pt x="0" y="498"/>
                    <a:pt x="144" y="641"/>
                    <a:pt x="320" y="641"/>
                  </a:cubicBezTo>
                  <a:cubicBezTo>
                    <a:pt x="498" y="641"/>
                    <a:pt x="641" y="498"/>
                    <a:pt x="641" y="320"/>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26" name="Google Shape;10926;p25"/>
            <p:cNvSpPr/>
            <p:nvPr/>
          </p:nvSpPr>
          <p:spPr>
            <a:xfrm>
              <a:off x="2860075" y="4147550"/>
              <a:ext cx="16025" cy="16025"/>
            </a:xfrm>
            <a:custGeom>
              <a:avLst/>
              <a:gdLst/>
              <a:ahLst/>
              <a:cxnLst/>
              <a:rect l="l" t="t" r="r" b="b"/>
              <a:pathLst>
                <a:path w="641" h="641" extrusionOk="0">
                  <a:moveTo>
                    <a:pt x="320" y="0"/>
                  </a:moveTo>
                  <a:cubicBezTo>
                    <a:pt x="144" y="0"/>
                    <a:pt x="0" y="143"/>
                    <a:pt x="0" y="319"/>
                  </a:cubicBezTo>
                  <a:cubicBezTo>
                    <a:pt x="0" y="497"/>
                    <a:pt x="144" y="640"/>
                    <a:pt x="320" y="640"/>
                  </a:cubicBezTo>
                  <a:cubicBezTo>
                    <a:pt x="498" y="640"/>
                    <a:pt x="641" y="497"/>
                    <a:pt x="641" y="319"/>
                  </a:cubicBezTo>
                  <a:cubicBezTo>
                    <a:pt x="641" y="143"/>
                    <a:pt x="496"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27" name="Google Shape;10927;p25"/>
            <p:cNvSpPr/>
            <p:nvPr/>
          </p:nvSpPr>
          <p:spPr>
            <a:xfrm>
              <a:off x="2821050" y="4317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28" name="Google Shape;10928;p25"/>
            <p:cNvSpPr/>
            <p:nvPr/>
          </p:nvSpPr>
          <p:spPr>
            <a:xfrm>
              <a:off x="2821050" y="4181525"/>
              <a:ext cx="16025" cy="16025"/>
            </a:xfrm>
            <a:custGeom>
              <a:avLst/>
              <a:gdLst/>
              <a:ahLst/>
              <a:cxnLst/>
              <a:rect l="l" t="t" r="r" b="b"/>
              <a:pathLst>
                <a:path w="641" h="641" extrusionOk="0">
                  <a:moveTo>
                    <a:pt x="320" y="0"/>
                  </a:moveTo>
                  <a:cubicBezTo>
                    <a:pt x="143" y="0"/>
                    <a:pt x="0" y="143"/>
                    <a:pt x="0" y="321"/>
                  </a:cubicBezTo>
                  <a:cubicBezTo>
                    <a:pt x="0" y="497"/>
                    <a:pt x="143" y="641"/>
                    <a:pt x="320" y="641"/>
                  </a:cubicBezTo>
                  <a:cubicBezTo>
                    <a:pt x="496"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29" name="Google Shape;10929;p25"/>
            <p:cNvSpPr/>
            <p:nvPr/>
          </p:nvSpPr>
          <p:spPr>
            <a:xfrm>
              <a:off x="2821050" y="4113525"/>
              <a:ext cx="16025" cy="16025"/>
            </a:xfrm>
            <a:custGeom>
              <a:avLst/>
              <a:gdLst/>
              <a:ahLst/>
              <a:cxnLst/>
              <a:rect l="l" t="t" r="r" b="b"/>
              <a:pathLst>
                <a:path w="641" h="641" extrusionOk="0">
                  <a:moveTo>
                    <a:pt x="320" y="0"/>
                  </a:moveTo>
                  <a:cubicBezTo>
                    <a:pt x="143" y="0"/>
                    <a:pt x="0" y="144"/>
                    <a:pt x="0" y="321"/>
                  </a:cubicBezTo>
                  <a:cubicBezTo>
                    <a:pt x="0" y="498"/>
                    <a:pt x="143" y="641"/>
                    <a:pt x="320" y="641"/>
                  </a:cubicBezTo>
                  <a:cubicBezTo>
                    <a:pt x="496"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30" name="Google Shape;10930;p25"/>
            <p:cNvSpPr/>
            <p:nvPr/>
          </p:nvSpPr>
          <p:spPr>
            <a:xfrm>
              <a:off x="2821050" y="4147550"/>
              <a:ext cx="16025" cy="16025"/>
            </a:xfrm>
            <a:custGeom>
              <a:avLst/>
              <a:gdLst/>
              <a:ahLst/>
              <a:cxnLst/>
              <a:rect l="l" t="t" r="r" b="b"/>
              <a:pathLst>
                <a:path w="641" h="641" extrusionOk="0">
                  <a:moveTo>
                    <a:pt x="320" y="0"/>
                  </a:moveTo>
                  <a:cubicBezTo>
                    <a:pt x="143" y="0"/>
                    <a:pt x="0" y="143"/>
                    <a:pt x="0" y="319"/>
                  </a:cubicBezTo>
                  <a:cubicBezTo>
                    <a:pt x="0" y="497"/>
                    <a:pt x="143" y="640"/>
                    <a:pt x="320" y="640"/>
                  </a:cubicBezTo>
                  <a:cubicBezTo>
                    <a:pt x="496"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31" name="Google Shape;10931;p25"/>
            <p:cNvSpPr/>
            <p:nvPr/>
          </p:nvSpPr>
          <p:spPr>
            <a:xfrm>
              <a:off x="2788500" y="4182050"/>
              <a:ext cx="9525" cy="15500"/>
            </a:xfrm>
            <a:custGeom>
              <a:avLst/>
              <a:gdLst/>
              <a:ahLst/>
              <a:cxnLst/>
              <a:rect l="l" t="t" r="r" b="b"/>
              <a:pathLst>
                <a:path w="381" h="620" extrusionOk="0">
                  <a:moveTo>
                    <a:pt x="168" y="0"/>
                  </a:moveTo>
                  <a:cubicBezTo>
                    <a:pt x="107" y="204"/>
                    <a:pt x="52" y="407"/>
                    <a:pt x="0" y="614"/>
                  </a:cubicBezTo>
                  <a:cubicBezTo>
                    <a:pt x="19" y="618"/>
                    <a:pt x="40" y="620"/>
                    <a:pt x="61" y="620"/>
                  </a:cubicBezTo>
                  <a:cubicBezTo>
                    <a:pt x="237" y="620"/>
                    <a:pt x="380" y="476"/>
                    <a:pt x="380" y="300"/>
                  </a:cubicBezTo>
                  <a:cubicBezTo>
                    <a:pt x="380" y="160"/>
                    <a:pt x="293" y="44"/>
                    <a:pt x="168"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32" name="Google Shape;10932;p25"/>
            <p:cNvSpPr/>
            <p:nvPr/>
          </p:nvSpPr>
          <p:spPr>
            <a:xfrm>
              <a:off x="2821050" y="4283525"/>
              <a:ext cx="16025" cy="16025"/>
            </a:xfrm>
            <a:custGeom>
              <a:avLst/>
              <a:gdLst/>
              <a:ahLst/>
              <a:cxnLst/>
              <a:rect l="l" t="t" r="r" b="b"/>
              <a:pathLst>
                <a:path w="641" h="641" extrusionOk="0">
                  <a:moveTo>
                    <a:pt x="320" y="1"/>
                  </a:moveTo>
                  <a:cubicBezTo>
                    <a:pt x="143" y="1"/>
                    <a:pt x="0" y="144"/>
                    <a:pt x="0" y="320"/>
                  </a:cubicBezTo>
                  <a:cubicBezTo>
                    <a:pt x="0" y="496"/>
                    <a:pt x="143" y="641"/>
                    <a:pt x="320" y="641"/>
                  </a:cubicBezTo>
                  <a:cubicBezTo>
                    <a:pt x="496"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33" name="Google Shape;10933;p25"/>
            <p:cNvSpPr/>
            <p:nvPr/>
          </p:nvSpPr>
          <p:spPr>
            <a:xfrm>
              <a:off x="2782725" y="4215525"/>
              <a:ext cx="15300" cy="16050"/>
            </a:xfrm>
            <a:custGeom>
              <a:avLst/>
              <a:gdLst/>
              <a:ahLst/>
              <a:cxnLst/>
              <a:rect l="l" t="t" r="r" b="b"/>
              <a:pathLst>
                <a:path w="612" h="642" extrusionOk="0">
                  <a:moveTo>
                    <a:pt x="292" y="1"/>
                  </a:moveTo>
                  <a:cubicBezTo>
                    <a:pt x="200" y="1"/>
                    <a:pt x="117" y="40"/>
                    <a:pt x="58" y="103"/>
                  </a:cubicBezTo>
                  <a:cubicBezTo>
                    <a:pt x="37" y="221"/>
                    <a:pt x="19" y="335"/>
                    <a:pt x="1" y="453"/>
                  </a:cubicBezTo>
                  <a:cubicBezTo>
                    <a:pt x="51" y="563"/>
                    <a:pt x="162" y="641"/>
                    <a:pt x="292" y="641"/>
                  </a:cubicBezTo>
                  <a:cubicBezTo>
                    <a:pt x="468" y="641"/>
                    <a:pt x="611" y="498"/>
                    <a:pt x="611" y="320"/>
                  </a:cubicBezTo>
                  <a:cubicBezTo>
                    <a:pt x="611" y="144"/>
                    <a:pt x="468" y="1"/>
                    <a:pt x="29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34" name="Google Shape;10934;p25"/>
            <p:cNvSpPr/>
            <p:nvPr/>
          </p:nvSpPr>
          <p:spPr>
            <a:xfrm>
              <a:off x="2821050" y="4249500"/>
              <a:ext cx="16025" cy="16050"/>
            </a:xfrm>
            <a:custGeom>
              <a:avLst/>
              <a:gdLst/>
              <a:ahLst/>
              <a:cxnLst/>
              <a:rect l="l" t="t" r="r" b="b"/>
              <a:pathLst>
                <a:path w="641" h="642" extrusionOk="0">
                  <a:moveTo>
                    <a:pt x="320" y="1"/>
                  </a:moveTo>
                  <a:cubicBezTo>
                    <a:pt x="143" y="1"/>
                    <a:pt x="0" y="144"/>
                    <a:pt x="0" y="322"/>
                  </a:cubicBezTo>
                  <a:cubicBezTo>
                    <a:pt x="0" y="498"/>
                    <a:pt x="143" y="641"/>
                    <a:pt x="320" y="641"/>
                  </a:cubicBezTo>
                  <a:cubicBezTo>
                    <a:pt x="496"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35" name="Google Shape;10935;p25"/>
            <p:cNvSpPr/>
            <p:nvPr/>
          </p:nvSpPr>
          <p:spPr>
            <a:xfrm>
              <a:off x="2821050" y="4215525"/>
              <a:ext cx="16025" cy="16050"/>
            </a:xfrm>
            <a:custGeom>
              <a:avLst/>
              <a:gdLst/>
              <a:ahLst/>
              <a:cxnLst/>
              <a:rect l="l" t="t" r="r" b="b"/>
              <a:pathLst>
                <a:path w="641" h="642" extrusionOk="0">
                  <a:moveTo>
                    <a:pt x="320" y="1"/>
                  </a:moveTo>
                  <a:cubicBezTo>
                    <a:pt x="143" y="1"/>
                    <a:pt x="0" y="144"/>
                    <a:pt x="0" y="320"/>
                  </a:cubicBezTo>
                  <a:cubicBezTo>
                    <a:pt x="0" y="498"/>
                    <a:pt x="143" y="641"/>
                    <a:pt x="320" y="641"/>
                  </a:cubicBezTo>
                  <a:cubicBezTo>
                    <a:pt x="496"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36" name="Google Shape;10936;p25"/>
            <p:cNvSpPr/>
            <p:nvPr/>
          </p:nvSpPr>
          <p:spPr>
            <a:xfrm>
              <a:off x="3016175" y="4011475"/>
              <a:ext cx="16025" cy="16025"/>
            </a:xfrm>
            <a:custGeom>
              <a:avLst/>
              <a:gdLst/>
              <a:ahLst/>
              <a:cxnLst/>
              <a:rect l="l" t="t" r="r" b="b"/>
              <a:pathLst>
                <a:path w="641" h="641" extrusionOk="0">
                  <a:moveTo>
                    <a:pt x="320" y="1"/>
                  </a:moveTo>
                  <a:cubicBezTo>
                    <a:pt x="144" y="1"/>
                    <a:pt x="0" y="144"/>
                    <a:pt x="0" y="321"/>
                  </a:cubicBezTo>
                  <a:cubicBezTo>
                    <a:pt x="0" y="498"/>
                    <a:pt x="144" y="641"/>
                    <a:pt x="320" y="641"/>
                  </a:cubicBezTo>
                  <a:cubicBezTo>
                    <a:pt x="498" y="641"/>
                    <a:pt x="641" y="498"/>
                    <a:pt x="641" y="321"/>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37" name="Google Shape;10937;p25"/>
            <p:cNvSpPr/>
            <p:nvPr/>
          </p:nvSpPr>
          <p:spPr>
            <a:xfrm>
              <a:off x="3055950" y="3953025"/>
              <a:ext cx="15125" cy="6500"/>
            </a:xfrm>
            <a:custGeom>
              <a:avLst/>
              <a:gdLst/>
              <a:ahLst/>
              <a:cxnLst/>
              <a:rect l="l" t="t" r="r" b="b"/>
              <a:pathLst>
                <a:path w="605" h="260" extrusionOk="0">
                  <a:moveTo>
                    <a:pt x="605" y="0"/>
                  </a:moveTo>
                  <a:lnTo>
                    <a:pt x="605" y="0"/>
                  </a:lnTo>
                  <a:cubicBezTo>
                    <a:pt x="401" y="18"/>
                    <a:pt x="200" y="44"/>
                    <a:pt x="1" y="74"/>
                  </a:cubicBezTo>
                  <a:cubicBezTo>
                    <a:pt x="49" y="182"/>
                    <a:pt x="160" y="259"/>
                    <a:pt x="290" y="259"/>
                  </a:cubicBezTo>
                  <a:cubicBezTo>
                    <a:pt x="447" y="259"/>
                    <a:pt x="576" y="149"/>
                    <a:pt x="605"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38" name="Google Shape;10938;p25"/>
            <p:cNvSpPr/>
            <p:nvPr/>
          </p:nvSpPr>
          <p:spPr>
            <a:xfrm>
              <a:off x="3054925" y="3977350"/>
              <a:ext cx="16300" cy="16000"/>
            </a:xfrm>
            <a:custGeom>
              <a:avLst/>
              <a:gdLst/>
              <a:ahLst/>
              <a:cxnLst/>
              <a:rect l="l" t="t" r="r" b="b"/>
              <a:pathLst>
                <a:path w="652" h="640" extrusionOk="0">
                  <a:moveTo>
                    <a:pt x="327" y="0"/>
                  </a:moveTo>
                  <a:cubicBezTo>
                    <a:pt x="323" y="0"/>
                    <a:pt x="320" y="0"/>
                    <a:pt x="316" y="0"/>
                  </a:cubicBezTo>
                  <a:cubicBezTo>
                    <a:pt x="138" y="5"/>
                    <a:pt x="1" y="154"/>
                    <a:pt x="5" y="330"/>
                  </a:cubicBezTo>
                  <a:cubicBezTo>
                    <a:pt x="11" y="503"/>
                    <a:pt x="154" y="639"/>
                    <a:pt x="326" y="639"/>
                  </a:cubicBezTo>
                  <a:cubicBezTo>
                    <a:pt x="330" y="639"/>
                    <a:pt x="333" y="639"/>
                    <a:pt x="337" y="639"/>
                  </a:cubicBezTo>
                  <a:cubicBezTo>
                    <a:pt x="513" y="633"/>
                    <a:pt x="652" y="486"/>
                    <a:pt x="646" y="309"/>
                  </a:cubicBezTo>
                  <a:cubicBezTo>
                    <a:pt x="640" y="137"/>
                    <a:pt x="498" y="0"/>
                    <a:pt x="327"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39" name="Google Shape;10939;p25"/>
            <p:cNvSpPr/>
            <p:nvPr/>
          </p:nvSpPr>
          <p:spPr>
            <a:xfrm>
              <a:off x="3016175" y="4521525"/>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40" name="Google Shape;10940;p25"/>
            <p:cNvSpPr/>
            <p:nvPr/>
          </p:nvSpPr>
          <p:spPr>
            <a:xfrm>
              <a:off x="3054925" y="4113375"/>
              <a:ext cx="16300" cy="16000"/>
            </a:xfrm>
            <a:custGeom>
              <a:avLst/>
              <a:gdLst/>
              <a:ahLst/>
              <a:cxnLst/>
              <a:rect l="l" t="t" r="r" b="b"/>
              <a:pathLst>
                <a:path w="652" h="640" extrusionOk="0">
                  <a:moveTo>
                    <a:pt x="327" y="0"/>
                  </a:moveTo>
                  <a:cubicBezTo>
                    <a:pt x="323" y="0"/>
                    <a:pt x="320" y="0"/>
                    <a:pt x="316" y="0"/>
                  </a:cubicBezTo>
                  <a:cubicBezTo>
                    <a:pt x="138" y="6"/>
                    <a:pt x="1" y="154"/>
                    <a:pt x="5" y="330"/>
                  </a:cubicBezTo>
                  <a:cubicBezTo>
                    <a:pt x="11" y="503"/>
                    <a:pt x="154" y="639"/>
                    <a:pt x="326" y="639"/>
                  </a:cubicBezTo>
                  <a:cubicBezTo>
                    <a:pt x="330" y="639"/>
                    <a:pt x="333" y="639"/>
                    <a:pt x="337" y="639"/>
                  </a:cubicBezTo>
                  <a:cubicBezTo>
                    <a:pt x="513" y="633"/>
                    <a:pt x="652" y="486"/>
                    <a:pt x="646" y="309"/>
                  </a:cubicBezTo>
                  <a:cubicBezTo>
                    <a:pt x="640" y="137"/>
                    <a:pt x="498" y="0"/>
                    <a:pt x="327"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41" name="Google Shape;10941;p25"/>
            <p:cNvSpPr/>
            <p:nvPr/>
          </p:nvSpPr>
          <p:spPr>
            <a:xfrm>
              <a:off x="3054925" y="4079350"/>
              <a:ext cx="16300" cy="16050"/>
            </a:xfrm>
            <a:custGeom>
              <a:avLst/>
              <a:gdLst/>
              <a:ahLst/>
              <a:cxnLst/>
              <a:rect l="l" t="t" r="r" b="b"/>
              <a:pathLst>
                <a:path w="652" h="642" extrusionOk="0">
                  <a:moveTo>
                    <a:pt x="327" y="1"/>
                  </a:moveTo>
                  <a:cubicBezTo>
                    <a:pt x="323" y="1"/>
                    <a:pt x="320" y="1"/>
                    <a:pt x="316" y="1"/>
                  </a:cubicBezTo>
                  <a:cubicBezTo>
                    <a:pt x="138" y="7"/>
                    <a:pt x="1" y="154"/>
                    <a:pt x="5" y="332"/>
                  </a:cubicBezTo>
                  <a:cubicBezTo>
                    <a:pt x="11" y="505"/>
                    <a:pt x="154" y="641"/>
                    <a:pt x="326" y="641"/>
                  </a:cubicBezTo>
                  <a:cubicBezTo>
                    <a:pt x="330" y="641"/>
                    <a:pt x="333" y="641"/>
                    <a:pt x="337" y="641"/>
                  </a:cubicBezTo>
                  <a:cubicBezTo>
                    <a:pt x="513" y="635"/>
                    <a:pt x="652" y="487"/>
                    <a:pt x="646" y="311"/>
                  </a:cubicBezTo>
                  <a:cubicBezTo>
                    <a:pt x="640" y="137"/>
                    <a:pt x="498" y="1"/>
                    <a:pt x="327"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42" name="Google Shape;10942;p25"/>
            <p:cNvSpPr/>
            <p:nvPr/>
          </p:nvSpPr>
          <p:spPr>
            <a:xfrm>
              <a:off x="3054900" y="4011325"/>
              <a:ext cx="16325" cy="16050"/>
            </a:xfrm>
            <a:custGeom>
              <a:avLst/>
              <a:gdLst/>
              <a:ahLst/>
              <a:cxnLst/>
              <a:rect l="l" t="t" r="r" b="b"/>
              <a:pathLst>
                <a:path w="653" h="642" extrusionOk="0">
                  <a:moveTo>
                    <a:pt x="328" y="0"/>
                  </a:moveTo>
                  <a:cubicBezTo>
                    <a:pt x="324" y="0"/>
                    <a:pt x="321" y="0"/>
                    <a:pt x="317" y="1"/>
                  </a:cubicBezTo>
                  <a:cubicBezTo>
                    <a:pt x="139" y="7"/>
                    <a:pt x="0" y="154"/>
                    <a:pt x="6" y="331"/>
                  </a:cubicBezTo>
                  <a:cubicBezTo>
                    <a:pt x="12" y="505"/>
                    <a:pt x="155" y="641"/>
                    <a:pt x="327" y="641"/>
                  </a:cubicBezTo>
                  <a:cubicBezTo>
                    <a:pt x="331" y="641"/>
                    <a:pt x="334" y="641"/>
                    <a:pt x="338" y="641"/>
                  </a:cubicBezTo>
                  <a:cubicBezTo>
                    <a:pt x="514" y="635"/>
                    <a:pt x="653" y="487"/>
                    <a:pt x="647" y="309"/>
                  </a:cubicBezTo>
                  <a:cubicBezTo>
                    <a:pt x="641" y="137"/>
                    <a:pt x="499" y="0"/>
                    <a:pt x="328"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43" name="Google Shape;10943;p25"/>
            <p:cNvSpPr/>
            <p:nvPr/>
          </p:nvSpPr>
          <p:spPr>
            <a:xfrm>
              <a:off x="2938075"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44" name="Google Shape;10944;p25"/>
            <p:cNvSpPr/>
            <p:nvPr/>
          </p:nvSpPr>
          <p:spPr>
            <a:xfrm>
              <a:off x="3054925" y="4045375"/>
              <a:ext cx="16300" cy="16000"/>
            </a:xfrm>
            <a:custGeom>
              <a:avLst/>
              <a:gdLst/>
              <a:ahLst/>
              <a:cxnLst/>
              <a:rect l="l" t="t" r="r" b="b"/>
              <a:pathLst>
                <a:path w="652" h="640" extrusionOk="0">
                  <a:moveTo>
                    <a:pt x="327" y="0"/>
                  </a:moveTo>
                  <a:cubicBezTo>
                    <a:pt x="323" y="0"/>
                    <a:pt x="320" y="1"/>
                    <a:pt x="316" y="1"/>
                  </a:cubicBezTo>
                  <a:cubicBezTo>
                    <a:pt x="138" y="7"/>
                    <a:pt x="1" y="154"/>
                    <a:pt x="5" y="331"/>
                  </a:cubicBezTo>
                  <a:cubicBezTo>
                    <a:pt x="11" y="503"/>
                    <a:pt x="154" y="640"/>
                    <a:pt x="326" y="640"/>
                  </a:cubicBezTo>
                  <a:cubicBezTo>
                    <a:pt x="330" y="640"/>
                    <a:pt x="333" y="640"/>
                    <a:pt x="337" y="640"/>
                  </a:cubicBezTo>
                  <a:cubicBezTo>
                    <a:pt x="513" y="635"/>
                    <a:pt x="652" y="486"/>
                    <a:pt x="646" y="310"/>
                  </a:cubicBezTo>
                  <a:cubicBezTo>
                    <a:pt x="640" y="137"/>
                    <a:pt x="498" y="0"/>
                    <a:pt x="327"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45" name="Google Shape;10945;p25"/>
            <p:cNvSpPr/>
            <p:nvPr/>
          </p:nvSpPr>
          <p:spPr>
            <a:xfrm>
              <a:off x="3016175" y="4215525"/>
              <a:ext cx="16025" cy="16050"/>
            </a:xfrm>
            <a:custGeom>
              <a:avLst/>
              <a:gdLst/>
              <a:ahLst/>
              <a:cxnLst/>
              <a:rect l="l" t="t" r="r" b="b"/>
              <a:pathLst>
                <a:path w="641" h="642" extrusionOk="0">
                  <a:moveTo>
                    <a:pt x="320" y="1"/>
                  </a:moveTo>
                  <a:cubicBezTo>
                    <a:pt x="144" y="1"/>
                    <a:pt x="0" y="144"/>
                    <a:pt x="0" y="320"/>
                  </a:cubicBezTo>
                  <a:cubicBezTo>
                    <a:pt x="0"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46" name="Google Shape;10946;p25"/>
            <p:cNvSpPr/>
            <p:nvPr/>
          </p:nvSpPr>
          <p:spPr>
            <a:xfrm>
              <a:off x="3016175" y="4317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47" name="Google Shape;10947;p25"/>
            <p:cNvSpPr/>
            <p:nvPr/>
          </p:nvSpPr>
          <p:spPr>
            <a:xfrm>
              <a:off x="3016175" y="4283525"/>
              <a:ext cx="16025" cy="16025"/>
            </a:xfrm>
            <a:custGeom>
              <a:avLst/>
              <a:gdLst/>
              <a:ahLst/>
              <a:cxnLst/>
              <a:rect l="l" t="t" r="r" b="b"/>
              <a:pathLst>
                <a:path w="641" h="641" extrusionOk="0">
                  <a:moveTo>
                    <a:pt x="320" y="1"/>
                  </a:moveTo>
                  <a:cubicBezTo>
                    <a:pt x="144" y="1"/>
                    <a:pt x="0" y="144"/>
                    <a:pt x="0" y="320"/>
                  </a:cubicBezTo>
                  <a:cubicBezTo>
                    <a:pt x="0"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48" name="Google Shape;10948;p25"/>
            <p:cNvSpPr/>
            <p:nvPr/>
          </p:nvSpPr>
          <p:spPr>
            <a:xfrm>
              <a:off x="3016175" y="4249500"/>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49" name="Google Shape;10949;p25"/>
            <p:cNvSpPr/>
            <p:nvPr/>
          </p:nvSpPr>
          <p:spPr>
            <a:xfrm>
              <a:off x="3016175" y="4351475"/>
              <a:ext cx="16025" cy="16050"/>
            </a:xfrm>
            <a:custGeom>
              <a:avLst/>
              <a:gdLst/>
              <a:ahLst/>
              <a:cxnLst/>
              <a:rect l="l" t="t" r="r" b="b"/>
              <a:pathLst>
                <a:path w="641" h="642" extrusionOk="0">
                  <a:moveTo>
                    <a:pt x="320" y="1"/>
                  </a:moveTo>
                  <a:cubicBezTo>
                    <a:pt x="144" y="1"/>
                    <a:pt x="0" y="145"/>
                    <a:pt x="0" y="322"/>
                  </a:cubicBezTo>
                  <a:cubicBezTo>
                    <a:pt x="0"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50" name="Google Shape;10950;p25"/>
            <p:cNvSpPr/>
            <p:nvPr/>
          </p:nvSpPr>
          <p:spPr>
            <a:xfrm>
              <a:off x="3016175" y="4419550"/>
              <a:ext cx="16025" cy="16025"/>
            </a:xfrm>
            <a:custGeom>
              <a:avLst/>
              <a:gdLst/>
              <a:ahLst/>
              <a:cxnLst/>
              <a:rect l="l" t="t" r="r" b="b"/>
              <a:pathLst>
                <a:path w="641" h="641" extrusionOk="0">
                  <a:moveTo>
                    <a:pt x="320" y="1"/>
                  </a:moveTo>
                  <a:cubicBezTo>
                    <a:pt x="144" y="1"/>
                    <a:pt x="0" y="144"/>
                    <a:pt x="0" y="320"/>
                  </a:cubicBezTo>
                  <a:cubicBezTo>
                    <a:pt x="0"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51" name="Google Shape;10951;p25"/>
            <p:cNvSpPr/>
            <p:nvPr/>
          </p:nvSpPr>
          <p:spPr>
            <a:xfrm>
              <a:off x="3016175" y="4385500"/>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52" name="Google Shape;10952;p25"/>
            <p:cNvSpPr/>
            <p:nvPr/>
          </p:nvSpPr>
          <p:spPr>
            <a:xfrm>
              <a:off x="3016175" y="4453525"/>
              <a:ext cx="16025" cy="16050"/>
            </a:xfrm>
            <a:custGeom>
              <a:avLst/>
              <a:gdLst/>
              <a:ahLst/>
              <a:cxnLst/>
              <a:rect l="l" t="t" r="r" b="b"/>
              <a:pathLst>
                <a:path w="641" h="642" extrusionOk="0">
                  <a:moveTo>
                    <a:pt x="320" y="1"/>
                  </a:moveTo>
                  <a:cubicBezTo>
                    <a:pt x="144" y="1"/>
                    <a:pt x="0" y="144"/>
                    <a:pt x="0" y="322"/>
                  </a:cubicBezTo>
                  <a:cubicBezTo>
                    <a:pt x="0"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53" name="Google Shape;10953;p25"/>
            <p:cNvSpPr/>
            <p:nvPr/>
          </p:nvSpPr>
          <p:spPr>
            <a:xfrm>
              <a:off x="3016175" y="4555550"/>
              <a:ext cx="16025" cy="16025"/>
            </a:xfrm>
            <a:custGeom>
              <a:avLst/>
              <a:gdLst/>
              <a:ahLst/>
              <a:cxnLst/>
              <a:rect l="l" t="t" r="r" b="b"/>
              <a:pathLst>
                <a:path w="641" h="641" extrusionOk="0">
                  <a:moveTo>
                    <a:pt x="320" y="0"/>
                  </a:moveTo>
                  <a:cubicBezTo>
                    <a:pt x="144" y="0"/>
                    <a:pt x="0" y="143"/>
                    <a:pt x="0" y="319"/>
                  </a:cubicBezTo>
                  <a:cubicBezTo>
                    <a:pt x="0"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54" name="Google Shape;10954;p25"/>
            <p:cNvSpPr/>
            <p:nvPr/>
          </p:nvSpPr>
          <p:spPr>
            <a:xfrm>
              <a:off x="3055200" y="4487550"/>
              <a:ext cx="16025" cy="16025"/>
            </a:xfrm>
            <a:custGeom>
              <a:avLst/>
              <a:gdLst/>
              <a:ahLst/>
              <a:cxnLst/>
              <a:rect l="l" t="t" r="r" b="b"/>
              <a:pathLst>
                <a:path w="641" h="641" extrusionOk="0">
                  <a:moveTo>
                    <a:pt x="320" y="0"/>
                  </a:moveTo>
                  <a:cubicBezTo>
                    <a:pt x="144" y="0"/>
                    <a:pt x="1" y="143"/>
                    <a:pt x="1" y="320"/>
                  </a:cubicBezTo>
                  <a:cubicBezTo>
                    <a:pt x="1"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55" name="Google Shape;10955;p25"/>
            <p:cNvSpPr/>
            <p:nvPr/>
          </p:nvSpPr>
          <p:spPr>
            <a:xfrm>
              <a:off x="3055200" y="4419550"/>
              <a:ext cx="16025" cy="16025"/>
            </a:xfrm>
            <a:custGeom>
              <a:avLst/>
              <a:gdLst/>
              <a:ahLst/>
              <a:cxnLst/>
              <a:rect l="l" t="t" r="r" b="b"/>
              <a:pathLst>
                <a:path w="641" h="641"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56" name="Google Shape;10956;p25"/>
            <p:cNvSpPr/>
            <p:nvPr/>
          </p:nvSpPr>
          <p:spPr>
            <a:xfrm>
              <a:off x="3055200" y="4555550"/>
              <a:ext cx="16025" cy="16025"/>
            </a:xfrm>
            <a:custGeom>
              <a:avLst/>
              <a:gdLst/>
              <a:ahLst/>
              <a:cxnLst/>
              <a:rect l="l" t="t" r="r" b="b"/>
              <a:pathLst>
                <a:path w="641"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57" name="Google Shape;10957;p25"/>
            <p:cNvSpPr/>
            <p:nvPr/>
          </p:nvSpPr>
          <p:spPr>
            <a:xfrm>
              <a:off x="3055200" y="4147550"/>
              <a:ext cx="16025" cy="16025"/>
            </a:xfrm>
            <a:custGeom>
              <a:avLst/>
              <a:gdLst/>
              <a:ahLst/>
              <a:cxnLst/>
              <a:rect l="l" t="t" r="r" b="b"/>
              <a:pathLst>
                <a:path w="641" h="641" extrusionOk="0">
                  <a:moveTo>
                    <a:pt x="320" y="0"/>
                  </a:moveTo>
                  <a:cubicBezTo>
                    <a:pt x="144" y="0"/>
                    <a:pt x="1" y="143"/>
                    <a:pt x="1" y="319"/>
                  </a:cubicBezTo>
                  <a:cubicBezTo>
                    <a:pt x="1"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58" name="Google Shape;10958;p25"/>
            <p:cNvSpPr/>
            <p:nvPr/>
          </p:nvSpPr>
          <p:spPr>
            <a:xfrm>
              <a:off x="3094125" y="3977450"/>
              <a:ext cx="16175" cy="16050"/>
            </a:xfrm>
            <a:custGeom>
              <a:avLst/>
              <a:gdLst/>
              <a:ahLst/>
              <a:cxnLst/>
              <a:rect l="l" t="t" r="r" b="b"/>
              <a:pathLst>
                <a:path w="647" h="642" extrusionOk="0">
                  <a:moveTo>
                    <a:pt x="324" y="1"/>
                  </a:moveTo>
                  <a:cubicBezTo>
                    <a:pt x="322" y="1"/>
                    <a:pt x="320" y="1"/>
                    <a:pt x="318" y="1"/>
                  </a:cubicBezTo>
                  <a:cubicBezTo>
                    <a:pt x="140" y="4"/>
                    <a:pt x="0" y="150"/>
                    <a:pt x="3" y="326"/>
                  </a:cubicBezTo>
                  <a:cubicBezTo>
                    <a:pt x="8" y="502"/>
                    <a:pt x="151" y="641"/>
                    <a:pt x="324" y="641"/>
                  </a:cubicBezTo>
                  <a:cubicBezTo>
                    <a:pt x="326" y="641"/>
                    <a:pt x="328" y="641"/>
                    <a:pt x="330" y="641"/>
                  </a:cubicBezTo>
                  <a:cubicBezTo>
                    <a:pt x="506" y="637"/>
                    <a:pt x="646" y="491"/>
                    <a:pt x="643" y="314"/>
                  </a:cubicBezTo>
                  <a:cubicBezTo>
                    <a:pt x="640" y="140"/>
                    <a:pt x="497" y="1"/>
                    <a:pt x="324"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59" name="Google Shape;10959;p25"/>
            <p:cNvSpPr/>
            <p:nvPr/>
          </p:nvSpPr>
          <p:spPr>
            <a:xfrm>
              <a:off x="3094225" y="3951500"/>
              <a:ext cx="16025" cy="8025"/>
            </a:xfrm>
            <a:custGeom>
              <a:avLst/>
              <a:gdLst/>
              <a:ahLst/>
              <a:cxnLst/>
              <a:rect l="l" t="t" r="r" b="b"/>
              <a:pathLst>
                <a:path w="641" h="321" extrusionOk="0">
                  <a:moveTo>
                    <a:pt x="321" y="1"/>
                  </a:moveTo>
                  <a:cubicBezTo>
                    <a:pt x="213" y="1"/>
                    <a:pt x="106" y="2"/>
                    <a:pt x="1" y="4"/>
                  </a:cubicBezTo>
                  <a:cubicBezTo>
                    <a:pt x="2" y="180"/>
                    <a:pt x="145" y="320"/>
                    <a:pt x="321" y="320"/>
                  </a:cubicBezTo>
                  <a:cubicBezTo>
                    <a:pt x="496" y="320"/>
                    <a:pt x="639" y="180"/>
                    <a:pt x="641" y="4"/>
                  </a:cubicBezTo>
                  <a:cubicBezTo>
                    <a:pt x="535" y="2"/>
                    <a:pt x="428" y="1"/>
                    <a:pt x="321"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60" name="Google Shape;10960;p25"/>
            <p:cNvSpPr/>
            <p:nvPr/>
          </p:nvSpPr>
          <p:spPr>
            <a:xfrm>
              <a:off x="3055200" y="4521525"/>
              <a:ext cx="16025" cy="16025"/>
            </a:xfrm>
            <a:custGeom>
              <a:avLst/>
              <a:gdLst/>
              <a:ahLst/>
              <a:cxnLst/>
              <a:rect l="l" t="t" r="r" b="b"/>
              <a:pathLst>
                <a:path w="641"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61" name="Google Shape;10961;p25"/>
            <p:cNvSpPr/>
            <p:nvPr/>
          </p:nvSpPr>
          <p:spPr>
            <a:xfrm>
              <a:off x="3055200" y="4453525"/>
              <a:ext cx="16025" cy="16050"/>
            </a:xfrm>
            <a:custGeom>
              <a:avLst/>
              <a:gdLst/>
              <a:ahLst/>
              <a:cxnLst/>
              <a:rect l="l" t="t" r="r" b="b"/>
              <a:pathLst>
                <a:path w="641"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62" name="Google Shape;10962;p25"/>
            <p:cNvSpPr/>
            <p:nvPr/>
          </p:nvSpPr>
          <p:spPr>
            <a:xfrm>
              <a:off x="3055200" y="4385500"/>
              <a:ext cx="16025" cy="16025"/>
            </a:xfrm>
            <a:custGeom>
              <a:avLst/>
              <a:gdLst/>
              <a:ahLst/>
              <a:cxnLst/>
              <a:rect l="l" t="t" r="r" b="b"/>
              <a:pathLst>
                <a:path w="641" h="641" extrusionOk="0">
                  <a:moveTo>
                    <a:pt x="320" y="0"/>
                  </a:moveTo>
                  <a:cubicBezTo>
                    <a:pt x="144" y="0"/>
                    <a:pt x="1" y="144"/>
                    <a:pt x="1" y="321"/>
                  </a:cubicBezTo>
                  <a:cubicBezTo>
                    <a:pt x="1"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63" name="Google Shape;10963;p25"/>
            <p:cNvSpPr/>
            <p:nvPr/>
          </p:nvSpPr>
          <p:spPr>
            <a:xfrm>
              <a:off x="3055200" y="4215525"/>
              <a:ext cx="16025" cy="16050"/>
            </a:xfrm>
            <a:custGeom>
              <a:avLst/>
              <a:gdLst/>
              <a:ahLst/>
              <a:cxnLst/>
              <a:rect l="l" t="t" r="r" b="b"/>
              <a:pathLst>
                <a:path w="641" h="642" extrusionOk="0">
                  <a:moveTo>
                    <a:pt x="320" y="1"/>
                  </a:moveTo>
                  <a:cubicBezTo>
                    <a:pt x="144" y="1"/>
                    <a:pt x="1" y="144"/>
                    <a:pt x="1" y="320"/>
                  </a:cubicBezTo>
                  <a:cubicBezTo>
                    <a:pt x="1" y="498"/>
                    <a:pt x="144" y="641"/>
                    <a:pt x="320" y="641"/>
                  </a:cubicBezTo>
                  <a:cubicBezTo>
                    <a:pt x="498" y="641"/>
                    <a:pt x="641" y="498"/>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64" name="Google Shape;10964;p25"/>
            <p:cNvSpPr/>
            <p:nvPr/>
          </p:nvSpPr>
          <p:spPr>
            <a:xfrm>
              <a:off x="3055200" y="4181525"/>
              <a:ext cx="16025" cy="16025"/>
            </a:xfrm>
            <a:custGeom>
              <a:avLst/>
              <a:gdLst/>
              <a:ahLst/>
              <a:cxnLst/>
              <a:rect l="l" t="t" r="r" b="b"/>
              <a:pathLst>
                <a:path w="641" h="641" extrusionOk="0">
                  <a:moveTo>
                    <a:pt x="320" y="0"/>
                  </a:moveTo>
                  <a:cubicBezTo>
                    <a:pt x="144" y="0"/>
                    <a:pt x="1" y="143"/>
                    <a:pt x="1" y="321"/>
                  </a:cubicBezTo>
                  <a:cubicBezTo>
                    <a:pt x="1"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65" name="Google Shape;10965;p25"/>
            <p:cNvSpPr/>
            <p:nvPr/>
          </p:nvSpPr>
          <p:spPr>
            <a:xfrm>
              <a:off x="3055200" y="4249500"/>
              <a:ext cx="16025" cy="16050"/>
            </a:xfrm>
            <a:custGeom>
              <a:avLst/>
              <a:gdLst/>
              <a:ahLst/>
              <a:cxnLst/>
              <a:rect l="l" t="t" r="r" b="b"/>
              <a:pathLst>
                <a:path w="641"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66" name="Google Shape;10966;p25"/>
            <p:cNvSpPr/>
            <p:nvPr/>
          </p:nvSpPr>
          <p:spPr>
            <a:xfrm>
              <a:off x="3055200" y="4283525"/>
              <a:ext cx="16025" cy="16025"/>
            </a:xfrm>
            <a:custGeom>
              <a:avLst/>
              <a:gdLst/>
              <a:ahLst/>
              <a:cxnLst/>
              <a:rect l="l" t="t" r="r" b="b"/>
              <a:pathLst>
                <a:path w="641" h="641" extrusionOk="0">
                  <a:moveTo>
                    <a:pt x="320" y="1"/>
                  </a:moveTo>
                  <a:cubicBezTo>
                    <a:pt x="144" y="1"/>
                    <a:pt x="1" y="144"/>
                    <a:pt x="1" y="320"/>
                  </a:cubicBezTo>
                  <a:cubicBezTo>
                    <a:pt x="1" y="496"/>
                    <a:pt x="144" y="641"/>
                    <a:pt x="320" y="641"/>
                  </a:cubicBezTo>
                  <a:cubicBezTo>
                    <a:pt x="498" y="641"/>
                    <a:pt x="641" y="496"/>
                    <a:pt x="641" y="320"/>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67" name="Google Shape;10967;p25"/>
            <p:cNvSpPr/>
            <p:nvPr/>
          </p:nvSpPr>
          <p:spPr>
            <a:xfrm>
              <a:off x="3055200" y="4351475"/>
              <a:ext cx="16025" cy="16050"/>
            </a:xfrm>
            <a:custGeom>
              <a:avLst/>
              <a:gdLst/>
              <a:ahLst/>
              <a:cxnLst/>
              <a:rect l="l" t="t" r="r" b="b"/>
              <a:pathLst>
                <a:path w="641" h="642" extrusionOk="0">
                  <a:moveTo>
                    <a:pt x="320" y="1"/>
                  </a:moveTo>
                  <a:cubicBezTo>
                    <a:pt x="144" y="1"/>
                    <a:pt x="1" y="145"/>
                    <a:pt x="1" y="322"/>
                  </a:cubicBezTo>
                  <a:cubicBezTo>
                    <a:pt x="1" y="498"/>
                    <a:pt x="144" y="641"/>
                    <a:pt x="320" y="641"/>
                  </a:cubicBezTo>
                  <a:cubicBezTo>
                    <a:pt x="498" y="641"/>
                    <a:pt x="641" y="498"/>
                    <a:pt x="641" y="322"/>
                  </a:cubicBezTo>
                  <a:cubicBezTo>
                    <a:pt x="641" y="147"/>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68" name="Google Shape;10968;p25"/>
            <p:cNvSpPr/>
            <p:nvPr/>
          </p:nvSpPr>
          <p:spPr>
            <a:xfrm>
              <a:off x="3055200" y="4317500"/>
              <a:ext cx="16025" cy="16050"/>
            </a:xfrm>
            <a:custGeom>
              <a:avLst/>
              <a:gdLst/>
              <a:ahLst/>
              <a:cxnLst/>
              <a:rect l="l" t="t" r="r" b="b"/>
              <a:pathLst>
                <a:path w="641" h="642" extrusionOk="0">
                  <a:moveTo>
                    <a:pt x="320" y="1"/>
                  </a:moveTo>
                  <a:cubicBezTo>
                    <a:pt x="144" y="1"/>
                    <a:pt x="1" y="144"/>
                    <a:pt x="1" y="322"/>
                  </a:cubicBezTo>
                  <a:cubicBezTo>
                    <a:pt x="1" y="498"/>
                    <a:pt x="144" y="641"/>
                    <a:pt x="320" y="641"/>
                  </a:cubicBezTo>
                  <a:cubicBezTo>
                    <a:pt x="498" y="641"/>
                    <a:pt x="641" y="498"/>
                    <a:pt x="641" y="322"/>
                  </a:cubicBezTo>
                  <a:cubicBezTo>
                    <a:pt x="641" y="144"/>
                    <a:pt x="498" y="1"/>
                    <a:pt x="320"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69" name="Google Shape;10969;p25"/>
            <p:cNvSpPr/>
            <p:nvPr/>
          </p:nvSpPr>
          <p:spPr>
            <a:xfrm>
              <a:off x="3016175" y="4487550"/>
              <a:ext cx="16025" cy="16025"/>
            </a:xfrm>
            <a:custGeom>
              <a:avLst/>
              <a:gdLst/>
              <a:ahLst/>
              <a:cxnLst/>
              <a:rect l="l" t="t" r="r" b="b"/>
              <a:pathLst>
                <a:path w="641" h="641" extrusionOk="0">
                  <a:moveTo>
                    <a:pt x="320" y="0"/>
                  </a:moveTo>
                  <a:cubicBezTo>
                    <a:pt x="144" y="0"/>
                    <a:pt x="0" y="143"/>
                    <a:pt x="0" y="320"/>
                  </a:cubicBezTo>
                  <a:cubicBezTo>
                    <a:pt x="0"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70" name="Google Shape;10970;p25"/>
            <p:cNvSpPr/>
            <p:nvPr/>
          </p:nvSpPr>
          <p:spPr>
            <a:xfrm>
              <a:off x="2977100" y="4079550"/>
              <a:ext cx="16050" cy="16025"/>
            </a:xfrm>
            <a:custGeom>
              <a:avLst/>
              <a:gdLst/>
              <a:ahLst/>
              <a:cxnLst/>
              <a:rect l="l" t="t" r="r" b="b"/>
              <a:pathLst>
                <a:path w="642" h="641" extrusionOk="0">
                  <a:moveTo>
                    <a:pt x="322" y="0"/>
                  </a:moveTo>
                  <a:cubicBezTo>
                    <a:pt x="144" y="0"/>
                    <a:pt x="1" y="143"/>
                    <a:pt x="1" y="320"/>
                  </a:cubicBezTo>
                  <a:cubicBezTo>
                    <a:pt x="1" y="496"/>
                    <a:pt x="144" y="641"/>
                    <a:pt x="322" y="641"/>
                  </a:cubicBezTo>
                  <a:cubicBezTo>
                    <a:pt x="498" y="641"/>
                    <a:pt x="641" y="496"/>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71" name="Google Shape;10971;p25"/>
            <p:cNvSpPr/>
            <p:nvPr/>
          </p:nvSpPr>
          <p:spPr>
            <a:xfrm>
              <a:off x="2977100" y="4011475"/>
              <a:ext cx="16050" cy="16025"/>
            </a:xfrm>
            <a:custGeom>
              <a:avLst/>
              <a:gdLst/>
              <a:ahLst/>
              <a:cxnLst/>
              <a:rect l="l" t="t" r="r" b="b"/>
              <a:pathLst>
                <a:path w="642" h="641" extrusionOk="0">
                  <a:moveTo>
                    <a:pt x="322" y="1"/>
                  </a:moveTo>
                  <a:cubicBezTo>
                    <a:pt x="144" y="1"/>
                    <a:pt x="1" y="144"/>
                    <a:pt x="1" y="321"/>
                  </a:cubicBezTo>
                  <a:cubicBezTo>
                    <a:pt x="1" y="498"/>
                    <a:pt x="144" y="641"/>
                    <a:pt x="322" y="641"/>
                  </a:cubicBezTo>
                  <a:cubicBezTo>
                    <a:pt x="498" y="641"/>
                    <a:pt x="641" y="498"/>
                    <a:pt x="641" y="321"/>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72" name="Google Shape;10972;p25"/>
            <p:cNvSpPr/>
            <p:nvPr/>
          </p:nvSpPr>
          <p:spPr>
            <a:xfrm>
              <a:off x="2977100" y="4045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73" name="Google Shape;10973;p25"/>
            <p:cNvSpPr/>
            <p:nvPr/>
          </p:nvSpPr>
          <p:spPr>
            <a:xfrm>
              <a:off x="2977100" y="4113525"/>
              <a:ext cx="16050" cy="16025"/>
            </a:xfrm>
            <a:custGeom>
              <a:avLst/>
              <a:gdLst/>
              <a:ahLst/>
              <a:cxnLst/>
              <a:rect l="l" t="t" r="r" b="b"/>
              <a:pathLst>
                <a:path w="642"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74" name="Google Shape;10974;p25"/>
            <p:cNvSpPr/>
            <p:nvPr/>
          </p:nvSpPr>
          <p:spPr>
            <a:xfrm>
              <a:off x="2977100" y="4147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75" name="Google Shape;10975;p25"/>
            <p:cNvSpPr/>
            <p:nvPr/>
          </p:nvSpPr>
          <p:spPr>
            <a:xfrm>
              <a:off x="2977100" y="4249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76" name="Google Shape;10976;p25"/>
            <p:cNvSpPr/>
            <p:nvPr/>
          </p:nvSpPr>
          <p:spPr>
            <a:xfrm>
              <a:off x="2977100" y="4181525"/>
              <a:ext cx="16050" cy="16025"/>
            </a:xfrm>
            <a:custGeom>
              <a:avLst/>
              <a:gdLst/>
              <a:ahLst/>
              <a:cxnLst/>
              <a:rect l="l" t="t" r="r" b="b"/>
              <a:pathLst>
                <a:path w="642" h="641" extrusionOk="0">
                  <a:moveTo>
                    <a:pt x="322" y="0"/>
                  </a:moveTo>
                  <a:cubicBezTo>
                    <a:pt x="144" y="0"/>
                    <a:pt x="1" y="143"/>
                    <a:pt x="1" y="321"/>
                  </a:cubicBezTo>
                  <a:cubicBezTo>
                    <a:pt x="1" y="497"/>
                    <a:pt x="144" y="641"/>
                    <a:pt x="322" y="641"/>
                  </a:cubicBezTo>
                  <a:cubicBezTo>
                    <a:pt x="498" y="641"/>
                    <a:pt x="641" y="497"/>
                    <a:pt x="641" y="321"/>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77" name="Google Shape;10977;p25"/>
            <p:cNvSpPr/>
            <p:nvPr/>
          </p:nvSpPr>
          <p:spPr>
            <a:xfrm>
              <a:off x="2977100" y="4215525"/>
              <a:ext cx="16050" cy="16050"/>
            </a:xfrm>
            <a:custGeom>
              <a:avLst/>
              <a:gdLst/>
              <a:ahLst/>
              <a:cxnLst/>
              <a:rect l="l" t="t" r="r" b="b"/>
              <a:pathLst>
                <a:path w="642" h="642"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78" name="Google Shape;10978;p25"/>
            <p:cNvSpPr/>
            <p:nvPr/>
          </p:nvSpPr>
          <p:spPr>
            <a:xfrm>
              <a:off x="2938075"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79" name="Google Shape;10979;p25"/>
            <p:cNvSpPr/>
            <p:nvPr/>
          </p:nvSpPr>
          <p:spPr>
            <a:xfrm>
              <a:off x="2938075"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80" name="Google Shape;10980;p25"/>
            <p:cNvSpPr/>
            <p:nvPr/>
          </p:nvSpPr>
          <p:spPr>
            <a:xfrm>
              <a:off x="2977100" y="3977500"/>
              <a:ext cx="16050" cy="16025"/>
            </a:xfrm>
            <a:custGeom>
              <a:avLst/>
              <a:gdLst/>
              <a:ahLst/>
              <a:cxnLst/>
              <a:rect l="l" t="t" r="r" b="b"/>
              <a:pathLst>
                <a:path w="642" h="641" extrusionOk="0">
                  <a:moveTo>
                    <a:pt x="322" y="0"/>
                  </a:moveTo>
                  <a:cubicBezTo>
                    <a:pt x="144" y="0"/>
                    <a:pt x="1" y="144"/>
                    <a:pt x="1" y="320"/>
                  </a:cubicBezTo>
                  <a:cubicBezTo>
                    <a:pt x="1" y="498"/>
                    <a:pt x="144" y="641"/>
                    <a:pt x="322" y="641"/>
                  </a:cubicBezTo>
                  <a:cubicBezTo>
                    <a:pt x="498" y="641"/>
                    <a:pt x="641" y="498"/>
                    <a:pt x="641" y="320"/>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81" name="Google Shape;10981;p25"/>
            <p:cNvSpPr/>
            <p:nvPr/>
          </p:nvSpPr>
          <p:spPr>
            <a:xfrm>
              <a:off x="2938075"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82" name="Google Shape;10982;p25"/>
            <p:cNvSpPr/>
            <p:nvPr/>
          </p:nvSpPr>
          <p:spPr>
            <a:xfrm>
              <a:off x="2938075"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83" name="Google Shape;10983;p25"/>
            <p:cNvSpPr/>
            <p:nvPr/>
          </p:nvSpPr>
          <p:spPr>
            <a:xfrm>
              <a:off x="2938075" y="4487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84" name="Google Shape;10984;p25"/>
            <p:cNvSpPr/>
            <p:nvPr/>
          </p:nvSpPr>
          <p:spPr>
            <a:xfrm>
              <a:off x="2938075" y="4521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85" name="Google Shape;10985;p25"/>
            <p:cNvSpPr/>
            <p:nvPr/>
          </p:nvSpPr>
          <p:spPr>
            <a:xfrm>
              <a:off x="2977100" y="4419550"/>
              <a:ext cx="16050" cy="16025"/>
            </a:xfrm>
            <a:custGeom>
              <a:avLst/>
              <a:gdLst/>
              <a:ahLst/>
              <a:cxnLst/>
              <a:rect l="l" t="t" r="r" b="b"/>
              <a:pathLst>
                <a:path w="642" h="641" extrusionOk="0">
                  <a:moveTo>
                    <a:pt x="322" y="1"/>
                  </a:moveTo>
                  <a:cubicBezTo>
                    <a:pt x="144" y="1"/>
                    <a:pt x="1" y="144"/>
                    <a:pt x="1" y="320"/>
                  </a:cubicBezTo>
                  <a:cubicBezTo>
                    <a:pt x="1" y="498"/>
                    <a:pt x="144" y="641"/>
                    <a:pt x="322" y="641"/>
                  </a:cubicBezTo>
                  <a:cubicBezTo>
                    <a:pt x="498" y="641"/>
                    <a:pt x="641" y="498"/>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86" name="Google Shape;10986;p25"/>
            <p:cNvSpPr/>
            <p:nvPr/>
          </p:nvSpPr>
          <p:spPr>
            <a:xfrm>
              <a:off x="3094125" y="4011425"/>
              <a:ext cx="16175" cy="16050"/>
            </a:xfrm>
            <a:custGeom>
              <a:avLst/>
              <a:gdLst/>
              <a:ahLst/>
              <a:cxnLst/>
              <a:rect l="l" t="t" r="r" b="b"/>
              <a:pathLst>
                <a:path w="647" h="642" extrusionOk="0">
                  <a:moveTo>
                    <a:pt x="324" y="1"/>
                  </a:moveTo>
                  <a:cubicBezTo>
                    <a:pt x="322" y="1"/>
                    <a:pt x="320" y="1"/>
                    <a:pt x="318" y="1"/>
                  </a:cubicBezTo>
                  <a:cubicBezTo>
                    <a:pt x="140" y="6"/>
                    <a:pt x="0" y="152"/>
                    <a:pt x="3" y="328"/>
                  </a:cubicBezTo>
                  <a:cubicBezTo>
                    <a:pt x="7" y="502"/>
                    <a:pt x="148" y="642"/>
                    <a:pt x="322" y="642"/>
                  </a:cubicBezTo>
                  <a:cubicBezTo>
                    <a:pt x="324" y="642"/>
                    <a:pt x="327" y="641"/>
                    <a:pt x="330" y="641"/>
                  </a:cubicBezTo>
                  <a:cubicBezTo>
                    <a:pt x="506" y="638"/>
                    <a:pt x="646" y="492"/>
                    <a:pt x="643" y="316"/>
                  </a:cubicBezTo>
                  <a:cubicBezTo>
                    <a:pt x="640" y="140"/>
                    <a:pt x="497" y="1"/>
                    <a:pt x="324"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87" name="Google Shape;10987;p25"/>
            <p:cNvSpPr/>
            <p:nvPr/>
          </p:nvSpPr>
          <p:spPr>
            <a:xfrm>
              <a:off x="3016175" y="3977500"/>
              <a:ext cx="16025" cy="16025"/>
            </a:xfrm>
            <a:custGeom>
              <a:avLst/>
              <a:gdLst/>
              <a:ahLst/>
              <a:cxnLst/>
              <a:rect l="l" t="t" r="r" b="b"/>
              <a:pathLst>
                <a:path w="641" h="641" extrusionOk="0">
                  <a:moveTo>
                    <a:pt x="320" y="0"/>
                  </a:moveTo>
                  <a:cubicBezTo>
                    <a:pt x="144" y="0"/>
                    <a:pt x="0" y="144"/>
                    <a:pt x="0" y="320"/>
                  </a:cubicBezTo>
                  <a:cubicBezTo>
                    <a:pt x="0" y="498"/>
                    <a:pt x="144" y="641"/>
                    <a:pt x="320" y="641"/>
                  </a:cubicBezTo>
                  <a:cubicBezTo>
                    <a:pt x="498" y="641"/>
                    <a:pt x="641" y="498"/>
                    <a:pt x="641" y="320"/>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88" name="Google Shape;10988;p25"/>
            <p:cNvSpPr/>
            <p:nvPr/>
          </p:nvSpPr>
          <p:spPr>
            <a:xfrm>
              <a:off x="2977100" y="4283525"/>
              <a:ext cx="16050" cy="16025"/>
            </a:xfrm>
            <a:custGeom>
              <a:avLst/>
              <a:gdLst/>
              <a:ahLst/>
              <a:cxnLst/>
              <a:rect l="l" t="t" r="r" b="b"/>
              <a:pathLst>
                <a:path w="642" h="641" extrusionOk="0">
                  <a:moveTo>
                    <a:pt x="322" y="1"/>
                  </a:moveTo>
                  <a:cubicBezTo>
                    <a:pt x="144" y="1"/>
                    <a:pt x="1" y="144"/>
                    <a:pt x="1" y="320"/>
                  </a:cubicBezTo>
                  <a:cubicBezTo>
                    <a:pt x="1" y="496"/>
                    <a:pt x="144" y="641"/>
                    <a:pt x="322" y="641"/>
                  </a:cubicBezTo>
                  <a:cubicBezTo>
                    <a:pt x="498" y="641"/>
                    <a:pt x="641" y="496"/>
                    <a:pt x="641" y="320"/>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89" name="Google Shape;10989;p25"/>
            <p:cNvSpPr/>
            <p:nvPr/>
          </p:nvSpPr>
          <p:spPr>
            <a:xfrm>
              <a:off x="3016175" y="4113525"/>
              <a:ext cx="16025" cy="16025"/>
            </a:xfrm>
            <a:custGeom>
              <a:avLst/>
              <a:gdLst/>
              <a:ahLst/>
              <a:cxnLst/>
              <a:rect l="l" t="t" r="r" b="b"/>
              <a:pathLst>
                <a:path w="641" h="641" extrusionOk="0">
                  <a:moveTo>
                    <a:pt x="320" y="0"/>
                  </a:moveTo>
                  <a:cubicBezTo>
                    <a:pt x="144" y="0"/>
                    <a:pt x="0" y="144"/>
                    <a:pt x="0" y="321"/>
                  </a:cubicBezTo>
                  <a:cubicBezTo>
                    <a:pt x="0" y="498"/>
                    <a:pt x="144" y="641"/>
                    <a:pt x="320" y="641"/>
                  </a:cubicBezTo>
                  <a:cubicBezTo>
                    <a:pt x="498" y="641"/>
                    <a:pt x="641" y="498"/>
                    <a:pt x="641" y="321"/>
                  </a:cubicBezTo>
                  <a:cubicBezTo>
                    <a:pt x="641" y="144"/>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90" name="Google Shape;10990;p25"/>
            <p:cNvSpPr/>
            <p:nvPr/>
          </p:nvSpPr>
          <p:spPr>
            <a:xfrm>
              <a:off x="3016175" y="4147550"/>
              <a:ext cx="16025" cy="16025"/>
            </a:xfrm>
            <a:custGeom>
              <a:avLst/>
              <a:gdLst/>
              <a:ahLst/>
              <a:cxnLst/>
              <a:rect l="l" t="t" r="r" b="b"/>
              <a:pathLst>
                <a:path w="641" h="641" extrusionOk="0">
                  <a:moveTo>
                    <a:pt x="320" y="0"/>
                  </a:moveTo>
                  <a:cubicBezTo>
                    <a:pt x="144" y="0"/>
                    <a:pt x="0" y="143"/>
                    <a:pt x="0" y="319"/>
                  </a:cubicBezTo>
                  <a:cubicBezTo>
                    <a:pt x="0" y="497"/>
                    <a:pt x="144" y="640"/>
                    <a:pt x="320" y="640"/>
                  </a:cubicBezTo>
                  <a:cubicBezTo>
                    <a:pt x="498" y="640"/>
                    <a:pt x="641" y="497"/>
                    <a:pt x="641" y="319"/>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91" name="Google Shape;10991;p25"/>
            <p:cNvSpPr/>
            <p:nvPr/>
          </p:nvSpPr>
          <p:spPr>
            <a:xfrm>
              <a:off x="2977100" y="4521525"/>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92" name="Google Shape;10992;p25"/>
            <p:cNvSpPr/>
            <p:nvPr/>
          </p:nvSpPr>
          <p:spPr>
            <a:xfrm>
              <a:off x="3016175" y="4079550"/>
              <a:ext cx="16025" cy="16025"/>
            </a:xfrm>
            <a:custGeom>
              <a:avLst/>
              <a:gdLst/>
              <a:ahLst/>
              <a:cxnLst/>
              <a:rect l="l" t="t" r="r" b="b"/>
              <a:pathLst>
                <a:path w="641" h="641" extrusionOk="0">
                  <a:moveTo>
                    <a:pt x="320" y="0"/>
                  </a:moveTo>
                  <a:cubicBezTo>
                    <a:pt x="144" y="0"/>
                    <a:pt x="0" y="143"/>
                    <a:pt x="0" y="320"/>
                  </a:cubicBezTo>
                  <a:cubicBezTo>
                    <a:pt x="0" y="498"/>
                    <a:pt x="144" y="641"/>
                    <a:pt x="320" y="641"/>
                  </a:cubicBezTo>
                  <a:cubicBezTo>
                    <a:pt x="498" y="641"/>
                    <a:pt x="641" y="498"/>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93" name="Google Shape;10993;p25"/>
            <p:cNvSpPr/>
            <p:nvPr/>
          </p:nvSpPr>
          <p:spPr>
            <a:xfrm>
              <a:off x="3016175" y="4045500"/>
              <a:ext cx="16025" cy="16025"/>
            </a:xfrm>
            <a:custGeom>
              <a:avLst/>
              <a:gdLst/>
              <a:ahLst/>
              <a:cxnLst/>
              <a:rect l="l" t="t" r="r" b="b"/>
              <a:pathLst>
                <a:path w="641" h="641" extrusionOk="0">
                  <a:moveTo>
                    <a:pt x="320" y="0"/>
                  </a:moveTo>
                  <a:cubicBezTo>
                    <a:pt x="144" y="0"/>
                    <a:pt x="0" y="143"/>
                    <a:pt x="0" y="320"/>
                  </a:cubicBezTo>
                  <a:cubicBezTo>
                    <a:pt x="0" y="497"/>
                    <a:pt x="144" y="641"/>
                    <a:pt x="320" y="641"/>
                  </a:cubicBezTo>
                  <a:cubicBezTo>
                    <a:pt x="498" y="641"/>
                    <a:pt x="641" y="497"/>
                    <a:pt x="641" y="320"/>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94" name="Google Shape;10994;p25"/>
            <p:cNvSpPr/>
            <p:nvPr/>
          </p:nvSpPr>
          <p:spPr>
            <a:xfrm>
              <a:off x="2977100" y="4555550"/>
              <a:ext cx="16050" cy="16025"/>
            </a:xfrm>
            <a:custGeom>
              <a:avLst/>
              <a:gdLst/>
              <a:ahLst/>
              <a:cxnLst/>
              <a:rect l="l" t="t" r="r" b="b"/>
              <a:pathLst>
                <a:path w="642" h="641" extrusionOk="0">
                  <a:moveTo>
                    <a:pt x="322" y="0"/>
                  </a:moveTo>
                  <a:cubicBezTo>
                    <a:pt x="144" y="0"/>
                    <a:pt x="1" y="143"/>
                    <a:pt x="1" y="319"/>
                  </a:cubicBezTo>
                  <a:cubicBezTo>
                    <a:pt x="1" y="497"/>
                    <a:pt x="144" y="640"/>
                    <a:pt x="322" y="640"/>
                  </a:cubicBezTo>
                  <a:cubicBezTo>
                    <a:pt x="498" y="640"/>
                    <a:pt x="641" y="497"/>
                    <a:pt x="641" y="319"/>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95" name="Google Shape;10995;p25"/>
            <p:cNvSpPr/>
            <p:nvPr/>
          </p:nvSpPr>
          <p:spPr>
            <a:xfrm>
              <a:off x="2977100" y="4385500"/>
              <a:ext cx="16050" cy="16025"/>
            </a:xfrm>
            <a:custGeom>
              <a:avLst/>
              <a:gdLst/>
              <a:ahLst/>
              <a:cxnLst/>
              <a:rect l="l" t="t" r="r" b="b"/>
              <a:pathLst>
                <a:path w="642" h="641" extrusionOk="0">
                  <a:moveTo>
                    <a:pt x="322" y="0"/>
                  </a:moveTo>
                  <a:cubicBezTo>
                    <a:pt x="144" y="0"/>
                    <a:pt x="1" y="144"/>
                    <a:pt x="1" y="321"/>
                  </a:cubicBezTo>
                  <a:cubicBezTo>
                    <a:pt x="1" y="498"/>
                    <a:pt x="144" y="641"/>
                    <a:pt x="322" y="641"/>
                  </a:cubicBezTo>
                  <a:cubicBezTo>
                    <a:pt x="498" y="641"/>
                    <a:pt x="641" y="498"/>
                    <a:pt x="641" y="321"/>
                  </a:cubicBezTo>
                  <a:cubicBezTo>
                    <a:pt x="641" y="144"/>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96" name="Google Shape;10996;p25"/>
            <p:cNvSpPr/>
            <p:nvPr/>
          </p:nvSpPr>
          <p:spPr>
            <a:xfrm>
              <a:off x="2977100" y="4317500"/>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97" name="Google Shape;10997;p25"/>
            <p:cNvSpPr/>
            <p:nvPr/>
          </p:nvSpPr>
          <p:spPr>
            <a:xfrm>
              <a:off x="2977100" y="4351475"/>
              <a:ext cx="16050" cy="16050"/>
            </a:xfrm>
            <a:custGeom>
              <a:avLst/>
              <a:gdLst/>
              <a:ahLst/>
              <a:cxnLst/>
              <a:rect l="l" t="t" r="r" b="b"/>
              <a:pathLst>
                <a:path w="642" h="642" extrusionOk="0">
                  <a:moveTo>
                    <a:pt x="322" y="1"/>
                  </a:moveTo>
                  <a:cubicBezTo>
                    <a:pt x="144" y="1"/>
                    <a:pt x="1" y="145"/>
                    <a:pt x="1" y="322"/>
                  </a:cubicBezTo>
                  <a:cubicBezTo>
                    <a:pt x="1" y="498"/>
                    <a:pt x="144" y="641"/>
                    <a:pt x="322" y="641"/>
                  </a:cubicBezTo>
                  <a:cubicBezTo>
                    <a:pt x="498" y="641"/>
                    <a:pt x="641" y="498"/>
                    <a:pt x="641" y="322"/>
                  </a:cubicBezTo>
                  <a:cubicBezTo>
                    <a:pt x="641" y="147"/>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98" name="Google Shape;10998;p25"/>
            <p:cNvSpPr/>
            <p:nvPr/>
          </p:nvSpPr>
          <p:spPr>
            <a:xfrm>
              <a:off x="2977100" y="4487550"/>
              <a:ext cx="16050" cy="16025"/>
            </a:xfrm>
            <a:custGeom>
              <a:avLst/>
              <a:gdLst/>
              <a:ahLst/>
              <a:cxnLst/>
              <a:rect l="l" t="t" r="r" b="b"/>
              <a:pathLst>
                <a:path w="642" h="641" extrusionOk="0">
                  <a:moveTo>
                    <a:pt x="322" y="0"/>
                  </a:moveTo>
                  <a:cubicBezTo>
                    <a:pt x="144" y="0"/>
                    <a:pt x="1" y="143"/>
                    <a:pt x="1" y="320"/>
                  </a:cubicBezTo>
                  <a:cubicBezTo>
                    <a:pt x="1" y="498"/>
                    <a:pt x="144" y="641"/>
                    <a:pt x="322" y="641"/>
                  </a:cubicBezTo>
                  <a:cubicBezTo>
                    <a:pt x="498" y="641"/>
                    <a:pt x="641" y="498"/>
                    <a:pt x="641" y="320"/>
                  </a:cubicBezTo>
                  <a:cubicBezTo>
                    <a:pt x="641" y="143"/>
                    <a:pt x="498" y="0"/>
                    <a:pt x="322"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99" name="Google Shape;10999;p25"/>
            <p:cNvSpPr/>
            <p:nvPr/>
          </p:nvSpPr>
          <p:spPr>
            <a:xfrm>
              <a:off x="3016175" y="4181525"/>
              <a:ext cx="16025" cy="16025"/>
            </a:xfrm>
            <a:custGeom>
              <a:avLst/>
              <a:gdLst/>
              <a:ahLst/>
              <a:cxnLst/>
              <a:rect l="l" t="t" r="r" b="b"/>
              <a:pathLst>
                <a:path w="641" h="641" extrusionOk="0">
                  <a:moveTo>
                    <a:pt x="320" y="0"/>
                  </a:moveTo>
                  <a:cubicBezTo>
                    <a:pt x="144" y="0"/>
                    <a:pt x="0" y="143"/>
                    <a:pt x="0" y="321"/>
                  </a:cubicBezTo>
                  <a:cubicBezTo>
                    <a:pt x="0" y="497"/>
                    <a:pt x="144" y="641"/>
                    <a:pt x="320" y="641"/>
                  </a:cubicBezTo>
                  <a:cubicBezTo>
                    <a:pt x="498" y="641"/>
                    <a:pt x="641" y="497"/>
                    <a:pt x="641" y="321"/>
                  </a:cubicBezTo>
                  <a:cubicBezTo>
                    <a:pt x="641" y="143"/>
                    <a:pt x="498" y="0"/>
                    <a:pt x="320"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00" name="Google Shape;11000;p25"/>
            <p:cNvSpPr/>
            <p:nvPr/>
          </p:nvSpPr>
          <p:spPr>
            <a:xfrm>
              <a:off x="2977100" y="4453525"/>
              <a:ext cx="16050" cy="16050"/>
            </a:xfrm>
            <a:custGeom>
              <a:avLst/>
              <a:gdLst/>
              <a:ahLst/>
              <a:cxnLst/>
              <a:rect l="l" t="t" r="r" b="b"/>
              <a:pathLst>
                <a:path w="642" h="642" extrusionOk="0">
                  <a:moveTo>
                    <a:pt x="322" y="1"/>
                  </a:moveTo>
                  <a:cubicBezTo>
                    <a:pt x="144" y="1"/>
                    <a:pt x="1" y="144"/>
                    <a:pt x="1" y="322"/>
                  </a:cubicBezTo>
                  <a:cubicBezTo>
                    <a:pt x="1" y="498"/>
                    <a:pt x="144" y="641"/>
                    <a:pt x="322" y="641"/>
                  </a:cubicBezTo>
                  <a:cubicBezTo>
                    <a:pt x="498" y="641"/>
                    <a:pt x="641" y="498"/>
                    <a:pt x="641" y="322"/>
                  </a:cubicBezTo>
                  <a:cubicBezTo>
                    <a:pt x="641" y="144"/>
                    <a:pt x="498" y="1"/>
                    <a:pt x="32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001" name="Google Shape;11001;p25"/>
          <p:cNvSpPr/>
          <p:nvPr/>
        </p:nvSpPr>
        <p:spPr>
          <a:xfrm>
            <a:off x="334200" y="949675"/>
            <a:ext cx="8475600" cy="3904500"/>
          </a:xfrm>
          <a:prstGeom prst="rect">
            <a:avLst/>
          </a:prstGeom>
          <a:solidFill>
            <a:srgbClr val="FFFFFF"/>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02" name="Google Shape;11002;p25"/>
          <p:cNvSpPr txBox="1">
            <a:spLocks noGrp="1"/>
          </p:cNvSpPr>
          <p:nvPr>
            <p:ph type="title"/>
          </p:nvPr>
        </p:nvSpPr>
        <p:spPr>
          <a:xfrm>
            <a:off x="1060500" y="1115988"/>
            <a:ext cx="1645800" cy="457200"/>
          </a:xfrm>
          <a:prstGeom prst="rect">
            <a:avLst/>
          </a:prstGeom>
        </p:spPr>
        <p:txBody>
          <a:bodyPr spcFirstLastPara="1" wrap="square" lIns="91425" tIns="45700" rIns="91425" bIns="91425" anchor="ctr" anchorCtr="0">
            <a:noAutofit/>
          </a:bodyPr>
          <a:lstStyle>
            <a:lvl1pPr lvl="0" algn="r" rtl="0">
              <a:spcBef>
                <a:spcPts val="0"/>
              </a:spcBef>
              <a:spcAft>
                <a:spcPts val="0"/>
              </a:spcAft>
              <a:buSzPts val="2500"/>
              <a:buNone/>
              <a:defRPr sz="20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11003" name="Google Shape;11003;p25"/>
          <p:cNvSpPr txBox="1">
            <a:spLocks noGrp="1"/>
          </p:cNvSpPr>
          <p:nvPr>
            <p:ph type="subTitle" idx="1"/>
          </p:nvPr>
        </p:nvSpPr>
        <p:spPr>
          <a:xfrm>
            <a:off x="1060500" y="1573188"/>
            <a:ext cx="1645800" cy="4572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1004" name="Google Shape;11004;p25"/>
          <p:cNvSpPr txBox="1">
            <a:spLocks noGrp="1"/>
          </p:cNvSpPr>
          <p:nvPr>
            <p:ph type="title" idx="2"/>
          </p:nvPr>
        </p:nvSpPr>
        <p:spPr>
          <a:xfrm>
            <a:off x="1060500" y="2438588"/>
            <a:ext cx="1645800" cy="457200"/>
          </a:xfrm>
          <a:prstGeom prst="rect">
            <a:avLst/>
          </a:prstGeom>
        </p:spPr>
        <p:txBody>
          <a:bodyPr spcFirstLastPara="1" wrap="square" lIns="91425" tIns="45700" rIns="91425" bIns="91425" anchor="ctr" anchorCtr="0">
            <a:noAutofit/>
          </a:bodyPr>
          <a:lstStyle>
            <a:lvl1pPr lvl="0" algn="r" rtl="0">
              <a:spcBef>
                <a:spcPts val="0"/>
              </a:spcBef>
              <a:spcAft>
                <a:spcPts val="0"/>
              </a:spcAft>
              <a:buSzPts val="2500"/>
              <a:buNone/>
              <a:defRPr sz="20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11005" name="Google Shape;11005;p25"/>
          <p:cNvSpPr txBox="1">
            <a:spLocks noGrp="1"/>
          </p:cNvSpPr>
          <p:nvPr>
            <p:ph type="subTitle" idx="3"/>
          </p:nvPr>
        </p:nvSpPr>
        <p:spPr>
          <a:xfrm>
            <a:off x="1060500" y="2895788"/>
            <a:ext cx="1645800" cy="4572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1006" name="Google Shape;11006;p25"/>
          <p:cNvSpPr txBox="1">
            <a:spLocks noGrp="1"/>
          </p:cNvSpPr>
          <p:nvPr>
            <p:ph type="title" idx="4"/>
          </p:nvPr>
        </p:nvSpPr>
        <p:spPr>
          <a:xfrm>
            <a:off x="1060500" y="3745738"/>
            <a:ext cx="1645800" cy="457200"/>
          </a:xfrm>
          <a:prstGeom prst="rect">
            <a:avLst/>
          </a:prstGeom>
        </p:spPr>
        <p:txBody>
          <a:bodyPr spcFirstLastPara="1" wrap="square" lIns="91425" tIns="45700" rIns="91425" bIns="91425" anchor="ctr" anchorCtr="0">
            <a:noAutofit/>
          </a:bodyPr>
          <a:lstStyle>
            <a:lvl1pPr lvl="0" algn="r" rtl="0">
              <a:spcBef>
                <a:spcPts val="0"/>
              </a:spcBef>
              <a:spcAft>
                <a:spcPts val="0"/>
              </a:spcAft>
              <a:buSzPts val="2500"/>
              <a:buNone/>
              <a:defRPr sz="20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11007" name="Google Shape;11007;p25"/>
          <p:cNvSpPr txBox="1">
            <a:spLocks noGrp="1"/>
          </p:cNvSpPr>
          <p:nvPr>
            <p:ph type="subTitle" idx="5"/>
          </p:nvPr>
        </p:nvSpPr>
        <p:spPr>
          <a:xfrm>
            <a:off x="1060500" y="4202938"/>
            <a:ext cx="1645800" cy="4572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1008" name="Google Shape;11008;p25"/>
          <p:cNvSpPr txBox="1">
            <a:spLocks noGrp="1"/>
          </p:cNvSpPr>
          <p:nvPr>
            <p:ph type="title" idx="6"/>
          </p:nvPr>
        </p:nvSpPr>
        <p:spPr>
          <a:xfrm>
            <a:off x="334175" y="291775"/>
            <a:ext cx="8475600" cy="657900"/>
          </a:xfrm>
          <a:prstGeom prst="rect">
            <a:avLst/>
          </a:prstGeom>
          <a:solidFill>
            <a:srgbClr val="FFFFFF"/>
          </a:solidFill>
          <a:ln w="9525" cap="flat" cmpd="sng">
            <a:solidFill>
              <a:schemeClr val="dk1"/>
            </a:solidFill>
            <a:prstDash val="solid"/>
            <a:round/>
            <a:headEnd type="none" w="sm" len="sm"/>
            <a:tailEnd type="none" w="sm" len="sm"/>
          </a:ln>
        </p:spPr>
        <p:txBody>
          <a:bodyPr spcFirstLastPara="1" wrap="square" lIns="365750" tIns="0" rIns="365750" bIns="0" anchor="ctr" anchorCtr="0">
            <a:noAutofit/>
          </a:bodyPr>
          <a:lstStyle>
            <a:lvl1pPr lvl="0" rtl="0">
              <a:spcBef>
                <a:spcPts val="0"/>
              </a:spcBef>
              <a:spcAft>
                <a:spcPts val="0"/>
              </a:spcAft>
              <a:buSzPts val="2500"/>
              <a:buNone/>
              <a:defRPr sz="2500"/>
            </a:lvl1pPr>
            <a:lvl2pPr lvl="1" rtl="0">
              <a:spcBef>
                <a:spcPts val="0"/>
              </a:spcBef>
              <a:spcAft>
                <a:spcPts val="0"/>
              </a:spcAft>
              <a:buSzPts val="2500"/>
              <a:buNone/>
              <a:defRPr/>
            </a:lvl2pPr>
            <a:lvl3pPr lvl="2" rtl="0">
              <a:spcBef>
                <a:spcPts val="0"/>
              </a:spcBef>
              <a:spcAft>
                <a:spcPts val="0"/>
              </a:spcAft>
              <a:buSzPts val="2500"/>
              <a:buNone/>
              <a:defRPr/>
            </a:lvl3pPr>
            <a:lvl4pPr lvl="3" rtl="0">
              <a:spcBef>
                <a:spcPts val="0"/>
              </a:spcBef>
              <a:spcAft>
                <a:spcPts val="0"/>
              </a:spcAft>
              <a:buSzPts val="2500"/>
              <a:buNone/>
              <a:defRPr/>
            </a:lvl4pPr>
            <a:lvl5pPr lvl="4" rtl="0">
              <a:spcBef>
                <a:spcPts val="0"/>
              </a:spcBef>
              <a:spcAft>
                <a:spcPts val="0"/>
              </a:spcAft>
              <a:buSzPts val="2500"/>
              <a:buNone/>
              <a:defRPr/>
            </a:lvl5pPr>
            <a:lvl6pPr lvl="5" rtl="0">
              <a:spcBef>
                <a:spcPts val="0"/>
              </a:spcBef>
              <a:spcAft>
                <a:spcPts val="0"/>
              </a:spcAft>
              <a:buSzPts val="2500"/>
              <a:buNone/>
              <a:defRPr/>
            </a:lvl6pPr>
            <a:lvl7pPr lvl="6" rtl="0">
              <a:spcBef>
                <a:spcPts val="0"/>
              </a:spcBef>
              <a:spcAft>
                <a:spcPts val="0"/>
              </a:spcAft>
              <a:buSzPts val="2500"/>
              <a:buNone/>
              <a:defRPr/>
            </a:lvl7pPr>
            <a:lvl8pPr lvl="7" rtl="0">
              <a:spcBef>
                <a:spcPts val="0"/>
              </a:spcBef>
              <a:spcAft>
                <a:spcPts val="0"/>
              </a:spcAft>
              <a:buSzPts val="2500"/>
              <a:buNone/>
              <a:defRPr/>
            </a:lvl8pPr>
            <a:lvl9pPr lvl="8" rtl="0">
              <a:spcBef>
                <a:spcPts val="0"/>
              </a:spcBef>
              <a:spcAft>
                <a:spcPts val="0"/>
              </a:spcAft>
              <a:buSzPts val="2500"/>
              <a:buNone/>
              <a:defRPr/>
            </a:lvl9pPr>
          </a:lstStyle>
          <a:p>
            <a:endParaRPr/>
          </a:p>
        </p:txBody>
      </p:sp>
      <p:cxnSp>
        <p:nvCxnSpPr>
          <p:cNvPr id="11009" name="Google Shape;11009;p25"/>
          <p:cNvCxnSpPr/>
          <p:nvPr/>
        </p:nvCxnSpPr>
        <p:spPr>
          <a:xfrm>
            <a:off x="3428975" y="949675"/>
            <a:ext cx="0" cy="3907500"/>
          </a:xfrm>
          <a:prstGeom prst="straightConnector1">
            <a:avLst/>
          </a:prstGeom>
          <a:noFill/>
          <a:ln w="19050" cap="flat" cmpd="sng">
            <a:solidFill>
              <a:schemeClr val="dk1"/>
            </a:solidFill>
            <a:prstDash val="solid"/>
            <a:round/>
            <a:headEnd type="none" w="med" len="med"/>
            <a:tailEnd type="none" w="med" len="med"/>
          </a:ln>
        </p:spPr>
      </p:cxnSp>
      <p:cxnSp>
        <p:nvCxnSpPr>
          <p:cNvPr id="11010" name="Google Shape;11010;p25"/>
          <p:cNvCxnSpPr/>
          <p:nvPr/>
        </p:nvCxnSpPr>
        <p:spPr>
          <a:xfrm>
            <a:off x="338100" y="3547000"/>
            <a:ext cx="3090600" cy="0"/>
          </a:xfrm>
          <a:prstGeom prst="straightConnector1">
            <a:avLst/>
          </a:prstGeom>
          <a:noFill/>
          <a:ln w="19050" cap="flat" cmpd="sng">
            <a:solidFill>
              <a:schemeClr val="dk1"/>
            </a:solidFill>
            <a:prstDash val="solid"/>
            <a:round/>
            <a:headEnd type="none" w="med" len="med"/>
            <a:tailEnd type="none" w="med" len="med"/>
          </a:ln>
        </p:spPr>
      </p:cxnSp>
      <p:cxnSp>
        <p:nvCxnSpPr>
          <p:cNvPr id="11011" name="Google Shape;11011;p25"/>
          <p:cNvCxnSpPr/>
          <p:nvPr/>
        </p:nvCxnSpPr>
        <p:spPr>
          <a:xfrm>
            <a:off x="338100" y="2244600"/>
            <a:ext cx="3090600" cy="0"/>
          </a:xfrm>
          <a:prstGeom prst="straightConnector1">
            <a:avLst/>
          </a:prstGeom>
          <a:noFill/>
          <a:ln w="19050" cap="flat" cmpd="sng">
            <a:solidFill>
              <a:schemeClr val="dk1"/>
            </a:solidFill>
            <a:prstDash val="solid"/>
            <a:round/>
            <a:headEnd type="none" w="med" len="med"/>
            <a:tailEnd type="none" w="med" len="med"/>
          </a:ln>
        </p:spPr>
      </p:cxnSp>
      <p:sp>
        <p:nvSpPr>
          <p:cNvPr id="11012" name="Google Shape;11012;p25"/>
          <p:cNvSpPr txBox="1">
            <a:spLocks noGrp="1"/>
          </p:cNvSpPr>
          <p:nvPr>
            <p:ph type="subTitle" idx="7"/>
          </p:nvPr>
        </p:nvSpPr>
        <p:spPr>
          <a:xfrm>
            <a:off x="7509600" y="2445588"/>
            <a:ext cx="914400" cy="822900"/>
          </a:xfrm>
          <a:prstGeom prst="rect">
            <a:avLst/>
          </a:prstGeom>
          <a:ln w="9525" cap="flat" cmpd="sng">
            <a:solidFill>
              <a:schemeClr val="dk1"/>
            </a:solidFill>
            <a:prstDash val="solid"/>
            <a:round/>
            <a:headEnd type="none" w="sm" len="sm"/>
            <a:tailEnd type="none" w="sm" len="sm"/>
          </a:ln>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ackground">
  <p:cSld name="BLANK_1_1_1_1_1_1_1">
    <p:bg>
      <p:bgPr>
        <a:solidFill>
          <a:schemeClr val="lt1"/>
        </a:solidFill>
        <a:effectLst/>
      </p:bgPr>
    </p:bg>
    <p:spTree>
      <p:nvGrpSpPr>
        <p:cNvPr id="1" name="Shape 14203"/>
        <p:cNvGrpSpPr/>
        <p:nvPr/>
      </p:nvGrpSpPr>
      <p:grpSpPr>
        <a:xfrm>
          <a:off x="0" y="0"/>
          <a:ext cx="0" cy="0"/>
          <a:chOff x="0" y="0"/>
          <a:chExt cx="0" cy="0"/>
        </a:xfrm>
      </p:grpSpPr>
      <p:grpSp>
        <p:nvGrpSpPr>
          <p:cNvPr id="14204" name="Google Shape;14204;p33"/>
          <p:cNvGrpSpPr/>
          <p:nvPr/>
        </p:nvGrpSpPr>
        <p:grpSpPr>
          <a:xfrm rot="10800000">
            <a:off x="8345954" y="157487"/>
            <a:ext cx="680119" cy="621701"/>
            <a:chOff x="6804422" y="-316297"/>
            <a:chExt cx="680119" cy="621701"/>
          </a:xfrm>
        </p:grpSpPr>
        <p:cxnSp>
          <p:nvCxnSpPr>
            <p:cNvPr id="14205" name="Google Shape;14205;p33"/>
            <p:cNvCxnSpPr>
              <a:stCxn id="14206" idx="5"/>
            </p:cNvCxnSpPr>
            <p:nvPr/>
          </p:nvCxnSpPr>
          <p:spPr>
            <a:xfrm>
              <a:off x="6966996" y="-100689"/>
              <a:ext cx="123000" cy="185100"/>
            </a:xfrm>
            <a:prstGeom prst="straightConnector1">
              <a:avLst/>
            </a:prstGeom>
            <a:noFill/>
            <a:ln w="19050" cap="flat" cmpd="sng">
              <a:solidFill>
                <a:schemeClr val="dk1"/>
              </a:solidFill>
              <a:prstDash val="solid"/>
              <a:round/>
              <a:headEnd type="none" w="med" len="med"/>
              <a:tailEnd type="none" w="med" len="med"/>
            </a:ln>
          </p:spPr>
        </p:cxnSp>
        <p:cxnSp>
          <p:nvCxnSpPr>
            <p:cNvPr id="14207" name="Google Shape;14207;p33"/>
            <p:cNvCxnSpPr>
              <a:stCxn id="14208" idx="6"/>
            </p:cNvCxnSpPr>
            <p:nvPr/>
          </p:nvCxnSpPr>
          <p:spPr>
            <a:xfrm>
              <a:off x="7184362" y="156731"/>
              <a:ext cx="174000" cy="52200"/>
            </a:xfrm>
            <a:prstGeom prst="straightConnector1">
              <a:avLst/>
            </a:prstGeom>
            <a:noFill/>
            <a:ln w="19050" cap="flat" cmpd="sng">
              <a:solidFill>
                <a:schemeClr val="dk1"/>
              </a:solidFill>
              <a:prstDash val="solid"/>
              <a:round/>
              <a:headEnd type="none" w="med" len="med"/>
              <a:tailEnd type="none" w="med" len="med"/>
            </a:ln>
          </p:spPr>
        </p:cxnSp>
        <p:grpSp>
          <p:nvGrpSpPr>
            <p:cNvPr id="14209" name="Google Shape;14209;p33"/>
            <p:cNvGrpSpPr/>
            <p:nvPr/>
          </p:nvGrpSpPr>
          <p:grpSpPr>
            <a:xfrm>
              <a:off x="6804422" y="-316297"/>
              <a:ext cx="252600" cy="252600"/>
              <a:chOff x="6804422" y="-316297"/>
              <a:chExt cx="252600" cy="252600"/>
            </a:xfrm>
          </p:grpSpPr>
          <p:sp>
            <p:nvSpPr>
              <p:cNvPr id="14206" name="Google Shape;14206;p33"/>
              <p:cNvSpPr/>
              <p:nvPr/>
            </p:nvSpPr>
            <p:spPr>
              <a:xfrm rot="1373652">
                <a:off x="6834328" y="-286390"/>
                <a:ext cx="192787" cy="192787"/>
              </a:xfrm>
              <a:prstGeom prst="ellipse">
                <a:avLst/>
              </a:prstGeom>
              <a:solidFill>
                <a:schemeClr val="accent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10" name="Google Shape;14210;p33"/>
              <p:cNvSpPr/>
              <p:nvPr/>
            </p:nvSpPr>
            <p:spPr>
              <a:xfrm rot="2758097" flipH="1">
                <a:off x="6891981" y="-273424"/>
                <a:ext cx="48653" cy="71704"/>
              </a:xfrm>
              <a:custGeom>
                <a:avLst/>
                <a:gdLst/>
                <a:ahLst/>
                <a:cxnLst/>
                <a:rect l="l" t="t" r="r" b="b"/>
                <a:pathLst>
                  <a:path w="1946" h="2868" fill="none" extrusionOk="0">
                    <a:moveTo>
                      <a:pt x="1547" y="2868"/>
                    </a:moveTo>
                    <a:cubicBezTo>
                      <a:pt x="1946" y="1597"/>
                      <a:pt x="1345" y="424"/>
                      <a:pt x="1" y="0"/>
                    </a:cubicBezTo>
                  </a:path>
                </a:pathLst>
              </a:custGeom>
              <a:no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211" name="Google Shape;14211;p33"/>
            <p:cNvGrpSpPr/>
            <p:nvPr/>
          </p:nvGrpSpPr>
          <p:grpSpPr>
            <a:xfrm>
              <a:off x="7291941" y="112804"/>
              <a:ext cx="192600" cy="192600"/>
              <a:chOff x="7291941" y="112804"/>
              <a:chExt cx="192600" cy="192600"/>
            </a:xfrm>
          </p:grpSpPr>
          <p:sp>
            <p:nvSpPr>
              <p:cNvPr id="14212" name="Google Shape;14212;p33"/>
              <p:cNvSpPr/>
              <p:nvPr/>
            </p:nvSpPr>
            <p:spPr>
              <a:xfrm>
                <a:off x="7291941" y="112804"/>
                <a:ext cx="192600" cy="192600"/>
              </a:xfrm>
              <a:prstGeom prst="ellipse">
                <a:avLst/>
              </a:prstGeom>
              <a:solidFill>
                <a:schemeClr val="accen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13" name="Google Shape;14213;p33"/>
              <p:cNvSpPr/>
              <p:nvPr/>
            </p:nvSpPr>
            <p:spPr>
              <a:xfrm rot="-10113112" flipH="1">
                <a:off x="7402007" y="197900"/>
                <a:ext cx="48655" cy="71707"/>
              </a:xfrm>
              <a:custGeom>
                <a:avLst/>
                <a:gdLst/>
                <a:ahLst/>
                <a:cxnLst/>
                <a:rect l="l" t="t" r="r" b="b"/>
                <a:pathLst>
                  <a:path w="1946" h="2868" fill="none" extrusionOk="0">
                    <a:moveTo>
                      <a:pt x="1547" y="2868"/>
                    </a:moveTo>
                    <a:cubicBezTo>
                      <a:pt x="1946" y="1597"/>
                      <a:pt x="1345" y="424"/>
                      <a:pt x="1" y="0"/>
                    </a:cubicBezTo>
                  </a:path>
                </a:pathLst>
              </a:custGeom>
              <a:no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214" name="Google Shape;14214;p33"/>
            <p:cNvGrpSpPr/>
            <p:nvPr/>
          </p:nvGrpSpPr>
          <p:grpSpPr>
            <a:xfrm>
              <a:off x="6969112" y="-17269"/>
              <a:ext cx="259500" cy="259500"/>
              <a:chOff x="6969112" y="-17269"/>
              <a:chExt cx="259500" cy="259500"/>
            </a:xfrm>
          </p:grpSpPr>
          <p:sp>
            <p:nvSpPr>
              <p:cNvPr id="14208" name="Google Shape;14208;p33"/>
              <p:cNvSpPr/>
              <p:nvPr/>
            </p:nvSpPr>
            <p:spPr>
              <a:xfrm rot="1641813">
                <a:off x="7002590" y="16208"/>
                <a:ext cx="192544" cy="192544"/>
              </a:xfrm>
              <a:prstGeom prst="ellipse">
                <a:avLst/>
              </a:prstGeom>
              <a:solidFill>
                <a:schemeClr val="accent5"/>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15" name="Google Shape;14215;p33"/>
              <p:cNvSpPr/>
              <p:nvPr/>
            </p:nvSpPr>
            <p:spPr>
              <a:xfrm rot="-10113112" flipH="1">
                <a:off x="7106007" y="104550"/>
                <a:ext cx="48655" cy="71707"/>
              </a:xfrm>
              <a:custGeom>
                <a:avLst/>
                <a:gdLst/>
                <a:ahLst/>
                <a:cxnLst/>
                <a:rect l="l" t="t" r="r" b="b"/>
                <a:pathLst>
                  <a:path w="1946" h="2868" fill="none" extrusionOk="0">
                    <a:moveTo>
                      <a:pt x="1547" y="2868"/>
                    </a:moveTo>
                    <a:cubicBezTo>
                      <a:pt x="1946" y="1597"/>
                      <a:pt x="1345" y="424"/>
                      <a:pt x="1" y="0"/>
                    </a:cubicBezTo>
                  </a:path>
                </a:pathLst>
              </a:custGeom>
              <a:no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4216" name="Google Shape;14216;p33"/>
          <p:cNvGrpSpPr/>
          <p:nvPr/>
        </p:nvGrpSpPr>
        <p:grpSpPr>
          <a:xfrm rot="1800044">
            <a:off x="243446" y="4282080"/>
            <a:ext cx="680105" cy="621687"/>
            <a:chOff x="6804422" y="-316297"/>
            <a:chExt cx="680119" cy="621701"/>
          </a:xfrm>
        </p:grpSpPr>
        <p:cxnSp>
          <p:nvCxnSpPr>
            <p:cNvPr id="14217" name="Google Shape;14217;p33"/>
            <p:cNvCxnSpPr>
              <a:stCxn id="14218" idx="5"/>
            </p:cNvCxnSpPr>
            <p:nvPr/>
          </p:nvCxnSpPr>
          <p:spPr>
            <a:xfrm rot="-1793934">
              <a:off x="7021575" y="-119028"/>
              <a:ext cx="13842" cy="221777"/>
            </a:xfrm>
            <a:prstGeom prst="straightConnector1">
              <a:avLst/>
            </a:prstGeom>
            <a:noFill/>
            <a:ln w="19050" cap="flat" cmpd="sng">
              <a:solidFill>
                <a:schemeClr val="dk1"/>
              </a:solidFill>
              <a:prstDash val="solid"/>
              <a:round/>
              <a:headEnd type="none" w="med" len="med"/>
              <a:tailEnd type="none" w="med" len="med"/>
            </a:ln>
          </p:spPr>
        </p:cxnSp>
        <p:cxnSp>
          <p:nvCxnSpPr>
            <p:cNvPr id="14219" name="Google Shape;14219;p33"/>
            <p:cNvCxnSpPr>
              <a:stCxn id="14220" idx="6"/>
            </p:cNvCxnSpPr>
            <p:nvPr/>
          </p:nvCxnSpPr>
          <p:spPr>
            <a:xfrm rot="-1801102">
              <a:off x="7209147" y="116632"/>
              <a:ext cx="124731" cy="132397"/>
            </a:xfrm>
            <a:prstGeom prst="straightConnector1">
              <a:avLst/>
            </a:prstGeom>
            <a:noFill/>
            <a:ln w="19050" cap="flat" cmpd="sng">
              <a:solidFill>
                <a:schemeClr val="dk1"/>
              </a:solidFill>
              <a:prstDash val="solid"/>
              <a:round/>
              <a:headEnd type="none" w="med" len="med"/>
              <a:tailEnd type="none" w="med" len="med"/>
            </a:ln>
          </p:spPr>
        </p:cxnSp>
        <p:grpSp>
          <p:nvGrpSpPr>
            <p:cNvPr id="14221" name="Google Shape;14221;p33"/>
            <p:cNvGrpSpPr/>
            <p:nvPr/>
          </p:nvGrpSpPr>
          <p:grpSpPr>
            <a:xfrm>
              <a:off x="6804422" y="-316297"/>
              <a:ext cx="252600" cy="252600"/>
              <a:chOff x="6804422" y="-316297"/>
              <a:chExt cx="252600" cy="252600"/>
            </a:xfrm>
          </p:grpSpPr>
          <p:sp>
            <p:nvSpPr>
              <p:cNvPr id="14218" name="Google Shape;14218;p33"/>
              <p:cNvSpPr/>
              <p:nvPr/>
            </p:nvSpPr>
            <p:spPr>
              <a:xfrm rot="1373652">
                <a:off x="6834328" y="-286390"/>
                <a:ext cx="192787" cy="192787"/>
              </a:xfrm>
              <a:prstGeom prst="ellipse">
                <a:avLst/>
              </a:prstGeom>
              <a:solidFill>
                <a:schemeClr val="accent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22" name="Google Shape;14222;p33"/>
              <p:cNvSpPr/>
              <p:nvPr/>
            </p:nvSpPr>
            <p:spPr>
              <a:xfrm rot="2758097" flipH="1">
                <a:off x="6891981" y="-273424"/>
                <a:ext cx="48653" cy="71704"/>
              </a:xfrm>
              <a:custGeom>
                <a:avLst/>
                <a:gdLst/>
                <a:ahLst/>
                <a:cxnLst/>
                <a:rect l="l" t="t" r="r" b="b"/>
                <a:pathLst>
                  <a:path w="1946" h="2868" fill="none" extrusionOk="0">
                    <a:moveTo>
                      <a:pt x="1547" y="2868"/>
                    </a:moveTo>
                    <a:cubicBezTo>
                      <a:pt x="1946" y="1597"/>
                      <a:pt x="1345" y="424"/>
                      <a:pt x="1" y="0"/>
                    </a:cubicBezTo>
                  </a:path>
                </a:pathLst>
              </a:custGeom>
              <a:no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223" name="Google Shape;14223;p33"/>
            <p:cNvGrpSpPr/>
            <p:nvPr/>
          </p:nvGrpSpPr>
          <p:grpSpPr>
            <a:xfrm>
              <a:off x="7291941" y="112804"/>
              <a:ext cx="192600" cy="192600"/>
              <a:chOff x="7291941" y="112804"/>
              <a:chExt cx="192600" cy="192600"/>
            </a:xfrm>
          </p:grpSpPr>
          <p:sp>
            <p:nvSpPr>
              <p:cNvPr id="14224" name="Google Shape;14224;p33"/>
              <p:cNvSpPr/>
              <p:nvPr/>
            </p:nvSpPr>
            <p:spPr>
              <a:xfrm>
                <a:off x="7291941" y="112804"/>
                <a:ext cx="192600" cy="192600"/>
              </a:xfrm>
              <a:prstGeom prst="ellipse">
                <a:avLst/>
              </a:prstGeom>
              <a:solidFill>
                <a:schemeClr val="accen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25" name="Google Shape;14225;p33"/>
              <p:cNvSpPr/>
              <p:nvPr/>
            </p:nvSpPr>
            <p:spPr>
              <a:xfrm rot="-10113112" flipH="1">
                <a:off x="7402007" y="197900"/>
                <a:ext cx="48655" cy="71707"/>
              </a:xfrm>
              <a:custGeom>
                <a:avLst/>
                <a:gdLst/>
                <a:ahLst/>
                <a:cxnLst/>
                <a:rect l="l" t="t" r="r" b="b"/>
                <a:pathLst>
                  <a:path w="1946" h="2868" fill="none" extrusionOk="0">
                    <a:moveTo>
                      <a:pt x="1547" y="2868"/>
                    </a:moveTo>
                    <a:cubicBezTo>
                      <a:pt x="1946" y="1597"/>
                      <a:pt x="1345" y="424"/>
                      <a:pt x="1" y="0"/>
                    </a:cubicBezTo>
                  </a:path>
                </a:pathLst>
              </a:custGeom>
              <a:no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226" name="Google Shape;14226;p33"/>
            <p:cNvGrpSpPr/>
            <p:nvPr/>
          </p:nvGrpSpPr>
          <p:grpSpPr>
            <a:xfrm>
              <a:off x="6969112" y="-17269"/>
              <a:ext cx="259500" cy="259500"/>
              <a:chOff x="6969112" y="-17269"/>
              <a:chExt cx="259500" cy="259500"/>
            </a:xfrm>
          </p:grpSpPr>
          <p:sp>
            <p:nvSpPr>
              <p:cNvPr id="14220" name="Google Shape;14220;p33"/>
              <p:cNvSpPr/>
              <p:nvPr/>
            </p:nvSpPr>
            <p:spPr>
              <a:xfrm rot="1641813">
                <a:off x="7002590" y="16208"/>
                <a:ext cx="192544" cy="192544"/>
              </a:xfrm>
              <a:prstGeom prst="ellipse">
                <a:avLst/>
              </a:prstGeom>
              <a:solidFill>
                <a:schemeClr val="accent3"/>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27" name="Google Shape;14227;p33"/>
              <p:cNvSpPr/>
              <p:nvPr/>
            </p:nvSpPr>
            <p:spPr>
              <a:xfrm rot="-10113112" flipH="1">
                <a:off x="7106007" y="104550"/>
                <a:ext cx="48655" cy="71707"/>
              </a:xfrm>
              <a:custGeom>
                <a:avLst/>
                <a:gdLst/>
                <a:ahLst/>
                <a:cxnLst/>
                <a:rect l="l" t="t" r="r" b="b"/>
                <a:pathLst>
                  <a:path w="1946" h="2868" fill="none" extrusionOk="0">
                    <a:moveTo>
                      <a:pt x="1547" y="2868"/>
                    </a:moveTo>
                    <a:cubicBezTo>
                      <a:pt x="1946" y="1597"/>
                      <a:pt x="1345" y="424"/>
                      <a:pt x="1" y="0"/>
                    </a:cubicBezTo>
                  </a:path>
                </a:pathLst>
              </a:custGeom>
              <a:no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no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20000" y="425514"/>
            <a:ext cx="7704000" cy="457200"/>
          </a:xfrm>
          <a:prstGeom prst="rect">
            <a:avLst/>
          </a:prstGeom>
          <a:noFill/>
          <a:ln>
            <a:noFill/>
          </a:ln>
        </p:spPr>
        <p:txBody>
          <a:bodyPr spcFirstLastPara="1" wrap="square" lIns="91425" tIns="45700" rIns="91425" bIns="91425" anchor="t" anchorCtr="0">
            <a:noAutofit/>
          </a:bodyPr>
          <a:lstStyle>
            <a:lvl1pPr lvl="0" rtl="0">
              <a:lnSpc>
                <a:spcPct val="100000"/>
              </a:lnSpc>
              <a:spcBef>
                <a:spcPts val="0"/>
              </a:spcBef>
              <a:spcAft>
                <a:spcPts val="0"/>
              </a:spcAft>
              <a:buClr>
                <a:schemeClr val="dk1"/>
              </a:buClr>
              <a:buSzPts val="2500"/>
              <a:buFont typeface="Hammersmith One"/>
              <a:buNone/>
              <a:defRPr sz="2500">
                <a:solidFill>
                  <a:schemeClr val="dk1"/>
                </a:solidFill>
                <a:latin typeface="Hammersmith One"/>
                <a:ea typeface="Hammersmith One"/>
                <a:cs typeface="Hammersmith One"/>
                <a:sym typeface="Hammersmith One"/>
              </a:defRPr>
            </a:lvl1pPr>
            <a:lvl2pPr lvl="1" rtl="0">
              <a:lnSpc>
                <a:spcPct val="100000"/>
              </a:lnSpc>
              <a:spcBef>
                <a:spcPts val="0"/>
              </a:spcBef>
              <a:spcAft>
                <a:spcPts val="0"/>
              </a:spcAft>
              <a:buClr>
                <a:schemeClr val="dk1"/>
              </a:buClr>
              <a:buSzPts val="2500"/>
              <a:buFont typeface="Hammersmith One"/>
              <a:buNone/>
              <a:defRPr sz="2500">
                <a:solidFill>
                  <a:schemeClr val="dk1"/>
                </a:solidFill>
                <a:latin typeface="Hammersmith One"/>
                <a:ea typeface="Hammersmith One"/>
                <a:cs typeface="Hammersmith One"/>
                <a:sym typeface="Hammersmith One"/>
              </a:defRPr>
            </a:lvl2pPr>
            <a:lvl3pPr lvl="2" rtl="0">
              <a:lnSpc>
                <a:spcPct val="100000"/>
              </a:lnSpc>
              <a:spcBef>
                <a:spcPts val="0"/>
              </a:spcBef>
              <a:spcAft>
                <a:spcPts val="0"/>
              </a:spcAft>
              <a:buClr>
                <a:schemeClr val="dk1"/>
              </a:buClr>
              <a:buSzPts val="2500"/>
              <a:buFont typeface="Hammersmith One"/>
              <a:buNone/>
              <a:defRPr sz="2500">
                <a:solidFill>
                  <a:schemeClr val="dk1"/>
                </a:solidFill>
                <a:latin typeface="Hammersmith One"/>
                <a:ea typeface="Hammersmith One"/>
                <a:cs typeface="Hammersmith One"/>
                <a:sym typeface="Hammersmith One"/>
              </a:defRPr>
            </a:lvl3pPr>
            <a:lvl4pPr lvl="3" rtl="0">
              <a:lnSpc>
                <a:spcPct val="100000"/>
              </a:lnSpc>
              <a:spcBef>
                <a:spcPts val="0"/>
              </a:spcBef>
              <a:spcAft>
                <a:spcPts val="0"/>
              </a:spcAft>
              <a:buClr>
                <a:schemeClr val="dk1"/>
              </a:buClr>
              <a:buSzPts val="2500"/>
              <a:buFont typeface="Hammersmith One"/>
              <a:buNone/>
              <a:defRPr sz="2500">
                <a:solidFill>
                  <a:schemeClr val="dk1"/>
                </a:solidFill>
                <a:latin typeface="Hammersmith One"/>
                <a:ea typeface="Hammersmith One"/>
                <a:cs typeface="Hammersmith One"/>
                <a:sym typeface="Hammersmith One"/>
              </a:defRPr>
            </a:lvl4pPr>
            <a:lvl5pPr lvl="4" rtl="0">
              <a:lnSpc>
                <a:spcPct val="100000"/>
              </a:lnSpc>
              <a:spcBef>
                <a:spcPts val="0"/>
              </a:spcBef>
              <a:spcAft>
                <a:spcPts val="0"/>
              </a:spcAft>
              <a:buClr>
                <a:schemeClr val="dk1"/>
              </a:buClr>
              <a:buSzPts val="2500"/>
              <a:buFont typeface="Hammersmith One"/>
              <a:buNone/>
              <a:defRPr sz="2500">
                <a:solidFill>
                  <a:schemeClr val="dk1"/>
                </a:solidFill>
                <a:latin typeface="Hammersmith One"/>
                <a:ea typeface="Hammersmith One"/>
                <a:cs typeface="Hammersmith One"/>
                <a:sym typeface="Hammersmith One"/>
              </a:defRPr>
            </a:lvl5pPr>
            <a:lvl6pPr lvl="5" rtl="0">
              <a:lnSpc>
                <a:spcPct val="100000"/>
              </a:lnSpc>
              <a:spcBef>
                <a:spcPts val="0"/>
              </a:spcBef>
              <a:spcAft>
                <a:spcPts val="0"/>
              </a:spcAft>
              <a:buClr>
                <a:schemeClr val="dk1"/>
              </a:buClr>
              <a:buSzPts val="2500"/>
              <a:buFont typeface="Hammersmith One"/>
              <a:buNone/>
              <a:defRPr sz="2500">
                <a:solidFill>
                  <a:schemeClr val="dk1"/>
                </a:solidFill>
                <a:latin typeface="Hammersmith One"/>
                <a:ea typeface="Hammersmith One"/>
                <a:cs typeface="Hammersmith One"/>
                <a:sym typeface="Hammersmith One"/>
              </a:defRPr>
            </a:lvl6pPr>
            <a:lvl7pPr lvl="6" rtl="0">
              <a:lnSpc>
                <a:spcPct val="100000"/>
              </a:lnSpc>
              <a:spcBef>
                <a:spcPts val="0"/>
              </a:spcBef>
              <a:spcAft>
                <a:spcPts val="0"/>
              </a:spcAft>
              <a:buClr>
                <a:schemeClr val="dk1"/>
              </a:buClr>
              <a:buSzPts val="2500"/>
              <a:buFont typeface="Hammersmith One"/>
              <a:buNone/>
              <a:defRPr sz="2500">
                <a:solidFill>
                  <a:schemeClr val="dk1"/>
                </a:solidFill>
                <a:latin typeface="Hammersmith One"/>
                <a:ea typeface="Hammersmith One"/>
                <a:cs typeface="Hammersmith One"/>
                <a:sym typeface="Hammersmith One"/>
              </a:defRPr>
            </a:lvl7pPr>
            <a:lvl8pPr lvl="7" rtl="0">
              <a:lnSpc>
                <a:spcPct val="100000"/>
              </a:lnSpc>
              <a:spcBef>
                <a:spcPts val="0"/>
              </a:spcBef>
              <a:spcAft>
                <a:spcPts val="0"/>
              </a:spcAft>
              <a:buClr>
                <a:schemeClr val="dk1"/>
              </a:buClr>
              <a:buSzPts val="2500"/>
              <a:buFont typeface="Hammersmith One"/>
              <a:buNone/>
              <a:defRPr sz="2500">
                <a:solidFill>
                  <a:schemeClr val="dk1"/>
                </a:solidFill>
                <a:latin typeface="Hammersmith One"/>
                <a:ea typeface="Hammersmith One"/>
                <a:cs typeface="Hammersmith One"/>
                <a:sym typeface="Hammersmith One"/>
              </a:defRPr>
            </a:lvl8pPr>
            <a:lvl9pPr lvl="8" rtl="0">
              <a:lnSpc>
                <a:spcPct val="100000"/>
              </a:lnSpc>
              <a:spcBef>
                <a:spcPts val="0"/>
              </a:spcBef>
              <a:spcAft>
                <a:spcPts val="0"/>
              </a:spcAft>
              <a:buClr>
                <a:schemeClr val="dk1"/>
              </a:buClr>
              <a:buSzPts val="2500"/>
              <a:buFont typeface="Hammersmith One"/>
              <a:buNone/>
              <a:defRPr sz="2500">
                <a:solidFill>
                  <a:schemeClr val="dk1"/>
                </a:solidFill>
                <a:latin typeface="Hammersmith One"/>
                <a:ea typeface="Hammersmith One"/>
                <a:cs typeface="Hammersmith One"/>
                <a:sym typeface="Hammersmith One"/>
              </a:defRPr>
            </a:lvl9pPr>
          </a:lstStyle>
          <a:p>
            <a:endParaRPr/>
          </a:p>
        </p:txBody>
      </p:sp>
      <p:sp>
        <p:nvSpPr>
          <p:cNvPr id="7" name="Google Shape;7;p1"/>
          <p:cNvSpPr txBox="1">
            <a:spLocks noGrp="1"/>
          </p:cNvSpPr>
          <p:nvPr>
            <p:ph type="body" idx="1"/>
          </p:nvPr>
        </p:nvSpPr>
        <p:spPr>
          <a:xfrm>
            <a:off x="720000" y="1152475"/>
            <a:ext cx="7704000" cy="3416400"/>
          </a:xfrm>
          <a:prstGeom prst="rect">
            <a:avLst/>
          </a:prstGeom>
          <a:noFill/>
          <a:ln>
            <a:noFill/>
          </a:ln>
        </p:spPr>
        <p:txBody>
          <a:bodyPr spcFirstLastPara="1" wrap="square" lIns="91425" tIns="91425" rIns="91425" bIns="91425" anchor="t" anchorCtr="0">
            <a:noAutofit/>
          </a:bodyPr>
          <a:lstStyle>
            <a:lvl1pPr marL="457200" lvl="0" indent="-317500">
              <a:lnSpc>
                <a:spcPct val="100000"/>
              </a:lnSpc>
              <a:spcBef>
                <a:spcPts val="0"/>
              </a:spcBef>
              <a:spcAft>
                <a:spcPts val="0"/>
              </a:spcAft>
              <a:buClr>
                <a:schemeClr val="dk1"/>
              </a:buClr>
              <a:buSzPts val="1400"/>
              <a:buFont typeface="Abel"/>
              <a:buChar char="●"/>
              <a:defRPr>
                <a:solidFill>
                  <a:schemeClr val="dk1"/>
                </a:solidFill>
                <a:latin typeface="Abel"/>
                <a:ea typeface="Abel"/>
                <a:cs typeface="Abel"/>
                <a:sym typeface="Abel"/>
              </a:defRPr>
            </a:lvl1pPr>
            <a:lvl2pPr marL="914400" lvl="1" indent="-317500">
              <a:lnSpc>
                <a:spcPct val="100000"/>
              </a:lnSpc>
              <a:spcBef>
                <a:spcPts val="1600"/>
              </a:spcBef>
              <a:spcAft>
                <a:spcPts val="0"/>
              </a:spcAft>
              <a:buClr>
                <a:schemeClr val="dk1"/>
              </a:buClr>
              <a:buSzPts val="1400"/>
              <a:buFont typeface="Abel"/>
              <a:buChar char="○"/>
              <a:defRPr>
                <a:solidFill>
                  <a:schemeClr val="dk1"/>
                </a:solidFill>
                <a:latin typeface="Abel"/>
                <a:ea typeface="Abel"/>
                <a:cs typeface="Abel"/>
                <a:sym typeface="Abel"/>
              </a:defRPr>
            </a:lvl2pPr>
            <a:lvl3pPr marL="1371600" lvl="2" indent="-317500">
              <a:lnSpc>
                <a:spcPct val="100000"/>
              </a:lnSpc>
              <a:spcBef>
                <a:spcPts val="1600"/>
              </a:spcBef>
              <a:spcAft>
                <a:spcPts val="0"/>
              </a:spcAft>
              <a:buClr>
                <a:schemeClr val="dk1"/>
              </a:buClr>
              <a:buSzPts val="1400"/>
              <a:buFont typeface="Abel"/>
              <a:buChar char="■"/>
              <a:defRPr>
                <a:solidFill>
                  <a:schemeClr val="dk1"/>
                </a:solidFill>
                <a:latin typeface="Abel"/>
                <a:ea typeface="Abel"/>
                <a:cs typeface="Abel"/>
                <a:sym typeface="Abel"/>
              </a:defRPr>
            </a:lvl3pPr>
            <a:lvl4pPr marL="1828800" lvl="3" indent="-317500">
              <a:lnSpc>
                <a:spcPct val="100000"/>
              </a:lnSpc>
              <a:spcBef>
                <a:spcPts val="1600"/>
              </a:spcBef>
              <a:spcAft>
                <a:spcPts val="0"/>
              </a:spcAft>
              <a:buClr>
                <a:schemeClr val="dk1"/>
              </a:buClr>
              <a:buSzPts val="1400"/>
              <a:buFont typeface="Abel"/>
              <a:buChar char="●"/>
              <a:defRPr>
                <a:solidFill>
                  <a:schemeClr val="dk1"/>
                </a:solidFill>
                <a:latin typeface="Abel"/>
                <a:ea typeface="Abel"/>
                <a:cs typeface="Abel"/>
                <a:sym typeface="Abel"/>
              </a:defRPr>
            </a:lvl4pPr>
            <a:lvl5pPr marL="2286000" lvl="4" indent="-317500">
              <a:lnSpc>
                <a:spcPct val="100000"/>
              </a:lnSpc>
              <a:spcBef>
                <a:spcPts val="1600"/>
              </a:spcBef>
              <a:spcAft>
                <a:spcPts val="0"/>
              </a:spcAft>
              <a:buClr>
                <a:schemeClr val="dk1"/>
              </a:buClr>
              <a:buSzPts val="1400"/>
              <a:buFont typeface="Abel"/>
              <a:buChar char="○"/>
              <a:defRPr>
                <a:solidFill>
                  <a:schemeClr val="dk1"/>
                </a:solidFill>
                <a:latin typeface="Abel"/>
                <a:ea typeface="Abel"/>
                <a:cs typeface="Abel"/>
                <a:sym typeface="Abel"/>
              </a:defRPr>
            </a:lvl5pPr>
            <a:lvl6pPr marL="2743200" lvl="5" indent="-317500">
              <a:lnSpc>
                <a:spcPct val="100000"/>
              </a:lnSpc>
              <a:spcBef>
                <a:spcPts val="1600"/>
              </a:spcBef>
              <a:spcAft>
                <a:spcPts val="0"/>
              </a:spcAft>
              <a:buClr>
                <a:schemeClr val="dk1"/>
              </a:buClr>
              <a:buSzPts val="1400"/>
              <a:buFont typeface="Abel"/>
              <a:buChar char="■"/>
              <a:defRPr>
                <a:solidFill>
                  <a:schemeClr val="dk1"/>
                </a:solidFill>
                <a:latin typeface="Abel"/>
                <a:ea typeface="Abel"/>
                <a:cs typeface="Abel"/>
                <a:sym typeface="Abel"/>
              </a:defRPr>
            </a:lvl6pPr>
            <a:lvl7pPr marL="3200400" lvl="6" indent="-317500">
              <a:lnSpc>
                <a:spcPct val="100000"/>
              </a:lnSpc>
              <a:spcBef>
                <a:spcPts val="1600"/>
              </a:spcBef>
              <a:spcAft>
                <a:spcPts val="0"/>
              </a:spcAft>
              <a:buClr>
                <a:schemeClr val="dk1"/>
              </a:buClr>
              <a:buSzPts val="1400"/>
              <a:buFont typeface="Abel"/>
              <a:buChar char="●"/>
              <a:defRPr>
                <a:solidFill>
                  <a:schemeClr val="dk1"/>
                </a:solidFill>
                <a:latin typeface="Abel"/>
                <a:ea typeface="Abel"/>
                <a:cs typeface="Abel"/>
                <a:sym typeface="Abel"/>
              </a:defRPr>
            </a:lvl7pPr>
            <a:lvl8pPr marL="3657600" lvl="7" indent="-317500">
              <a:lnSpc>
                <a:spcPct val="100000"/>
              </a:lnSpc>
              <a:spcBef>
                <a:spcPts val="1600"/>
              </a:spcBef>
              <a:spcAft>
                <a:spcPts val="0"/>
              </a:spcAft>
              <a:buClr>
                <a:schemeClr val="dk1"/>
              </a:buClr>
              <a:buSzPts val="1400"/>
              <a:buFont typeface="Abel"/>
              <a:buChar char="○"/>
              <a:defRPr>
                <a:solidFill>
                  <a:schemeClr val="dk1"/>
                </a:solidFill>
                <a:latin typeface="Abel"/>
                <a:ea typeface="Abel"/>
                <a:cs typeface="Abel"/>
                <a:sym typeface="Abel"/>
              </a:defRPr>
            </a:lvl8pPr>
            <a:lvl9pPr marL="4114800" lvl="8" indent="-317500">
              <a:lnSpc>
                <a:spcPct val="100000"/>
              </a:lnSpc>
              <a:spcBef>
                <a:spcPts val="1600"/>
              </a:spcBef>
              <a:spcAft>
                <a:spcPts val="1600"/>
              </a:spcAft>
              <a:buClr>
                <a:schemeClr val="dk1"/>
              </a:buClr>
              <a:buSzPts val="1400"/>
              <a:buFont typeface="Abel"/>
              <a:buChar char="■"/>
              <a:defRPr>
                <a:solidFill>
                  <a:schemeClr val="dk1"/>
                </a:solidFill>
                <a:latin typeface="Abel"/>
                <a:ea typeface="Abel"/>
                <a:cs typeface="Abel"/>
                <a:sym typeface="Abel"/>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3" r:id="rId3"/>
    <p:sldLayoutId id="2147483655" r:id="rId4"/>
    <p:sldLayoutId id="2147483658" r:id="rId5"/>
    <p:sldLayoutId id="2147483663" r:id="rId6"/>
    <p:sldLayoutId id="2147483669" r:id="rId7"/>
    <p:sldLayoutId id="2147483671" r:id="rId8"/>
    <p:sldLayoutId id="2147483679" r:id="rId9"/>
    <p:sldLayoutId id="2147483680" r:id="rId10"/>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microsoft.com/office/2007/relationships/hdphoto" Target="../media/hdphoto2.wdp"/><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8.xml"/><Relationship Id="rId5" Type="http://schemas.openxmlformats.org/officeDocument/2006/relationships/image" Target="../media/image6.jpeg"/><Relationship Id="rId4" Type="http://schemas.microsoft.com/office/2007/relationships/hdphoto" Target="../media/hdphoto3.wdp"/></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7" Type="http://schemas.microsoft.com/office/2007/relationships/hdphoto" Target="../media/hdphoto2.wdp"/><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image" Target="../media/image4.png"/><Relationship Id="rId5" Type="http://schemas.microsoft.com/office/2007/relationships/hdphoto" Target="../media/hdphoto4.wdp"/><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4508"/>
        <p:cNvGrpSpPr/>
        <p:nvPr/>
      </p:nvGrpSpPr>
      <p:grpSpPr>
        <a:xfrm>
          <a:off x="0" y="0"/>
          <a:ext cx="0" cy="0"/>
          <a:chOff x="0" y="0"/>
          <a:chExt cx="0" cy="0"/>
        </a:xfrm>
      </p:grpSpPr>
      <p:sp>
        <p:nvSpPr>
          <p:cNvPr id="14509" name="Google Shape;14509;p38"/>
          <p:cNvSpPr txBox="1">
            <a:spLocks noGrp="1"/>
          </p:cNvSpPr>
          <p:nvPr>
            <p:ph type="ctrTitle"/>
          </p:nvPr>
        </p:nvSpPr>
        <p:spPr>
          <a:xfrm>
            <a:off x="325325" y="1682793"/>
            <a:ext cx="8470500" cy="1255800"/>
          </a:xfrm>
          <a:prstGeom prst="rect">
            <a:avLst/>
          </a:prstGeom>
          <a:solidFill>
            <a:srgbClr val="FFFFFF"/>
          </a:solidFill>
          <a:ln w="9525" cap="flat" cmpd="sng">
            <a:solidFill>
              <a:schemeClr val="dk1"/>
            </a:solidFill>
            <a:prstDash val="solid"/>
            <a:round/>
            <a:headEnd type="none" w="sm" len="sm"/>
            <a:tailEnd type="none" w="sm" len="sm"/>
          </a:ln>
        </p:spPr>
        <p:txBody>
          <a:bodyPr spcFirstLastPara="1" wrap="square" lIns="91425" tIns="45700" rIns="91425" bIns="91425" anchor="ctr" anchorCtr="0">
            <a:noAutofit/>
          </a:bodyPr>
          <a:lstStyle/>
          <a:p>
            <a:pPr lvl="0"/>
            <a:br>
              <a:rPr lang="en-US" dirty="0">
                <a:solidFill>
                  <a:schemeClr val="dk1"/>
                </a:solidFill>
              </a:rPr>
            </a:br>
            <a:r>
              <a:rPr lang="vi-VN" sz="2800" b="1" dirty="0">
                <a:solidFill>
                  <a:schemeClr val="dk1"/>
                </a:solidFill>
                <a:latin typeface="+mj-lt"/>
              </a:rPr>
              <a:t>CHƯƠNG II : PHÂN TỬ - LIÊN KẾT HÓA HỌC</a:t>
            </a:r>
            <a:br>
              <a:rPr lang="vi-VN" sz="2800" b="1" dirty="0">
                <a:solidFill>
                  <a:schemeClr val="dk1"/>
                </a:solidFill>
                <a:latin typeface="+mj-lt"/>
              </a:rPr>
            </a:br>
            <a:r>
              <a:rPr lang="vi-VN" sz="2800" b="1" dirty="0">
                <a:solidFill>
                  <a:schemeClr val="dk1"/>
                </a:solidFill>
                <a:latin typeface="+mj-lt"/>
              </a:rPr>
              <a:t>BÀI 6: GIỚI THIỆU VỀ LIÊN KẾT HÓA HỌC</a:t>
            </a:r>
            <a:br>
              <a:rPr lang="vi-VN" sz="2800" b="1" dirty="0">
                <a:solidFill>
                  <a:schemeClr val="dk1"/>
                </a:solidFill>
                <a:latin typeface="+mj-lt"/>
              </a:rPr>
            </a:br>
            <a:endParaRPr lang="vi-VN" b="1" dirty="0">
              <a:solidFill>
                <a:schemeClr val="dk1"/>
              </a:solidFill>
              <a:latin typeface="+mj-lt"/>
            </a:endParaRPr>
          </a:p>
        </p:txBody>
      </p:sp>
      <p:grpSp>
        <p:nvGrpSpPr>
          <p:cNvPr id="14512" name="Google Shape;14512;p38"/>
          <p:cNvGrpSpPr/>
          <p:nvPr/>
        </p:nvGrpSpPr>
        <p:grpSpPr>
          <a:xfrm rot="10800000">
            <a:off x="8422062" y="309796"/>
            <a:ext cx="680167" cy="621792"/>
            <a:chOff x="6804466" y="-316297"/>
            <a:chExt cx="680167" cy="621792"/>
          </a:xfrm>
        </p:grpSpPr>
        <p:cxnSp>
          <p:nvCxnSpPr>
            <p:cNvPr id="14513" name="Google Shape;14513;p38"/>
            <p:cNvCxnSpPr>
              <a:stCxn id="14514" idx="5"/>
              <a:endCxn id="14515" idx="1"/>
            </p:cNvCxnSpPr>
            <p:nvPr/>
          </p:nvCxnSpPr>
          <p:spPr>
            <a:xfrm>
              <a:off x="6966929" y="-100831"/>
              <a:ext cx="123000" cy="185100"/>
            </a:xfrm>
            <a:prstGeom prst="straightConnector1">
              <a:avLst/>
            </a:prstGeom>
            <a:noFill/>
            <a:ln w="19050" cap="flat" cmpd="sng">
              <a:solidFill>
                <a:schemeClr val="dk1"/>
              </a:solidFill>
              <a:prstDash val="solid"/>
              <a:round/>
              <a:headEnd type="none" w="med" len="med"/>
              <a:tailEnd type="none" w="med" len="med"/>
            </a:ln>
          </p:spPr>
        </p:cxnSp>
        <p:cxnSp>
          <p:nvCxnSpPr>
            <p:cNvPr id="14516" name="Google Shape;14516;p38"/>
            <p:cNvCxnSpPr>
              <a:stCxn id="14517" idx="6"/>
              <a:endCxn id="14518" idx="2"/>
            </p:cNvCxnSpPr>
            <p:nvPr/>
          </p:nvCxnSpPr>
          <p:spPr>
            <a:xfrm>
              <a:off x="7184439" y="156868"/>
              <a:ext cx="174000" cy="52200"/>
            </a:xfrm>
            <a:prstGeom prst="straightConnector1">
              <a:avLst/>
            </a:prstGeom>
            <a:noFill/>
            <a:ln w="19050" cap="flat" cmpd="sng">
              <a:solidFill>
                <a:schemeClr val="dk1"/>
              </a:solidFill>
              <a:prstDash val="solid"/>
              <a:round/>
              <a:headEnd type="none" w="med" len="med"/>
              <a:tailEnd type="none" w="med" len="med"/>
            </a:ln>
          </p:spPr>
        </p:cxnSp>
        <p:grpSp>
          <p:nvGrpSpPr>
            <p:cNvPr id="14519" name="Google Shape;14519;p38"/>
            <p:cNvGrpSpPr/>
            <p:nvPr/>
          </p:nvGrpSpPr>
          <p:grpSpPr>
            <a:xfrm>
              <a:off x="6804466" y="-316297"/>
              <a:ext cx="252434" cy="252434"/>
              <a:chOff x="6804466" y="-316297"/>
              <a:chExt cx="252434" cy="252434"/>
            </a:xfrm>
          </p:grpSpPr>
          <p:sp>
            <p:nvSpPr>
              <p:cNvPr id="14514" name="Google Shape;14514;p38"/>
              <p:cNvSpPr/>
              <p:nvPr/>
            </p:nvSpPr>
            <p:spPr>
              <a:xfrm rot="1373782">
                <a:off x="6834354" y="-286409"/>
                <a:ext cx="192657" cy="192657"/>
              </a:xfrm>
              <a:prstGeom prst="ellipse">
                <a:avLst/>
              </a:prstGeom>
              <a:solidFill>
                <a:schemeClr val="accent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20" name="Google Shape;14520;p38"/>
              <p:cNvSpPr/>
              <p:nvPr/>
            </p:nvSpPr>
            <p:spPr>
              <a:xfrm rot="2758097" flipH="1">
                <a:off x="6891981" y="-273424"/>
                <a:ext cx="48653" cy="71704"/>
              </a:xfrm>
              <a:custGeom>
                <a:avLst/>
                <a:gdLst/>
                <a:ahLst/>
                <a:cxnLst/>
                <a:rect l="l" t="t" r="r" b="b"/>
                <a:pathLst>
                  <a:path w="1946" h="2868" fill="none" extrusionOk="0">
                    <a:moveTo>
                      <a:pt x="1547" y="2868"/>
                    </a:moveTo>
                    <a:cubicBezTo>
                      <a:pt x="1946" y="1597"/>
                      <a:pt x="1345" y="424"/>
                      <a:pt x="1" y="0"/>
                    </a:cubicBezTo>
                  </a:path>
                </a:pathLst>
              </a:custGeom>
              <a:no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521" name="Google Shape;14521;p38"/>
            <p:cNvGrpSpPr/>
            <p:nvPr/>
          </p:nvGrpSpPr>
          <p:grpSpPr>
            <a:xfrm>
              <a:off x="7291941" y="112804"/>
              <a:ext cx="192691" cy="192691"/>
              <a:chOff x="7291941" y="112804"/>
              <a:chExt cx="192691" cy="192691"/>
            </a:xfrm>
          </p:grpSpPr>
          <p:sp>
            <p:nvSpPr>
              <p:cNvPr id="14522" name="Google Shape;14522;p38"/>
              <p:cNvSpPr/>
              <p:nvPr/>
            </p:nvSpPr>
            <p:spPr>
              <a:xfrm>
                <a:off x="7291941" y="112804"/>
                <a:ext cx="192691" cy="192691"/>
              </a:xfrm>
              <a:prstGeom prst="ellipse">
                <a:avLst/>
              </a:prstGeom>
              <a:solidFill>
                <a:schemeClr val="accen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23" name="Google Shape;14523;p38"/>
              <p:cNvSpPr/>
              <p:nvPr/>
            </p:nvSpPr>
            <p:spPr>
              <a:xfrm rot="-10113112" flipH="1">
                <a:off x="7402007" y="197900"/>
                <a:ext cx="48655" cy="71707"/>
              </a:xfrm>
              <a:custGeom>
                <a:avLst/>
                <a:gdLst/>
                <a:ahLst/>
                <a:cxnLst/>
                <a:rect l="l" t="t" r="r" b="b"/>
                <a:pathLst>
                  <a:path w="1946" h="2868" fill="none" extrusionOk="0">
                    <a:moveTo>
                      <a:pt x="1547" y="2868"/>
                    </a:moveTo>
                    <a:cubicBezTo>
                      <a:pt x="1946" y="1597"/>
                      <a:pt x="1345" y="424"/>
                      <a:pt x="1" y="0"/>
                    </a:cubicBezTo>
                  </a:path>
                </a:pathLst>
              </a:custGeom>
              <a:no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524" name="Google Shape;14524;p38"/>
            <p:cNvGrpSpPr/>
            <p:nvPr/>
          </p:nvGrpSpPr>
          <p:grpSpPr>
            <a:xfrm>
              <a:off x="6969033" y="-17269"/>
              <a:ext cx="259696" cy="259696"/>
              <a:chOff x="6969033" y="-17269"/>
              <a:chExt cx="259696" cy="259696"/>
            </a:xfrm>
          </p:grpSpPr>
          <p:sp>
            <p:nvSpPr>
              <p:cNvPr id="14517" name="Google Shape;14517;p38"/>
              <p:cNvSpPr/>
              <p:nvPr/>
            </p:nvSpPr>
            <p:spPr>
              <a:xfrm rot="1642122">
                <a:off x="7002539" y="16236"/>
                <a:ext cx="192684" cy="192684"/>
              </a:xfrm>
              <a:prstGeom prst="ellipse">
                <a:avLst/>
              </a:prstGeom>
              <a:solidFill>
                <a:schemeClr val="accent5"/>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25" name="Google Shape;14525;p38"/>
              <p:cNvSpPr/>
              <p:nvPr/>
            </p:nvSpPr>
            <p:spPr>
              <a:xfrm rot="-10113112" flipH="1">
                <a:off x="7106007" y="104550"/>
                <a:ext cx="48655" cy="71707"/>
              </a:xfrm>
              <a:custGeom>
                <a:avLst/>
                <a:gdLst/>
                <a:ahLst/>
                <a:cxnLst/>
                <a:rect l="l" t="t" r="r" b="b"/>
                <a:pathLst>
                  <a:path w="1946" h="2868" fill="none" extrusionOk="0">
                    <a:moveTo>
                      <a:pt x="1547" y="2868"/>
                    </a:moveTo>
                    <a:cubicBezTo>
                      <a:pt x="1946" y="1597"/>
                      <a:pt x="1345" y="424"/>
                      <a:pt x="1" y="0"/>
                    </a:cubicBezTo>
                  </a:path>
                </a:pathLst>
              </a:custGeom>
              <a:no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4526" name="Google Shape;14526;p38"/>
          <p:cNvGrpSpPr/>
          <p:nvPr/>
        </p:nvGrpSpPr>
        <p:grpSpPr>
          <a:xfrm>
            <a:off x="339129" y="309806"/>
            <a:ext cx="1348426" cy="1070861"/>
            <a:chOff x="343354" y="291781"/>
            <a:chExt cx="1348426" cy="1070861"/>
          </a:xfrm>
        </p:grpSpPr>
        <p:cxnSp>
          <p:nvCxnSpPr>
            <p:cNvPr id="14527" name="Google Shape;14527;p38"/>
            <p:cNvCxnSpPr/>
            <p:nvPr/>
          </p:nvCxnSpPr>
          <p:spPr>
            <a:xfrm flipH="1">
              <a:off x="564642" y="847623"/>
              <a:ext cx="477900" cy="99600"/>
            </a:xfrm>
            <a:prstGeom prst="straightConnector1">
              <a:avLst/>
            </a:prstGeom>
            <a:noFill/>
            <a:ln w="19050" cap="flat" cmpd="sng">
              <a:solidFill>
                <a:schemeClr val="dk1"/>
              </a:solidFill>
              <a:prstDash val="solid"/>
              <a:round/>
              <a:headEnd type="none" w="med" len="med"/>
              <a:tailEnd type="none" w="med" len="med"/>
            </a:ln>
          </p:spPr>
        </p:cxnSp>
        <p:cxnSp>
          <p:nvCxnSpPr>
            <p:cNvPr id="14528" name="Google Shape;14528;p38"/>
            <p:cNvCxnSpPr>
              <a:stCxn id="14529" idx="6"/>
              <a:endCxn id="14530" idx="2"/>
            </p:cNvCxnSpPr>
            <p:nvPr/>
          </p:nvCxnSpPr>
          <p:spPr>
            <a:xfrm flipH="1">
              <a:off x="439781" y="1041798"/>
              <a:ext cx="52200" cy="174000"/>
            </a:xfrm>
            <a:prstGeom prst="straightConnector1">
              <a:avLst/>
            </a:prstGeom>
            <a:noFill/>
            <a:ln w="19050" cap="flat" cmpd="sng">
              <a:solidFill>
                <a:schemeClr val="dk1"/>
              </a:solidFill>
              <a:prstDash val="solid"/>
              <a:round/>
              <a:headEnd type="none" w="med" len="med"/>
              <a:tailEnd type="none" w="med" len="med"/>
            </a:ln>
          </p:spPr>
        </p:cxnSp>
        <p:grpSp>
          <p:nvGrpSpPr>
            <p:cNvPr id="14531" name="Google Shape;14531;p38"/>
            <p:cNvGrpSpPr/>
            <p:nvPr/>
          </p:nvGrpSpPr>
          <p:grpSpPr>
            <a:xfrm rot="5400000">
              <a:off x="752993" y="639922"/>
              <a:ext cx="530363" cy="530363"/>
              <a:chOff x="6804466" y="-316297"/>
              <a:chExt cx="252434" cy="252434"/>
            </a:xfrm>
          </p:grpSpPr>
          <p:sp>
            <p:nvSpPr>
              <p:cNvPr id="14532" name="Google Shape;14532;p38"/>
              <p:cNvSpPr/>
              <p:nvPr/>
            </p:nvSpPr>
            <p:spPr>
              <a:xfrm rot="1373782">
                <a:off x="6834354" y="-286409"/>
                <a:ext cx="192657" cy="192657"/>
              </a:xfrm>
              <a:prstGeom prst="ellipse">
                <a:avLst/>
              </a:prstGeom>
              <a:solidFill>
                <a:schemeClr val="dk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33" name="Google Shape;14533;p38"/>
              <p:cNvSpPr/>
              <p:nvPr/>
            </p:nvSpPr>
            <p:spPr>
              <a:xfrm rot="2758097" flipH="1">
                <a:off x="6891981" y="-273424"/>
                <a:ext cx="48653" cy="71704"/>
              </a:xfrm>
              <a:custGeom>
                <a:avLst/>
                <a:gdLst/>
                <a:ahLst/>
                <a:cxnLst/>
                <a:rect l="l" t="t" r="r" b="b"/>
                <a:pathLst>
                  <a:path w="1946" h="2868" fill="none" extrusionOk="0">
                    <a:moveTo>
                      <a:pt x="1547" y="2868"/>
                    </a:moveTo>
                    <a:cubicBezTo>
                      <a:pt x="1946" y="1597"/>
                      <a:pt x="1345" y="424"/>
                      <a:pt x="1" y="0"/>
                    </a:cubicBezTo>
                  </a:path>
                </a:pathLst>
              </a:custGeom>
              <a:solidFill>
                <a:schemeClr val="accent2"/>
              </a:solid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534" name="Google Shape;14534;p38"/>
            <p:cNvGrpSpPr/>
            <p:nvPr/>
          </p:nvGrpSpPr>
          <p:grpSpPr>
            <a:xfrm rot="5400000">
              <a:off x="343354" y="1149300"/>
              <a:ext cx="192691" cy="192691"/>
              <a:chOff x="7291941" y="112804"/>
              <a:chExt cx="192691" cy="192691"/>
            </a:xfrm>
          </p:grpSpPr>
          <p:sp>
            <p:nvSpPr>
              <p:cNvPr id="14535" name="Google Shape;14535;p38"/>
              <p:cNvSpPr/>
              <p:nvPr/>
            </p:nvSpPr>
            <p:spPr>
              <a:xfrm>
                <a:off x="7291941" y="112804"/>
                <a:ext cx="192691" cy="192691"/>
              </a:xfrm>
              <a:prstGeom prst="ellipse">
                <a:avLst/>
              </a:prstGeom>
              <a:solidFill>
                <a:schemeClr val="lt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36" name="Google Shape;14536;p38"/>
              <p:cNvSpPr/>
              <p:nvPr/>
            </p:nvSpPr>
            <p:spPr>
              <a:xfrm rot="-10113112" flipH="1">
                <a:off x="7402007" y="197900"/>
                <a:ext cx="48655" cy="71707"/>
              </a:xfrm>
              <a:custGeom>
                <a:avLst/>
                <a:gdLst/>
                <a:ahLst/>
                <a:cxnLst/>
                <a:rect l="l" t="t" r="r" b="b"/>
                <a:pathLst>
                  <a:path w="1946" h="2868" fill="none" extrusionOk="0">
                    <a:moveTo>
                      <a:pt x="1547" y="2868"/>
                    </a:moveTo>
                    <a:cubicBezTo>
                      <a:pt x="1946" y="1597"/>
                      <a:pt x="1345" y="424"/>
                      <a:pt x="1" y="0"/>
                    </a:cubicBezTo>
                  </a:path>
                </a:pathLst>
              </a:custGeom>
              <a:solidFill>
                <a:schemeClr val="accent1"/>
              </a:solid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537" name="Google Shape;14537;p38"/>
            <p:cNvGrpSpPr/>
            <p:nvPr/>
          </p:nvGrpSpPr>
          <p:grpSpPr>
            <a:xfrm rot="5400000">
              <a:off x="406422" y="826392"/>
              <a:ext cx="259696" cy="259696"/>
              <a:chOff x="6969033" y="-17269"/>
              <a:chExt cx="259696" cy="259696"/>
            </a:xfrm>
          </p:grpSpPr>
          <p:sp>
            <p:nvSpPr>
              <p:cNvPr id="14529" name="Google Shape;14529;p38"/>
              <p:cNvSpPr/>
              <p:nvPr/>
            </p:nvSpPr>
            <p:spPr>
              <a:xfrm rot="1642122">
                <a:off x="7002539" y="16236"/>
                <a:ext cx="192684" cy="192684"/>
              </a:xfrm>
              <a:prstGeom prst="ellipse">
                <a:avLst/>
              </a:prstGeom>
              <a:solidFill>
                <a:schemeClr val="accent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38" name="Google Shape;14538;p38"/>
              <p:cNvSpPr/>
              <p:nvPr/>
            </p:nvSpPr>
            <p:spPr>
              <a:xfrm rot="-10113112" flipH="1">
                <a:off x="7106007" y="104550"/>
                <a:ext cx="48655" cy="71707"/>
              </a:xfrm>
              <a:custGeom>
                <a:avLst/>
                <a:gdLst/>
                <a:ahLst/>
                <a:cxnLst/>
                <a:rect l="l" t="t" r="r" b="b"/>
                <a:pathLst>
                  <a:path w="1946" h="2868" fill="none" extrusionOk="0">
                    <a:moveTo>
                      <a:pt x="1547" y="2868"/>
                    </a:moveTo>
                    <a:cubicBezTo>
                      <a:pt x="1946" y="1597"/>
                      <a:pt x="1345" y="424"/>
                      <a:pt x="1" y="0"/>
                    </a:cubicBezTo>
                  </a:path>
                </a:pathLst>
              </a:custGeom>
              <a:solidFill>
                <a:schemeClr val="accent4"/>
              </a:solid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539" name="Google Shape;14539;p38"/>
            <p:cNvGrpSpPr/>
            <p:nvPr/>
          </p:nvGrpSpPr>
          <p:grpSpPr>
            <a:xfrm rot="5400000">
              <a:off x="1326029" y="996891"/>
              <a:ext cx="365751" cy="365751"/>
              <a:chOff x="6804466" y="-316297"/>
              <a:chExt cx="252434" cy="252434"/>
            </a:xfrm>
          </p:grpSpPr>
          <p:sp>
            <p:nvSpPr>
              <p:cNvPr id="14540" name="Google Shape;14540;p38"/>
              <p:cNvSpPr/>
              <p:nvPr/>
            </p:nvSpPr>
            <p:spPr>
              <a:xfrm rot="1373782">
                <a:off x="6834354" y="-286409"/>
                <a:ext cx="192657" cy="192657"/>
              </a:xfrm>
              <a:prstGeom prst="ellipse">
                <a:avLst/>
              </a:prstGeom>
              <a:solidFill>
                <a:schemeClr val="accent3"/>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41" name="Google Shape;14541;p38"/>
              <p:cNvSpPr/>
              <p:nvPr/>
            </p:nvSpPr>
            <p:spPr>
              <a:xfrm rot="2758097" flipH="1">
                <a:off x="6891981" y="-273424"/>
                <a:ext cx="48653" cy="71704"/>
              </a:xfrm>
              <a:custGeom>
                <a:avLst/>
                <a:gdLst/>
                <a:ahLst/>
                <a:cxnLst/>
                <a:rect l="l" t="t" r="r" b="b"/>
                <a:pathLst>
                  <a:path w="1946" h="2868" fill="none" extrusionOk="0">
                    <a:moveTo>
                      <a:pt x="1547" y="2868"/>
                    </a:moveTo>
                    <a:cubicBezTo>
                      <a:pt x="1946" y="1597"/>
                      <a:pt x="1345" y="424"/>
                      <a:pt x="1" y="0"/>
                    </a:cubicBezTo>
                  </a:path>
                </a:pathLst>
              </a:custGeom>
              <a:solidFill>
                <a:schemeClr val="accent1"/>
              </a:solid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14542" name="Google Shape;14542;p38"/>
            <p:cNvCxnSpPr>
              <a:stCxn id="14532" idx="0"/>
              <a:endCxn id="14540" idx="4"/>
            </p:cNvCxnSpPr>
            <p:nvPr/>
          </p:nvCxnSpPr>
          <p:spPr>
            <a:xfrm>
              <a:off x="1204615" y="983845"/>
              <a:ext cx="175800" cy="141600"/>
            </a:xfrm>
            <a:prstGeom prst="straightConnector1">
              <a:avLst/>
            </a:prstGeom>
            <a:noFill/>
            <a:ln w="19050" cap="flat" cmpd="sng">
              <a:solidFill>
                <a:schemeClr val="dk1"/>
              </a:solidFill>
              <a:prstDash val="solid"/>
              <a:round/>
              <a:headEnd type="none" w="med" len="med"/>
              <a:tailEnd type="none" w="med" len="med"/>
            </a:ln>
          </p:spPr>
        </p:cxnSp>
        <p:grpSp>
          <p:nvGrpSpPr>
            <p:cNvPr id="14543" name="Google Shape;14543;p38"/>
            <p:cNvGrpSpPr/>
            <p:nvPr/>
          </p:nvGrpSpPr>
          <p:grpSpPr>
            <a:xfrm rot="5400000">
              <a:off x="1055710" y="291781"/>
              <a:ext cx="274320" cy="274320"/>
              <a:chOff x="6804466" y="-316297"/>
              <a:chExt cx="252434" cy="252434"/>
            </a:xfrm>
          </p:grpSpPr>
          <p:sp>
            <p:nvSpPr>
              <p:cNvPr id="14544" name="Google Shape;14544;p38"/>
              <p:cNvSpPr/>
              <p:nvPr/>
            </p:nvSpPr>
            <p:spPr>
              <a:xfrm rot="1373782">
                <a:off x="6834354" y="-286409"/>
                <a:ext cx="192657" cy="192657"/>
              </a:xfrm>
              <a:prstGeom prst="ellipse">
                <a:avLst/>
              </a:prstGeom>
              <a:solidFill>
                <a:schemeClr val="accent5"/>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45" name="Google Shape;14545;p38"/>
              <p:cNvSpPr/>
              <p:nvPr/>
            </p:nvSpPr>
            <p:spPr>
              <a:xfrm rot="2758097" flipH="1">
                <a:off x="6891981" y="-273424"/>
                <a:ext cx="48653" cy="71704"/>
              </a:xfrm>
              <a:custGeom>
                <a:avLst/>
                <a:gdLst/>
                <a:ahLst/>
                <a:cxnLst/>
                <a:rect l="l" t="t" r="r" b="b"/>
                <a:pathLst>
                  <a:path w="1946" h="2868" fill="none" extrusionOk="0">
                    <a:moveTo>
                      <a:pt x="1547" y="2868"/>
                    </a:moveTo>
                    <a:cubicBezTo>
                      <a:pt x="1946" y="1597"/>
                      <a:pt x="1345" y="424"/>
                      <a:pt x="1" y="0"/>
                    </a:cubicBezTo>
                  </a:path>
                </a:pathLst>
              </a:custGeom>
              <a:solidFill>
                <a:schemeClr val="lt2"/>
              </a:solid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14546" name="Google Shape;14546;p38"/>
            <p:cNvCxnSpPr>
              <a:stCxn id="14532" idx="2"/>
              <a:endCxn id="14544" idx="6"/>
            </p:cNvCxnSpPr>
            <p:nvPr/>
          </p:nvCxnSpPr>
          <p:spPr>
            <a:xfrm rot="10800000" flipH="1">
              <a:off x="1096916" y="525464"/>
              <a:ext cx="55200" cy="193200"/>
            </a:xfrm>
            <a:prstGeom prst="straightConnector1">
              <a:avLst/>
            </a:prstGeom>
            <a:noFill/>
            <a:ln w="19050" cap="flat" cmpd="sng">
              <a:solidFill>
                <a:schemeClr val="dk1"/>
              </a:solidFill>
              <a:prstDash val="solid"/>
              <a:round/>
              <a:headEnd type="none" w="med" len="med"/>
              <a:tailEnd type="none" w="med" len="med"/>
            </a:ln>
          </p:spPr>
        </p:cxnSp>
      </p:grpSp>
      <p:grpSp>
        <p:nvGrpSpPr>
          <p:cNvPr id="14547" name="Google Shape;14547;p38"/>
          <p:cNvGrpSpPr/>
          <p:nvPr/>
        </p:nvGrpSpPr>
        <p:grpSpPr>
          <a:xfrm rot="1800044">
            <a:off x="530588" y="3994978"/>
            <a:ext cx="680152" cy="621778"/>
            <a:chOff x="6804466" y="-316297"/>
            <a:chExt cx="680167" cy="621792"/>
          </a:xfrm>
        </p:grpSpPr>
        <p:cxnSp>
          <p:nvCxnSpPr>
            <p:cNvPr id="14548" name="Google Shape;14548;p38"/>
            <p:cNvCxnSpPr>
              <a:stCxn id="14549" idx="5"/>
              <a:endCxn id="14550" idx="1"/>
            </p:cNvCxnSpPr>
            <p:nvPr/>
          </p:nvCxnSpPr>
          <p:spPr>
            <a:xfrm rot="-1793934">
              <a:off x="7021508" y="-119170"/>
              <a:ext cx="13842" cy="221777"/>
            </a:xfrm>
            <a:prstGeom prst="straightConnector1">
              <a:avLst/>
            </a:prstGeom>
            <a:noFill/>
            <a:ln w="19050" cap="flat" cmpd="sng">
              <a:solidFill>
                <a:schemeClr val="dk1"/>
              </a:solidFill>
              <a:prstDash val="solid"/>
              <a:round/>
              <a:headEnd type="none" w="med" len="med"/>
              <a:tailEnd type="none" w="med" len="med"/>
            </a:ln>
          </p:spPr>
        </p:cxnSp>
        <p:cxnSp>
          <p:nvCxnSpPr>
            <p:cNvPr id="14551" name="Google Shape;14551;p38"/>
            <p:cNvCxnSpPr>
              <a:stCxn id="14552" idx="6"/>
              <a:endCxn id="14553" idx="2"/>
            </p:cNvCxnSpPr>
            <p:nvPr/>
          </p:nvCxnSpPr>
          <p:spPr>
            <a:xfrm rot="-1801102">
              <a:off x="7209223" y="116770"/>
              <a:ext cx="124731" cy="132397"/>
            </a:xfrm>
            <a:prstGeom prst="straightConnector1">
              <a:avLst/>
            </a:prstGeom>
            <a:noFill/>
            <a:ln w="19050" cap="flat" cmpd="sng">
              <a:solidFill>
                <a:schemeClr val="dk1"/>
              </a:solidFill>
              <a:prstDash val="solid"/>
              <a:round/>
              <a:headEnd type="none" w="med" len="med"/>
              <a:tailEnd type="none" w="med" len="med"/>
            </a:ln>
          </p:spPr>
        </p:cxnSp>
        <p:grpSp>
          <p:nvGrpSpPr>
            <p:cNvPr id="14554" name="Google Shape;14554;p38"/>
            <p:cNvGrpSpPr/>
            <p:nvPr/>
          </p:nvGrpSpPr>
          <p:grpSpPr>
            <a:xfrm>
              <a:off x="6804466" y="-316297"/>
              <a:ext cx="252434" cy="252434"/>
              <a:chOff x="6804466" y="-316297"/>
              <a:chExt cx="252434" cy="252434"/>
            </a:xfrm>
          </p:grpSpPr>
          <p:sp>
            <p:nvSpPr>
              <p:cNvPr id="14549" name="Google Shape;14549;p38"/>
              <p:cNvSpPr/>
              <p:nvPr/>
            </p:nvSpPr>
            <p:spPr>
              <a:xfrm rot="1373782">
                <a:off x="6834354" y="-286409"/>
                <a:ext cx="192657" cy="192657"/>
              </a:xfrm>
              <a:prstGeom prst="ellipse">
                <a:avLst/>
              </a:prstGeom>
              <a:solidFill>
                <a:schemeClr val="accent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55" name="Google Shape;14555;p38"/>
              <p:cNvSpPr/>
              <p:nvPr/>
            </p:nvSpPr>
            <p:spPr>
              <a:xfrm rot="2758097" flipH="1">
                <a:off x="6891981" y="-273424"/>
                <a:ext cx="48653" cy="71704"/>
              </a:xfrm>
              <a:custGeom>
                <a:avLst/>
                <a:gdLst/>
                <a:ahLst/>
                <a:cxnLst/>
                <a:rect l="l" t="t" r="r" b="b"/>
                <a:pathLst>
                  <a:path w="1946" h="2868" fill="none" extrusionOk="0">
                    <a:moveTo>
                      <a:pt x="1547" y="2868"/>
                    </a:moveTo>
                    <a:cubicBezTo>
                      <a:pt x="1946" y="1597"/>
                      <a:pt x="1345" y="424"/>
                      <a:pt x="1" y="0"/>
                    </a:cubicBezTo>
                  </a:path>
                </a:pathLst>
              </a:custGeom>
              <a:no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556" name="Google Shape;14556;p38"/>
            <p:cNvGrpSpPr/>
            <p:nvPr/>
          </p:nvGrpSpPr>
          <p:grpSpPr>
            <a:xfrm>
              <a:off x="7291941" y="112804"/>
              <a:ext cx="192691" cy="192691"/>
              <a:chOff x="7291941" y="112804"/>
              <a:chExt cx="192691" cy="192691"/>
            </a:xfrm>
          </p:grpSpPr>
          <p:sp>
            <p:nvSpPr>
              <p:cNvPr id="14557" name="Google Shape;14557;p38"/>
              <p:cNvSpPr/>
              <p:nvPr/>
            </p:nvSpPr>
            <p:spPr>
              <a:xfrm>
                <a:off x="7291941" y="112804"/>
                <a:ext cx="192691" cy="192691"/>
              </a:xfrm>
              <a:prstGeom prst="ellipse">
                <a:avLst/>
              </a:prstGeom>
              <a:solidFill>
                <a:schemeClr val="accen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58" name="Google Shape;14558;p38"/>
              <p:cNvSpPr/>
              <p:nvPr/>
            </p:nvSpPr>
            <p:spPr>
              <a:xfrm rot="-10113112" flipH="1">
                <a:off x="7402007" y="197900"/>
                <a:ext cx="48655" cy="71707"/>
              </a:xfrm>
              <a:custGeom>
                <a:avLst/>
                <a:gdLst/>
                <a:ahLst/>
                <a:cxnLst/>
                <a:rect l="l" t="t" r="r" b="b"/>
                <a:pathLst>
                  <a:path w="1946" h="2868" fill="none" extrusionOk="0">
                    <a:moveTo>
                      <a:pt x="1547" y="2868"/>
                    </a:moveTo>
                    <a:cubicBezTo>
                      <a:pt x="1946" y="1597"/>
                      <a:pt x="1345" y="424"/>
                      <a:pt x="1" y="0"/>
                    </a:cubicBezTo>
                  </a:path>
                </a:pathLst>
              </a:custGeom>
              <a:no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559" name="Google Shape;14559;p38"/>
            <p:cNvGrpSpPr/>
            <p:nvPr/>
          </p:nvGrpSpPr>
          <p:grpSpPr>
            <a:xfrm>
              <a:off x="6969033" y="-17269"/>
              <a:ext cx="259696" cy="259696"/>
              <a:chOff x="6969033" y="-17269"/>
              <a:chExt cx="259696" cy="259696"/>
            </a:xfrm>
          </p:grpSpPr>
          <p:sp>
            <p:nvSpPr>
              <p:cNvPr id="14552" name="Google Shape;14552;p38"/>
              <p:cNvSpPr/>
              <p:nvPr/>
            </p:nvSpPr>
            <p:spPr>
              <a:xfrm rot="1642122">
                <a:off x="7002539" y="16236"/>
                <a:ext cx="192684" cy="192684"/>
              </a:xfrm>
              <a:prstGeom prst="ellipse">
                <a:avLst/>
              </a:prstGeom>
              <a:solidFill>
                <a:schemeClr val="accent3"/>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60" name="Google Shape;14560;p38"/>
              <p:cNvSpPr/>
              <p:nvPr/>
            </p:nvSpPr>
            <p:spPr>
              <a:xfrm rot="-10113112" flipH="1">
                <a:off x="7106007" y="104550"/>
                <a:ext cx="48655" cy="71707"/>
              </a:xfrm>
              <a:custGeom>
                <a:avLst/>
                <a:gdLst/>
                <a:ahLst/>
                <a:cxnLst/>
                <a:rect l="l" t="t" r="r" b="b"/>
                <a:pathLst>
                  <a:path w="1946" h="2868" fill="none" extrusionOk="0">
                    <a:moveTo>
                      <a:pt x="1547" y="2868"/>
                    </a:moveTo>
                    <a:cubicBezTo>
                      <a:pt x="1946" y="1597"/>
                      <a:pt x="1345" y="424"/>
                      <a:pt x="1" y="0"/>
                    </a:cubicBezTo>
                  </a:path>
                </a:pathLst>
              </a:custGeom>
              <a:no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4561" name="Google Shape;14561;p38"/>
          <p:cNvGrpSpPr/>
          <p:nvPr/>
        </p:nvGrpSpPr>
        <p:grpSpPr>
          <a:xfrm rot="9900040">
            <a:off x="7553766" y="3886474"/>
            <a:ext cx="1348386" cy="1070829"/>
            <a:chOff x="343354" y="291781"/>
            <a:chExt cx="1348426" cy="1070861"/>
          </a:xfrm>
        </p:grpSpPr>
        <p:cxnSp>
          <p:nvCxnSpPr>
            <p:cNvPr id="14562" name="Google Shape;14562;p38"/>
            <p:cNvCxnSpPr/>
            <p:nvPr/>
          </p:nvCxnSpPr>
          <p:spPr>
            <a:xfrm rot="900154" flipH="1">
              <a:off x="585715" y="787465"/>
              <a:ext cx="435753" cy="219915"/>
            </a:xfrm>
            <a:prstGeom prst="straightConnector1">
              <a:avLst/>
            </a:prstGeom>
            <a:noFill/>
            <a:ln w="19050" cap="flat" cmpd="sng">
              <a:solidFill>
                <a:schemeClr val="dk1"/>
              </a:solidFill>
              <a:prstDash val="solid"/>
              <a:round/>
              <a:headEnd type="none" w="med" len="med"/>
              <a:tailEnd type="none" w="med" len="med"/>
            </a:ln>
          </p:spPr>
        </p:cxnSp>
        <p:cxnSp>
          <p:nvCxnSpPr>
            <p:cNvPr id="14563" name="Google Shape;14563;p38"/>
            <p:cNvCxnSpPr>
              <a:stCxn id="14564" idx="6"/>
              <a:endCxn id="14565" idx="2"/>
            </p:cNvCxnSpPr>
            <p:nvPr/>
          </p:nvCxnSpPr>
          <p:spPr>
            <a:xfrm rot="931447" flipH="1">
              <a:off x="462928" y="1037943"/>
              <a:ext cx="5604" cy="181710"/>
            </a:xfrm>
            <a:prstGeom prst="straightConnector1">
              <a:avLst/>
            </a:prstGeom>
            <a:noFill/>
            <a:ln w="19050" cap="flat" cmpd="sng">
              <a:solidFill>
                <a:schemeClr val="dk1"/>
              </a:solidFill>
              <a:prstDash val="solid"/>
              <a:round/>
              <a:headEnd type="none" w="med" len="med"/>
              <a:tailEnd type="none" w="med" len="med"/>
            </a:ln>
          </p:spPr>
        </p:cxnSp>
        <p:grpSp>
          <p:nvGrpSpPr>
            <p:cNvPr id="14566" name="Google Shape;14566;p38"/>
            <p:cNvGrpSpPr/>
            <p:nvPr/>
          </p:nvGrpSpPr>
          <p:grpSpPr>
            <a:xfrm rot="5400000">
              <a:off x="752993" y="639922"/>
              <a:ext cx="530363" cy="530363"/>
              <a:chOff x="6804466" y="-316297"/>
              <a:chExt cx="252434" cy="252434"/>
            </a:xfrm>
          </p:grpSpPr>
          <p:sp>
            <p:nvSpPr>
              <p:cNvPr id="14567" name="Google Shape;14567;p38"/>
              <p:cNvSpPr/>
              <p:nvPr/>
            </p:nvSpPr>
            <p:spPr>
              <a:xfrm rot="1373782">
                <a:off x="6834354" y="-286409"/>
                <a:ext cx="192657" cy="192657"/>
              </a:xfrm>
              <a:prstGeom prst="ellipse">
                <a:avLst/>
              </a:prstGeom>
              <a:solidFill>
                <a:schemeClr val="accent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68" name="Google Shape;14568;p38"/>
              <p:cNvSpPr/>
              <p:nvPr/>
            </p:nvSpPr>
            <p:spPr>
              <a:xfrm rot="2758097" flipH="1">
                <a:off x="6891981" y="-273424"/>
                <a:ext cx="48653" cy="71704"/>
              </a:xfrm>
              <a:custGeom>
                <a:avLst/>
                <a:gdLst/>
                <a:ahLst/>
                <a:cxnLst/>
                <a:rect l="l" t="t" r="r" b="b"/>
                <a:pathLst>
                  <a:path w="1946" h="2868" fill="none" extrusionOk="0">
                    <a:moveTo>
                      <a:pt x="1547" y="2868"/>
                    </a:moveTo>
                    <a:cubicBezTo>
                      <a:pt x="1946" y="1597"/>
                      <a:pt x="1345" y="424"/>
                      <a:pt x="1" y="0"/>
                    </a:cubicBezTo>
                  </a:path>
                </a:pathLst>
              </a:custGeom>
              <a:solidFill>
                <a:schemeClr val="accent2"/>
              </a:solid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569" name="Google Shape;14569;p38"/>
            <p:cNvGrpSpPr/>
            <p:nvPr/>
          </p:nvGrpSpPr>
          <p:grpSpPr>
            <a:xfrm rot="5400000">
              <a:off x="343354" y="1149300"/>
              <a:ext cx="192691" cy="192691"/>
              <a:chOff x="7291941" y="112804"/>
              <a:chExt cx="192691" cy="192691"/>
            </a:xfrm>
          </p:grpSpPr>
          <p:sp>
            <p:nvSpPr>
              <p:cNvPr id="14570" name="Google Shape;14570;p38"/>
              <p:cNvSpPr/>
              <p:nvPr/>
            </p:nvSpPr>
            <p:spPr>
              <a:xfrm>
                <a:off x="7291941" y="112804"/>
                <a:ext cx="192691" cy="192691"/>
              </a:xfrm>
              <a:prstGeom prst="ellipse">
                <a:avLst/>
              </a:prstGeom>
              <a:solidFill>
                <a:schemeClr val="accent3"/>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71" name="Google Shape;14571;p38"/>
              <p:cNvSpPr/>
              <p:nvPr/>
            </p:nvSpPr>
            <p:spPr>
              <a:xfrm rot="-10113112" flipH="1">
                <a:off x="7402007" y="197900"/>
                <a:ext cx="48655" cy="71707"/>
              </a:xfrm>
              <a:custGeom>
                <a:avLst/>
                <a:gdLst/>
                <a:ahLst/>
                <a:cxnLst/>
                <a:rect l="l" t="t" r="r" b="b"/>
                <a:pathLst>
                  <a:path w="1946" h="2868" fill="none" extrusionOk="0">
                    <a:moveTo>
                      <a:pt x="1547" y="2868"/>
                    </a:moveTo>
                    <a:cubicBezTo>
                      <a:pt x="1946" y="1597"/>
                      <a:pt x="1345" y="424"/>
                      <a:pt x="1" y="0"/>
                    </a:cubicBezTo>
                  </a:path>
                </a:pathLst>
              </a:custGeom>
              <a:solidFill>
                <a:schemeClr val="accent1"/>
              </a:solid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572" name="Google Shape;14572;p38"/>
            <p:cNvGrpSpPr/>
            <p:nvPr/>
          </p:nvGrpSpPr>
          <p:grpSpPr>
            <a:xfrm rot="5400000">
              <a:off x="406422" y="826392"/>
              <a:ext cx="259696" cy="259696"/>
              <a:chOff x="6969033" y="-17269"/>
              <a:chExt cx="259696" cy="259696"/>
            </a:xfrm>
          </p:grpSpPr>
          <p:sp>
            <p:nvSpPr>
              <p:cNvPr id="14564" name="Google Shape;14564;p38"/>
              <p:cNvSpPr/>
              <p:nvPr/>
            </p:nvSpPr>
            <p:spPr>
              <a:xfrm rot="1642122">
                <a:off x="7002539" y="16236"/>
                <a:ext cx="192684" cy="192684"/>
              </a:xfrm>
              <a:prstGeom prst="ellipse">
                <a:avLst/>
              </a:prstGeom>
              <a:solidFill>
                <a:schemeClr val="dk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73" name="Google Shape;14573;p38"/>
              <p:cNvSpPr/>
              <p:nvPr/>
            </p:nvSpPr>
            <p:spPr>
              <a:xfrm rot="-10113112" flipH="1">
                <a:off x="7106007" y="104550"/>
                <a:ext cx="48655" cy="71707"/>
              </a:xfrm>
              <a:custGeom>
                <a:avLst/>
                <a:gdLst/>
                <a:ahLst/>
                <a:cxnLst/>
                <a:rect l="l" t="t" r="r" b="b"/>
                <a:pathLst>
                  <a:path w="1946" h="2868" fill="none" extrusionOk="0">
                    <a:moveTo>
                      <a:pt x="1547" y="2868"/>
                    </a:moveTo>
                    <a:cubicBezTo>
                      <a:pt x="1946" y="1597"/>
                      <a:pt x="1345" y="424"/>
                      <a:pt x="1" y="0"/>
                    </a:cubicBezTo>
                  </a:path>
                </a:pathLst>
              </a:custGeom>
              <a:solidFill>
                <a:schemeClr val="accent4"/>
              </a:solid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574" name="Google Shape;14574;p38"/>
            <p:cNvGrpSpPr/>
            <p:nvPr/>
          </p:nvGrpSpPr>
          <p:grpSpPr>
            <a:xfrm rot="5400000">
              <a:off x="1326029" y="996891"/>
              <a:ext cx="365751" cy="365751"/>
              <a:chOff x="6804466" y="-316297"/>
              <a:chExt cx="252434" cy="252434"/>
            </a:xfrm>
          </p:grpSpPr>
          <p:sp>
            <p:nvSpPr>
              <p:cNvPr id="14575" name="Google Shape;14575;p38"/>
              <p:cNvSpPr/>
              <p:nvPr/>
            </p:nvSpPr>
            <p:spPr>
              <a:xfrm rot="1373782">
                <a:off x="6834354" y="-286409"/>
                <a:ext cx="192657" cy="192657"/>
              </a:xfrm>
              <a:prstGeom prst="ellipse">
                <a:avLst/>
              </a:prstGeom>
              <a:solidFill>
                <a:schemeClr val="lt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76" name="Google Shape;14576;p38"/>
              <p:cNvSpPr/>
              <p:nvPr/>
            </p:nvSpPr>
            <p:spPr>
              <a:xfrm rot="2758097" flipH="1">
                <a:off x="6891981" y="-273424"/>
                <a:ext cx="48653" cy="71704"/>
              </a:xfrm>
              <a:custGeom>
                <a:avLst/>
                <a:gdLst/>
                <a:ahLst/>
                <a:cxnLst/>
                <a:rect l="l" t="t" r="r" b="b"/>
                <a:pathLst>
                  <a:path w="1946" h="2868" fill="none" extrusionOk="0">
                    <a:moveTo>
                      <a:pt x="1547" y="2868"/>
                    </a:moveTo>
                    <a:cubicBezTo>
                      <a:pt x="1946" y="1597"/>
                      <a:pt x="1345" y="424"/>
                      <a:pt x="1" y="0"/>
                    </a:cubicBezTo>
                  </a:path>
                </a:pathLst>
              </a:custGeom>
              <a:solidFill>
                <a:schemeClr val="accent1"/>
              </a:solid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14577" name="Google Shape;14577;p38"/>
            <p:cNvCxnSpPr>
              <a:stCxn id="14567" idx="0"/>
              <a:endCxn id="14575" idx="4"/>
            </p:cNvCxnSpPr>
            <p:nvPr/>
          </p:nvCxnSpPr>
          <p:spPr>
            <a:xfrm rot="900395">
              <a:off x="1189248" y="1008981"/>
              <a:ext cx="206233" cy="91329"/>
            </a:xfrm>
            <a:prstGeom prst="straightConnector1">
              <a:avLst/>
            </a:prstGeom>
            <a:noFill/>
            <a:ln w="19050" cap="flat" cmpd="sng">
              <a:solidFill>
                <a:srgbClr val="434343"/>
              </a:solidFill>
              <a:prstDash val="solid"/>
              <a:round/>
              <a:headEnd type="none" w="med" len="med"/>
              <a:tailEnd type="none" w="med" len="med"/>
            </a:ln>
          </p:spPr>
        </p:cxnSp>
        <p:grpSp>
          <p:nvGrpSpPr>
            <p:cNvPr id="14578" name="Google Shape;14578;p38"/>
            <p:cNvGrpSpPr/>
            <p:nvPr/>
          </p:nvGrpSpPr>
          <p:grpSpPr>
            <a:xfrm rot="5400000">
              <a:off x="1055710" y="291781"/>
              <a:ext cx="274320" cy="274320"/>
              <a:chOff x="6804466" y="-316297"/>
              <a:chExt cx="252434" cy="252434"/>
            </a:xfrm>
          </p:grpSpPr>
          <p:sp>
            <p:nvSpPr>
              <p:cNvPr id="14579" name="Google Shape;14579;p38"/>
              <p:cNvSpPr/>
              <p:nvPr/>
            </p:nvSpPr>
            <p:spPr>
              <a:xfrm rot="1373782">
                <a:off x="6834354" y="-286409"/>
                <a:ext cx="192657" cy="192657"/>
              </a:xfrm>
              <a:prstGeom prst="ellipse">
                <a:avLst/>
              </a:prstGeom>
              <a:solidFill>
                <a:schemeClr val="accent4"/>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80" name="Google Shape;14580;p38"/>
              <p:cNvSpPr/>
              <p:nvPr/>
            </p:nvSpPr>
            <p:spPr>
              <a:xfrm rot="2758097" flipH="1">
                <a:off x="6891981" y="-273424"/>
                <a:ext cx="48653" cy="71704"/>
              </a:xfrm>
              <a:custGeom>
                <a:avLst/>
                <a:gdLst/>
                <a:ahLst/>
                <a:cxnLst/>
                <a:rect l="l" t="t" r="r" b="b"/>
                <a:pathLst>
                  <a:path w="1946" h="2868" fill="none" extrusionOk="0">
                    <a:moveTo>
                      <a:pt x="1547" y="2868"/>
                    </a:moveTo>
                    <a:cubicBezTo>
                      <a:pt x="1946" y="1597"/>
                      <a:pt x="1345" y="424"/>
                      <a:pt x="1" y="0"/>
                    </a:cubicBezTo>
                  </a:path>
                </a:pathLst>
              </a:custGeom>
              <a:solidFill>
                <a:schemeClr val="lt2"/>
              </a:solid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14581" name="Google Shape;14581;p38"/>
            <p:cNvCxnSpPr>
              <a:stCxn id="14567" idx="2"/>
              <a:endCxn id="14579" idx="6"/>
            </p:cNvCxnSpPr>
            <p:nvPr/>
          </p:nvCxnSpPr>
          <p:spPr>
            <a:xfrm rot="-9884693" flipH="1">
              <a:off x="1122806" y="521604"/>
              <a:ext cx="3421" cy="200919"/>
            </a:xfrm>
            <a:prstGeom prst="straightConnector1">
              <a:avLst/>
            </a:prstGeom>
            <a:noFill/>
            <a:ln w="19050" cap="flat" cmpd="sng">
              <a:solidFill>
                <a:schemeClr val="dk1"/>
              </a:solidFill>
              <a:prstDash val="solid"/>
              <a:round/>
              <a:headEnd type="none" w="med" len="med"/>
              <a:tailEnd type="none" w="med" len="med"/>
            </a:ln>
          </p:spPr>
        </p:cxnSp>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685"/>
        <p:cNvGrpSpPr/>
        <p:nvPr/>
      </p:nvGrpSpPr>
      <p:grpSpPr>
        <a:xfrm>
          <a:off x="0" y="0"/>
          <a:ext cx="0" cy="0"/>
          <a:chOff x="0" y="0"/>
          <a:chExt cx="0" cy="0"/>
        </a:xfrm>
      </p:grpSpPr>
      <p:sp>
        <p:nvSpPr>
          <p:cNvPr id="14686" name="Google Shape;14686;p43"/>
          <p:cNvSpPr txBox="1">
            <a:spLocks noGrp="1"/>
          </p:cNvSpPr>
          <p:nvPr>
            <p:ph type="title"/>
          </p:nvPr>
        </p:nvSpPr>
        <p:spPr>
          <a:xfrm>
            <a:off x="334175" y="291775"/>
            <a:ext cx="8475600" cy="657900"/>
          </a:xfrm>
          <a:prstGeom prst="rect">
            <a:avLst/>
          </a:prstGeom>
        </p:spPr>
        <p:txBody>
          <a:bodyPr spcFirstLastPara="1" wrap="square" lIns="365750" tIns="137150" rIns="91425" bIns="91425" anchor="t" anchorCtr="0">
            <a:noAutofit/>
          </a:bodyPr>
          <a:lstStyle/>
          <a:p>
            <a:pPr marL="0" lvl="0" indent="0" algn="ctr" rtl="0">
              <a:spcBef>
                <a:spcPts val="0"/>
              </a:spcBef>
              <a:spcAft>
                <a:spcPts val="0"/>
              </a:spcAft>
              <a:buNone/>
            </a:pPr>
            <a:r>
              <a:rPr lang="en" b="1" dirty="0">
                <a:latin typeface="Times New Roman" panose="02020603050405020304" pitchFamily="18" charset="0"/>
                <a:cs typeface="Times New Roman" panose="02020603050405020304" pitchFamily="18" charset="0"/>
              </a:rPr>
              <a:t>ĐÁP ÁN:</a:t>
            </a:r>
            <a:endParaRPr b="1" dirty="0">
              <a:latin typeface="Times New Roman" panose="02020603050405020304" pitchFamily="18" charset="0"/>
              <a:cs typeface="Times New Roman" panose="02020603050405020304" pitchFamily="18" charset="0"/>
            </a:endParaRPr>
          </a:p>
        </p:txBody>
      </p:sp>
      <p:grpSp>
        <p:nvGrpSpPr>
          <p:cNvPr id="14689" name="Google Shape;14689;p43"/>
          <p:cNvGrpSpPr/>
          <p:nvPr/>
        </p:nvGrpSpPr>
        <p:grpSpPr>
          <a:xfrm>
            <a:off x="-19487" y="3880"/>
            <a:ext cx="1347601" cy="1256471"/>
            <a:chOff x="9873" y="1240062"/>
            <a:chExt cx="545434" cy="640998"/>
          </a:xfrm>
        </p:grpSpPr>
        <p:cxnSp>
          <p:nvCxnSpPr>
            <p:cNvPr id="14690" name="Google Shape;14690;p43"/>
            <p:cNvCxnSpPr>
              <a:stCxn id="14691" idx="6"/>
              <a:endCxn id="14692" idx="1"/>
            </p:cNvCxnSpPr>
            <p:nvPr/>
          </p:nvCxnSpPr>
          <p:spPr>
            <a:xfrm rot="10800000">
              <a:off x="204158" y="1404420"/>
              <a:ext cx="135900" cy="103200"/>
            </a:xfrm>
            <a:prstGeom prst="straightConnector1">
              <a:avLst/>
            </a:prstGeom>
            <a:noFill/>
            <a:ln w="19050" cap="flat" cmpd="sng">
              <a:solidFill>
                <a:schemeClr val="dk1"/>
              </a:solidFill>
              <a:prstDash val="solid"/>
              <a:round/>
              <a:headEnd type="none" w="med" len="med"/>
              <a:tailEnd type="none" w="med" len="med"/>
            </a:ln>
          </p:spPr>
        </p:cxnSp>
        <p:grpSp>
          <p:nvGrpSpPr>
            <p:cNvPr id="14693" name="Google Shape;14693;p43"/>
            <p:cNvGrpSpPr/>
            <p:nvPr/>
          </p:nvGrpSpPr>
          <p:grpSpPr>
            <a:xfrm rot="10800000">
              <a:off x="9873" y="1628460"/>
              <a:ext cx="252600" cy="252600"/>
              <a:chOff x="6804422" y="-316297"/>
              <a:chExt cx="252600" cy="252600"/>
            </a:xfrm>
          </p:grpSpPr>
          <p:sp>
            <p:nvSpPr>
              <p:cNvPr id="14694" name="Google Shape;14694;p43"/>
              <p:cNvSpPr/>
              <p:nvPr/>
            </p:nvSpPr>
            <p:spPr>
              <a:xfrm rot="1373652">
                <a:off x="6834328" y="-286390"/>
                <a:ext cx="192787" cy="192787"/>
              </a:xfrm>
              <a:prstGeom prst="ellipse">
                <a:avLst/>
              </a:prstGeom>
              <a:solidFill>
                <a:schemeClr val="accent4"/>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95" name="Google Shape;14695;p43"/>
              <p:cNvSpPr/>
              <p:nvPr/>
            </p:nvSpPr>
            <p:spPr>
              <a:xfrm rot="2758097" flipH="1">
                <a:off x="6891981" y="-273424"/>
                <a:ext cx="48653" cy="71704"/>
              </a:xfrm>
              <a:custGeom>
                <a:avLst/>
                <a:gdLst/>
                <a:ahLst/>
                <a:cxnLst/>
                <a:rect l="l" t="t" r="r" b="b"/>
                <a:pathLst>
                  <a:path w="1946" h="2868" fill="none" extrusionOk="0">
                    <a:moveTo>
                      <a:pt x="1547" y="2868"/>
                    </a:moveTo>
                    <a:cubicBezTo>
                      <a:pt x="1946" y="1597"/>
                      <a:pt x="1345" y="424"/>
                      <a:pt x="1" y="0"/>
                    </a:cubicBezTo>
                  </a:path>
                </a:pathLst>
              </a:custGeom>
              <a:no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696" name="Google Shape;14696;p43"/>
            <p:cNvGrpSpPr/>
            <p:nvPr/>
          </p:nvGrpSpPr>
          <p:grpSpPr>
            <a:xfrm rot="10800000">
              <a:off x="39879" y="1240062"/>
              <a:ext cx="192600" cy="192600"/>
              <a:chOff x="7291941" y="112804"/>
              <a:chExt cx="192600" cy="192600"/>
            </a:xfrm>
          </p:grpSpPr>
          <p:sp>
            <p:nvSpPr>
              <p:cNvPr id="14692" name="Google Shape;14692;p43"/>
              <p:cNvSpPr/>
              <p:nvPr/>
            </p:nvSpPr>
            <p:spPr>
              <a:xfrm>
                <a:off x="7291941" y="112804"/>
                <a:ext cx="192600" cy="192600"/>
              </a:xfrm>
              <a:prstGeom prst="ellipse">
                <a:avLst/>
              </a:prstGeom>
              <a:solidFill>
                <a:schemeClr val="dk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97" name="Google Shape;14697;p43"/>
              <p:cNvSpPr/>
              <p:nvPr/>
            </p:nvSpPr>
            <p:spPr>
              <a:xfrm rot="-10113112" flipH="1">
                <a:off x="7402007" y="197900"/>
                <a:ext cx="48655" cy="71707"/>
              </a:xfrm>
              <a:custGeom>
                <a:avLst/>
                <a:gdLst/>
                <a:ahLst/>
                <a:cxnLst/>
                <a:rect l="l" t="t" r="r" b="b"/>
                <a:pathLst>
                  <a:path w="1946" h="2868" fill="none" extrusionOk="0">
                    <a:moveTo>
                      <a:pt x="1547" y="2868"/>
                    </a:moveTo>
                    <a:cubicBezTo>
                      <a:pt x="1946" y="1597"/>
                      <a:pt x="1345" y="424"/>
                      <a:pt x="1" y="0"/>
                    </a:cubicBezTo>
                  </a:path>
                </a:pathLst>
              </a:custGeom>
              <a:no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698" name="Google Shape;14698;p43"/>
            <p:cNvGrpSpPr/>
            <p:nvPr/>
          </p:nvGrpSpPr>
          <p:grpSpPr>
            <a:xfrm rot="10800000">
              <a:off x="295808" y="1422120"/>
              <a:ext cx="259500" cy="259500"/>
              <a:chOff x="6969112" y="-17269"/>
              <a:chExt cx="259500" cy="259500"/>
            </a:xfrm>
          </p:grpSpPr>
          <p:sp>
            <p:nvSpPr>
              <p:cNvPr id="14691" name="Google Shape;14691;p43"/>
              <p:cNvSpPr/>
              <p:nvPr/>
            </p:nvSpPr>
            <p:spPr>
              <a:xfrm rot="1641813">
                <a:off x="7002590" y="16208"/>
                <a:ext cx="192544" cy="192544"/>
              </a:xfrm>
              <a:prstGeom prst="ellipse">
                <a:avLst/>
              </a:prstGeom>
              <a:solidFill>
                <a:schemeClr val="accent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99" name="Google Shape;14699;p43"/>
              <p:cNvSpPr/>
              <p:nvPr/>
            </p:nvSpPr>
            <p:spPr>
              <a:xfrm rot="-10113112" flipH="1">
                <a:off x="7106007" y="104550"/>
                <a:ext cx="48655" cy="71707"/>
              </a:xfrm>
              <a:custGeom>
                <a:avLst/>
                <a:gdLst/>
                <a:ahLst/>
                <a:cxnLst/>
                <a:rect l="l" t="t" r="r" b="b"/>
                <a:pathLst>
                  <a:path w="1946" h="2868" fill="none" extrusionOk="0">
                    <a:moveTo>
                      <a:pt x="1547" y="2868"/>
                    </a:moveTo>
                    <a:cubicBezTo>
                      <a:pt x="1946" y="1597"/>
                      <a:pt x="1345" y="424"/>
                      <a:pt x="1" y="0"/>
                    </a:cubicBezTo>
                  </a:path>
                </a:pathLst>
              </a:custGeom>
              <a:no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14700" name="Google Shape;14700;p43"/>
            <p:cNvCxnSpPr>
              <a:stCxn id="14694" idx="3"/>
              <a:endCxn id="14691" idx="7"/>
            </p:cNvCxnSpPr>
            <p:nvPr/>
          </p:nvCxnSpPr>
          <p:spPr>
            <a:xfrm rot="10800000" flipH="1">
              <a:off x="225481" y="1581086"/>
              <a:ext cx="108300" cy="137400"/>
            </a:xfrm>
            <a:prstGeom prst="straightConnector1">
              <a:avLst/>
            </a:prstGeom>
            <a:noFill/>
            <a:ln w="19050" cap="flat" cmpd="sng">
              <a:solidFill>
                <a:schemeClr val="dk1"/>
              </a:solidFill>
              <a:prstDash val="solid"/>
              <a:round/>
              <a:headEnd type="none" w="med" len="med"/>
              <a:tailEnd type="none" w="med" len="med"/>
            </a:ln>
          </p:spPr>
        </p:cxnSp>
      </p:grpSp>
      <p:sp>
        <p:nvSpPr>
          <p:cNvPr id="2" name="Rectangle 1"/>
          <p:cNvSpPr/>
          <p:nvPr/>
        </p:nvSpPr>
        <p:spPr>
          <a:xfrm>
            <a:off x="574717" y="1162203"/>
            <a:ext cx="7925047" cy="3170099"/>
          </a:xfrm>
          <a:prstGeom prst="rect">
            <a:avLst/>
          </a:prstGeom>
        </p:spPr>
        <p:txBody>
          <a:bodyPr wrap="square">
            <a:spAutoFit/>
          </a:bodyPr>
          <a:lstStyle/>
          <a:p>
            <a:r>
              <a:rPr lang="en-US" sz="2000" dirty="0">
                <a:latin typeface="Times New Roman" panose="02020603050405020304" pitchFamily="18" charset="0"/>
                <a:ea typeface="Calibri" panose="020F0502020204030204" pitchFamily="34" charset="0"/>
                <a:cs typeface="Times New Roman" panose="02020603050405020304" pitchFamily="18" charset="0"/>
              </a:rPr>
              <a:t>1.</a:t>
            </a:r>
            <a:r>
              <a:rPr lang="vi-VN" sz="2000" dirty="0">
                <a:latin typeface="Times New Roman" panose="02020603050405020304" pitchFamily="18" charset="0"/>
                <a:ea typeface="Calibri" panose="020F0502020204030204" pitchFamily="34" charset="0"/>
                <a:cs typeface="Times New Roman" panose="02020603050405020304" pitchFamily="18" charset="0"/>
              </a:rPr>
              <a:t>a) He có 1 lớp electron là lớp ngoài cùng và có 2 electron bền vững.</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r>
              <a:rPr lang="vi-VN" sz="2000" dirty="0">
                <a:latin typeface="Times New Roman" panose="02020603050405020304" pitchFamily="18" charset="0"/>
                <a:ea typeface="Calibri" panose="020F0502020204030204" pitchFamily="34" charset="0"/>
                <a:cs typeface="Times New Roman" panose="02020603050405020304" pitchFamily="18" charset="0"/>
              </a:rPr>
              <a:t>b) Ne có 2 lớp electron. Lớp thứ nhất có 2 electron, lớp thứ 2 có 8 electron. Lớp thứ 2 </a:t>
            </a:r>
            <a:r>
              <a:rPr lang="en-US" sz="2000" dirty="0" err="1">
                <a:latin typeface="Times New Roman" panose="02020603050405020304" pitchFamily="18" charset="0"/>
                <a:ea typeface="Calibri" panose="020F0502020204030204" pitchFamily="34" charset="0"/>
                <a:cs typeface="Times New Roman" panose="02020603050405020304" pitchFamily="18" charset="0"/>
              </a:rPr>
              <a:t>là</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lớp</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vi-VN" sz="2000" dirty="0">
                <a:latin typeface="Times New Roman" panose="02020603050405020304" pitchFamily="18" charset="0"/>
                <a:ea typeface="Calibri" panose="020F0502020204030204" pitchFamily="34" charset="0"/>
                <a:cs typeface="Times New Roman" panose="02020603050405020304" pitchFamily="18" charset="0"/>
              </a:rPr>
              <a:t>ngoài cùng có 8 electron đạt tới trạng thái bền vững.</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r>
              <a:rPr lang="vi-VN" sz="2000" dirty="0">
                <a:latin typeface="Times New Roman" panose="02020603050405020304" pitchFamily="18" charset="0"/>
                <a:ea typeface="Calibri" panose="020F0502020204030204" pitchFamily="34" charset="0"/>
                <a:cs typeface="Times New Roman" panose="02020603050405020304" pitchFamily="18" charset="0"/>
              </a:rPr>
              <a:t>c) Ar có 3 lớp electron Lớp thứ nhất có 2 electron, lớp thứ 2 có 8 electron, lớp thứ 3 có 8 electron. Lớp thứ 3 </a:t>
            </a:r>
            <a:r>
              <a:rPr lang="en-US" sz="2000" dirty="0" err="1">
                <a:latin typeface="Times New Roman" panose="02020603050405020304" pitchFamily="18" charset="0"/>
                <a:ea typeface="Calibri" panose="020F0502020204030204" pitchFamily="34" charset="0"/>
                <a:cs typeface="Times New Roman" panose="02020603050405020304" pitchFamily="18" charset="0"/>
              </a:rPr>
              <a:t>là</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lớp</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vi-VN" sz="2000" dirty="0">
                <a:latin typeface="Times New Roman" panose="02020603050405020304" pitchFamily="18" charset="0"/>
                <a:ea typeface="Calibri" panose="020F0502020204030204" pitchFamily="34" charset="0"/>
                <a:cs typeface="Times New Roman" panose="02020603050405020304" pitchFamily="18" charset="0"/>
              </a:rPr>
              <a:t>ngoài cùng có 8 electron đạt tới trạng thái bền vững.</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r>
              <a:rPr lang="vi-VN" sz="2000" dirty="0">
                <a:latin typeface="Times New Roman" panose="02020603050405020304" pitchFamily="18" charset="0"/>
                <a:ea typeface="Calibri" panose="020F0502020204030204" pitchFamily="34" charset="0"/>
                <a:cs typeface="Times New Roman" panose="02020603050405020304" pitchFamily="18" charset="0"/>
              </a:rPr>
              <a:t>2/ Vì He có 2 </a:t>
            </a:r>
            <a:r>
              <a:rPr lang="en-US" sz="2000" dirty="0">
                <a:latin typeface="Times New Roman" panose="02020603050405020304" pitchFamily="18" charset="0"/>
                <a:ea typeface="Calibri" panose="020F0502020204030204" pitchFamily="34" charset="0"/>
                <a:cs typeface="Times New Roman" panose="02020603050405020304" pitchFamily="18" charset="0"/>
              </a:rPr>
              <a:t>electron</a:t>
            </a:r>
            <a:r>
              <a:rPr lang="vi-VN" sz="2000" dirty="0">
                <a:latin typeface="Times New Roman" panose="02020603050405020304" pitchFamily="18" charset="0"/>
                <a:ea typeface="Calibri" panose="020F0502020204030204" pitchFamily="34" charset="0"/>
                <a:cs typeface="Times New Roman" panose="02020603050405020304" pitchFamily="18" charset="0"/>
              </a:rPr>
              <a:t>, Ne, Ar có 8</a:t>
            </a:r>
            <a:r>
              <a:rPr lang="en-US" sz="2000" dirty="0">
                <a:latin typeface="Times New Roman" panose="02020603050405020304" pitchFamily="18" charset="0"/>
                <a:ea typeface="Calibri" panose="020F0502020204030204" pitchFamily="34" charset="0"/>
                <a:cs typeface="Times New Roman" panose="02020603050405020304" pitchFamily="18" charset="0"/>
              </a:rPr>
              <a:t> electron</a:t>
            </a:r>
            <a:r>
              <a:rPr lang="vi-VN" sz="2000" dirty="0">
                <a:latin typeface="Times New Roman" panose="02020603050405020304" pitchFamily="18" charset="0"/>
                <a:ea typeface="Calibri" panose="020F0502020204030204" pitchFamily="34" charset="0"/>
                <a:cs typeface="Times New Roman" panose="02020603050405020304" pitchFamily="18" charset="0"/>
              </a:rPr>
              <a:t>.</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r>
              <a:rPr lang="vi-VN" sz="2000" dirty="0">
                <a:latin typeface="Times New Roman" panose="02020603050405020304" pitchFamily="18" charset="0"/>
                <a:ea typeface="Calibri" panose="020F0502020204030204" pitchFamily="34" charset="0"/>
                <a:cs typeface="Times New Roman" panose="02020603050405020304" pitchFamily="18" charset="0"/>
              </a:rPr>
              <a:t>3/ Giải thích vì khí Helium là chất rất nhẹ M</a:t>
            </a:r>
            <a:r>
              <a:rPr lang="vi-VN" sz="2000" baseline="-25000" dirty="0">
                <a:latin typeface="Times New Roman" panose="02020603050405020304" pitchFamily="18" charset="0"/>
                <a:ea typeface="Calibri" panose="020F0502020204030204" pitchFamily="34" charset="0"/>
                <a:cs typeface="Times New Roman" panose="02020603050405020304" pitchFamily="18" charset="0"/>
              </a:rPr>
              <a:t>He</a:t>
            </a:r>
            <a:r>
              <a:rPr lang="vi-VN" sz="2000" dirty="0">
                <a:latin typeface="Times New Roman" panose="02020603050405020304" pitchFamily="18" charset="0"/>
                <a:ea typeface="Calibri" panose="020F0502020204030204" pitchFamily="34" charset="0"/>
                <a:cs typeface="Times New Roman" panose="02020603050405020304" pitchFamily="18" charset="0"/>
              </a:rPr>
              <a:t> =  4 (đvc) nhẹ hơn không khí rất nhiều ( M</a:t>
            </a:r>
            <a:r>
              <a:rPr lang="vi-VN" sz="2000" baseline="-25000" dirty="0">
                <a:latin typeface="Times New Roman" panose="02020603050405020304" pitchFamily="18" charset="0"/>
                <a:ea typeface="Calibri" panose="020F0502020204030204" pitchFamily="34" charset="0"/>
                <a:cs typeface="Times New Roman" panose="02020603050405020304" pitchFamily="18" charset="0"/>
              </a:rPr>
              <a:t>KK</a:t>
            </a:r>
            <a:r>
              <a:rPr lang="vi-VN" sz="2000" dirty="0">
                <a:latin typeface="Times New Roman" panose="02020603050405020304" pitchFamily="18" charset="0"/>
                <a:ea typeface="Calibri" panose="020F0502020204030204" pitchFamily="34" charset="0"/>
                <a:cs typeface="Times New Roman" panose="02020603050405020304" pitchFamily="18" charset="0"/>
              </a:rPr>
              <a:t> = 29) lại có đặc điểm khó cháy hay nổ nên dùng </a:t>
            </a:r>
            <a:r>
              <a:rPr lang="en-US" sz="2000" dirty="0" err="1">
                <a:latin typeface="Times New Roman" panose="02020603050405020304" pitchFamily="18" charset="0"/>
                <a:ea typeface="Calibri" panose="020F0502020204030204" pitchFamily="34" charset="0"/>
                <a:cs typeface="Times New Roman" panose="02020603050405020304" pitchFamily="18" charset="0"/>
              </a:rPr>
              <a:t>thay</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thế</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vi-VN" sz="2000" dirty="0">
                <a:latin typeface="Times New Roman" panose="02020603050405020304" pitchFamily="18" charset="0"/>
                <a:ea typeface="Calibri" panose="020F0502020204030204" pitchFamily="34" charset="0"/>
                <a:cs typeface="Times New Roman" panose="02020603050405020304" pitchFamily="18" charset="0"/>
              </a:rPr>
              <a:t>cho hydrogen</a:t>
            </a:r>
            <a:r>
              <a:rPr lang="en-US" sz="2000" dirty="0">
                <a:latin typeface="Times New Roman" panose="02020603050405020304" pitchFamily="18" charset="0"/>
                <a:ea typeface="Calibri" panose="020F0502020204030204" pitchFamily="34" charset="0"/>
                <a:cs typeface="Times New Roman" panose="02020603050405020304" pitchFamily="18" charset="0"/>
              </a:rPr>
              <a:t>. H</a:t>
            </a:r>
            <a:r>
              <a:rPr lang="vi-VN" sz="2000" dirty="0">
                <a:latin typeface="Times New Roman" panose="02020603050405020304" pitchFamily="18" charset="0"/>
                <a:ea typeface="Calibri" panose="020F0502020204030204" pitchFamily="34" charset="0"/>
                <a:cs typeface="Times New Roman" panose="02020603050405020304" pitchFamily="18" charset="0"/>
              </a:rPr>
              <a:t>ydrogen</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tuy</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nhẹ</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hơn</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nhưng</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rất</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vi-VN" sz="2000" dirty="0">
                <a:latin typeface="Times New Roman" panose="02020603050405020304" pitchFamily="18" charset="0"/>
                <a:ea typeface="Calibri" panose="020F0502020204030204" pitchFamily="34" charset="0"/>
                <a:cs typeface="Times New Roman" panose="02020603050405020304" pitchFamily="18" charset="0"/>
              </a:rPr>
              <a:t>dễ gây cháy nổ</a:t>
            </a:r>
            <a:r>
              <a:rPr lang="en-US" sz="2000" dirty="0">
                <a:latin typeface="Times New Roman" panose="02020603050405020304" pitchFamily="18" charset="0"/>
                <a:ea typeface="Calibri" panose="020F0502020204030204" pitchFamily="34" charset="0"/>
                <a:cs typeface="Times New Roman" panose="02020603050405020304" pitchFamily="18" charset="0"/>
              </a:rPr>
              <a:t>.</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p:txBody>
      </p:sp>
      <p:grpSp>
        <p:nvGrpSpPr>
          <p:cNvPr id="19" name="Google Shape;14689;p43"/>
          <p:cNvGrpSpPr/>
          <p:nvPr/>
        </p:nvGrpSpPr>
        <p:grpSpPr>
          <a:xfrm flipH="1">
            <a:off x="8059669" y="35749"/>
            <a:ext cx="999136" cy="1256471"/>
            <a:chOff x="9873" y="1240062"/>
            <a:chExt cx="545434" cy="640998"/>
          </a:xfrm>
        </p:grpSpPr>
        <p:cxnSp>
          <p:nvCxnSpPr>
            <p:cNvPr id="21" name="Google Shape;14690;p43"/>
            <p:cNvCxnSpPr>
              <a:stCxn id="26" idx="6"/>
              <a:endCxn id="28" idx="1"/>
            </p:cNvCxnSpPr>
            <p:nvPr/>
          </p:nvCxnSpPr>
          <p:spPr>
            <a:xfrm rot="10800000">
              <a:off x="204158" y="1404420"/>
              <a:ext cx="135900" cy="103200"/>
            </a:xfrm>
            <a:prstGeom prst="straightConnector1">
              <a:avLst/>
            </a:prstGeom>
            <a:noFill/>
            <a:ln w="19050" cap="flat" cmpd="sng">
              <a:solidFill>
                <a:schemeClr val="dk1"/>
              </a:solidFill>
              <a:prstDash val="solid"/>
              <a:round/>
              <a:headEnd type="none" w="med" len="med"/>
              <a:tailEnd type="none" w="med" len="med"/>
            </a:ln>
          </p:spPr>
        </p:cxnSp>
        <p:grpSp>
          <p:nvGrpSpPr>
            <p:cNvPr id="22" name="Google Shape;14693;p43"/>
            <p:cNvGrpSpPr/>
            <p:nvPr/>
          </p:nvGrpSpPr>
          <p:grpSpPr>
            <a:xfrm rot="10800000">
              <a:off x="9873" y="1628460"/>
              <a:ext cx="252600" cy="252600"/>
              <a:chOff x="6804422" y="-316297"/>
              <a:chExt cx="252600" cy="252600"/>
            </a:xfrm>
          </p:grpSpPr>
          <p:sp>
            <p:nvSpPr>
              <p:cNvPr id="30" name="Google Shape;14694;p43"/>
              <p:cNvSpPr/>
              <p:nvPr/>
            </p:nvSpPr>
            <p:spPr>
              <a:xfrm rot="1373652">
                <a:off x="6834328" y="-286390"/>
                <a:ext cx="192787" cy="192787"/>
              </a:xfrm>
              <a:prstGeom prst="ellipse">
                <a:avLst/>
              </a:prstGeom>
              <a:solidFill>
                <a:schemeClr val="accent4"/>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Times New Roman" panose="02020603050405020304" pitchFamily="18" charset="0"/>
                  <a:cs typeface="Times New Roman" panose="02020603050405020304" pitchFamily="18" charset="0"/>
                </a:endParaRPr>
              </a:p>
            </p:txBody>
          </p:sp>
          <p:sp>
            <p:nvSpPr>
              <p:cNvPr id="31" name="Google Shape;14695;p43"/>
              <p:cNvSpPr/>
              <p:nvPr/>
            </p:nvSpPr>
            <p:spPr>
              <a:xfrm rot="2758097" flipH="1">
                <a:off x="6891981" y="-273424"/>
                <a:ext cx="48653" cy="71704"/>
              </a:xfrm>
              <a:custGeom>
                <a:avLst/>
                <a:gdLst/>
                <a:ahLst/>
                <a:cxnLst/>
                <a:rect l="l" t="t" r="r" b="b"/>
                <a:pathLst>
                  <a:path w="1946" h="2868" fill="none" extrusionOk="0">
                    <a:moveTo>
                      <a:pt x="1547" y="2868"/>
                    </a:moveTo>
                    <a:cubicBezTo>
                      <a:pt x="1946" y="1597"/>
                      <a:pt x="1345" y="424"/>
                      <a:pt x="1" y="0"/>
                    </a:cubicBezTo>
                  </a:path>
                </a:pathLst>
              </a:custGeom>
              <a:no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Times New Roman" panose="02020603050405020304" pitchFamily="18" charset="0"/>
                  <a:cs typeface="Times New Roman" panose="02020603050405020304" pitchFamily="18" charset="0"/>
                </a:endParaRPr>
              </a:p>
            </p:txBody>
          </p:sp>
        </p:grpSp>
        <p:grpSp>
          <p:nvGrpSpPr>
            <p:cNvPr id="23" name="Google Shape;14696;p43"/>
            <p:cNvGrpSpPr/>
            <p:nvPr/>
          </p:nvGrpSpPr>
          <p:grpSpPr>
            <a:xfrm rot="10800000">
              <a:off x="39879" y="1240062"/>
              <a:ext cx="192600" cy="192600"/>
              <a:chOff x="7291941" y="112804"/>
              <a:chExt cx="192600" cy="192600"/>
            </a:xfrm>
          </p:grpSpPr>
          <p:sp>
            <p:nvSpPr>
              <p:cNvPr id="28" name="Google Shape;14692;p43"/>
              <p:cNvSpPr/>
              <p:nvPr/>
            </p:nvSpPr>
            <p:spPr>
              <a:xfrm>
                <a:off x="7291941" y="112804"/>
                <a:ext cx="192600" cy="192600"/>
              </a:xfrm>
              <a:prstGeom prst="ellipse">
                <a:avLst/>
              </a:prstGeom>
              <a:solidFill>
                <a:schemeClr val="dk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Times New Roman" panose="02020603050405020304" pitchFamily="18" charset="0"/>
                  <a:cs typeface="Times New Roman" panose="02020603050405020304" pitchFamily="18" charset="0"/>
                </a:endParaRPr>
              </a:p>
            </p:txBody>
          </p:sp>
          <p:sp>
            <p:nvSpPr>
              <p:cNvPr id="29" name="Google Shape;14697;p43"/>
              <p:cNvSpPr/>
              <p:nvPr/>
            </p:nvSpPr>
            <p:spPr>
              <a:xfrm rot="-10113112" flipH="1">
                <a:off x="7402007" y="197900"/>
                <a:ext cx="48655" cy="71707"/>
              </a:xfrm>
              <a:custGeom>
                <a:avLst/>
                <a:gdLst/>
                <a:ahLst/>
                <a:cxnLst/>
                <a:rect l="l" t="t" r="r" b="b"/>
                <a:pathLst>
                  <a:path w="1946" h="2868" fill="none" extrusionOk="0">
                    <a:moveTo>
                      <a:pt x="1547" y="2868"/>
                    </a:moveTo>
                    <a:cubicBezTo>
                      <a:pt x="1946" y="1597"/>
                      <a:pt x="1345" y="424"/>
                      <a:pt x="1" y="0"/>
                    </a:cubicBezTo>
                  </a:path>
                </a:pathLst>
              </a:custGeom>
              <a:no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Times New Roman" panose="02020603050405020304" pitchFamily="18" charset="0"/>
                  <a:cs typeface="Times New Roman" panose="02020603050405020304" pitchFamily="18" charset="0"/>
                </a:endParaRPr>
              </a:p>
            </p:txBody>
          </p:sp>
        </p:grpSp>
        <p:grpSp>
          <p:nvGrpSpPr>
            <p:cNvPr id="24" name="Google Shape;14698;p43"/>
            <p:cNvGrpSpPr/>
            <p:nvPr/>
          </p:nvGrpSpPr>
          <p:grpSpPr>
            <a:xfrm rot="10800000">
              <a:off x="295808" y="1422120"/>
              <a:ext cx="259500" cy="259500"/>
              <a:chOff x="6969112" y="-17269"/>
              <a:chExt cx="259500" cy="259500"/>
            </a:xfrm>
          </p:grpSpPr>
          <p:sp>
            <p:nvSpPr>
              <p:cNvPr id="26" name="Google Shape;14691;p43"/>
              <p:cNvSpPr/>
              <p:nvPr/>
            </p:nvSpPr>
            <p:spPr>
              <a:xfrm rot="1641813">
                <a:off x="7002590" y="16208"/>
                <a:ext cx="192544" cy="192544"/>
              </a:xfrm>
              <a:prstGeom prst="ellipse">
                <a:avLst/>
              </a:prstGeom>
              <a:solidFill>
                <a:schemeClr val="accent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Times New Roman" panose="02020603050405020304" pitchFamily="18" charset="0"/>
                  <a:cs typeface="Times New Roman" panose="02020603050405020304" pitchFamily="18" charset="0"/>
                </a:endParaRPr>
              </a:p>
            </p:txBody>
          </p:sp>
          <p:sp>
            <p:nvSpPr>
              <p:cNvPr id="27" name="Google Shape;14699;p43"/>
              <p:cNvSpPr/>
              <p:nvPr/>
            </p:nvSpPr>
            <p:spPr>
              <a:xfrm rot="-10113112" flipH="1">
                <a:off x="7106007" y="104550"/>
                <a:ext cx="48655" cy="71707"/>
              </a:xfrm>
              <a:custGeom>
                <a:avLst/>
                <a:gdLst/>
                <a:ahLst/>
                <a:cxnLst/>
                <a:rect l="l" t="t" r="r" b="b"/>
                <a:pathLst>
                  <a:path w="1946" h="2868" fill="none" extrusionOk="0">
                    <a:moveTo>
                      <a:pt x="1547" y="2868"/>
                    </a:moveTo>
                    <a:cubicBezTo>
                      <a:pt x="1946" y="1597"/>
                      <a:pt x="1345" y="424"/>
                      <a:pt x="1" y="0"/>
                    </a:cubicBezTo>
                  </a:path>
                </a:pathLst>
              </a:custGeom>
              <a:no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Times New Roman" panose="02020603050405020304" pitchFamily="18" charset="0"/>
                  <a:cs typeface="Times New Roman" panose="02020603050405020304" pitchFamily="18" charset="0"/>
                </a:endParaRPr>
              </a:p>
            </p:txBody>
          </p:sp>
        </p:grpSp>
        <p:cxnSp>
          <p:nvCxnSpPr>
            <p:cNvPr id="25" name="Google Shape;14700;p43"/>
            <p:cNvCxnSpPr>
              <a:stCxn id="30" idx="3"/>
              <a:endCxn id="26" idx="7"/>
            </p:cNvCxnSpPr>
            <p:nvPr/>
          </p:nvCxnSpPr>
          <p:spPr>
            <a:xfrm rot="10800000" flipH="1">
              <a:off x="225481" y="1581086"/>
              <a:ext cx="108300" cy="137400"/>
            </a:xfrm>
            <a:prstGeom prst="straightConnector1">
              <a:avLst/>
            </a:prstGeom>
            <a:noFill/>
            <a:ln w="19050" cap="flat" cmpd="sng">
              <a:solidFill>
                <a:schemeClr val="dk1"/>
              </a:solidFill>
              <a:prstDash val="solid"/>
              <a:round/>
              <a:headEnd type="none" w="med" len="med"/>
              <a:tailEnd type="none" w="med" len="med"/>
            </a:ln>
          </p:spPr>
        </p:cxnSp>
      </p:grpSp>
    </p:spTree>
    <p:extLst>
      <p:ext uri="{BB962C8B-B14F-4D97-AF65-F5344CB8AC3E}">
        <p14:creationId xmlns:p14="http://schemas.microsoft.com/office/powerpoint/2010/main" val="40475020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658"/>
        <p:cNvGrpSpPr/>
        <p:nvPr/>
      </p:nvGrpSpPr>
      <p:grpSpPr>
        <a:xfrm>
          <a:off x="0" y="0"/>
          <a:ext cx="0" cy="0"/>
          <a:chOff x="0" y="0"/>
          <a:chExt cx="0" cy="0"/>
        </a:xfrm>
      </p:grpSpPr>
      <p:sp>
        <p:nvSpPr>
          <p:cNvPr id="14659" name="Google Shape;14659;p42"/>
          <p:cNvSpPr txBox="1">
            <a:spLocks noGrp="1"/>
          </p:cNvSpPr>
          <p:nvPr>
            <p:ph type="title" idx="2"/>
          </p:nvPr>
        </p:nvSpPr>
        <p:spPr>
          <a:xfrm>
            <a:off x="50329" y="176539"/>
            <a:ext cx="1247473" cy="963724"/>
          </a:xfrm>
          <a:prstGeom prst="rect">
            <a:avLst/>
          </a:prstGeom>
        </p:spPr>
        <p:txBody>
          <a:bodyPr spcFirstLastPara="1" wrap="square" lIns="0" tIns="0" rIns="0" bIns="182875" anchor="ctr" anchorCtr="0">
            <a:noAutofit/>
          </a:bodyPr>
          <a:lstStyle/>
          <a:p>
            <a:pPr marL="0" lvl="0" indent="0" algn="l" rtl="0">
              <a:spcBef>
                <a:spcPts val="0"/>
              </a:spcBef>
              <a:spcAft>
                <a:spcPts val="0"/>
              </a:spcAft>
              <a:buNone/>
            </a:pPr>
            <a:r>
              <a:rPr lang="en" sz="8800" dirty="0"/>
              <a:t>01</a:t>
            </a:r>
            <a:endParaRPr sz="8800" dirty="0"/>
          </a:p>
        </p:txBody>
      </p:sp>
      <p:sp>
        <p:nvSpPr>
          <p:cNvPr id="14660" name="Google Shape;14660;p42"/>
          <p:cNvSpPr txBox="1">
            <a:spLocks noGrp="1"/>
          </p:cNvSpPr>
          <p:nvPr>
            <p:ph type="title"/>
          </p:nvPr>
        </p:nvSpPr>
        <p:spPr>
          <a:xfrm>
            <a:off x="1146477" y="50388"/>
            <a:ext cx="7613059" cy="798746"/>
          </a:xfrm>
          <a:prstGeom prst="rect">
            <a:avLst/>
          </a:prstGeom>
        </p:spPr>
        <p:txBody>
          <a:bodyPr spcFirstLastPara="1" wrap="square" lIns="91425" tIns="45700" rIns="91425" bIns="91425" anchor="ctr" anchorCtr="0">
            <a:noAutofit/>
          </a:bodyPr>
          <a:lstStyle/>
          <a:p>
            <a:pPr lvl="0"/>
            <a:r>
              <a:rPr lang="en-US" b="1" dirty="0" err="1">
                <a:latin typeface="Times New Roman" panose="02020603050405020304" pitchFamily="18" charset="0"/>
                <a:cs typeface="Times New Roman" panose="02020603050405020304" pitchFamily="18" charset="0"/>
              </a:rPr>
              <a:t>Cấu</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trúc</a:t>
            </a:r>
            <a:r>
              <a:rPr lang="en-US" b="1" dirty="0">
                <a:latin typeface="Times New Roman" panose="02020603050405020304" pitchFamily="18" charset="0"/>
                <a:cs typeface="Times New Roman" panose="02020603050405020304" pitchFamily="18" charset="0"/>
              </a:rPr>
              <a:t> electron </a:t>
            </a:r>
            <a:r>
              <a:rPr lang="en-US" b="1" dirty="0" err="1">
                <a:latin typeface="Times New Roman" panose="02020603050405020304" pitchFamily="18" charset="0"/>
                <a:cs typeface="Times New Roman" panose="02020603050405020304" pitchFamily="18" charset="0"/>
              </a:rPr>
              <a:t>bền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vững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của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khí</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hiếm</a:t>
            </a:r>
            <a:r>
              <a:rPr lang="en-US" b="1" dirty="0">
                <a:latin typeface="Times New Roman" panose="02020603050405020304" pitchFamily="18" charset="0"/>
                <a:cs typeface="Times New Roman" panose="02020603050405020304" pitchFamily="18" charset="0"/>
              </a:rPr>
              <a:t>.</a:t>
            </a:r>
          </a:p>
        </p:txBody>
      </p:sp>
      <p:grpSp>
        <p:nvGrpSpPr>
          <p:cNvPr id="14662" name="Google Shape;14662;p42"/>
          <p:cNvGrpSpPr/>
          <p:nvPr/>
        </p:nvGrpSpPr>
        <p:grpSpPr>
          <a:xfrm>
            <a:off x="1591336" y="3993484"/>
            <a:ext cx="1224600" cy="789709"/>
            <a:chOff x="343445" y="291733"/>
            <a:chExt cx="1348335" cy="1071087"/>
          </a:xfrm>
        </p:grpSpPr>
        <p:cxnSp>
          <p:nvCxnSpPr>
            <p:cNvPr id="14663" name="Google Shape;14663;p42"/>
            <p:cNvCxnSpPr/>
            <p:nvPr/>
          </p:nvCxnSpPr>
          <p:spPr>
            <a:xfrm flipH="1">
              <a:off x="564606" y="847494"/>
              <a:ext cx="477900" cy="99600"/>
            </a:xfrm>
            <a:prstGeom prst="straightConnector1">
              <a:avLst/>
            </a:prstGeom>
            <a:noFill/>
            <a:ln w="19050" cap="flat" cmpd="sng">
              <a:solidFill>
                <a:schemeClr val="dk1"/>
              </a:solidFill>
              <a:prstDash val="solid"/>
              <a:round/>
              <a:headEnd type="none" w="med" len="med"/>
              <a:tailEnd type="none" w="med" len="med"/>
            </a:ln>
          </p:spPr>
        </p:cxnSp>
        <p:cxnSp>
          <p:nvCxnSpPr>
            <p:cNvPr id="14664" name="Google Shape;14664;p42"/>
            <p:cNvCxnSpPr>
              <a:stCxn id="14665" idx="6"/>
            </p:cNvCxnSpPr>
            <p:nvPr/>
          </p:nvCxnSpPr>
          <p:spPr>
            <a:xfrm flipH="1">
              <a:off x="439918" y="1041721"/>
              <a:ext cx="52200" cy="174000"/>
            </a:xfrm>
            <a:prstGeom prst="straightConnector1">
              <a:avLst/>
            </a:prstGeom>
            <a:noFill/>
            <a:ln w="19050" cap="flat" cmpd="sng">
              <a:solidFill>
                <a:schemeClr val="dk1"/>
              </a:solidFill>
              <a:prstDash val="solid"/>
              <a:round/>
              <a:headEnd type="none" w="med" len="med"/>
              <a:tailEnd type="none" w="med" len="med"/>
            </a:ln>
          </p:spPr>
        </p:cxnSp>
        <p:grpSp>
          <p:nvGrpSpPr>
            <p:cNvPr id="14666" name="Google Shape;14666;p42"/>
            <p:cNvGrpSpPr/>
            <p:nvPr/>
          </p:nvGrpSpPr>
          <p:grpSpPr>
            <a:xfrm rot="5400000">
              <a:off x="752644" y="639830"/>
              <a:ext cx="530713" cy="530713"/>
              <a:chOff x="6804422" y="-316297"/>
              <a:chExt cx="252600" cy="252600"/>
            </a:xfrm>
          </p:grpSpPr>
          <p:sp>
            <p:nvSpPr>
              <p:cNvPr id="14667" name="Google Shape;14667;p42"/>
              <p:cNvSpPr/>
              <p:nvPr/>
            </p:nvSpPr>
            <p:spPr>
              <a:xfrm rot="1373652">
                <a:off x="6834328" y="-286390"/>
                <a:ext cx="192787" cy="192787"/>
              </a:xfrm>
              <a:prstGeom prst="ellipse">
                <a:avLst/>
              </a:prstGeom>
              <a:solidFill>
                <a:schemeClr val="dk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68" name="Google Shape;14668;p42"/>
              <p:cNvSpPr/>
              <p:nvPr/>
            </p:nvSpPr>
            <p:spPr>
              <a:xfrm rot="2758097" flipH="1">
                <a:off x="6891981" y="-273424"/>
                <a:ext cx="48653" cy="71704"/>
              </a:xfrm>
              <a:custGeom>
                <a:avLst/>
                <a:gdLst/>
                <a:ahLst/>
                <a:cxnLst/>
                <a:rect l="l" t="t" r="r" b="b"/>
                <a:pathLst>
                  <a:path w="1946" h="2868" fill="none" extrusionOk="0">
                    <a:moveTo>
                      <a:pt x="1547" y="2868"/>
                    </a:moveTo>
                    <a:cubicBezTo>
                      <a:pt x="1946" y="1597"/>
                      <a:pt x="1345" y="424"/>
                      <a:pt x="1" y="0"/>
                    </a:cubicBezTo>
                  </a:path>
                </a:pathLst>
              </a:custGeom>
              <a:solidFill>
                <a:schemeClr val="accent2"/>
              </a:solid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669" name="Google Shape;14669;p42"/>
            <p:cNvGrpSpPr/>
            <p:nvPr/>
          </p:nvGrpSpPr>
          <p:grpSpPr>
            <a:xfrm rot="5400000">
              <a:off x="343445" y="1149300"/>
              <a:ext cx="192600" cy="192600"/>
              <a:chOff x="7291941" y="112804"/>
              <a:chExt cx="192600" cy="192600"/>
            </a:xfrm>
          </p:grpSpPr>
          <p:sp>
            <p:nvSpPr>
              <p:cNvPr id="14670" name="Google Shape;14670;p42"/>
              <p:cNvSpPr/>
              <p:nvPr/>
            </p:nvSpPr>
            <p:spPr>
              <a:xfrm>
                <a:off x="7291941" y="112804"/>
                <a:ext cx="192600" cy="192600"/>
              </a:xfrm>
              <a:prstGeom prst="ellipse">
                <a:avLst/>
              </a:prstGeom>
              <a:solidFill>
                <a:schemeClr val="lt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71" name="Google Shape;14671;p42"/>
              <p:cNvSpPr/>
              <p:nvPr/>
            </p:nvSpPr>
            <p:spPr>
              <a:xfrm rot="-10113112" flipH="1">
                <a:off x="7402007" y="197900"/>
                <a:ext cx="48655" cy="71707"/>
              </a:xfrm>
              <a:custGeom>
                <a:avLst/>
                <a:gdLst/>
                <a:ahLst/>
                <a:cxnLst/>
                <a:rect l="l" t="t" r="r" b="b"/>
                <a:pathLst>
                  <a:path w="1946" h="2868" fill="none" extrusionOk="0">
                    <a:moveTo>
                      <a:pt x="1547" y="2868"/>
                    </a:moveTo>
                    <a:cubicBezTo>
                      <a:pt x="1946" y="1597"/>
                      <a:pt x="1345" y="424"/>
                      <a:pt x="1" y="0"/>
                    </a:cubicBezTo>
                  </a:path>
                </a:pathLst>
              </a:custGeom>
              <a:solidFill>
                <a:schemeClr val="accent1"/>
              </a:solid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672" name="Google Shape;14672;p42"/>
            <p:cNvGrpSpPr/>
            <p:nvPr/>
          </p:nvGrpSpPr>
          <p:grpSpPr>
            <a:xfrm rot="5400000">
              <a:off x="406618" y="826471"/>
              <a:ext cx="259500" cy="259500"/>
              <a:chOff x="6969112" y="-17269"/>
              <a:chExt cx="259500" cy="259500"/>
            </a:xfrm>
          </p:grpSpPr>
          <p:sp>
            <p:nvSpPr>
              <p:cNvPr id="14665" name="Google Shape;14665;p42"/>
              <p:cNvSpPr/>
              <p:nvPr/>
            </p:nvSpPr>
            <p:spPr>
              <a:xfrm rot="1641813">
                <a:off x="7002590" y="16208"/>
                <a:ext cx="192544" cy="192544"/>
              </a:xfrm>
              <a:prstGeom prst="ellipse">
                <a:avLst/>
              </a:prstGeom>
              <a:solidFill>
                <a:schemeClr val="accent4"/>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73" name="Google Shape;14673;p42"/>
              <p:cNvSpPr/>
              <p:nvPr/>
            </p:nvSpPr>
            <p:spPr>
              <a:xfrm rot="-10113112" flipH="1">
                <a:off x="7106007" y="104550"/>
                <a:ext cx="48655" cy="71707"/>
              </a:xfrm>
              <a:custGeom>
                <a:avLst/>
                <a:gdLst/>
                <a:ahLst/>
                <a:cxnLst/>
                <a:rect l="l" t="t" r="r" b="b"/>
                <a:pathLst>
                  <a:path w="1946" h="2868" fill="none" extrusionOk="0">
                    <a:moveTo>
                      <a:pt x="1547" y="2868"/>
                    </a:moveTo>
                    <a:cubicBezTo>
                      <a:pt x="1946" y="1597"/>
                      <a:pt x="1345" y="424"/>
                      <a:pt x="1" y="0"/>
                    </a:cubicBezTo>
                  </a:path>
                </a:pathLst>
              </a:custGeom>
              <a:solidFill>
                <a:schemeClr val="accent4"/>
              </a:solid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674" name="Google Shape;14674;p42"/>
            <p:cNvGrpSpPr/>
            <p:nvPr/>
          </p:nvGrpSpPr>
          <p:grpSpPr>
            <a:xfrm rot="5400000">
              <a:off x="1325788" y="996827"/>
              <a:ext cx="365992" cy="365992"/>
              <a:chOff x="6804422" y="-316297"/>
              <a:chExt cx="252600" cy="252600"/>
            </a:xfrm>
          </p:grpSpPr>
          <p:sp>
            <p:nvSpPr>
              <p:cNvPr id="14675" name="Google Shape;14675;p42"/>
              <p:cNvSpPr/>
              <p:nvPr/>
            </p:nvSpPr>
            <p:spPr>
              <a:xfrm rot="1373652">
                <a:off x="6834328" y="-286390"/>
                <a:ext cx="192787" cy="192787"/>
              </a:xfrm>
              <a:prstGeom prst="ellipse">
                <a:avLst/>
              </a:prstGeom>
              <a:solidFill>
                <a:schemeClr val="accent3"/>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76" name="Google Shape;14676;p42"/>
              <p:cNvSpPr/>
              <p:nvPr/>
            </p:nvSpPr>
            <p:spPr>
              <a:xfrm rot="2758097" flipH="1">
                <a:off x="6891981" y="-273424"/>
                <a:ext cx="48653" cy="71704"/>
              </a:xfrm>
              <a:custGeom>
                <a:avLst/>
                <a:gdLst/>
                <a:ahLst/>
                <a:cxnLst/>
                <a:rect l="l" t="t" r="r" b="b"/>
                <a:pathLst>
                  <a:path w="1946" h="2868" fill="none" extrusionOk="0">
                    <a:moveTo>
                      <a:pt x="1547" y="2868"/>
                    </a:moveTo>
                    <a:cubicBezTo>
                      <a:pt x="1946" y="1597"/>
                      <a:pt x="1345" y="424"/>
                      <a:pt x="1" y="0"/>
                    </a:cubicBezTo>
                  </a:path>
                </a:pathLst>
              </a:custGeom>
              <a:solidFill>
                <a:schemeClr val="accent1"/>
              </a:solid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14677" name="Google Shape;14677;p42"/>
            <p:cNvCxnSpPr>
              <a:stCxn id="14667" idx="0"/>
              <a:endCxn id="14675" idx="4"/>
            </p:cNvCxnSpPr>
            <p:nvPr/>
          </p:nvCxnSpPr>
          <p:spPr>
            <a:xfrm>
              <a:off x="1204569" y="983974"/>
              <a:ext cx="175500" cy="141600"/>
            </a:xfrm>
            <a:prstGeom prst="straightConnector1">
              <a:avLst/>
            </a:prstGeom>
            <a:noFill/>
            <a:ln w="19050" cap="flat" cmpd="sng">
              <a:solidFill>
                <a:schemeClr val="dk1"/>
              </a:solidFill>
              <a:prstDash val="solid"/>
              <a:round/>
              <a:headEnd type="none" w="med" len="med"/>
              <a:tailEnd type="none" w="med" len="med"/>
            </a:ln>
          </p:spPr>
        </p:cxnSp>
        <p:grpSp>
          <p:nvGrpSpPr>
            <p:cNvPr id="14678" name="Google Shape;14678;p42"/>
            <p:cNvGrpSpPr/>
            <p:nvPr/>
          </p:nvGrpSpPr>
          <p:grpSpPr>
            <a:xfrm rot="5400000">
              <a:off x="1055529" y="291733"/>
              <a:ext cx="274500" cy="274500"/>
              <a:chOff x="6804422" y="-316297"/>
              <a:chExt cx="252600" cy="252600"/>
            </a:xfrm>
          </p:grpSpPr>
          <p:sp>
            <p:nvSpPr>
              <p:cNvPr id="14679" name="Google Shape;14679;p42"/>
              <p:cNvSpPr/>
              <p:nvPr/>
            </p:nvSpPr>
            <p:spPr>
              <a:xfrm rot="1373652">
                <a:off x="6834328" y="-286390"/>
                <a:ext cx="192787" cy="192787"/>
              </a:xfrm>
              <a:prstGeom prst="ellipse">
                <a:avLst/>
              </a:prstGeom>
              <a:solidFill>
                <a:schemeClr val="accent5"/>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80" name="Google Shape;14680;p42"/>
              <p:cNvSpPr/>
              <p:nvPr/>
            </p:nvSpPr>
            <p:spPr>
              <a:xfrm rot="2758097" flipH="1">
                <a:off x="6891981" y="-273424"/>
                <a:ext cx="48653" cy="71704"/>
              </a:xfrm>
              <a:custGeom>
                <a:avLst/>
                <a:gdLst/>
                <a:ahLst/>
                <a:cxnLst/>
                <a:rect l="l" t="t" r="r" b="b"/>
                <a:pathLst>
                  <a:path w="1946" h="2868" fill="none" extrusionOk="0">
                    <a:moveTo>
                      <a:pt x="1547" y="2868"/>
                    </a:moveTo>
                    <a:cubicBezTo>
                      <a:pt x="1946" y="1597"/>
                      <a:pt x="1345" y="424"/>
                      <a:pt x="1" y="0"/>
                    </a:cubicBezTo>
                  </a:path>
                </a:pathLst>
              </a:custGeom>
              <a:solidFill>
                <a:schemeClr val="lt2"/>
              </a:solid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14681" name="Google Shape;14681;p42"/>
            <p:cNvCxnSpPr>
              <a:stCxn id="14667" idx="2"/>
              <a:endCxn id="14679" idx="6"/>
            </p:cNvCxnSpPr>
            <p:nvPr/>
          </p:nvCxnSpPr>
          <p:spPr>
            <a:xfrm rot="10800000" flipH="1">
              <a:off x="1096788" y="525417"/>
              <a:ext cx="55200" cy="193200"/>
            </a:xfrm>
            <a:prstGeom prst="straightConnector1">
              <a:avLst/>
            </a:prstGeom>
            <a:noFill/>
            <a:ln w="19050" cap="flat" cmpd="sng">
              <a:solidFill>
                <a:schemeClr val="dk1"/>
              </a:solidFill>
              <a:prstDash val="solid"/>
              <a:round/>
              <a:headEnd type="none" w="med" len="med"/>
              <a:tailEnd type="none" w="med" len="med"/>
            </a:ln>
          </p:spPr>
        </p:cxnSp>
      </p:grpSp>
      <p:sp>
        <p:nvSpPr>
          <p:cNvPr id="2" name="Rectangle 1"/>
          <p:cNvSpPr/>
          <p:nvPr/>
        </p:nvSpPr>
        <p:spPr>
          <a:xfrm>
            <a:off x="187035" y="1064393"/>
            <a:ext cx="8695708" cy="4154984"/>
          </a:xfrm>
          <a:prstGeom prst="rect">
            <a:avLst/>
          </a:prstGeom>
        </p:spPr>
        <p:txBody>
          <a:bodyPr wrap="square">
            <a:spAutoFit/>
          </a:bodyPr>
          <a:lstStyle/>
          <a:p>
            <a:pPr>
              <a:lnSpc>
                <a:spcPct val="120000"/>
              </a:lnSpc>
            </a:pPr>
            <a:r>
              <a:rPr lang="vi-VN" sz="2000" b="1" dirty="0">
                <a:solidFill>
                  <a:schemeClr val="accent4">
                    <a:lumMod val="75000"/>
                  </a:schemeClr>
                </a:solidFill>
                <a:latin typeface="+mj-lt"/>
                <a:ea typeface="Calibri" panose="020F0502020204030204" pitchFamily="34" charset="0"/>
              </a:rPr>
              <a:t>Kết luận:</a:t>
            </a:r>
            <a:r>
              <a:rPr lang="vi-VN" sz="2000" dirty="0">
                <a:solidFill>
                  <a:schemeClr val="accent4">
                    <a:lumMod val="75000"/>
                  </a:schemeClr>
                </a:solidFill>
                <a:latin typeface="+mj-lt"/>
                <a:ea typeface="Calibri" panose="020F0502020204030204" pitchFamily="34" charset="0"/>
              </a:rPr>
              <a:t> </a:t>
            </a:r>
            <a:endParaRPr lang="en-US" sz="2000" dirty="0">
              <a:solidFill>
                <a:schemeClr val="accent4">
                  <a:lumMod val="75000"/>
                </a:schemeClr>
              </a:solidFill>
              <a:latin typeface="+mj-lt"/>
              <a:ea typeface="Calibri" panose="020F0502020204030204" pitchFamily="34" charset="0"/>
            </a:endParaRPr>
          </a:p>
          <a:p>
            <a:r>
              <a:rPr lang="en-US" sz="2000" dirty="0">
                <a:latin typeface="+mj-lt"/>
                <a:ea typeface="Calibri" panose="020F0502020204030204" pitchFamily="34" charset="0"/>
              </a:rPr>
              <a:t>- He </a:t>
            </a:r>
            <a:r>
              <a:rPr lang="en-US" sz="2000" dirty="0" err="1">
                <a:latin typeface="+mj-lt"/>
                <a:ea typeface="Calibri" panose="020F0502020204030204" pitchFamily="34" charset="0"/>
              </a:rPr>
              <a:t>có</a:t>
            </a:r>
            <a:r>
              <a:rPr lang="en-US" sz="2000" dirty="0">
                <a:latin typeface="+mj-lt"/>
                <a:ea typeface="Calibri" panose="020F0502020204030204" pitchFamily="34" charset="0"/>
              </a:rPr>
              <a:t> 2 electron ở </a:t>
            </a:r>
            <a:r>
              <a:rPr lang="en-US" sz="2000" dirty="0" err="1">
                <a:latin typeface="+mj-lt"/>
                <a:ea typeface="Calibri" panose="020F0502020204030204" pitchFamily="34" charset="0"/>
              </a:rPr>
              <a:t>lớp</a:t>
            </a:r>
            <a:r>
              <a:rPr lang="en-US" sz="2000" dirty="0">
                <a:latin typeface="+mj-lt"/>
                <a:ea typeface="Calibri" panose="020F0502020204030204" pitchFamily="34" charset="0"/>
              </a:rPr>
              <a:t> </a:t>
            </a:r>
            <a:r>
              <a:rPr lang="en-US" sz="2000" dirty="0" err="1">
                <a:latin typeface="+mj-lt"/>
                <a:ea typeface="Calibri" panose="020F0502020204030204" pitchFamily="34" charset="0"/>
              </a:rPr>
              <a:t>vỏ</a:t>
            </a:r>
            <a:r>
              <a:rPr lang="en-US" sz="2000" dirty="0">
                <a:latin typeface="+mj-lt"/>
                <a:ea typeface="Calibri" panose="020F0502020204030204" pitchFamily="34" charset="0"/>
              </a:rPr>
              <a:t> </a:t>
            </a:r>
            <a:r>
              <a:rPr lang="en-US" sz="2000" dirty="0" err="1">
                <a:latin typeface="+mj-lt"/>
                <a:ea typeface="Calibri" panose="020F0502020204030204" pitchFamily="34" charset="0"/>
              </a:rPr>
              <a:t>ngoài</a:t>
            </a:r>
            <a:r>
              <a:rPr lang="en-US" sz="2000" dirty="0">
                <a:latin typeface="+mj-lt"/>
                <a:ea typeface="Calibri" panose="020F0502020204030204" pitchFamily="34" charset="0"/>
              </a:rPr>
              <a:t> </a:t>
            </a:r>
            <a:r>
              <a:rPr lang="en-US" sz="2000" dirty="0" err="1">
                <a:latin typeface="+mj-lt"/>
                <a:ea typeface="Calibri" panose="020F0502020204030204" pitchFamily="34" charset="0"/>
              </a:rPr>
              <a:t>cùng</a:t>
            </a:r>
            <a:r>
              <a:rPr lang="en-US" sz="2000" dirty="0">
                <a:latin typeface="+mj-lt"/>
                <a:ea typeface="Calibri" panose="020F0502020204030204" pitchFamily="34" charset="0"/>
              </a:rPr>
              <a:t>.</a:t>
            </a:r>
          </a:p>
          <a:p>
            <a:r>
              <a:rPr lang="en-US" sz="2000" dirty="0">
                <a:latin typeface="+mj-lt"/>
                <a:ea typeface="Calibri" panose="020F0502020204030204" pitchFamily="34" charset="0"/>
              </a:rPr>
              <a:t>- Ne </a:t>
            </a:r>
            <a:r>
              <a:rPr lang="en-US" sz="2000" dirty="0" err="1">
                <a:latin typeface="+mj-lt"/>
                <a:ea typeface="Calibri" panose="020F0502020204030204" pitchFamily="34" charset="0"/>
              </a:rPr>
              <a:t>có</a:t>
            </a:r>
            <a:r>
              <a:rPr lang="en-US" sz="2000" dirty="0">
                <a:latin typeface="+mj-lt"/>
                <a:ea typeface="Calibri" panose="020F0502020204030204" pitchFamily="34" charset="0"/>
              </a:rPr>
              <a:t> 8 electron ở </a:t>
            </a:r>
            <a:r>
              <a:rPr lang="en-US" sz="2000" dirty="0" err="1">
                <a:latin typeface="+mj-lt"/>
                <a:ea typeface="Calibri" panose="020F0502020204030204" pitchFamily="34" charset="0"/>
              </a:rPr>
              <a:t>lớp</a:t>
            </a:r>
            <a:r>
              <a:rPr lang="en-US" sz="2000" dirty="0">
                <a:latin typeface="+mj-lt"/>
                <a:ea typeface="Calibri" panose="020F0502020204030204" pitchFamily="34" charset="0"/>
              </a:rPr>
              <a:t> </a:t>
            </a:r>
            <a:r>
              <a:rPr lang="en-US" sz="2000" dirty="0" err="1">
                <a:latin typeface="+mj-lt"/>
                <a:ea typeface="Calibri" panose="020F0502020204030204" pitchFamily="34" charset="0"/>
              </a:rPr>
              <a:t>vỏ</a:t>
            </a:r>
            <a:r>
              <a:rPr lang="en-US" sz="2000" dirty="0">
                <a:latin typeface="+mj-lt"/>
                <a:ea typeface="Calibri" panose="020F0502020204030204" pitchFamily="34" charset="0"/>
              </a:rPr>
              <a:t> </a:t>
            </a:r>
            <a:r>
              <a:rPr lang="en-US" sz="2000" dirty="0" err="1">
                <a:latin typeface="+mj-lt"/>
                <a:ea typeface="Calibri" panose="020F0502020204030204" pitchFamily="34" charset="0"/>
              </a:rPr>
              <a:t>ngoài</a:t>
            </a:r>
            <a:r>
              <a:rPr lang="en-US" sz="2000" dirty="0">
                <a:latin typeface="+mj-lt"/>
                <a:ea typeface="Calibri" panose="020F0502020204030204" pitchFamily="34" charset="0"/>
              </a:rPr>
              <a:t> </a:t>
            </a:r>
            <a:r>
              <a:rPr lang="en-US" sz="2000" dirty="0" err="1">
                <a:latin typeface="+mj-lt"/>
                <a:ea typeface="Calibri" panose="020F0502020204030204" pitchFamily="34" charset="0"/>
              </a:rPr>
              <a:t>cùng</a:t>
            </a:r>
            <a:r>
              <a:rPr lang="en-US" sz="2000" dirty="0">
                <a:latin typeface="+mj-lt"/>
                <a:ea typeface="Calibri" panose="020F0502020204030204" pitchFamily="34" charset="0"/>
              </a:rPr>
              <a:t>.</a:t>
            </a:r>
          </a:p>
          <a:p>
            <a:r>
              <a:rPr lang="en-US" sz="2000" dirty="0">
                <a:latin typeface="+mj-lt"/>
                <a:ea typeface="Calibri" panose="020F0502020204030204" pitchFamily="34" charset="0"/>
              </a:rPr>
              <a:t>- </a:t>
            </a:r>
            <a:r>
              <a:rPr lang="en-US" sz="2000" dirty="0" err="1">
                <a:latin typeface="+mj-lt"/>
                <a:ea typeface="Calibri" panose="020F0502020204030204" pitchFamily="34" charset="0"/>
              </a:rPr>
              <a:t>Ar</a:t>
            </a:r>
            <a:r>
              <a:rPr lang="en-US" sz="2000" dirty="0">
                <a:latin typeface="+mj-lt"/>
                <a:ea typeface="Calibri" panose="020F0502020204030204" pitchFamily="34" charset="0"/>
              </a:rPr>
              <a:t> </a:t>
            </a:r>
            <a:r>
              <a:rPr lang="en-US" sz="2000" dirty="0" err="1">
                <a:latin typeface="+mj-lt"/>
                <a:ea typeface="Calibri" panose="020F0502020204030204" pitchFamily="34" charset="0"/>
              </a:rPr>
              <a:t>có</a:t>
            </a:r>
            <a:r>
              <a:rPr lang="en-US" sz="2000" dirty="0">
                <a:latin typeface="+mj-lt"/>
                <a:ea typeface="Calibri" panose="020F0502020204030204" pitchFamily="34" charset="0"/>
              </a:rPr>
              <a:t> 8 electron ở </a:t>
            </a:r>
            <a:r>
              <a:rPr lang="en-US" sz="2000" dirty="0" err="1">
                <a:latin typeface="+mj-lt"/>
                <a:ea typeface="Calibri" panose="020F0502020204030204" pitchFamily="34" charset="0"/>
              </a:rPr>
              <a:t>lớp</a:t>
            </a:r>
            <a:r>
              <a:rPr lang="en-US" sz="2000" dirty="0">
                <a:latin typeface="+mj-lt"/>
                <a:ea typeface="Calibri" panose="020F0502020204030204" pitchFamily="34" charset="0"/>
              </a:rPr>
              <a:t> </a:t>
            </a:r>
            <a:r>
              <a:rPr lang="en-US" sz="2000" dirty="0" err="1">
                <a:latin typeface="+mj-lt"/>
                <a:ea typeface="Calibri" panose="020F0502020204030204" pitchFamily="34" charset="0"/>
              </a:rPr>
              <a:t>vỏ</a:t>
            </a:r>
            <a:r>
              <a:rPr lang="en-US" sz="2000" dirty="0">
                <a:latin typeface="+mj-lt"/>
                <a:ea typeface="Calibri" panose="020F0502020204030204" pitchFamily="34" charset="0"/>
              </a:rPr>
              <a:t> </a:t>
            </a:r>
            <a:r>
              <a:rPr lang="en-US" sz="2000" dirty="0" err="1">
                <a:latin typeface="+mj-lt"/>
                <a:ea typeface="Calibri" panose="020F0502020204030204" pitchFamily="34" charset="0"/>
              </a:rPr>
              <a:t>ngoài</a:t>
            </a:r>
            <a:r>
              <a:rPr lang="en-US" sz="2000" dirty="0">
                <a:latin typeface="+mj-lt"/>
                <a:ea typeface="Calibri" panose="020F0502020204030204" pitchFamily="34" charset="0"/>
              </a:rPr>
              <a:t> </a:t>
            </a:r>
            <a:r>
              <a:rPr lang="en-US" sz="2000" dirty="0" err="1">
                <a:latin typeface="+mj-lt"/>
                <a:ea typeface="Calibri" panose="020F0502020204030204" pitchFamily="34" charset="0"/>
              </a:rPr>
              <a:t>cùng</a:t>
            </a:r>
            <a:r>
              <a:rPr lang="en-US" sz="2000" dirty="0">
                <a:latin typeface="+mj-lt"/>
                <a:ea typeface="Calibri" panose="020F0502020204030204" pitchFamily="34" charset="0"/>
              </a:rPr>
              <a:t>.</a:t>
            </a:r>
          </a:p>
          <a:p>
            <a:r>
              <a:rPr lang="vi-VN" sz="3600" dirty="0">
                <a:solidFill>
                  <a:srgbClr val="FF0000"/>
                </a:solidFill>
                <a:latin typeface="+mj-lt"/>
                <a:ea typeface="Calibri" panose="020F0502020204030204" pitchFamily="34" charset="0"/>
              </a:rPr>
              <a:t>- Ở điều kiện thường các khí hiếm tồn tại dưới dạng đơn nguyên tử do có số electron lớp ngoài cùng bền vững, khó bị biến đổi hóa học. Lớp electron ngoài cùng của chúng chứa 8 electron ( trừ He chứa 2 electron). </a:t>
            </a:r>
            <a:endParaRPr lang="en-US" sz="3600" dirty="0">
              <a:solidFill>
                <a:srgbClr val="FF0000"/>
              </a:solidFill>
              <a:effectLst/>
              <a:latin typeface="+mj-lt"/>
              <a:ea typeface="Calibri" panose="020F0502020204030204" pitchFamily="34" charset="0"/>
            </a:endParaRPr>
          </a:p>
        </p:txBody>
      </p:sp>
    </p:spTree>
    <p:extLst>
      <p:ext uri="{BB962C8B-B14F-4D97-AF65-F5344CB8AC3E}">
        <p14:creationId xmlns:p14="http://schemas.microsoft.com/office/powerpoint/2010/main" val="9411495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4603"/>
        <p:cNvGrpSpPr/>
        <p:nvPr/>
      </p:nvGrpSpPr>
      <p:grpSpPr>
        <a:xfrm>
          <a:off x="0" y="0"/>
          <a:ext cx="0" cy="0"/>
          <a:chOff x="0" y="0"/>
          <a:chExt cx="0" cy="0"/>
        </a:xfrm>
      </p:grpSpPr>
      <p:sp>
        <p:nvSpPr>
          <p:cNvPr id="14604" name="Google Shape;14604;p40"/>
          <p:cNvSpPr txBox="1">
            <a:spLocks noGrp="1"/>
          </p:cNvSpPr>
          <p:nvPr>
            <p:ph type="title" idx="2"/>
          </p:nvPr>
        </p:nvSpPr>
        <p:spPr>
          <a:xfrm>
            <a:off x="567600" y="1225575"/>
            <a:ext cx="1098300" cy="593400"/>
          </a:xfrm>
          <a:prstGeom prst="rect">
            <a:avLst/>
          </a:prstGeom>
        </p:spPr>
        <p:txBody>
          <a:bodyPr spcFirstLastPara="1" wrap="square" lIns="0" tIns="0" rIns="0" bIns="0" anchor="ctr" anchorCtr="0">
            <a:noAutofit/>
          </a:bodyPr>
          <a:lstStyle/>
          <a:p>
            <a:pPr marL="0" lvl="0" indent="0" algn="l" rtl="0">
              <a:spcBef>
                <a:spcPts val="0"/>
              </a:spcBef>
              <a:spcAft>
                <a:spcPts val="0"/>
              </a:spcAft>
              <a:buNone/>
            </a:pPr>
            <a:r>
              <a:rPr lang="en"/>
              <a:t>01</a:t>
            </a:r>
            <a:endParaRPr/>
          </a:p>
        </p:txBody>
      </p:sp>
      <p:sp>
        <p:nvSpPr>
          <p:cNvPr id="14605" name="Google Shape;14605;p40"/>
          <p:cNvSpPr txBox="1">
            <a:spLocks noGrp="1"/>
          </p:cNvSpPr>
          <p:nvPr>
            <p:ph type="title" idx="4"/>
          </p:nvPr>
        </p:nvSpPr>
        <p:spPr>
          <a:xfrm>
            <a:off x="4624391" y="2598891"/>
            <a:ext cx="1098300" cy="593400"/>
          </a:xfrm>
          <a:prstGeom prst="rect">
            <a:avLst/>
          </a:prstGeom>
        </p:spPr>
        <p:txBody>
          <a:bodyPr spcFirstLastPara="1" wrap="square" lIns="0" tIns="0" rIns="0" bIns="0" anchor="ctr" anchorCtr="0">
            <a:noAutofit/>
          </a:bodyPr>
          <a:lstStyle/>
          <a:p>
            <a:pPr marL="0" lvl="0" indent="0" algn="l" rtl="0">
              <a:spcBef>
                <a:spcPts val="0"/>
              </a:spcBef>
              <a:spcAft>
                <a:spcPts val="0"/>
              </a:spcAft>
              <a:buNone/>
            </a:pPr>
            <a:r>
              <a:rPr lang="en" dirty="0"/>
              <a:t>02</a:t>
            </a:r>
            <a:endParaRPr dirty="0"/>
          </a:p>
        </p:txBody>
      </p:sp>
      <p:sp>
        <p:nvSpPr>
          <p:cNvPr id="14606" name="Google Shape;14606;p40"/>
          <p:cNvSpPr txBox="1">
            <a:spLocks noGrp="1"/>
          </p:cNvSpPr>
          <p:nvPr>
            <p:ph type="title" idx="7"/>
          </p:nvPr>
        </p:nvSpPr>
        <p:spPr>
          <a:xfrm>
            <a:off x="720000" y="3643791"/>
            <a:ext cx="1098300" cy="593400"/>
          </a:xfrm>
          <a:prstGeom prst="rect">
            <a:avLst/>
          </a:prstGeom>
        </p:spPr>
        <p:txBody>
          <a:bodyPr spcFirstLastPara="1" wrap="square" lIns="0" tIns="0" rIns="0" bIns="0" anchor="ctr" anchorCtr="0">
            <a:noAutofit/>
          </a:bodyPr>
          <a:lstStyle/>
          <a:p>
            <a:pPr marL="0" lvl="0" indent="0" algn="l" rtl="0">
              <a:spcBef>
                <a:spcPts val="0"/>
              </a:spcBef>
              <a:spcAft>
                <a:spcPts val="0"/>
              </a:spcAft>
              <a:buNone/>
            </a:pPr>
            <a:r>
              <a:rPr lang="en" dirty="0"/>
              <a:t>03</a:t>
            </a:r>
            <a:endParaRPr dirty="0"/>
          </a:p>
        </p:txBody>
      </p:sp>
      <p:sp>
        <p:nvSpPr>
          <p:cNvPr id="14608" name="Google Shape;14608;p40"/>
          <p:cNvSpPr txBox="1">
            <a:spLocks noGrp="1"/>
          </p:cNvSpPr>
          <p:nvPr>
            <p:ph type="title"/>
          </p:nvPr>
        </p:nvSpPr>
        <p:spPr>
          <a:xfrm>
            <a:off x="720000" y="1742775"/>
            <a:ext cx="5909400" cy="527700"/>
          </a:xfrm>
          <a:prstGeom prst="rect">
            <a:avLst/>
          </a:prstGeom>
        </p:spPr>
        <p:txBody>
          <a:bodyPr spcFirstLastPara="1" wrap="square" lIns="91425" tIns="91425" rIns="91425" bIns="91425" anchor="ctr" anchorCtr="0">
            <a:noAutofit/>
          </a:bodyPr>
          <a:lstStyle/>
          <a:p>
            <a:pPr lvl="0"/>
            <a:r>
              <a:rPr lang="en-US" sz="2400" b="1" dirty="0" err="1">
                <a:latin typeface="Times New Roman" panose="02020603050405020304" pitchFamily="18" charset="0"/>
                <a:cs typeface="Times New Roman" panose="02020603050405020304" pitchFamily="18" charset="0"/>
              </a:rPr>
              <a:t>Cấu</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trúc</a:t>
            </a:r>
            <a:r>
              <a:rPr lang="en-US" sz="2400" b="1" dirty="0">
                <a:latin typeface="Times New Roman" panose="02020603050405020304" pitchFamily="18" charset="0"/>
                <a:cs typeface="Times New Roman" panose="02020603050405020304" pitchFamily="18" charset="0"/>
              </a:rPr>
              <a:t> electron </a:t>
            </a:r>
            <a:r>
              <a:rPr lang="en-US" sz="2400" b="1" dirty="0" err="1">
                <a:latin typeface="Times New Roman" panose="02020603050405020304" pitchFamily="18" charset="0"/>
                <a:cs typeface="Times New Roman" panose="02020603050405020304" pitchFamily="18" charset="0"/>
              </a:rPr>
              <a:t>bền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vững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của</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khí</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hiếm</a:t>
            </a:r>
            <a:r>
              <a:rPr lang="en-US" sz="2400" b="1" dirty="0">
                <a:latin typeface="Times New Roman" panose="02020603050405020304" pitchFamily="18" charset="0"/>
                <a:cs typeface="Times New Roman" panose="02020603050405020304" pitchFamily="18" charset="0"/>
              </a:rPr>
              <a:t>.</a:t>
            </a:r>
            <a:endParaRPr sz="2400" b="1" dirty="0">
              <a:latin typeface="Times New Roman" panose="02020603050405020304" pitchFamily="18" charset="0"/>
              <a:cs typeface="Times New Roman" panose="02020603050405020304" pitchFamily="18" charset="0"/>
            </a:endParaRPr>
          </a:p>
        </p:txBody>
      </p:sp>
      <p:sp>
        <p:nvSpPr>
          <p:cNvPr id="14610" name="Google Shape;14610;p40"/>
          <p:cNvSpPr txBox="1">
            <a:spLocks noGrp="1"/>
          </p:cNvSpPr>
          <p:nvPr>
            <p:ph type="title" idx="3"/>
          </p:nvPr>
        </p:nvSpPr>
        <p:spPr>
          <a:xfrm>
            <a:off x="4776791" y="3116091"/>
            <a:ext cx="3982745" cy="527700"/>
          </a:xfrm>
          <a:prstGeom prst="rect">
            <a:avLst/>
          </a:prstGeom>
        </p:spPr>
        <p:txBody>
          <a:bodyPr spcFirstLastPara="1" wrap="square" lIns="91425" tIns="91425" rIns="91425" bIns="91425" anchor="ctr" anchorCtr="0">
            <a:noAutofit/>
          </a:bodyPr>
          <a:lstStyle/>
          <a:p>
            <a:pPr lvl="0"/>
            <a:r>
              <a:rPr lang="en-US" sz="2400" b="1" dirty="0" err="1">
                <a:latin typeface="Times New Roman" panose="02020603050405020304" pitchFamily="18" charset="0"/>
                <a:cs typeface="Times New Roman" panose="02020603050405020304" pitchFamily="18" charset="0"/>
              </a:rPr>
              <a:t>Liên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kết</a:t>
            </a:r>
            <a:r>
              <a:rPr lang="en-US" sz="2400" b="1" dirty="0">
                <a:latin typeface="Times New Roman" panose="02020603050405020304" pitchFamily="18" charset="0"/>
                <a:cs typeface="Times New Roman" panose="02020603050405020304" pitchFamily="18" charset="0"/>
              </a:rPr>
              <a:t> ion </a:t>
            </a:r>
            <a:endParaRPr sz="2400" b="1" dirty="0">
              <a:latin typeface="Times New Roman" panose="02020603050405020304" pitchFamily="18" charset="0"/>
              <a:cs typeface="Times New Roman" panose="02020603050405020304" pitchFamily="18" charset="0"/>
            </a:endParaRPr>
          </a:p>
        </p:txBody>
      </p:sp>
      <p:sp>
        <p:nvSpPr>
          <p:cNvPr id="14612" name="Google Shape;14612;p40"/>
          <p:cNvSpPr txBox="1">
            <a:spLocks noGrp="1"/>
          </p:cNvSpPr>
          <p:nvPr>
            <p:ph type="title" idx="6"/>
          </p:nvPr>
        </p:nvSpPr>
        <p:spPr>
          <a:xfrm>
            <a:off x="872400" y="4160766"/>
            <a:ext cx="3657600" cy="527700"/>
          </a:xfrm>
          <a:prstGeom prst="rect">
            <a:avLst/>
          </a:prstGeom>
        </p:spPr>
        <p:txBody>
          <a:bodyPr spcFirstLastPara="1" wrap="square" lIns="91425" tIns="91425" rIns="91425" bIns="91425" anchor="ctr" anchorCtr="0">
            <a:noAutofit/>
          </a:bodyPr>
          <a:lstStyle/>
          <a:p>
            <a:pPr lvl="0"/>
            <a:r>
              <a:rPr lang="en-US" sz="2400" b="1" dirty="0" err="1">
                <a:latin typeface="Times New Roman" panose="02020603050405020304" pitchFamily="18" charset="0"/>
                <a:cs typeface="Times New Roman" panose="02020603050405020304" pitchFamily="18" charset="0"/>
              </a:rPr>
              <a:t>Liên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kết</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cộng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hoá</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trị</a:t>
            </a:r>
            <a:endParaRPr sz="2400" b="1" dirty="0">
              <a:latin typeface="Times New Roman" panose="02020603050405020304" pitchFamily="18" charset="0"/>
              <a:cs typeface="Times New Roman" panose="02020603050405020304" pitchFamily="18" charset="0"/>
            </a:endParaRPr>
          </a:p>
        </p:txBody>
      </p:sp>
      <p:sp>
        <p:nvSpPr>
          <p:cNvPr id="14616" name="Google Shape;14616;p40"/>
          <p:cNvSpPr txBox="1">
            <a:spLocks noGrp="1"/>
          </p:cNvSpPr>
          <p:nvPr>
            <p:ph type="title" idx="15"/>
          </p:nvPr>
        </p:nvSpPr>
        <p:spPr>
          <a:xfrm>
            <a:off x="2701200" y="183734"/>
            <a:ext cx="3645493" cy="886529"/>
          </a:xfrm>
          <a:prstGeom prst="rect">
            <a:avLst/>
          </a:prstGeom>
        </p:spPr>
        <p:txBody>
          <a:bodyPr spcFirstLastPara="1" wrap="square" lIns="365750" tIns="137150" rIns="365750" bIns="45700" anchor="t" anchorCtr="0">
            <a:noAutofit/>
          </a:bodyPr>
          <a:lstStyle/>
          <a:p>
            <a:pPr marL="0" lvl="0" indent="0" algn="ctr" rtl="0">
              <a:spcBef>
                <a:spcPts val="0"/>
              </a:spcBef>
              <a:spcAft>
                <a:spcPts val="0"/>
              </a:spcAft>
              <a:buNone/>
            </a:pPr>
            <a:r>
              <a:rPr lang="en" sz="4400" b="1" dirty="0">
                <a:latin typeface="Times New Roman" panose="02020603050405020304" pitchFamily="18" charset="0"/>
                <a:cs typeface="Times New Roman" panose="02020603050405020304" pitchFamily="18" charset="0"/>
              </a:rPr>
              <a:t>NỘI DUNG</a:t>
            </a:r>
            <a:endParaRPr sz="4400" b="1" dirty="0">
              <a:latin typeface="Times New Roman" panose="02020603050405020304" pitchFamily="18" charset="0"/>
              <a:cs typeface="Times New Roman" panose="02020603050405020304" pitchFamily="18" charset="0"/>
            </a:endParaRPr>
          </a:p>
        </p:txBody>
      </p:sp>
      <p:grpSp>
        <p:nvGrpSpPr>
          <p:cNvPr id="14617" name="Google Shape;14617;p40"/>
          <p:cNvGrpSpPr/>
          <p:nvPr/>
        </p:nvGrpSpPr>
        <p:grpSpPr>
          <a:xfrm>
            <a:off x="104720" y="357140"/>
            <a:ext cx="470274" cy="548630"/>
            <a:chOff x="9873" y="1240062"/>
            <a:chExt cx="545434" cy="640998"/>
          </a:xfrm>
        </p:grpSpPr>
        <p:cxnSp>
          <p:nvCxnSpPr>
            <p:cNvPr id="14618" name="Google Shape;14618;p40"/>
            <p:cNvCxnSpPr>
              <a:stCxn id="14619" idx="6"/>
              <a:endCxn id="14620" idx="1"/>
            </p:cNvCxnSpPr>
            <p:nvPr/>
          </p:nvCxnSpPr>
          <p:spPr>
            <a:xfrm rot="10800000">
              <a:off x="204158" y="1404420"/>
              <a:ext cx="135900" cy="103200"/>
            </a:xfrm>
            <a:prstGeom prst="straightConnector1">
              <a:avLst/>
            </a:prstGeom>
            <a:noFill/>
            <a:ln w="19050" cap="flat" cmpd="sng">
              <a:solidFill>
                <a:schemeClr val="dk1"/>
              </a:solidFill>
              <a:prstDash val="solid"/>
              <a:round/>
              <a:headEnd type="none" w="med" len="med"/>
              <a:tailEnd type="none" w="med" len="med"/>
            </a:ln>
          </p:spPr>
        </p:cxnSp>
        <p:grpSp>
          <p:nvGrpSpPr>
            <p:cNvPr id="14621" name="Google Shape;14621;p40"/>
            <p:cNvGrpSpPr/>
            <p:nvPr/>
          </p:nvGrpSpPr>
          <p:grpSpPr>
            <a:xfrm rot="10800000">
              <a:off x="9873" y="1628460"/>
              <a:ext cx="252600" cy="252600"/>
              <a:chOff x="6804422" y="-316297"/>
              <a:chExt cx="252600" cy="252600"/>
            </a:xfrm>
          </p:grpSpPr>
          <p:sp>
            <p:nvSpPr>
              <p:cNvPr id="14622" name="Google Shape;14622;p40"/>
              <p:cNvSpPr/>
              <p:nvPr/>
            </p:nvSpPr>
            <p:spPr>
              <a:xfrm rot="1373652">
                <a:off x="6834328" y="-286390"/>
                <a:ext cx="192787" cy="192787"/>
              </a:xfrm>
              <a:prstGeom prst="ellipse">
                <a:avLst/>
              </a:prstGeom>
              <a:solidFill>
                <a:schemeClr val="accent4"/>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23" name="Google Shape;14623;p40"/>
              <p:cNvSpPr/>
              <p:nvPr/>
            </p:nvSpPr>
            <p:spPr>
              <a:xfrm rot="2758097" flipH="1">
                <a:off x="6891981" y="-273424"/>
                <a:ext cx="48653" cy="71704"/>
              </a:xfrm>
              <a:custGeom>
                <a:avLst/>
                <a:gdLst/>
                <a:ahLst/>
                <a:cxnLst/>
                <a:rect l="l" t="t" r="r" b="b"/>
                <a:pathLst>
                  <a:path w="1946" h="2868" fill="none" extrusionOk="0">
                    <a:moveTo>
                      <a:pt x="1547" y="2868"/>
                    </a:moveTo>
                    <a:cubicBezTo>
                      <a:pt x="1946" y="1597"/>
                      <a:pt x="1345" y="424"/>
                      <a:pt x="1" y="0"/>
                    </a:cubicBezTo>
                  </a:path>
                </a:pathLst>
              </a:custGeom>
              <a:no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624" name="Google Shape;14624;p40"/>
            <p:cNvGrpSpPr/>
            <p:nvPr/>
          </p:nvGrpSpPr>
          <p:grpSpPr>
            <a:xfrm rot="10800000">
              <a:off x="39879" y="1240062"/>
              <a:ext cx="192600" cy="192600"/>
              <a:chOff x="7291941" y="112804"/>
              <a:chExt cx="192600" cy="192600"/>
            </a:xfrm>
          </p:grpSpPr>
          <p:sp>
            <p:nvSpPr>
              <p:cNvPr id="14620" name="Google Shape;14620;p40"/>
              <p:cNvSpPr/>
              <p:nvPr/>
            </p:nvSpPr>
            <p:spPr>
              <a:xfrm>
                <a:off x="7291941" y="112804"/>
                <a:ext cx="192600" cy="192600"/>
              </a:xfrm>
              <a:prstGeom prst="ellipse">
                <a:avLst/>
              </a:prstGeom>
              <a:solidFill>
                <a:schemeClr val="dk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25" name="Google Shape;14625;p40"/>
              <p:cNvSpPr/>
              <p:nvPr/>
            </p:nvSpPr>
            <p:spPr>
              <a:xfrm rot="-10113112" flipH="1">
                <a:off x="7402007" y="197900"/>
                <a:ext cx="48655" cy="71707"/>
              </a:xfrm>
              <a:custGeom>
                <a:avLst/>
                <a:gdLst/>
                <a:ahLst/>
                <a:cxnLst/>
                <a:rect l="l" t="t" r="r" b="b"/>
                <a:pathLst>
                  <a:path w="1946" h="2868" fill="none" extrusionOk="0">
                    <a:moveTo>
                      <a:pt x="1547" y="2868"/>
                    </a:moveTo>
                    <a:cubicBezTo>
                      <a:pt x="1946" y="1597"/>
                      <a:pt x="1345" y="424"/>
                      <a:pt x="1" y="0"/>
                    </a:cubicBezTo>
                  </a:path>
                </a:pathLst>
              </a:custGeom>
              <a:no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626" name="Google Shape;14626;p40"/>
            <p:cNvGrpSpPr/>
            <p:nvPr/>
          </p:nvGrpSpPr>
          <p:grpSpPr>
            <a:xfrm rot="10800000">
              <a:off x="295808" y="1422120"/>
              <a:ext cx="259500" cy="259500"/>
              <a:chOff x="6969112" y="-17269"/>
              <a:chExt cx="259500" cy="259500"/>
            </a:xfrm>
          </p:grpSpPr>
          <p:sp>
            <p:nvSpPr>
              <p:cNvPr id="14619" name="Google Shape;14619;p40"/>
              <p:cNvSpPr/>
              <p:nvPr/>
            </p:nvSpPr>
            <p:spPr>
              <a:xfrm rot="1641813">
                <a:off x="7002590" y="16208"/>
                <a:ext cx="192544" cy="192544"/>
              </a:xfrm>
              <a:prstGeom prst="ellipse">
                <a:avLst/>
              </a:prstGeom>
              <a:solidFill>
                <a:schemeClr val="accent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27" name="Google Shape;14627;p40"/>
              <p:cNvSpPr/>
              <p:nvPr/>
            </p:nvSpPr>
            <p:spPr>
              <a:xfrm rot="-10113112" flipH="1">
                <a:off x="7106007" y="104550"/>
                <a:ext cx="48655" cy="71707"/>
              </a:xfrm>
              <a:custGeom>
                <a:avLst/>
                <a:gdLst/>
                <a:ahLst/>
                <a:cxnLst/>
                <a:rect l="l" t="t" r="r" b="b"/>
                <a:pathLst>
                  <a:path w="1946" h="2868" fill="none" extrusionOk="0">
                    <a:moveTo>
                      <a:pt x="1547" y="2868"/>
                    </a:moveTo>
                    <a:cubicBezTo>
                      <a:pt x="1946" y="1597"/>
                      <a:pt x="1345" y="424"/>
                      <a:pt x="1" y="0"/>
                    </a:cubicBezTo>
                  </a:path>
                </a:pathLst>
              </a:custGeom>
              <a:no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14628" name="Google Shape;14628;p40"/>
            <p:cNvCxnSpPr>
              <a:stCxn id="14622" idx="3"/>
              <a:endCxn id="14619" idx="7"/>
            </p:cNvCxnSpPr>
            <p:nvPr/>
          </p:nvCxnSpPr>
          <p:spPr>
            <a:xfrm rot="10800000" flipH="1">
              <a:off x="225481" y="1581086"/>
              <a:ext cx="108300" cy="137400"/>
            </a:xfrm>
            <a:prstGeom prst="straightConnector1">
              <a:avLst/>
            </a:prstGeom>
            <a:noFill/>
            <a:ln w="19050" cap="flat" cmpd="sng">
              <a:solidFill>
                <a:schemeClr val="dk1"/>
              </a:solidFill>
              <a:prstDash val="solid"/>
              <a:round/>
              <a:headEnd type="none" w="med" len="med"/>
              <a:tailEnd type="none" w="med" len="med"/>
            </a:ln>
          </p:spPr>
        </p:cxn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685"/>
        <p:cNvGrpSpPr/>
        <p:nvPr/>
      </p:nvGrpSpPr>
      <p:grpSpPr>
        <a:xfrm>
          <a:off x="0" y="0"/>
          <a:ext cx="0" cy="0"/>
          <a:chOff x="0" y="0"/>
          <a:chExt cx="0" cy="0"/>
        </a:xfrm>
      </p:grpSpPr>
      <p:sp>
        <p:nvSpPr>
          <p:cNvPr id="14686" name="Google Shape;14686;p43"/>
          <p:cNvSpPr txBox="1">
            <a:spLocks noGrp="1"/>
          </p:cNvSpPr>
          <p:nvPr>
            <p:ph type="title"/>
          </p:nvPr>
        </p:nvSpPr>
        <p:spPr>
          <a:xfrm>
            <a:off x="334175" y="291775"/>
            <a:ext cx="8475600" cy="657900"/>
          </a:xfrm>
          <a:prstGeom prst="rect">
            <a:avLst/>
          </a:prstGeom>
        </p:spPr>
        <p:txBody>
          <a:bodyPr spcFirstLastPara="1" wrap="square" lIns="365750" tIns="137150" rIns="91425" bIns="91425" anchor="t" anchorCtr="0">
            <a:noAutofit/>
          </a:bodyPr>
          <a:lstStyle/>
          <a:p>
            <a:pPr lvl="0" algn="ctr"/>
            <a:r>
              <a:rPr lang="en" b="1" dirty="0">
                <a:latin typeface="Times New Roman" panose="02020603050405020304" pitchFamily="18" charset="0"/>
                <a:cs typeface="Times New Roman" panose="02020603050405020304" pitchFamily="18" charset="0"/>
              </a:rPr>
              <a:t> THẢO LUẬN</a:t>
            </a:r>
            <a:endParaRPr b="1" dirty="0">
              <a:latin typeface="Times New Roman" panose="02020603050405020304" pitchFamily="18" charset="0"/>
              <a:cs typeface="Times New Roman" panose="02020603050405020304" pitchFamily="18" charset="0"/>
            </a:endParaRPr>
          </a:p>
        </p:txBody>
      </p:sp>
      <p:grpSp>
        <p:nvGrpSpPr>
          <p:cNvPr id="14689" name="Google Shape;14689;p43"/>
          <p:cNvGrpSpPr/>
          <p:nvPr/>
        </p:nvGrpSpPr>
        <p:grpSpPr>
          <a:xfrm>
            <a:off x="104720" y="357140"/>
            <a:ext cx="470274" cy="548630"/>
            <a:chOff x="9873" y="1240062"/>
            <a:chExt cx="545434" cy="640998"/>
          </a:xfrm>
        </p:grpSpPr>
        <p:cxnSp>
          <p:nvCxnSpPr>
            <p:cNvPr id="14690" name="Google Shape;14690;p43"/>
            <p:cNvCxnSpPr>
              <a:stCxn id="14691" idx="6"/>
              <a:endCxn id="14692" idx="1"/>
            </p:cNvCxnSpPr>
            <p:nvPr/>
          </p:nvCxnSpPr>
          <p:spPr>
            <a:xfrm rot="10800000">
              <a:off x="204158" y="1404420"/>
              <a:ext cx="135900" cy="103200"/>
            </a:xfrm>
            <a:prstGeom prst="straightConnector1">
              <a:avLst/>
            </a:prstGeom>
            <a:noFill/>
            <a:ln w="19050" cap="flat" cmpd="sng">
              <a:solidFill>
                <a:schemeClr val="dk1"/>
              </a:solidFill>
              <a:prstDash val="solid"/>
              <a:round/>
              <a:headEnd type="none" w="med" len="med"/>
              <a:tailEnd type="none" w="med" len="med"/>
            </a:ln>
          </p:spPr>
        </p:cxnSp>
        <p:grpSp>
          <p:nvGrpSpPr>
            <p:cNvPr id="14693" name="Google Shape;14693;p43"/>
            <p:cNvGrpSpPr/>
            <p:nvPr/>
          </p:nvGrpSpPr>
          <p:grpSpPr>
            <a:xfrm rot="10800000">
              <a:off x="9873" y="1628460"/>
              <a:ext cx="252600" cy="252600"/>
              <a:chOff x="6804422" y="-316297"/>
              <a:chExt cx="252600" cy="252600"/>
            </a:xfrm>
          </p:grpSpPr>
          <p:sp>
            <p:nvSpPr>
              <p:cNvPr id="14694" name="Google Shape;14694;p43"/>
              <p:cNvSpPr/>
              <p:nvPr/>
            </p:nvSpPr>
            <p:spPr>
              <a:xfrm rot="1373652">
                <a:off x="6834328" y="-286390"/>
                <a:ext cx="192787" cy="192787"/>
              </a:xfrm>
              <a:prstGeom prst="ellipse">
                <a:avLst/>
              </a:prstGeom>
              <a:solidFill>
                <a:schemeClr val="accent4"/>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Times New Roman" panose="02020603050405020304" pitchFamily="18" charset="0"/>
                  <a:cs typeface="Times New Roman" panose="02020603050405020304" pitchFamily="18" charset="0"/>
                </a:endParaRPr>
              </a:p>
            </p:txBody>
          </p:sp>
          <p:sp>
            <p:nvSpPr>
              <p:cNvPr id="14695" name="Google Shape;14695;p43"/>
              <p:cNvSpPr/>
              <p:nvPr/>
            </p:nvSpPr>
            <p:spPr>
              <a:xfrm rot="2758097" flipH="1">
                <a:off x="6891981" y="-273424"/>
                <a:ext cx="48653" cy="71704"/>
              </a:xfrm>
              <a:custGeom>
                <a:avLst/>
                <a:gdLst/>
                <a:ahLst/>
                <a:cxnLst/>
                <a:rect l="l" t="t" r="r" b="b"/>
                <a:pathLst>
                  <a:path w="1946" h="2868" fill="none" extrusionOk="0">
                    <a:moveTo>
                      <a:pt x="1547" y="2868"/>
                    </a:moveTo>
                    <a:cubicBezTo>
                      <a:pt x="1946" y="1597"/>
                      <a:pt x="1345" y="424"/>
                      <a:pt x="1" y="0"/>
                    </a:cubicBezTo>
                  </a:path>
                </a:pathLst>
              </a:custGeom>
              <a:no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Times New Roman" panose="02020603050405020304" pitchFamily="18" charset="0"/>
                  <a:cs typeface="Times New Roman" panose="02020603050405020304" pitchFamily="18" charset="0"/>
                </a:endParaRPr>
              </a:p>
            </p:txBody>
          </p:sp>
        </p:grpSp>
        <p:grpSp>
          <p:nvGrpSpPr>
            <p:cNvPr id="14696" name="Google Shape;14696;p43"/>
            <p:cNvGrpSpPr/>
            <p:nvPr/>
          </p:nvGrpSpPr>
          <p:grpSpPr>
            <a:xfrm rot="10800000">
              <a:off x="39879" y="1240062"/>
              <a:ext cx="192600" cy="192600"/>
              <a:chOff x="7291941" y="112804"/>
              <a:chExt cx="192600" cy="192600"/>
            </a:xfrm>
          </p:grpSpPr>
          <p:sp>
            <p:nvSpPr>
              <p:cNvPr id="14692" name="Google Shape;14692;p43"/>
              <p:cNvSpPr/>
              <p:nvPr/>
            </p:nvSpPr>
            <p:spPr>
              <a:xfrm>
                <a:off x="7291941" y="112804"/>
                <a:ext cx="192600" cy="192600"/>
              </a:xfrm>
              <a:prstGeom prst="ellipse">
                <a:avLst/>
              </a:prstGeom>
              <a:solidFill>
                <a:schemeClr val="dk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Times New Roman" panose="02020603050405020304" pitchFamily="18" charset="0"/>
                  <a:cs typeface="Times New Roman" panose="02020603050405020304" pitchFamily="18" charset="0"/>
                </a:endParaRPr>
              </a:p>
            </p:txBody>
          </p:sp>
          <p:sp>
            <p:nvSpPr>
              <p:cNvPr id="14697" name="Google Shape;14697;p43"/>
              <p:cNvSpPr/>
              <p:nvPr/>
            </p:nvSpPr>
            <p:spPr>
              <a:xfrm rot="-10113112" flipH="1">
                <a:off x="7402007" y="197900"/>
                <a:ext cx="48655" cy="71707"/>
              </a:xfrm>
              <a:custGeom>
                <a:avLst/>
                <a:gdLst/>
                <a:ahLst/>
                <a:cxnLst/>
                <a:rect l="l" t="t" r="r" b="b"/>
                <a:pathLst>
                  <a:path w="1946" h="2868" fill="none" extrusionOk="0">
                    <a:moveTo>
                      <a:pt x="1547" y="2868"/>
                    </a:moveTo>
                    <a:cubicBezTo>
                      <a:pt x="1946" y="1597"/>
                      <a:pt x="1345" y="424"/>
                      <a:pt x="1" y="0"/>
                    </a:cubicBezTo>
                  </a:path>
                </a:pathLst>
              </a:custGeom>
              <a:no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Times New Roman" panose="02020603050405020304" pitchFamily="18" charset="0"/>
                  <a:cs typeface="Times New Roman" panose="02020603050405020304" pitchFamily="18" charset="0"/>
                </a:endParaRPr>
              </a:p>
            </p:txBody>
          </p:sp>
        </p:grpSp>
        <p:grpSp>
          <p:nvGrpSpPr>
            <p:cNvPr id="14698" name="Google Shape;14698;p43"/>
            <p:cNvGrpSpPr/>
            <p:nvPr/>
          </p:nvGrpSpPr>
          <p:grpSpPr>
            <a:xfrm rot="10800000">
              <a:off x="295808" y="1422120"/>
              <a:ext cx="259500" cy="259500"/>
              <a:chOff x="6969112" y="-17269"/>
              <a:chExt cx="259500" cy="259500"/>
            </a:xfrm>
          </p:grpSpPr>
          <p:sp>
            <p:nvSpPr>
              <p:cNvPr id="14691" name="Google Shape;14691;p43"/>
              <p:cNvSpPr/>
              <p:nvPr/>
            </p:nvSpPr>
            <p:spPr>
              <a:xfrm rot="1641813">
                <a:off x="7002590" y="16208"/>
                <a:ext cx="192544" cy="192544"/>
              </a:xfrm>
              <a:prstGeom prst="ellipse">
                <a:avLst/>
              </a:prstGeom>
              <a:solidFill>
                <a:schemeClr val="accent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Times New Roman" panose="02020603050405020304" pitchFamily="18" charset="0"/>
                  <a:cs typeface="Times New Roman" panose="02020603050405020304" pitchFamily="18" charset="0"/>
                </a:endParaRPr>
              </a:p>
            </p:txBody>
          </p:sp>
          <p:sp>
            <p:nvSpPr>
              <p:cNvPr id="14699" name="Google Shape;14699;p43"/>
              <p:cNvSpPr/>
              <p:nvPr/>
            </p:nvSpPr>
            <p:spPr>
              <a:xfrm rot="-10113112" flipH="1">
                <a:off x="7106007" y="104550"/>
                <a:ext cx="48655" cy="71707"/>
              </a:xfrm>
              <a:custGeom>
                <a:avLst/>
                <a:gdLst/>
                <a:ahLst/>
                <a:cxnLst/>
                <a:rect l="l" t="t" r="r" b="b"/>
                <a:pathLst>
                  <a:path w="1946" h="2868" fill="none" extrusionOk="0">
                    <a:moveTo>
                      <a:pt x="1547" y="2868"/>
                    </a:moveTo>
                    <a:cubicBezTo>
                      <a:pt x="1946" y="1597"/>
                      <a:pt x="1345" y="424"/>
                      <a:pt x="1" y="0"/>
                    </a:cubicBezTo>
                  </a:path>
                </a:pathLst>
              </a:custGeom>
              <a:no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Times New Roman" panose="02020603050405020304" pitchFamily="18" charset="0"/>
                  <a:cs typeface="Times New Roman" panose="02020603050405020304" pitchFamily="18" charset="0"/>
                </a:endParaRPr>
              </a:p>
            </p:txBody>
          </p:sp>
        </p:grpSp>
        <p:cxnSp>
          <p:nvCxnSpPr>
            <p:cNvPr id="14700" name="Google Shape;14700;p43"/>
            <p:cNvCxnSpPr>
              <a:stCxn id="14694" idx="3"/>
              <a:endCxn id="14691" idx="7"/>
            </p:cNvCxnSpPr>
            <p:nvPr/>
          </p:nvCxnSpPr>
          <p:spPr>
            <a:xfrm rot="10800000" flipH="1">
              <a:off x="225481" y="1581086"/>
              <a:ext cx="108300" cy="137400"/>
            </a:xfrm>
            <a:prstGeom prst="straightConnector1">
              <a:avLst/>
            </a:prstGeom>
            <a:noFill/>
            <a:ln w="19050" cap="flat" cmpd="sng">
              <a:solidFill>
                <a:schemeClr val="dk1"/>
              </a:solidFill>
              <a:prstDash val="solid"/>
              <a:round/>
              <a:headEnd type="none" w="med" len="med"/>
              <a:tailEnd type="none" w="med" len="med"/>
            </a:ln>
          </p:spPr>
        </p:cxnSp>
      </p:grpSp>
      <p:pic>
        <p:nvPicPr>
          <p:cNvPr id="18" name="Picture 17"/>
          <p:cNvPicPr/>
          <p:nvPr/>
        </p:nvPicPr>
        <p:blipFill>
          <a:blip r:embed="rId3">
            <a:extLst>
              <a:ext uri="{BEBA8EAE-BF5A-486C-A8C5-ECC9F3942E4B}">
                <a14:imgProps xmlns:a14="http://schemas.microsoft.com/office/drawing/2010/main">
                  <a14:imgLayer r:embed="rId4">
                    <a14:imgEffect>
                      <a14:brightnessContrast bright="20000" contrast="-40000"/>
                    </a14:imgEffect>
                  </a14:imgLayer>
                </a14:imgProps>
              </a:ext>
              <a:ext uri="{28A0092B-C50C-407E-A947-70E740481C1C}">
                <a14:useLocalDpi xmlns:a14="http://schemas.microsoft.com/office/drawing/2010/main" val="0"/>
              </a:ext>
            </a:extLst>
          </a:blip>
          <a:srcRect/>
          <a:stretch>
            <a:fillRect/>
          </a:stretch>
        </p:blipFill>
        <p:spPr bwMode="auto">
          <a:xfrm>
            <a:off x="574717" y="964546"/>
            <a:ext cx="8002104" cy="1508354"/>
          </a:xfrm>
          <a:prstGeom prst="rect">
            <a:avLst/>
          </a:prstGeom>
          <a:noFill/>
          <a:ln>
            <a:noFill/>
          </a:ln>
        </p:spPr>
      </p:pic>
      <p:sp>
        <p:nvSpPr>
          <p:cNvPr id="3" name="Rectangle 2"/>
          <p:cNvSpPr/>
          <p:nvPr/>
        </p:nvSpPr>
        <p:spPr>
          <a:xfrm>
            <a:off x="1218590" y="2472900"/>
            <a:ext cx="7358231" cy="369332"/>
          </a:xfrm>
          <a:prstGeom prst="rect">
            <a:avLst/>
          </a:prstGeom>
        </p:spPr>
        <p:txBody>
          <a:bodyPr wrap="square">
            <a:spAutoFit/>
          </a:bodyPr>
          <a:lstStyle/>
          <a:p>
            <a:r>
              <a:rPr lang="vi-VN" dirty="0">
                <a:latin typeface="Times New Roman" panose="02020603050405020304" pitchFamily="18" charset="0"/>
                <a:ea typeface="Times New Roman" panose="02020603050405020304" pitchFamily="18" charset="0"/>
                <a:cs typeface="Times New Roman" panose="02020603050405020304" pitchFamily="18" charset="0"/>
              </a:rPr>
              <a:t> </a:t>
            </a:r>
            <a:r>
              <a:rPr lang="vi-VN" sz="1800" b="1" dirty="0">
                <a:latin typeface="Times New Roman" panose="02020603050405020304" pitchFamily="18" charset="0"/>
                <a:ea typeface="Times New Roman" panose="02020603050405020304" pitchFamily="18" charset="0"/>
                <a:cs typeface="Times New Roman" panose="02020603050405020304" pitchFamily="18" charset="0"/>
              </a:rPr>
              <a:t>(a) Ne                             (b) O</a:t>
            </a:r>
            <a:r>
              <a:rPr lang="vi-VN" sz="1800" b="1" baseline="-25000" dirty="0">
                <a:latin typeface="Times New Roman" panose="02020603050405020304" pitchFamily="18" charset="0"/>
                <a:ea typeface="Times New Roman" panose="02020603050405020304" pitchFamily="18" charset="0"/>
                <a:cs typeface="Times New Roman" panose="02020603050405020304" pitchFamily="18" charset="0"/>
              </a:rPr>
              <a:t>2</a:t>
            </a:r>
            <a:r>
              <a:rPr lang="vi-VN" sz="1800" b="1" dirty="0">
                <a:latin typeface="Times New Roman" panose="02020603050405020304" pitchFamily="18" charset="0"/>
                <a:ea typeface="Times New Roman" panose="02020603050405020304" pitchFamily="18" charset="0"/>
                <a:cs typeface="Times New Roman" panose="02020603050405020304" pitchFamily="18" charset="0"/>
              </a:rPr>
              <a:t>                                       (c) NaCl</a:t>
            </a:r>
            <a:endParaRPr lang="en-US" sz="1800" b="1" dirty="0">
              <a:latin typeface="Times New Roman" panose="02020603050405020304" pitchFamily="18" charset="0"/>
              <a:cs typeface="Times New Roman" panose="02020603050405020304" pitchFamily="18" charset="0"/>
            </a:endParaRPr>
          </a:p>
        </p:txBody>
      </p:sp>
      <p:sp>
        <p:nvSpPr>
          <p:cNvPr id="20" name="Rectangle 19"/>
          <p:cNvSpPr/>
          <p:nvPr/>
        </p:nvSpPr>
        <p:spPr>
          <a:xfrm>
            <a:off x="383994" y="3010783"/>
            <a:ext cx="8652618" cy="1477328"/>
          </a:xfrm>
          <a:prstGeom prst="rect">
            <a:avLst/>
          </a:prstGeom>
        </p:spPr>
        <p:txBody>
          <a:bodyPr wrap="square">
            <a:spAutoFit/>
          </a:bodyPr>
          <a:lstStyle/>
          <a:p>
            <a:r>
              <a:rPr lang="vi-VN" sz="1800" b="1" dirty="0">
                <a:latin typeface="Times New Roman" panose="02020603050405020304" pitchFamily="18" charset="0"/>
                <a:ea typeface="Times New Roman" panose="02020603050405020304" pitchFamily="18" charset="0"/>
                <a:cs typeface="Times New Roman" panose="02020603050405020304" pitchFamily="18" charset="0"/>
              </a:rPr>
              <a:t>1/ Hình nào là đơn chất? Hợp chất?</a:t>
            </a:r>
          </a:p>
          <a:p>
            <a:r>
              <a:rPr lang="vi-VN" sz="1800" b="1" dirty="0">
                <a:latin typeface="Times New Roman" panose="02020603050405020304" pitchFamily="18" charset="0"/>
                <a:ea typeface="Times New Roman" panose="02020603050405020304" pitchFamily="18" charset="0"/>
                <a:cs typeface="Times New Roman" panose="02020603050405020304" pitchFamily="18" charset="0"/>
              </a:rPr>
              <a:t>2/ Khi tạo thành các đơn chất, hợp chất số electron lớp ngoài cùng của các nguyên tố bằng bao nhiêu?</a:t>
            </a:r>
          </a:p>
          <a:p>
            <a:r>
              <a:rPr lang="vi-VN" sz="1800" b="1" dirty="0">
                <a:latin typeface="Times New Roman" panose="02020603050405020304" pitchFamily="18" charset="0"/>
                <a:ea typeface="Times New Roman" panose="02020603050405020304" pitchFamily="18" charset="0"/>
                <a:cs typeface="Times New Roman" panose="02020603050405020304" pitchFamily="18" charset="0"/>
              </a:rPr>
              <a:t>3/ Khi các nguyên tử kết hợp với nhau thứ gì giữ các nguyên tử lại với nhau ở dạng “kết hợp”? Có những dạng “kết hợp” nào giữa các nguyên tử? </a:t>
            </a:r>
            <a:endParaRPr lang="en-US" sz="2400" b="1"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7622"/>
        <p:cNvGrpSpPr/>
        <p:nvPr/>
      </p:nvGrpSpPr>
      <p:grpSpPr>
        <a:xfrm>
          <a:off x="0" y="0"/>
          <a:ext cx="0" cy="0"/>
          <a:chOff x="0" y="0"/>
          <a:chExt cx="0" cy="0"/>
        </a:xfrm>
      </p:grpSpPr>
      <p:sp>
        <p:nvSpPr>
          <p:cNvPr id="17623" name="Google Shape;17623;p62"/>
          <p:cNvSpPr txBox="1">
            <a:spLocks noGrp="1"/>
          </p:cNvSpPr>
          <p:nvPr>
            <p:ph type="title"/>
          </p:nvPr>
        </p:nvSpPr>
        <p:spPr>
          <a:xfrm>
            <a:off x="334175" y="291775"/>
            <a:ext cx="8475600" cy="657900"/>
          </a:xfrm>
          <a:prstGeom prst="rect">
            <a:avLst/>
          </a:prstGeom>
        </p:spPr>
        <p:txBody>
          <a:bodyPr spcFirstLastPara="1" wrap="square" lIns="365750" tIns="0" rIns="365750" bIns="0" anchor="ctr" anchorCtr="0">
            <a:noAutofit/>
          </a:bodyPr>
          <a:lstStyle/>
          <a:p>
            <a:pPr marL="0" lvl="0" indent="0" algn="ctr" rtl="0">
              <a:spcBef>
                <a:spcPts val="0"/>
              </a:spcBef>
              <a:spcAft>
                <a:spcPts val="0"/>
              </a:spcAft>
              <a:buNone/>
            </a:pPr>
            <a:r>
              <a:rPr lang="en" b="1" dirty="0">
                <a:latin typeface="Times New Roman" panose="02020603050405020304" pitchFamily="18" charset="0"/>
                <a:cs typeface="Times New Roman" panose="02020603050405020304" pitchFamily="18" charset="0"/>
              </a:rPr>
              <a:t>BÁO CÁO THẢO LUẬN</a:t>
            </a:r>
            <a:endParaRPr b="1" dirty="0">
              <a:latin typeface="Times New Roman" panose="02020603050405020304" pitchFamily="18" charset="0"/>
              <a:cs typeface="Times New Roman" panose="02020603050405020304" pitchFamily="18" charset="0"/>
            </a:endParaRPr>
          </a:p>
        </p:txBody>
      </p:sp>
      <p:grpSp>
        <p:nvGrpSpPr>
          <p:cNvPr id="17625" name="Google Shape;17625;p62"/>
          <p:cNvGrpSpPr/>
          <p:nvPr/>
        </p:nvGrpSpPr>
        <p:grpSpPr>
          <a:xfrm>
            <a:off x="104720" y="357140"/>
            <a:ext cx="470274" cy="548630"/>
            <a:chOff x="9873" y="1240062"/>
            <a:chExt cx="545434" cy="640998"/>
          </a:xfrm>
        </p:grpSpPr>
        <p:cxnSp>
          <p:nvCxnSpPr>
            <p:cNvPr id="17626" name="Google Shape;17626;p62"/>
            <p:cNvCxnSpPr>
              <a:stCxn id="17627" idx="6"/>
              <a:endCxn id="17628" idx="1"/>
            </p:cNvCxnSpPr>
            <p:nvPr/>
          </p:nvCxnSpPr>
          <p:spPr>
            <a:xfrm rot="10800000">
              <a:off x="204158" y="1404420"/>
              <a:ext cx="135900" cy="103200"/>
            </a:xfrm>
            <a:prstGeom prst="straightConnector1">
              <a:avLst/>
            </a:prstGeom>
            <a:noFill/>
            <a:ln w="19050" cap="flat" cmpd="sng">
              <a:solidFill>
                <a:schemeClr val="dk1"/>
              </a:solidFill>
              <a:prstDash val="solid"/>
              <a:round/>
              <a:headEnd type="none" w="med" len="med"/>
              <a:tailEnd type="none" w="med" len="med"/>
            </a:ln>
          </p:spPr>
        </p:cxnSp>
        <p:grpSp>
          <p:nvGrpSpPr>
            <p:cNvPr id="17629" name="Google Shape;17629;p62"/>
            <p:cNvGrpSpPr/>
            <p:nvPr/>
          </p:nvGrpSpPr>
          <p:grpSpPr>
            <a:xfrm rot="10800000">
              <a:off x="9873" y="1628460"/>
              <a:ext cx="252600" cy="252600"/>
              <a:chOff x="6804422" y="-316297"/>
              <a:chExt cx="252600" cy="252600"/>
            </a:xfrm>
          </p:grpSpPr>
          <p:sp>
            <p:nvSpPr>
              <p:cNvPr id="17630" name="Google Shape;17630;p62"/>
              <p:cNvSpPr/>
              <p:nvPr/>
            </p:nvSpPr>
            <p:spPr>
              <a:xfrm rot="1373652">
                <a:off x="6834328" y="-286390"/>
                <a:ext cx="192787" cy="192787"/>
              </a:xfrm>
              <a:prstGeom prst="ellipse">
                <a:avLst/>
              </a:prstGeom>
              <a:solidFill>
                <a:schemeClr val="accent4"/>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Times New Roman" panose="02020603050405020304" pitchFamily="18" charset="0"/>
                  <a:cs typeface="Times New Roman" panose="02020603050405020304" pitchFamily="18" charset="0"/>
                </a:endParaRPr>
              </a:p>
            </p:txBody>
          </p:sp>
          <p:sp>
            <p:nvSpPr>
              <p:cNvPr id="17631" name="Google Shape;17631;p62"/>
              <p:cNvSpPr/>
              <p:nvPr/>
            </p:nvSpPr>
            <p:spPr>
              <a:xfrm rot="2758097" flipH="1">
                <a:off x="6891981" y="-273424"/>
                <a:ext cx="48653" cy="71704"/>
              </a:xfrm>
              <a:custGeom>
                <a:avLst/>
                <a:gdLst/>
                <a:ahLst/>
                <a:cxnLst/>
                <a:rect l="l" t="t" r="r" b="b"/>
                <a:pathLst>
                  <a:path w="1946" h="2868" fill="none" extrusionOk="0">
                    <a:moveTo>
                      <a:pt x="1547" y="2868"/>
                    </a:moveTo>
                    <a:cubicBezTo>
                      <a:pt x="1946" y="1597"/>
                      <a:pt x="1345" y="424"/>
                      <a:pt x="1" y="0"/>
                    </a:cubicBezTo>
                  </a:path>
                </a:pathLst>
              </a:custGeom>
              <a:no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Times New Roman" panose="02020603050405020304" pitchFamily="18" charset="0"/>
                  <a:cs typeface="Times New Roman" panose="02020603050405020304" pitchFamily="18" charset="0"/>
                </a:endParaRPr>
              </a:p>
            </p:txBody>
          </p:sp>
        </p:grpSp>
        <p:grpSp>
          <p:nvGrpSpPr>
            <p:cNvPr id="17632" name="Google Shape;17632;p62"/>
            <p:cNvGrpSpPr/>
            <p:nvPr/>
          </p:nvGrpSpPr>
          <p:grpSpPr>
            <a:xfrm rot="10800000">
              <a:off x="39879" y="1240062"/>
              <a:ext cx="192600" cy="192600"/>
              <a:chOff x="7291941" y="112804"/>
              <a:chExt cx="192600" cy="192600"/>
            </a:xfrm>
          </p:grpSpPr>
          <p:sp>
            <p:nvSpPr>
              <p:cNvPr id="17628" name="Google Shape;17628;p62"/>
              <p:cNvSpPr/>
              <p:nvPr/>
            </p:nvSpPr>
            <p:spPr>
              <a:xfrm>
                <a:off x="7291941" y="112804"/>
                <a:ext cx="192600" cy="192600"/>
              </a:xfrm>
              <a:prstGeom prst="ellipse">
                <a:avLst/>
              </a:prstGeom>
              <a:solidFill>
                <a:schemeClr val="dk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Times New Roman" panose="02020603050405020304" pitchFamily="18" charset="0"/>
                  <a:cs typeface="Times New Roman" panose="02020603050405020304" pitchFamily="18" charset="0"/>
                </a:endParaRPr>
              </a:p>
            </p:txBody>
          </p:sp>
          <p:sp>
            <p:nvSpPr>
              <p:cNvPr id="17633" name="Google Shape;17633;p62"/>
              <p:cNvSpPr/>
              <p:nvPr/>
            </p:nvSpPr>
            <p:spPr>
              <a:xfrm rot="-10113112" flipH="1">
                <a:off x="7402007" y="197900"/>
                <a:ext cx="48655" cy="71707"/>
              </a:xfrm>
              <a:custGeom>
                <a:avLst/>
                <a:gdLst/>
                <a:ahLst/>
                <a:cxnLst/>
                <a:rect l="l" t="t" r="r" b="b"/>
                <a:pathLst>
                  <a:path w="1946" h="2868" fill="none" extrusionOk="0">
                    <a:moveTo>
                      <a:pt x="1547" y="2868"/>
                    </a:moveTo>
                    <a:cubicBezTo>
                      <a:pt x="1946" y="1597"/>
                      <a:pt x="1345" y="424"/>
                      <a:pt x="1" y="0"/>
                    </a:cubicBezTo>
                  </a:path>
                </a:pathLst>
              </a:custGeom>
              <a:no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Times New Roman" panose="02020603050405020304" pitchFamily="18" charset="0"/>
                  <a:cs typeface="Times New Roman" panose="02020603050405020304" pitchFamily="18" charset="0"/>
                </a:endParaRPr>
              </a:p>
            </p:txBody>
          </p:sp>
        </p:grpSp>
        <p:grpSp>
          <p:nvGrpSpPr>
            <p:cNvPr id="17634" name="Google Shape;17634;p62"/>
            <p:cNvGrpSpPr/>
            <p:nvPr/>
          </p:nvGrpSpPr>
          <p:grpSpPr>
            <a:xfrm rot="10800000">
              <a:off x="295808" y="1422120"/>
              <a:ext cx="259500" cy="259500"/>
              <a:chOff x="6969112" y="-17269"/>
              <a:chExt cx="259500" cy="259500"/>
            </a:xfrm>
          </p:grpSpPr>
          <p:sp>
            <p:nvSpPr>
              <p:cNvPr id="17627" name="Google Shape;17627;p62"/>
              <p:cNvSpPr/>
              <p:nvPr/>
            </p:nvSpPr>
            <p:spPr>
              <a:xfrm rot="1641813">
                <a:off x="7002590" y="16208"/>
                <a:ext cx="192544" cy="192544"/>
              </a:xfrm>
              <a:prstGeom prst="ellipse">
                <a:avLst/>
              </a:prstGeom>
              <a:solidFill>
                <a:schemeClr val="accent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Times New Roman" panose="02020603050405020304" pitchFamily="18" charset="0"/>
                  <a:cs typeface="Times New Roman" panose="02020603050405020304" pitchFamily="18" charset="0"/>
                </a:endParaRPr>
              </a:p>
            </p:txBody>
          </p:sp>
          <p:sp>
            <p:nvSpPr>
              <p:cNvPr id="17635" name="Google Shape;17635;p62"/>
              <p:cNvSpPr/>
              <p:nvPr/>
            </p:nvSpPr>
            <p:spPr>
              <a:xfrm rot="-10113112" flipH="1">
                <a:off x="7106007" y="104550"/>
                <a:ext cx="48655" cy="71707"/>
              </a:xfrm>
              <a:custGeom>
                <a:avLst/>
                <a:gdLst/>
                <a:ahLst/>
                <a:cxnLst/>
                <a:rect l="l" t="t" r="r" b="b"/>
                <a:pathLst>
                  <a:path w="1946" h="2868" fill="none" extrusionOk="0">
                    <a:moveTo>
                      <a:pt x="1547" y="2868"/>
                    </a:moveTo>
                    <a:cubicBezTo>
                      <a:pt x="1946" y="1597"/>
                      <a:pt x="1345" y="424"/>
                      <a:pt x="1" y="0"/>
                    </a:cubicBezTo>
                  </a:path>
                </a:pathLst>
              </a:custGeom>
              <a:no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Times New Roman" panose="02020603050405020304" pitchFamily="18" charset="0"/>
                  <a:cs typeface="Times New Roman" panose="02020603050405020304" pitchFamily="18" charset="0"/>
                </a:endParaRPr>
              </a:p>
            </p:txBody>
          </p:sp>
        </p:grpSp>
        <p:cxnSp>
          <p:nvCxnSpPr>
            <p:cNvPr id="17636" name="Google Shape;17636;p62"/>
            <p:cNvCxnSpPr>
              <a:stCxn id="17630" idx="3"/>
              <a:endCxn id="17627" idx="7"/>
            </p:cNvCxnSpPr>
            <p:nvPr/>
          </p:nvCxnSpPr>
          <p:spPr>
            <a:xfrm rot="10800000" flipH="1">
              <a:off x="225481" y="1581086"/>
              <a:ext cx="108300" cy="137400"/>
            </a:xfrm>
            <a:prstGeom prst="straightConnector1">
              <a:avLst/>
            </a:prstGeom>
            <a:noFill/>
            <a:ln w="19050" cap="flat" cmpd="sng">
              <a:solidFill>
                <a:schemeClr val="dk1"/>
              </a:solidFill>
              <a:prstDash val="solid"/>
              <a:round/>
              <a:headEnd type="none" w="med" len="med"/>
              <a:tailEnd type="none" w="med" len="med"/>
            </a:ln>
          </p:spPr>
        </p:cxnSp>
      </p:grpSp>
      <p:sp>
        <p:nvSpPr>
          <p:cNvPr id="3" name="AutoShape 2" descr="Biểu Tượng Thương Chữ - Số 1 PNG png tải về - Miễn phí trong suốt Khu Vực  png Tải về."/>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5" name="Picture 4"/>
          <p:cNvPicPr>
            <a:picLocks noChangeAspect="1"/>
          </p:cNvPicPr>
          <p:nvPr/>
        </p:nvPicPr>
        <p:blipFill>
          <a:blip r:embed="rId3"/>
          <a:stretch>
            <a:fillRect/>
          </a:stretch>
        </p:blipFill>
        <p:spPr>
          <a:xfrm>
            <a:off x="435989" y="2972876"/>
            <a:ext cx="2874819" cy="1651079"/>
          </a:xfrm>
          <a:prstGeom prst="rect">
            <a:avLst/>
          </a:prstGeom>
        </p:spPr>
      </p:pic>
      <p:pic>
        <p:nvPicPr>
          <p:cNvPr id="8" name="Picture 7"/>
          <p:cNvPicPr>
            <a:picLocks noChangeAspect="1"/>
          </p:cNvPicPr>
          <p:nvPr/>
        </p:nvPicPr>
        <p:blipFill>
          <a:blip r:embed="rId4"/>
          <a:stretch>
            <a:fillRect/>
          </a:stretch>
        </p:blipFill>
        <p:spPr>
          <a:xfrm>
            <a:off x="5857025" y="2972876"/>
            <a:ext cx="2952750" cy="1543050"/>
          </a:xfrm>
          <a:prstGeom prst="rect">
            <a:avLst/>
          </a:prstGeom>
        </p:spPr>
      </p:pic>
      <p:pic>
        <p:nvPicPr>
          <p:cNvPr id="29" name="Picture 28"/>
          <p:cNvPicPr>
            <a:picLocks noChangeAspect="1"/>
          </p:cNvPicPr>
          <p:nvPr/>
        </p:nvPicPr>
        <p:blipFill rotWithShape="1">
          <a:blip r:embed="rId5">
            <a:extLst>
              <a:ext uri="{BEBA8EAE-BF5A-486C-A8C5-ECC9F3942E4B}">
                <a14:imgProps xmlns:a14="http://schemas.microsoft.com/office/drawing/2010/main">
                  <a14:imgLayer r:embed="rId6">
                    <a14:imgEffect>
                      <a14:brightnessContrast bright="20000" contrast="-40000"/>
                    </a14:imgEffect>
                  </a14:imgLayer>
                </a14:imgProps>
              </a:ext>
            </a:extLst>
          </a:blip>
          <a:srcRect l="31860" t="10636" r="34354"/>
          <a:stretch/>
        </p:blipFill>
        <p:spPr>
          <a:xfrm>
            <a:off x="3532908" y="1081112"/>
            <a:ext cx="1589810" cy="3626428"/>
          </a:xfrm>
          <a:prstGeom prst="rect">
            <a:avLst/>
          </a:prstGeom>
        </p:spPr>
      </p:pic>
    </p:spTree>
    <p:extLst>
      <p:ext uri="{BB962C8B-B14F-4D97-AF65-F5344CB8AC3E}">
        <p14:creationId xmlns:p14="http://schemas.microsoft.com/office/powerpoint/2010/main" val="14070848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685"/>
        <p:cNvGrpSpPr/>
        <p:nvPr/>
      </p:nvGrpSpPr>
      <p:grpSpPr>
        <a:xfrm>
          <a:off x="0" y="0"/>
          <a:ext cx="0" cy="0"/>
          <a:chOff x="0" y="0"/>
          <a:chExt cx="0" cy="0"/>
        </a:xfrm>
      </p:grpSpPr>
      <p:sp>
        <p:nvSpPr>
          <p:cNvPr id="14686" name="Google Shape;14686;p43"/>
          <p:cNvSpPr txBox="1">
            <a:spLocks noGrp="1"/>
          </p:cNvSpPr>
          <p:nvPr>
            <p:ph type="title"/>
          </p:nvPr>
        </p:nvSpPr>
        <p:spPr>
          <a:xfrm>
            <a:off x="334175" y="291775"/>
            <a:ext cx="8475600" cy="657900"/>
          </a:xfrm>
          <a:prstGeom prst="rect">
            <a:avLst/>
          </a:prstGeom>
        </p:spPr>
        <p:txBody>
          <a:bodyPr spcFirstLastPara="1" wrap="square" lIns="365750" tIns="137150" rIns="91425" bIns="91425" anchor="t" anchorCtr="0">
            <a:noAutofit/>
          </a:bodyPr>
          <a:lstStyle/>
          <a:p>
            <a:pPr marL="0" lvl="0" indent="0" algn="ctr" rtl="0">
              <a:spcBef>
                <a:spcPts val="0"/>
              </a:spcBef>
              <a:spcAft>
                <a:spcPts val="0"/>
              </a:spcAft>
              <a:buNone/>
            </a:pPr>
            <a:r>
              <a:rPr lang="en" b="1" dirty="0">
                <a:latin typeface="Times New Roman" panose="02020603050405020304" pitchFamily="18" charset="0"/>
                <a:cs typeface="Times New Roman" panose="02020603050405020304" pitchFamily="18" charset="0"/>
              </a:rPr>
              <a:t>ĐÁP ÁN:</a:t>
            </a:r>
            <a:endParaRPr b="1" dirty="0">
              <a:latin typeface="Times New Roman" panose="02020603050405020304" pitchFamily="18" charset="0"/>
              <a:cs typeface="Times New Roman" panose="02020603050405020304" pitchFamily="18" charset="0"/>
            </a:endParaRPr>
          </a:p>
        </p:txBody>
      </p:sp>
      <p:grpSp>
        <p:nvGrpSpPr>
          <p:cNvPr id="14689" name="Google Shape;14689;p43"/>
          <p:cNvGrpSpPr/>
          <p:nvPr/>
        </p:nvGrpSpPr>
        <p:grpSpPr>
          <a:xfrm>
            <a:off x="104720" y="357140"/>
            <a:ext cx="470274" cy="548630"/>
            <a:chOff x="9873" y="1240062"/>
            <a:chExt cx="545434" cy="640998"/>
          </a:xfrm>
        </p:grpSpPr>
        <p:cxnSp>
          <p:nvCxnSpPr>
            <p:cNvPr id="14690" name="Google Shape;14690;p43"/>
            <p:cNvCxnSpPr>
              <a:stCxn id="14691" idx="6"/>
              <a:endCxn id="14692" idx="1"/>
            </p:cNvCxnSpPr>
            <p:nvPr/>
          </p:nvCxnSpPr>
          <p:spPr>
            <a:xfrm rot="10800000">
              <a:off x="204158" y="1404420"/>
              <a:ext cx="135900" cy="103200"/>
            </a:xfrm>
            <a:prstGeom prst="straightConnector1">
              <a:avLst/>
            </a:prstGeom>
            <a:noFill/>
            <a:ln w="19050" cap="flat" cmpd="sng">
              <a:solidFill>
                <a:schemeClr val="dk1"/>
              </a:solidFill>
              <a:prstDash val="solid"/>
              <a:round/>
              <a:headEnd type="none" w="med" len="med"/>
              <a:tailEnd type="none" w="med" len="med"/>
            </a:ln>
          </p:spPr>
        </p:cxnSp>
        <p:grpSp>
          <p:nvGrpSpPr>
            <p:cNvPr id="14693" name="Google Shape;14693;p43"/>
            <p:cNvGrpSpPr/>
            <p:nvPr/>
          </p:nvGrpSpPr>
          <p:grpSpPr>
            <a:xfrm rot="10800000">
              <a:off x="9873" y="1628460"/>
              <a:ext cx="252600" cy="252600"/>
              <a:chOff x="6804422" y="-316297"/>
              <a:chExt cx="252600" cy="252600"/>
            </a:xfrm>
          </p:grpSpPr>
          <p:sp>
            <p:nvSpPr>
              <p:cNvPr id="14694" name="Google Shape;14694;p43"/>
              <p:cNvSpPr/>
              <p:nvPr/>
            </p:nvSpPr>
            <p:spPr>
              <a:xfrm rot="1373652">
                <a:off x="6834328" y="-286390"/>
                <a:ext cx="192787" cy="192787"/>
              </a:xfrm>
              <a:prstGeom prst="ellipse">
                <a:avLst/>
              </a:prstGeom>
              <a:solidFill>
                <a:schemeClr val="accent4"/>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Times New Roman" panose="02020603050405020304" pitchFamily="18" charset="0"/>
                  <a:cs typeface="Times New Roman" panose="02020603050405020304" pitchFamily="18" charset="0"/>
                </a:endParaRPr>
              </a:p>
            </p:txBody>
          </p:sp>
          <p:sp>
            <p:nvSpPr>
              <p:cNvPr id="14695" name="Google Shape;14695;p43"/>
              <p:cNvSpPr/>
              <p:nvPr/>
            </p:nvSpPr>
            <p:spPr>
              <a:xfrm rot="2758097" flipH="1">
                <a:off x="6891981" y="-273424"/>
                <a:ext cx="48653" cy="71704"/>
              </a:xfrm>
              <a:custGeom>
                <a:avLst/>
                <a:gdLst/>
                <a:ahLst/>
                <a:cxnLst/>
                <a:rect l="l" t="t" r="r" b="b"/>
                <a:pathLst>
                  <a:path w="1946" h="2868" fill="none" extrusionOk="0">
                    <a:moveTo>
                      <a:pt x="1547" y="2868"/>
                    </a:moveTo>
                    <a:cubicBezTo>
                      <a:pt x="1946" y="1597"/>
                      <a:pt x="1345" y="424"/>
                      <a:pt x="1" y="0"/>
                    </a:cubicBezTo>
                  </a:path>
                </a:pathLst>
              </a:custGeom>
              <a:no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Times New Roman" panose="02020603050405020304" pitchFamily="18" charset="0"/>
                  <a:cs typeface="Times New Roman" panose="02020603050405020304" pitchFamily="18" charset="0"/>
                </a:endParaRPr>
              </a:p>
            </p:txBody>
          </p:sp>
        </p:grpSp>
        <p:grpSp>
          <p:nvGrpSpPr>
            <p:cNvPr id="14696" name="Google Shape;14696;p43"/>
            <p:cNvGrpSpPr/>
            <p:nvPr/>
          </p:nvGrpSpPr>
          <p:grpSpPr>
            <a:xfrm rot="10800000">
              <a:off x="39879" y="1240062"/>
              <a:ext cx="192600" cy="192600"/>
              <a:chOff x="7291941" y="112804"/>
              <a:chExt cx="192600" cy="192600"/>
            </a:xfrm>
          </p:grpSpPr>
          <p:sp>
            <p:nvSpPr>
              <p:cNvPr id="14692" name="Google Shape;14692;p43"/>
              <p:cNvSpPr/>
              <p:nvPr/>
            </p:nvSpPr>
            <p:spPr>
              <a:xfrm>
                <a:off x="7291941" y="112804"/>
                <a:ext cx="192600" cy="192600"/>
              </a:xfrm>
              <a:prstGeom prst="ellipse">
                <a:avLst/>
              </a:prstGeom>
              <a:solidFill>
                <a:schemeClr val="dk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Times New Roman" panose="02020603050405020304" pitchFamily="18" charset="0"/>
                  <a:cs typeface="Times New Roman" panose="02020603050405020304" pitchFamily="18" charset="0"/>
                </a:endParaRPr>
              </a:p>
            </p:txBody>
          </p:sp>
          <p:sp>
            <p:nvSpPr>
              <p:cNvPr id="14697" name="Google Shape;14697;p43"/>
              <p:cNvSpPr/>
              <p:nvPr/>
            </p:nvSpPr>
            <p:spPr>
              <a:xfrm rot="-10113112" flipH="1">
                <a:off x="7402007" y="197900"/>
                <a:ext cx="48655" cy="71707"/>
              </a:xfrm>
              <a:custGeom>
                <a:avLst/>
                <a:gdLst/>
                <a:ahLst/>
                <a:cxnLst/>
                <a:rect l="l" t="t" r="r" b="b"/>
                <a:pathLst>
                  <a:path w="1946" h="2868" fill="none" extrusionOk="0">
                    <a:moveTo>
                      <a:pt x="1547" y="2868"/>
                    </a:moveTo>
                    <a:cubicBezTo>
                      <a:pt x="1946" y="1597"/>
                      <a:pt x="1345" y="424"/>
                      <a:pt x="1" y="0"/>
                    </a:cubicBezTo>
                  </a:path>
                </a:pathLst>
              </a:custGeom>
              <a:no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Times New Roman" panose="02020603050405020304" pitchFamily="18" charset="0"/>
                  <a:cs typeface="Times New Roman" panose="02020603050405020304" pitchFamily="18" charset="0"/>
                </a:endParaRPr>
              </a:p>
            </p:txBody>
          </p:sp>
        </p:grpSp>
        <p:grpSp>
          <p:nvGrpSpPr>
            <p:cNvPr id="14698" name="Google Shape;14698;p43"/>
            <p:cNvGrpSpPr/>
            <p:nvPr/>
          </p:nvGrpSpPr>
          <p:grpSpPr>
            <a:xfrm rot="10800000">
              <a:off x="295808" y="1422120"/>
              <a:ext cx="259500" cy="259500"/>
              <a:chOff x="6969112" y="-17269"/>
              <a:chExt cx="259500" cy="259500"/>
            </a:xfrm>
          </p:grpSpPr>
          <p:sp>
            <p:nvSpPr>
              <p:cNvPr id="14691" name="Google Shape;14691;p43"/>
              <p:cNvSpPr/>
              <p:nvPr/>
            </p:nvSpPr>
            <p:spPr>
              <a:xfrm rot="1641813">
                <a:off x="7002590" y="16208"/>
                <a:ext cx="192544" cy="192544"/>
              </a:xfrm>
              <a:prstGeom prst="ellipse">
                <a:avLst/>
              </a:prstGeom>
              <a:solidFill>
                <a:schemeClr val="accent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Times New Roman" panose="02020603050405020304" pitchFamily="18" charset="0"/>
                  <a:cs typeface="Times New Roman" panose="02020603050405020304" pitchFamily="18" charset="0"/>
                </a:endParaRPr>
              </a:p>
            </p:txBody>
          </p:sp>
          <p:sp>
            <p:nvSpPr>
              <p:cNvPr id="14699" name="Google Shape;14699;p43"/>
              <p:cNvSpPr/>
              <p:nvPr/>
            </p:nvSpPr>
            <p:spPr>
              <a:xfrm rot="-10113112" flipH="1">
                <a:off x="7106007" y="104550"/>
                <a:ext cx="48655" cy="71707"/>
              </a:xfrm>
              <a:custGeom>
                <a:avLst/>
                <a:gdLst/>
                <a:ahLst/>
                <a:cxnLst/>
                <a:rect l="l" t="t" r="r" b="b"/>
                <a:pathLst>
                  <a:path w="1946" h="2868" fill="none" extrusionOk="0">
                    <a:moveTo>
                      <a:pt x="1547" y="2868"/>
                    </a:moveTo>
                    <a:cubicBezTo>
                      <a:pt x="1946" y="1597"/>
                      <a:pt x="1345" y="424"/>
                      <a:pt x="1" y="0"/>
                    </a:cubicBezTo>
                  </a:path>
                </a:pathLst>
              </a:custGeom>
              <a:no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Times New Roman" panose="02020603050405020304" pitchFamily="18" charset="0"/>
                  <a:cs typeface="Times New Roman" panose="02020603050405020304" pitchFamily="18" charset="0"/>
                </a:endParaRPr>
              </a:p>
            </p:txBody>
          </p:sp>
        </p:grpSp>
        <p:cxnSp>
          <p:nvCxnSpPr>
            <p:cNvPr id="14700" name="Google Shape;14700;p43"/>
            <p:cNvCxnSpPr>
              <a:stCxn id="14694" idx="3"/>
              <a:endCxn id="14691" idx="7"/>
            </p:cNvCxnSpPr>
            <p:nvPr/>
          </p:nvCxnSpPr>
          <p:spPr>
            <a:xfrm rot="10800000" flipH="1">
              <a:off x="225481" y="1581086"/>
              <a:ext cx="108300" cy="137400"/>
            </a:xfrm>
            <a:prstGeom prst="straightConnector1">
              <a:avLst/>
            </a:prstGeom>
            <a:noFill/>
            <a:ln w="19050" cap="flat" cmpd="sng">
              <a:solidFill>
                <a:schemeClr val="dk1"/>
              </a:solidFill>
              <a:prstDash val="solid"/>
              <a:round/>
              <a:headEnd type="none" w="med" len="med"/>
              <a:tailEnd type="none" w="med" len="med"/>
            </a:ln>
          </p:spPr>
        </p:cxnSp>
      </p:grpSp>
      <p:pic>
        <p:nvPicPr>
          <p:cNvPr id="18" name="Picture 17"/>
          <p:cNvPicPr/>
          <p:nvPr/>
        </p:nvPicPr>
        <p:blipFill>
          <a:blip r:embed="rId3">
            <a:extLst>
              <a:ext uri="{BEBA8EAE-BF5A-486C-A8C5-ECC9F3942E4B}">
                <a14:imgProps xmlns:a14="http://schemas.microsoft.com/office/drawing/2010/main">
                  <a14:imgLayer r:embed="rId4">
                    <a14:imgEffect>
                      <a14:brightnessContrast bright="20000" contrast="-40000"/>
                    </a14:imgEffect>
                  </a14:imgLayer>
                </a14:imgProps>
              </a:ext>
              <a:ext uri="{28A0092B-C50C-407E-A947-70E740481C1C}">
                <a14:useLocalDpi xmlns:a14="http://schemas.microsoft.com/office/drawing/2010/main" val="0"/>
              </a:ext>
            </a:extLst>
          </a:blip>
          <a:srcRect/>
          <a:stretch>
            <a:fillRect/>
          </a:stretch>
        </p:blipFill>
        <p:spPr bwMode="auto">
          <a:xfrm>
            <a:off x="574717" y="964546"/>
            <a:ext cx="8002104" cy="1508354"/>
          </a:xfrm>
          <a:prstGeom prst="rect">
            <a:avLst/>
          </a:prstGeom>
          <a:noFill/>
          <a:ln>
            <a:noFill/>
          </a:ln>
        </p:spPr>
      </p:pic>
      <p:sp>
        <p:nvSpPr>
          <p:cNvPr id="3" name="Rectangle 2"/>
          <p:cNvSpPr/>
          <p:nvPr/>
        </p:nvSpPr>
        <p:spPr>
          <a:xfrm>
            <a:off x="1218590" y="2472900"/>
            <a:ext cx="7358231" cy="369332"/>
          </a:xfrm>
          <a:prstGeom prst="rect">
            <a:avLst/>
          </a:prstGeom>
        </p:spPr>
        <p:txBody>
          <a:bodyPr wrap="square">
            <a:spAutoFit/>
          </a:bodyPr>
          <a:lstStyle/>
          <a:p>
            <a:r>
              <a:rPr lang="vi-VN" b="1" dirty="0">
                <a:latin typeface="Times New Roman" panose="02020603050405020304" pitchFamily="18" charset="0"/>
                <a:ea typeface="Times New Roman" panose="02020603050405020304" pitchFamily="18" charset="0"/>
                <a:cs typeface="Times New Roman" panose="02020603050405020304" pitchFamily="18" charset="0"/>
              </a:rPr>
              <a:t> </a:t>
            </a:r>
            <a:r>
              <a:rPr lang="vi-VN" sz="1800" b="1" dirty="0">
                <a:latin typeface="Times New Roman" panose="02020603050405020304" pitchFamily="18" charset="0"/>
                <a:ea typeface="Times New Roman" panose="02020603050405020304" pitchFamily="18" charset="0"/>
                <a:cs typeface="Times New Roman" panose="02020603050405020304" pitchFamily="18" charset="0"/>
              </a:rPr>
              <a:t>(a) Ne                             (b) O</a:t>
            </a:r>
            <a:r>
              <a:rPr lang="vi-VN" sz="1800" b="1" baseline="-25000" dirty="0">
                <a:latin typeface="Times New Roman" panose="02020603050405020304" pitchFamily="18" charset="0"/>
                <a:ea typeface="Times New Roman" panose="02020603050405020304" pitchFamily="18" charset="0"/>
                <a:cs typeface="Times New Roman" panose="02020603050405020304" pitchFamily="18" charset="0"/>
              </a:rPr>
              <a:t>2</a:t>
            </a:r>
            <a:r>
              <a:rPr lang="vi-VN" sz="1800" b="1" dirty="0">
                <a:latin typeface="Times New Roman" panose="02020603050405020304" pitchFamily="18" charset="0"/>
                <a:ea typeface="Times New Roman" panose="02020603050405020304" pitchFamily="18" charset="0"/>
                <a:cs typeface="Times New Roman" panose="02020603050405020304" pitchFamily="18" charset="0"/>
              </a:rPr>
              <a:t>                                       (c) NaCl</a:t>
            </a:r>
            <a:endParaRPr lang="en-US" sz="1800" b="1" dirty="0">
              <a:latin typeface="Times New Roman" panose="02020603050405020304" pitchFamily="18" charset="0"/>
              <a:cs typeface="Times New Roman" panose="02020603050405020304" pitchFamily="18" charset="0"/>
            </a:endParaRPr>
          </a:p>
        </p:txBody>
      </p:sp>
      <p:sp>
        <p:nvSpPr>
          <p:cNvPr id="20" name="Rectangle 19"/>
          <p:cNvSpPr/>
          <p:nvPr/>
        </p:nvSpPr>
        <p:spPr>
          <a:xfrm>
            <a:off x="383994" y="2842232"/>
            <a:ext cx="8425781" cy="2031325"/>
          </a:xfrm>
          <a:prstGeom prst="rect">
            <a:avLst/>
          </a:prstGeom>
        </p:spPr>
        <p:txBody>
          <a:bodyPr wrap="square">
            <a:spAutoFit/>
          </a:bodyPr>
          <a:lstStyle/>
          <a:p>
            <a:r>
              <a:rPr lang="vi-VN" sz="1800" b="1" dirty="0">
                <a:latin typeface="Times New Roman" panose="02020603050405020304" pitchFamily="18" charset="0"/>
                <a:ea typeface="Times New Roman" panose="02020603050405020304" pitchFamily="18" charset="0"/>
                <a:cs typeface="Times New Roman" panose="02020603050405020304" pitchFamily="18" charset="0"/>
              </a:rPr>
              <a:t>1/ Hình đơn chất (a),(b). Hợp chất (c).</a:t>
            </a:r>
          </a:p>
          <a:p>
            <a:r>
              <a:rPr lang="vi-VN" sz="1800" b="1" dirty="0">
                <a:latin typeface="Times New Roman" panose="02020603050405020304" pitchFamily="18" charset="0"/>
                <a:ea typeface="Times New Roman" panose="02020603050405020304" pitchFamily="18" charset="0"/>
                <a:cs typeface="Times New Roman" panose="02020603050405020304" pitchFamily="18" charset="0"/>
              </a:rPr>
              <a:t>2/ Khi tạo thành các đơn chất, hợp chất số electron lớp ngoài cùng của các nguyên tố bằng 8 electron.</a:t>
            </a:r>
          </a:p>
          <a:p>
            <a:r>
              <a:rPr lang="vi-VN" sz="1800" b="1" dirty="0">
                <a:latin typeface="Times New Roman" panose="02020603050405020304" pitchFamily="18" charset="0"/>
                <a:ea typeface="Times New Roman" panose="02020603050405020304" pitchFamily="18" charset="0"/>
                <a:cs typeface="Times New Roman" panose="02020603050405020304" pitchFamily="18" charset="0"/>
              </a:rPr>
              <a:t>3/ Khi các nguyên tử kết hợp với nhau các electron lớp ngoài cùng giữ các nguyên tử lại với nhau ở dạng “kết hợp”.</a:t>
            </a:r>
          </a:p>
          <a:p>
            <a:r>
              <a:rPr lang="vi-VN" sz="1800" b="1" dirty="0">
                <a:latin typeface="Times New Roman" panose="02020603050405020304" pitchFamily="18" charset="0"/>
                <a:ea typeface="Times New Roman" panose="02020603050405020304" pitchFamily="18" charset="0"/>
                <a:cs typeface="Times New Roman" panose="02020603050405020304" pitchFamily="18" charset="0"/>
              </a:rPr>
              <a:t> Có những dạng “kết hợp” giữa các nguyên tử: Góp chung electron gọi là liên kết cộng hóa trị và nhường, nhận electron gọi là liên kết ion.</a:t>
            </a:r>
          </a:p>
        </p:txBody>
      </p:sp>
    </p:spTree>
    <p:extLst>
      <p:ext uri="{BB962C8B-B14F-4D97-AF65-F5344CB8AC3E}">
        <p14:creationId xmlns:p14="http://schemas.microsoft.com/office/powerpoint/2010/main" val="42086833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632"/>
        <p:cNvGrpSpPr/>
        <p:nvPr/>
      </p:nvGrpSpPr>
      <p:grpSpPr>
        <a:xfrm>
          <a:off x="0" y="0"/>
          <a:ext cx="0" cy="0"/>
          <a:chOff x="0" y="0"/>
          <a:chExt cx="0" cy="0"/>
        </a:xfrm>
      </p:grpSpPr>
      <p:sp>
        <p:nvSpPr>
          <p:cNvPr id="14633" name="Google Shape;14633;p41"/>
          <p:cNvSpPr txBox="1">
            <a:spLocks noGrp="1"/>
          </p:cNvSpPr>
          <p:nvPr>
            <p:ph type="title"/>
          </p:nvPr>
        </p:nvSpPr>
        <p:spPr>
          <a:xfrm>
            <a:off x="259773" y="1348805"/>
            <a:ext cx="8250382" cy="1191425"/>
          </a:xfrm>
          <a:prstGeom prst="rect">
            <a:avLst/>
          </a:prstGeom>
        </p:spPr>
        <p:txBody>
          <a:bodyPr spcFirstLastPara="1" wrap="square" lIns="91425" tIns="45700" rIns="91425" bIns="91425" anchor="ctr" anchorCtr="0">
            <a:noAutofit/>
          </a:bodyPr>
          <a:lstStyle/>
          <a:p>
            <a:pPr marL="0" lvl="0" indent="0" algn="ctr" rtl="0">
              <a:spcBef>
                <a:spcPts val="0"/>
              </a:spcBef>
              <a:spcAft>
                <a:spcPts val="0"/>
              </a:spcAft>
              <a:buNone/>
            </a:pPr>
            <a:r>
              <a:rPr lang="en" sz="4800" b="1" dirty="0">
                <a:latin typeface="Times New Roman" panose="02020603050405020304" pitchFamily="18" charset="0"/>
                <a:cs typeface="Times New Roman" panose="02020603050405020304" pitchFamily="18" charset="0"/>
              </a:rPr>
              <a:t>HÌNH THÀNH KIẾN THỨC</a:t>
            </a:r>
            <a:r>
              <a:rPr lang="en" sz="4800" b="1" dirty="0">
                <a:solidFill>
                  <a:schemeClr val="accent5"/>
                </a:solidFill>
                <a:latin typeface="Times New Roman" panose="02020603050405020304" pitchFamily="18" charset="0"/>
                <a:cs typeface="Times New Roman" panose="02020603050405020304" pitchFamily="18" charset="0"/>
              </a:rPr>
              <a:t>!</a:t>
            </a:r>
            <a:endParaRPr sz="4800" b="1" dirty="0">
              <a:solidFill>
                <a:schemeClr val="accent5"/>
              </a:solidFill>
              <a:latin typeface="Times New Roman" panose="02020603050405020304" pitchFamily="18" charset="0"/>
              <a:cs typeface="Times New Roman" panose="02020603050405020304" pitchFamily="18" charset="0"/>
            </a:endParaRPr>
          </a:p>
        </p:txBody>
      </p:sp>
      <p:grpSp>
        <p:nvGrpSpPr>
          <p:cNvPr id="14635" name="Google Shape;14635;p41"/>
          <p:cNvGrpSpPr/>
          <p:nvPr/>
        </p:nvGrpSpPr>
        <p:grpSpPr>
          <a:xfrm rot="3962041">
            <a:off x="7065659" y="41205"/>
            <a:ext cx="1348354" cy="1071102"/>
            <a:chOff x="343445" y="291733"/>
            <a:chExt cx="1348335" cy="1071087"/>
          </a:xfrm>
        </p:grpSpPr>
        <p:cxnSp>
          <p:nvCxnSpPr>
            <p:cNvPr id="14636" name="Google Shape;14636;p41"/>
            <p:cNvCxnSpPr/>
            <p:nvPr/>
          </p:nvCxnSpPr>
          <p:spPr>
            <a:xfrm rot="900154" flipH="1">
              <a:off x="585679" y="787336"/>
              <a:ext cx="435753" cy="219915"/>
            </a:xfrm>
            <a:prstGeom prst="straightConnector1">
              <a:avLst/>
            </a:prstGeom>
            <a:noFill/>
            <a:ln w="19050" cap="flat" cmpd="sng">
              <a:solidFill>
                <a:schemeClr val="dk1"/>
              </a:solidFill>
              <a:prstDash val="solid"/>
              <a:round/>
              <a:headEnd type="none" w="med" len="med"/>
              <a:tailEnd type="none" w="med" len="med"/>
            </a:ln>
          </p:spPr>
        </p:cxnSp>
        <p:cxnSp>
          <p:nvCxnSpPr>
            <p:cNvPr id="14637" name="Google Shape;14637;p41"/>
            <p:cNvCxnSpPr>
              <a:stCxn id="14638" idx="6"/>
            </p:cNvCxnSpPr>
            <p:nvPr/>
          </p:nvCxnSpPr>
          <p:spPr>
            <a:xfrm rot="-3962251" flipH="1">
              <a:off x="375751" y="1117375"/>
              <a:ext cx="180234" cy="22693"/>
            </a:xfrm>
            <a:prstGeom prst="straightConnector1">
              <a:avLst/>
            </a:prstGeom>
            <a:noFill/>
            <a:ln w="19050" cap="flat" cmpd="sng">
              <a:solidFill>
                <a:schemeClr val="dk1"/>
              </a:solidFill>
              <a:prstDash val="solid"/>
              <a:round/>
              <a:headEnd type="none" w="med" len="med"/>
              <a:tailEnd type="none" w="med" len="med"/>
            </a:ln>
          </p:spPr>
        </p:cxnSp>
        <p:grpSp>
          <p:nvGrpSpPr>
            <p:cNvPr id="14639" name="Google Shape;14639;p41"/>
            <p:cNvGrpSpPr/>
            <p:nvPr/>
          </p:nvGrpSpPr>
          <p:grpSpPr>
            <a:xfrm rot="5400000">
              <a:off x="752644" y="639830"/>
              <a:ext cx="530713" cy="530713"/>
              <a:chOff x="6804422" y="-316297"/>
              <a:chExt cx="252600" cy="252600"/>
            </a:xfrm>
          </p:grpSpPr>
          <p:sp>
            <p:nvSpPr>
              <p:cNvPr id="14640" name="Google Shape;14640;p41"/>
              <p:cNvSpPr/>
              <p:nvPr/>
            </p:nvSpPr>
            <p:spPr>
              <a:xfrm rot="1373652">
                <a:off x="6834328" y="-286390"/>
                <a:ext cx="192787" cy="192787"/>
              </a:xfrm>
              <a:prstGeom prst="ellipse">
                <a:avLst/>
              </a:prstGeom>
              <a:solidFill>
                <a:schemeClr val="accent5"/>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41" name="Google Shape;14641;p41"/>
              <p:cNvSpPr/>
              <p:nvPr/>
            </p:nvSpPr>
            <p:spPr>
              <a:xfrm rot="2758097" flipH="1">
                <a:off x="6891981" y="-273424"/>
                <a:ext cx="48653" cy="71704"/>
              </a:xfrm>
              <a:custGeom>
                <a:avLst/>
                <a:gdLst/>
                <a:ahLst/>
                <a:cxnLst/>
                <a:rect l="l" t="t" r="r" b="b"/>
                <a:pathLst>
                  <a:path w="1946" h="2868" fill="none" extrusionOk="0">
                    <a:moveTo>
                      <a:pt x="1547" y="2868"/>
                    </a:moveTo>
                    <a:cubicBezTo>
                      <a:pt x="1946" y="1597"/>
                      <a:pt x="1345" y="424"/>
                      <a:pt x="1" y="0"/>
                    </a:cubicBezTo>
                  </a:path>
                </a:pathLst>
              </a:custGeom>
              <a:solidFill>
                <a:schemeClr val="accent2"/>
              </a:solid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642" name="Google Shape;14642;p41"/>
            <p:cNvGrpSpPr/>
            <p:nvPr/>
          </p:nvGrpSpPr>
          <p:grpSpPr>
            <a:xfrm rot="5400000">
              <a:off x="343445" y="1149300"/>
              <a:ext cx="192600" cy="192600"/>
              <a:chOff x="7291941" y="112804"/>
              <a:chExt cx="192600" cy="192600"/>
            </a:xfrm>
          </p:grpSpPr>
          <p:sp>
            <p:nvSpPr>
              <p:cNvPr id="14643" name="Google Shape;14643;p41"/>
              <p:cNvSpPr/>
              <p:nvPr/>
            </p:nvSpPr>
            <p:spPr>
              <a:xfrm>
                <a:off x="7291941" y="112804"/>
                <a:ext cx="192600" cy="192600"/>
              </a:xfrm>
              <a:prstGeom prst="ellipse">
                <a:avLst/>
              </a:prstGeom>
              <a:solidFill>
                <a:schemeClr val="accent3"/>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44" name="Google Shape;14644;p41"/>
              <p:cNvSpPr/>
              <p:nvPr/>
            </p:nvSpPr>
            <p:spPr>
              <a:xfrm rot="-10113112" flipH="1">
                <a:off x="7402007" y="197900"/>
                <a:ext cx="48655" cy="71707"/>
              </a:xfrm>
              <a:custGeom>
                <a:avLst/>
                <a:gdLst/>
                <a:ahLst/>
                <a:cxnLst/>
                <a:rect l="l" t="t" r="r" b="b"/>
                <a:pathLst>
                  <a:path w="1946" h="2868" fill="none" extrusionOk="0">
                    <a:moveTo>
                      <a:pt x="1547" y="2868"/>
                    </a:moveTo>
                    <a:cubicBezTo>
                      <a:pt x="1946" y="1597"/>
                      <a:pt x="1345" y="424"/>
                      <a:pt x="1" y="0"/>
                    </a:cubicBezTo>
                  </a:path>
                </a:pathLst>
              </a:custGeom>
              <a:solidFill>
                <a:schemeClr val="accent1"/>
              </a:solid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645" name="Google Shape;14645;p41"/>
            <p:cNvGrpSpPr/>
            <p:nvPr/>
          </p:nvGrpSpPr>
          <p:grpSpPr>
            <a:xfrm rot="5400000">
              <a:off x="406618" y="826471"/>
              <a:ext cx="259500" cy="259500"/>
              <a:chOff x="6969112" y="-17269"/>
              <a:chExt cx="259500" cy="259500"/>
            </a:xfrm>
          </p:grpSpPr>
          <p:sp>
            <p:nvSpPr>
              <p:cNvPr id="14638" name="Google Shape;14638;p41"/>
              <p:cNvSpPr/>
              <p:nvPr/>
            </p:nvSpPr>
            <p:spPr>
              <a:xfrm rot="1641813">
                <a:off x="7002590" y="16208"/>
                <a:ext cx="192544" cy="192544"/>
              </a:xfrm>
              <a:prstGeom prst="ellipse">
                <a:avLst/>
              </a:prstGeom>
              <a:solidFill>
                <a:schemeClr val="dk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46" name="Google Shape;14646;p41"/>
              <p:cNvSpPr/>
              <p:nvPr/>
            </p:nvSpPr>
            <p:spPr>
              <a:xfrm rot="-10113112" flipH="1">
                <a:off x="7106007" y="104550"/>
                <a:ext cx="48655" cy="71707"/>
              </a:xfrm>
              <a:custGeom>
                <a:avLst/>
                <a:gdLst/>
                <a:ahLst/>
                <a:cxnLst/>
                <a:rect l="l" t="t" r="r" b="b"/>
                <a:pathLst>
                  <a:path w="1946" h="2868" fill="none" extrusionOk="0">
                    <a:moveTo>
                      <a:pt x="1547" y="2868"/>
                    </a:moveTo>
                    <a:cubicBezTo>
                      <a:pt x="1946" y="1597"/>
                      <a:pt x="1345" y="424"/>
                      <a:pt x="1" y="0"/>
                    </a:cubicBezTo>
                  </a:path>
                </a:pathLst>
              </a:custGeom>
              <a:solidFill>
                <a:schemeClr val="accent4"/>
              </a:solid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647" name="Google Shape;14647;p41"/>
            <p:cNvGrpSpPr/>
            <p:nvPr/>
          </p:nvGrpSpPr>
          <p:grpSpPr>
            <a:xfrm rot="5400000">
              <a:off x="1325788" y="996827"/>
              <a:ext cx="365992" cy="365992"/>
              <a:chOff x="6804422" y="-316297"/>
              <a:chExt cx="252600" cy="252600"/>
            </a:xfrm>
          </p:grpSpPr>
          <p:sp>
            <p:nvSpPr>
              <p:cNvPr id="14648" name="Google Shape;14648;p41"/>
              <p:cNvSpPr/>
              <p:nvPr/>
            </p:nvSpPr>
            <p:spPr>
              <a:xfrm rot="1373652">
                <a:off x="6834328" y="-286390"/>
                <a:ext cx="192787" cy="192787"/>
              </a:xfrm>
              <a:prstGeom prst="ellipse">
                <a:avLst/>
              </a:prstGeom>
              <a:solidFill>
                <a:schemeClr val="lt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49" name="Google Shape;14649;p41"/>
              <p:cNvSpPr/>
              <p:nvPr/>
            </p:nvSpPr>
            <p:spPr>
              <a:xfrm rot="2758097" flipH="1">
                <a:off x="6891981" y="-273424"/>
                <a:ext cx="48653" cy="71704"/>
              </a:xfrm>
              <a:custGeom>
                <a:avLst/>
                <a:gdLst/>
                <a:ahLst/>
                <a:cxnLst/>
                <a:rect l="l" t="t" r="r" b="b"/>
                <a:pathLst>
                  <a:path w="1946" h="2868" fill="none" extrusionOk="0">
                    <a:moveTo>
                      <a:pt x="1547" y="2868"/>
                    </a:moveTo>
                    <a:cubicBezTo>
                      <a:pt x="1946" y="1597"/>
                      <a:pt x="1345" y="424"/>
                      <a:pt x="1" y="0"/>
                    </a:cubicBezTo>
                  </a:path>
                </a:pathLst>
              </a:custGeom>
              <a:solidFill>
                <a:schemeClr val="accent1"/>
              </a:solid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14650" name="Google Shape;14650;p41"/>
            <p:cNvCxnSpPr>
              <a:stCxn id="14640" idx="0"/>
              <a:endCxn id="14648" idx="4"/>
            </p:cNvCxnSpPr>
            <p:nvPr/>
          </p:nvCxnSpPr>
          <p:spPr>
            <a:xfrm rot="-3956848" flipH="1">
              <a:off x="1263244" y="945787"/>
              <a:ext cx="58149" cy="217975"/>
            </a:xfrm>
            <a:prstGeom prst="straightConnector1">
              <a:avLst/>
            </a:prstGeom>
            <a:noFill/>
            <a:ln w="19050" cap="flat" cmpd="sng">
              <a:solidFill>
                <a:schemeClr val="dk1"/>
              </a:solidFill>
              <a:prstDash val="solid"/>
              <a:round/>
              <a:headEnd type="none" w="med" len="med"/>
              <a:tailEnd type="none" w="med" len="med"/>
            </a:ln>
          </p:spPr>
        </p:cxnSp>
        <p:grpSp>
          <p:nvGrpSpPr>
            <p:cNvPr id="14651" name="Google Shape;14651;p41"/>
            <p:cNvGrpSpPr/>
            <p:nvPr/>
          </p:nvGrpSpPr>
          <p:grpSpPr>
            <a:xfrm rot="5400000">
              <a:off x="1055529" y="291733"/>
              <a:ext cx="274500" cy="274500"/>
              <a:chOff x="6804422" y="-316297"/>
              <a:chExt cx="252600" cy="252600"/>
            </a:xfrm>
          </p:grpSpPr>
          <p:sp>
            <p:nvSpPr>
              <p:cNvPr id="14652" name="Google Shape;14652;p41"/>
              <p:cNvSpPr/>
              <p:nvPr/>
            </p:nvSpPr>
            <p:spPr>
              <a:xfrm rot="1373652">
                <a:off x="6834328" y="-286390"/>
                <a:ext cx="192787" cy="192787"/>
              </a:xfrm>
              <a:prstGeom prst="ellipse">
                <a:avLst/>
              </a:prstGeom>
              <a:solidFill>
                <a:schemeClr val="accent4"/>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53" name="Google Shape;14653;p41"/>
              <p:cNvSpPr/>
              <p:nvPr/>
            </p:nvSpPr>
            <p:spPr>
              <a:xfrm rot="2758097" flipH="1">
                <a:off x="6891981" y="-273424"/>
                <a:ext cx="48653" cy="71704"/>
              </a:xfrm>
              <a:custGeom>
                <a:avLst/>
                <a:gdLst/>
                <a:ahLst/>
                <a:cxnLst/>
                <a:rect l="l" t="t" r="r" b="b"/>
                <a:pathLst>
                  <a:path w="1946" h="2868" fill="none" extrusionOk="0">
                    <a:moveTo>
                      <a:pt x="1547" y="2868"/>
                    </a:moveTo>
                    <a:cubicBezTo>
                      <a:pt x="1946" y="1597"/>
                      <a:pt x="1345" y="424"/>
                      <a:pt x="1" y="0"/>
                    </a:cubicBezTo>
                  </a:path>
                </a:pathLst>
              </a:custGeom>
              <a:solidFill>
                <a:schemeClr val="lt2"/>
              </a:solid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14654" name="Google Shape;14654;p41"/>
            <p:cNvCxnSpPr>
              <a:stCxn id="14640" idx="2"/>
              <a:endCxn id="14652" idx="6"/>
            </p:cNvCxnSpPr>
            <p:nvPr/>
          </p:nvCxnSpPr>
          <p:spPr>
            <a:xfrm rot="6836170" flipH="1">
              <a:off x="1024934" y="608051"/>
              <a:ext cx="198906" cy="27932"/>
            </a:xfrm>
            <a:prstGeom prst="straightConnector1">
              <a:avLst/>
            </a:prstGeom>
            <a:noFill/>
            <a:ln w="19050" cap="flat" cmpd="sng">
              <a:solidFill>
                <a:schemeClr val="dk1"/>
              </a:solidFill>
              <a:prstDash val="solid"/>
              <a:round/>
              <a:headEnd type="none" w="med" len="med"/>
              <a:tailEnd type="none" w="med" len="med"/>
            </a:ln>
          </p:spPr>
        </p:cxnSp>
      </p:grpSp>
    </p:spTree>
    <p:extLst>
      <p:ext uri="{BB962C8B-B14F-4D97-AF65-F5344CB8AC3E}">
        <p14:creationId xmlns:p14="http://schemas.microsoft.com/office/powerpoint/2010/main" val="39270318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658"/>
        <p:cNvGrpSpPr/>
        <p:nvPr/>
      </p:nvGrpSpPr>
      <p:grpSpPr>
        <a:xfrm>
          <a:off x="0" y="0"/>
          <a:ext cx="0" cy="0"/>
          <a:chOff x="0" y="0"/>
          <a:chExt cx="0" cy="0"/>
        </a:xfrm>
      </p:grpSpPr>
      <p:sp>
        <p:nvSpPr>
          <p:cNvPr id="14659" name="Google Shape;14659;p42"/>
          <p:cNvSpPr txBox="1">
            <a:spLocks noGrp="1"/>
          </p:cNvSpPr>
          <p:nvPr>
            <p:ph type="title" idx="2"/>
          </p:nvPr>
        </p:nvSpPr>
        <p:spPr>
          <a:xfrm>
            <a:off x="752863" y="550184"/>
            <a:ext cx="2286000" cy="1390800"/>
          </a:xfrm>
          <a:prstGeom prst="rect">
            <a:avLst/>
          </a:prstGeom>
        </p:spPr>
        <p:txBody>
          <a:bodyPr spcFirstLastPara="1" wrap="square" lIns="0" tIns="0" rIns="0" bIns="182875" anchor="ctr" anchorCtr="0">
            <a:noAutofit/>
          </a:bodyPr>
          <a:lstStyle/>
          <a:p>
            <a:pPr marL="0" lvl="0" indent="0" algn="l" rtl="0">
              <a:spcBef>
                <a:spcPts val="0"/>
              </a:spcBef>
              <a:spcAft>
                <a:spcPts val="0"/>
              </a:spcAft>
              <a:buNone/>
            </a:pPr>
            <a:r>
              <a:rPr lang="en" dirty="0"/>
              <a:t>01</a:t>
            </a:r>
            <a:endParaRPr dirty="0"/>
          </a:p>
        </p:txBody>
      </p:sp>
      <p:sp>
        <p:nvSpPr>
          <p:cNvPr id="14660" name="Google Shape;14660;p42"/>
          <p:cNvSpPr txBox="1">
            <a:spLocks noGrp="1"/>
          </p:cNvSpPr>
          <p:nvPr>
            <p:ph type="title"/>
          </p:nvPr>
        </p:nvSpPr>
        <p:spPr>
          <a:xfrm>
            <a:off x="602673" y="1758056"/>
            <a:ext cx="8125691" cy="914400"/>
          </a:xfrm>
          <a:prstGeom prst="rect">
            <a:avLst/>
          </a:prstGeom>
        </p:spPr>
        <p:txBody>
          <a:bodyPr spcFirstLastPara="1" wrap="square" lIns="91425" tIns="45700" rIns="91425" bIns="91425" anchor="ctr" anchorCtr="0">
            <a:noAutofit/>
          </a:bodyPr>
          <a:lstStyle/>
          <a:p>
            <a:pPr lvl="0"/>
            <a:r>
              <a:rPr lang="en-US" b="1" dirty="0" err="1">
                <a:latin typeface="Times New Roman" panose="02020603050405020304" pitchFamily="18" charset="0"/>
                <a:cs typeface="Times New Roman" panose="02020603050405020304" pitchFamily="18" charset="0"/>
              </a:rPr>
              <a:t>Cấu</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trúc</a:t>
            </a:r>
            <a:r>
              <a:rPr lang="en-US" b="1" dirty="0">
                <a:latin typeface="Times New Roman" panose="02020603050405020304" pitchFamily="18" charset="0"/>
                <a:cs typeface="Times New Roman" panose="02020603050405020304" pitchFamily="18" charset="0"/>
              </a:rPr>
              <a:t> electron </a:t>
            </a:r>
            <a:r>
              <a:rPr lang="en-US" b="1" dirty="0" err="1">
                <a:latin typeface="Times New Roman" panose="02020603050405020304" pitchFamily="18" charset="0"/>
                <a:cs typeface="Times New Roman" panose="02020603050405020304" pitchFamily="18" charset="0"/>
              </a:rPr>
              <a:t>bền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vững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của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khí</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hiếm</a:t>
            </a:r>
            <a:r>
              <a:rPr lang="en-US" b="1" dirty="0">
                <a:latin typeface="Times New Roman" panose="02020603050405020304" pitchFamily="18" charset="0"/>
                <a:cs typeface="Times New Roman" panose="02020603050405020304" pitchFamily="18" charset="0"/>
              </a:rPr>
              <a:t>.</a:t>
            </a:r>
          </a:p>
        </p:txBody>
      </p:sp>
      <p:grpSp>
        <p:nvGrpSpPr>
          <p:cNvPr id="14662" name="Google Shape;14662;p42"/>
          <p:cNvGrpSpPr/>
          <p:nvPr/>
        </p:nvGrpSpPr>
        <p:grpSpPr>
          <a:xfrm>
            <a:off x="604200" y="2895622"/>
            <a:ext cx="2274082" cy="1759505"/>
            <a:chOff x="343445" y="291733"/>
            <a:chExt cx="1348335" cy="1071087"/>
          </a:xfrm>
        </p:grpSpPr>
        <p:cxnSp>
          <p:nvCxnSpPr>
            <p:cNvPr id="14663" name="Google Shape;14663;p42"/>
            <p:cNvCxnSpPr/>
            <p:nvPr/>
          </p:nvCxnSpPr>
          <p:spPr>
            <a:xfrm flipH="1">
              <a:off x="564606" y="847494"/>
              <a:ext cx="477900" cy="99600"/>
            </a:xfrm>
            <a:prstGeom prst="straightConnector1">
              <a:avLst/>
            </a:prstGeom>
            <a:noFill/>
            <a:ln w="19050" cap="flat" cmpd="sng">
              <a:solidFill>
                <a:schemeClr val="dk1"/>
              </a:solidFill>
              <a:prstDash val="solid"/>
              <a:round/>
              <a:headEnd type="none" w="med" len="med"/>
              <a:tailEnd type="none" w="med" len="med"/>
            </a:ln>
          </p:spPr>
        </p:cxnSp>
        <p:cxnSp>
          <p:nvCxnSpPr>
            <p:cNvPr id="14664" name="Google Shape;14664;p42"/>
            <p:cNvCxnSpPr>
              <a:stCxn id="14665" idx="6"/>
            </p:cNvCxnSpPr>
            <p:nvPr/>
          </p:nvCxnSpPr>
          <p:spPr>
            <a:xfrm flipH="1">
              <a:off x="439918" y="1041721"/>
              <a:ext cx="52200" cy="174000"/>
            </a:xfrm>
            <a:prstGeom prst="straightConnector1">
              <a:avLst/>
            </a:prstGeom>
            <a:noFill/>
            <a:ln w="19050" cap="flat" cmpd="sng">
              <a:solidFill>
                <a:schemeClr val="dk1"/>
              </a:solidFill>
              <a:prstDash val="solid"/>
              <a:round/>
              <a:headEnd type="none" w="med" len="med"/>
              <a:tailEnd type="none" w="med" len="med"/>
            </a:ln>
          </p:spPr>
        </p:cxnSp>
        <p:grpSp>
          <p:nvGrpSpPr>
            <p:cNvPr id="14666" name="Google Shape;14666;p42"/>
            <p:cNvGrpSpPr/>
            <p:nvPr/>
          </p:nvGrpSpPr>
          <p:grpSpPr>
            <a:xfrm rot="5400000">
              <a:off x="752644" y="639830"/>
              <a:ext cx="530713" cy="530713"/>
              <a:chOff x="6804422" y="-316297"/>
              <a:chExt cx="252600" cy="252600"/>
            </a:xfrm>
          </p:grpSpPr>
          <p:sp>
            <p:nvSpPr>
              <p:cNvPr id="14667" name="Google Shape;14667;p42"/>
              <p:cNvSpPr/>
              <p:nvPr/>
            </p:nvSpPr>
            <p:spPr>
              <a:xfrm rot="1373652">
                <a:off x="6834328" y="-286390"/>
                <a:ext cx="192787" cy="192787"/>
              </a:xfrm>
              <a:prstGeom prst="ellipse">
                <a:avLst/>
              </a:prstGeom>
              <a:solidFill>
                <a:schemeClr val="dk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68" name="Google Shape;14668;p42"/>
              <p:cNvSpPr/>
              <p:nvPr/>
            </p:nvSpPr>
            <p:spPr>
              <a:xfrm rot="2758097" flipH="1">
                <a:off x="6891981" y="-273424"/>
                <a:ext cx="48653" cy="71704"/>
              </a:xfrm>
              <a:custGeom>
                <a:avLst/>
                <a:gdLst/>
                <a:ahLst/>
                <a:cxnLst/>
                <a:rect l="l" t="t" r="r" b="b"/>
                <a:pathLst>
                  <a:path w="1946" h="2868" fill="none" extrusionOk="0">
                    <a:moveTo>
                      <a:pt x="1547" y="2868"/>
                    </a:moveTo>
                    <a:cubicBezTo>
                      <a:pt x="1946" y="1597"/>
                      <a:pt x="1345" y="424"/>
                      <a:pt x="1" y="0"/>
                    </a:cubicBezTo>
                  </a:path>
                </a:pathLst>
              </a:custGeom>
              <a:solidFill>
                <a:schemeClr val="accent2"/>
              </a:solid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669" name="Google Shape;14669;p42"/>
            <p:cNvGrpSpPr/>
            <p:nvPr/>
          </p:nvGrpSpPr>
          <p:grpSpPr>
            <a:xfrm rot="5400000">
              <a:off x="343445" y="1149300"/>
              <a:ext cx="192600" cy="192600"/>
              <a:chOff x="7291941" y="112804"/>
              <a:chExt cx="192600" cy="192600"/>
            </a:xfrm>
          </p:grpSpPr>
          <p:sp>
            <p:nvSpPr>
              <p:cNvPr id="14670" name="Google Shape;14670;p42"/>
              <p:cNvSpPr/>
              <p:nvPr/>
            </p:nvSpPr>
            <p:spPr>
              <a:xfrm>
                <a:off x="7291941" y="112804"/>
                <a:ext cx="192600" cy="192600"/>
              </a:xfrm>
              <a:prstGeom prst="ellipse">
                <a:avLst/>
              </a:prstGeom>
              <a:solidFill>
                <a:schemeClr val="lt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71" name="Google Shape;14671;p42"/>
              <p:cNvSpPr/>
              <p:nvPr/>
            </p:nvSpPr>
            <p:spPr>
              <a:xfrm rot="-10113112" flipH="1">
                <a:off x="7402007" y="197900"/>
                <a:ext cx="48655" cy="71707"/>
              </a:xfrm>
              <a:custGeom>
                <a:avLst/>
                <a:gdLst/>
                <a:ahLst/>
                <a:cxnLst/>
                <a:rect l="l" t="t" r="r" b="b"/>
                <a:pathLst>
                  <a:path w="1946" h="2868" fill="none" extrusionOk="0">
                    <a:moveTo>
                      <a:pt x="1547" y="2868"/>
                    </a:moveTo>
                    <a:cubicBezTo>
                      <a:pt x="1946" y="1597"/>
                      <a:pt x="1345" y="424"/>
                      <a:pt x="1" y="0"/>
                    </a:cubicBezTo>
                  </a:path>
                </a:pathLst>
              </a:custGeom>
              <a:solidFill>
                <a:schemeClr val="accent1"/>
              </a:solid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672" name="Google Shape;14672;p42"/>
            <p:cNvGrpSpPr/>
            <p:nvPr/>
          </p:nvGrpSpPr>
          <p:grpSpPr>
            <a:xfrm rot="5400000">
              <a:off x="406618" y="826471"/>
              <a:ext cx="259500" cy="259500"/>
              <a:chOff x="6969112" y="-17269"/>
              <a:chExt cx="259500" cy="259500"/>
            </a:xfrm>
          </p:grpSpPr>
          <p:sp>
            <p:nvSpPr>
              <p:cNvPr id="14665" name="Google Shape;14665;p42"/>
              <p:cNvSpPr/>
              <p:nvPr/>
            </p:nvSpPr>
            <p:spPr>
              <a:xfrm rot="1641813">
                <a:off x="7002590" y="16208"/>
                <a:ext cx="192544" cy="192544"/>
              </a:xfrm>
              <a:prstGeom prst="ellipse">
                <a:avLst/>
              </a:prstGeom>
              <a:solidFill>
                <a:schemeClr val="accent4"/>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73" name="Google Shape;14673;p42"/>
              <p:cNvSpPr/>
              <p:nvPr/>
            </p:nvSpPr>
            <p:spPr>
              <a:xfrm rot="-10113112" flipH="1">
                <a:off x="7106007" y="104550"/>
                <a:ext cx="48655" cy="71707"/>
              </a:xfrm>
              <a:custGeom>
                <a:avLst/>
                <a:gdLst/>
                <a:ahLst/>
                <a:cxnLst/>
                <a:rect l="l" t="t" r="r" b="b"/>
                <a:pathLst>
                  <a:path w="1946" h="2868" fill="none" extrusionOk="0">
                    <a:moveTo>
                      <a:pt x="1547" y="2868"/>
                    </a:moveTo>
                    <a:cubicBezTo>
                      <a:pt x="1946" y="1597"/>
                      <a:pt x="1345" y="424"/>
                      <a:pt x="1" y="0"/>
                    </a:cubicBezTo>
                  </a:path>
                </a:pathLst>
              </a:custGeom>
              <a:solidFill>
                <a:schemeClr val="accent4"/>
              </a:solid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674" name="Google Shape;14674;p42"/>
            <p:cNvGrpSpPr/>
            <p:nvPr/>
          </p:nvGrpSpPr>
          <p:grpSpPr>
            <a:xfrm rot="5400000">
              <a:off x="1325788" y="996827"/>
              <a:ext cx="365992" cy="365992"/>
              <a:chOff x="6804422" y="-316297"/>
              <a:chExt cx="252600" cy="252600"/>
            </a:xfrm>
          </p:grpSpPr>
          <p:sp>
            <p:nvSpPr>
              <p:cNvPr id="14675" name="Google Shape;14675;p42"/>
              <p:cNvSpPr/>
              <p:nvPr/>
            </p:nvSpPr>
            <p:spPr>
              <a:xfrm rot="1373652">
                <a:off x="6834328" y="-286390"/>
                <a:ext cx="192787" cy="192787"/>
              </a:xfrm>
              <a:prstGeom prst="ellipse">
                <a:avLst/>
              </a:prstGeom>
              <a:solidFill>
                <a:schemeClr val="accent3"/>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76" name="Google Shape;14676;p42"/>
              <p:cNvSpPr/>
              <p:nvPr/>
            </p:nvSpPr>
            <p:spPr>
              <a:xfrm rot="2758097" flipH="1">
                <a:off x="6891981" y="-273424"/>
                <a:ext cx="48653" cy="71704"/>
              </a:xfrm>
              <a:custGeom>
                <a:avLst/>
                <a:gdLst/>
                <a:ahLst/>
                <a:cxnLst/>
                <a:rect l="l" t="t" r="r" b="b"/>
                <a:pathLst>
                  <a:path w="1946" h="2868" fill="none" extrusionOk="0">
                    <a:moveTo>
                      <a:pt x="1547" y="2868"/>
                    </a:moveTo>
                    <a:cubicBezTo>
                      <a:pt x="1946" y="1597"/>
                      <a:pt x="1345" y="424"/>
                      <a:pt x="1" y="0"/>
                    </a:cubicBezTo>
                  </a:path>
                </a:pathLst>
              </a:custGeom>
              <a:solidFill>
                <a:schemeClr val="accent1"/>
              </a:solid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14677" name="Google Shape;14677;p42"/>
            <p:cNvCxnSpPr>
              <a:stCxn id="14667" idx="0"/>
              <a:endCxn id="14675" idx="4"/>
            </p:cNvCxnSpPr>
            <p:nvPr/>
          </p:nvCxnSpPr>
          <p:spPr>
            <a:xfrm>
              <a:off x="1204569" y="983974"/>
              <a:ext cx="175500" cy="141600"/>
            </a:xfrm>
            <a:prstGeom prst="straightConnector1">
              <a:avLst/>
            </a:prstGeom>
            <a:noFill/>
            <a:ln w="19050" cap="flat" cmpd="sng">
              <a:solidFill>
                <a:schemeClr val="dk1"/>
              </a:solidFill>
              <a:prstDash val="solid"/>
              <a:round/>
              <a:headEnd type="none" w="med" len="med"/>
              <a:tailEnd type="none" w="med" len="med"/>
            </a:ln>
          </p:spPr>
        </p:cxnSp>
        <p:grpSp>
          <p:nvGrpSpPr>
            <p:cNvPr id="14678" name="Google Shape;14678;p42"/>
            <p:cNvGrpSpPr/>
            <p:nvPr/>
          </p:nvGrpSpPr>
          <p:grpSpPr>
            <a:xfrm rot="5400000">
              <a:off x="1055529" y="291733"/>
              <a:ext cx="274500" cy="274500"/>
              <a:chOff x="6804422" y="-316297"/>
              <a:chExt cx="252600" cy="252600"/>
            </a:xfrm>
          </p:grpSpPr>
          <p:sp>
            <p:nvSpPr>
              <p:cNvPr id="14679" name="Google Shape;14679;p42"/>
              <p:cNvSpPr/>
              <p:nvPr/>
            </p:nvSpPr>
            <p:spPr>
              <a:xfrm rot="1373652">
                <a:off x="6834328" y="-286390"/>
                <a:ext cx="192787" cy="192787"/>
              </a:xfrm>
              <a:prstGeom prst="ellipse">
                <a:avLst/>
              </a:prstGeom>
              <a:solidFill>
                <a:schemeClr val="accent5"/>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80" name="Google Shape;14680;p42"/>
              <p:cNvSpPr/>
              <p:nvPr/>
            </p:nvSpPr>
            <p:spPr>
              <a:xfrm rot="2758097" flipH="1">
                <a:off x="6891981" y="-273424"/>
                <a:ext cx="48653" cy="71704"/>
              </a:xfrm>
              <a:custGeom>
                <a:avLst/>
                <a:gdLst/>
                <a:ahLst/>
                <a:cxnLst/>
                <a:rect l="l" t="t" r="r" b="b"/>
                <a:pathLst>
                  <a:path w="1946" h="2868" fill="none" extrusionOk="0">
                    <a:moveTo>
                      <a:pt x="1547" y="2868"/>
                    </a:moveTo>
                    <a:cubicBezTo>
                      <a:pt x="1946" y="1597"/>
                      <a:pt x="1345" y="424"/>
                      <a:pt x="1" y="0"/>
                    </a:cubicBezTo>
                  </a:path>
                </a:pathLst>
              </a:custGeom>
              <a:solidFill>
                <a:schemeClr val="lt2"/>
              </a:solid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14681" name="Google Shape;14681;p42"/>
            <p:cNvCxnSpPr>
              <a:stCxn id="14667" idx="2"/>
              <a:endCxn id="14679" idx="6"/>
            </p:cNvCxnSpPr>
            <p:nvPr/>
          </p:nvCxnSpPr>
          <p:spPr>
            <a:xfrm rot="10800000" flipH="1">
              <a:off x="1096788" y="525417"/>
              <a:ext cx="55200" cy="193200"/>
            </a:xfrm>
            <a:prstGeom prst="straightConnector1">
              <a:avLst/>
            </a:prstGeom>
            <a:noFill/>
            <a:ln w="19050" cap="flat" cmpd="sng">
              <a:solidFill>
                <a:schemeClr val="dk1"/>
              </a:solidFill>
              <a:prstDash val="solid"/>
              <a:round/>
              <a:headEnd type="none" w="med" len="med"/>
              <a:tailEnd type="none" w="med" len="med"/>
            </a:ln>
          </p:spPr>
        </p:cxn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019"/>
        <p:cNvGrpSpPr/>
        <p:nvPr/>
      </p:nvGrpSpPr>
      <p:grpSpPr>
        <a:xfrm>
          <a:off x="0" y="0"/>
          <a:ext cx="0" cy="0"/>
          <a:chOff x="0" y="0"/>
          <a:chExt cx="0" cy="0"/>
        </a:xfrm>
      </p:grpSpPr>
      <p:sp>
        <p:nvSpPr>
          <p:cNvPr id="15023" name="Google Shape;15023;p50"/>
          <p:cNvSpPr txBox="1">
            <a:spLocks noGrp="1"/>
          </p:cNvSpPr>
          <p:nvPr>
            <p:ph type="title" idx="6"/>
          </p:nvPr>
        </p:nvSpPr>
        <p:spPr>
          <a:xfrm>
            <a:off x="320188" y="271167"/>
            <a:ext cx="8475600" cy="657900"/>
          </a:xfrm>
          <a:prstGeom prst="rect">
            <a:avLst/>
          </a:prstGeom>
        </p:spPr>
        <p:txBody>
          <a:bodyPr spcFirstLastPara="1" wrap="square" lIns="365750" tIns="0" rIns="365750" bIns="0" anchor="ctr" anchorCtr="0">
            <a:noAutofit/>
          </a:bodyPr>
          <a:lstStyle/>
          <a:p>
            <a:pPr lvl="0" algn="ctr"/>
            <a:r>
              <a:rPr lang="vi-VN" b="1" dirty="0">
                <a:latin typeface="Times New Roman" panose="02020603050405020304" pitchFamily="18" charset="0"/>
                <a:cs typeface="Times New Roman" panose="02020603050405020304" pitchFamily="18" charset="0"/>
              </a:rPr>
              <a:t>THẢO LUẬN</a:t>
            </a:r>
            <a:r>
              <a:rPr lang="en-US" b="1" dirty="0">
                <a:latin typeface="Times New Roman" panose="02020603050405020304" pitchFamily="18" charset="0"/>
                <a:cs typeface="Times New Roman" panose="02020603050405020304" pitchFamily="18" charset="0"/>
              </a:rPr>
              <a:t>: PHIẾU HỌC TẬP SỐ 2</a:t>
            </a:r>
            <a:endParaRPr dirty="0">
              <a:latin typeface="Times New Roman" panose="02020603050405020304" pitchFamily="18" charset="0"/>
              <a:cs typeface="Times New Roman" panose="02020603050405020304" pitchFamily="18" charset="0"/>
            </a:endParaRPr>
          </a:p>
        </p:txBody>
      </p:sp>
      <p:sp>
        <p:nvSpPr>
          <p:cNvPr id="15025" name="Google Shape;15025;p50"/>
          <p:cNvSpPr txBox="1">
            <a:spLocks noGrp="1"/>
          </p:cNvSpPr>
          <p:nvPr>
            <p:ph type="subTitle" idx="1"/>
          </p:nvPr>
        </p:nvSpPr>
        <p:spPr>
          <a:xfrm>
            <a:off x="322276" y="990419"/>
            <a:ext cx="2857341" cy="457200"/>
          </a:xfrm>
          <a:prstGeom prst="rect">
            <a:avLst/>
          </a:prstGeom>
        </p:spPr>
        <p:txBody>
          <a:bodyPr spcFirstLastPara="1" wrap="square" lIns="91425" tIns="0" rIns="0" bIns="91425" anchor="t" anchorCtr="0">
            <a:noAutofit/>
          </a:bodyPr>
          <a:lstStyle/>
          <a:p>
            <a:pPr marL="0" lvl="0" indent="0" algn="l"/>
            <a:r>
              <a:rPr lang="en-US" sz="1600" dirty="0">
                <a:latin typeface="Times New Roman" panose="02020603050405020304" pitchFamily="18" charset="0"/>
                <a:cs typeface="Times New Roman" panose="02020603050405020304" pitchFamily="18" charset="0"/>
              </a:rPr>
              <a:t>1/ </a:t>
            </a:r>
            <a:r>
              <a:rPr lang="en-US" sz="1600" dirty="0" err="1">
                <a:latin typeface="Times New Roman" panose="02020603050405020304" pitchFamily="18" charset="0"/>
                <a:cs typeface="Times New Roman" panose="02020603050405020304" pitchFamily="18" charset="0"/>
              </a:rPr>
              <a:t>Các</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mô</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hình</a:t>
            </a:r>
            <a:r>
              <a:rPr lang="en-US" sz="1600" dirty="0">
                <a:latin typeface="Times New Roman" panose="02020603050405020304" pitchFamily="18" charset="0"/>
                <a:cs typeface="Times New Roman" panose="02020603050405020304" pitchFamily="18" charset="0"/>
              </a:rPr>
              <a:t> He, Ne, </a:t>
            </a:r>
            <a:r>
              <a:rPr lang="en-US" sz="1600" dirty="0" err="1">
                <a:latin typeface="Times New Roman" panose="02020603050405020304" pitchFamily="18" charset="0"/>
                <a:cs typeface="Times New Roman" panose="02020603050405020304" pitchFamily="18" charset="0"/>
              </a:rPr>
              <a:t>Ar</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có</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mấy</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lớp</a:t>
            </a:r>
            <a:r>
              <a:rPr lang="en-US" sz="1600" dirty="0">
                <a:latin typeface="Times New Roman" panose="02020603050405020304" pitchFamily="18" charset="0"/>
                <a:cs typeface="Times New Roman" panose="02020603050405020304" pitchFamily="18" charset="0"/>
              </a:rPr>
              <a:t> electron, </a:t>
            </a:r>
            <a:r>
              <a:rPr lang="en-US" sz="1600" dirty="0" err="1">
                <a:latin typeface="Times New Roman" panose="02020603050405020304" pitchFamily="18" charset="0"/>
                <a:cs typeface="Times New Roman" panose="02020603050405020304" pitchFamily="18" charset="0"/>
              </a:rPr>
              <a:t>số</a:t>
            </a:r>
            <a:r>
              <a:rPr lang="en-US" sz="1600" dirty="0">
                <a:latin typeface="Times New Roman" panose="02020603050405020304" pitchFamily="18" charset="0"/>
                <a:cs typeface="Times New Roman" panose="02020603050405020304" pitchFamily="18" charset="0"/>
              </a:rPr>
              <a:t> electron </a:t>
            </a:r>
            <a:r>
              <a:rPr lang="en-US" sz="1600" dirty="0" err="1">
                <a:latin typeface="Times New Roman" panose="02020603050405020304" pitchFamily="18" charset="0"/>
                <a:cs typeface="Times New Roman" panose="02020603050405020304" pitchFamily="18" charset="0"/>
              </a:rPr>
              <a:t>trong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các</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lớp</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Xác</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định</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lớp</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ngoài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cùng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có</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mấy</a:t>
            </a:r>
            <a:r>
              <a:rPr lang="en-US" sz="1600" dirty="0">
                <a:latin typeface="Times New Roman" panose="02020603050405020304" pitchFamily="18" charset="0"/>
                <a:cs typeface="Times New Roman" panose="02020603050405020304" pitchFamily="18" charset="0"/>
              </a:rPr>
              <a:t> electron </a:t>
            </a:r>
            <a:r>
              <a:rPr lang="en-US" sz="1600" dirty="0" err="1">
                <a:latin typeface="Times New Roman" panose="02020603050405020304" pitchFamily="18" charset="0"/>
                <a:cs typeface="Times New Roman" panose="02020603050405020304" pitchFamily="18" charset="0"/>
              </a:rPr>
              <a:t>để</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đạt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cấu</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hình</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bền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vững</a:t>
            </a:r>
            <a:r>
              <a:rPr lang="en-US" sz="1600" dirty="0">
                <a:latin typeface="Times New Roman" panose="02020603050405020304" pitchFamily="18" charset="0"/>
                <a:cs typeface="Times New Roman" panose="02020603050405020304" pitchFamily="18" charset="0"/>
              </a:rPr>
              <a:t>?</a:t>
            </a:r>
          </a:p>
        </p:txBody>
      </p:sp>
      <p:grpSp>
        <p:nvGrpSpPr>
          <p:cNvPr id="15031" name="Google Shape;15031;p50"/>
          <p:cNvGrpSpPr/>
          <p:nvPr/>
        </p:nvGrpSpPr>
        <p:grpSpPr>
          <a:xfrm>
            <a:off x="3293240" y="1437458"/>
            <a:ext cx="271470" cy="271470"/>
            <a:chOff x="1752450" y="3096208"/>
            <a:chExt cx="271470" cy="271470"/>
          </a:xfrm>
        </p:grpSpPr>
        <p:grpSp>
          <p:nvGrpSpPr>
            <p:cNvPr id="15032" name="Google Shape;15032;p50"/>
            <p:cNvGrpSpPr/>
            <p:nvPr/>
          </p:nvGrpSpPr>
          <p:grpSpPr>
            <a:xfrm rot="10800000">
              <a:off x="1752450" y="3096208"/>
              <a:ext cx="271470" cy="271470"/>
              <a:chOff x="7002578" y="16230"/>
              <a:chExt cx="192600" cy="192600"/>
            </a:xfrm>
          </p:grpSpPr>
          <p:sp>
            <p:nvSpPr>
              <p:cNvPr id="15033" name="Google Shape;15033;p50"/>
              <p:cNvSpPr/>
              <p:nvPr/>
            </p:nvSpPr>
            <p:spPr>
              <a:xfrm>
                <a:off x="7002578" y="16230"/>
                <a:ext cx="192600" cy="192600"/>
              </a:xfrm>
              <a:prstGeom prst="ellipse">
                <a:avLst/>
              </a:prstGeom>
              <a:solidFill>
                <a:schemeClr val="accent5"/>
              </a:solidFill>
              <a:ln w="19050" cap="flat" cmpd="sng">
                <a:solidFill>
                  <a:srgbClr val="43434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Times New Roman" panose="02020603050405020304" pitchFamily="18" charset="0"/>
                  <a:cs typeface="Times New Roman" panose="02020603050405020304" pitchFamily="18" charset="0"/>
                </a:endParaRPr>
              </a:p>
            </p:txBody>
          </p:sp>
          <p:sp>
            <p:nvSpPr>
              <p:cNvPr id="15034" name="Google Shape;15034;p50"/>
              <p:cNvSpPr/>
              <p:nvPr/>
            </p:nvSpPr>
            <p:spPr>
              <a:xfrm rot="-10113112" flipH="1">
                <a:off x="7106007" y="104550"/>
                <a:ext cx="48655" cy="71707"/>
              </a:xfrm>
              <a:custGeom>
                <a:avLst/>
                <a:gdLst/>
                <a:ahLst/>
                <a:cxnLst/>
                <a:rect l="l" t="t" r="r" b="b"/>
                <a:pathLst>
                  <a:path w="1946" h="2868" fill="none" extrusionOk="0">
                    <a:moveTo>
                      <a:pt x="1547" y="2868"/>
                    </a:moveTo>
                    <a:cubicBezTo>
                      <a:pt x="1946" y="1597"/>
                      <a:pt x="1345" y="424"/>
                      <a:pt x="1" y="0"/>
                    </a:cubicBezTo>
                  </a:path>
                </a:pathLst>
              </a:custGeom>
              <a:no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Times New Roman" panose="02020603050405020304" pitchFamily="18" charset="0"/>
                  <a:cs typeface="Times New Roman" panose="02020603050405020304" pitchFamily="18" charset="0"/>
                </a:endParaRPr>
              </a:p>
            </p:txBody>
          </p:sp>
        </p:grpSp>
        <p:cxnSp>
          <p:nvCxnSpPr>
            <p:cNvPr id="15035" name="Google Shape;15035;p50"/>
            <p:cNvCxnSpPr/>
            <p:nvPr/>
          </p:nvCxnSpPr>
          <p:spPr>
            <a:xfrm>
              <a:off x="1829713" y="3232013"/>
              <a:ext cx="117000" cy="0"/>
            </a:xfrm>
            <a:prstGeom prst="straightConnector1">
              <a:avLst/>
            </a:prstGeom>
            <a:noFill/>
            <a:ln w="19050" cap="flat" cmpd="sng">
              <a:solidFill>
                <a:schemeClr val="dk1"/>
              </a:solidFill>
              <a:prstDash val="solid"/>
              <a:round/>
              <a:headEnd type="none" w="med" len="med"/>
              <a:tailEnd type="none" w="med" len="med"/>
            </a:ln>
          </p:spPr>
        </p:cxnSp>
      </p:grpSp>
      <p:grpSp>
        <p:nvGrpSpPr>
          <p:cNvPr id="15039" name="Google Shape;15039;p50"/>
          <p:cNvGrpSpPr/>
          <p:nvPr/>
        </p:nvGrpSpPr>
        <p:grpSpPr>
          <a:xfrm>
            <a:off x="3293240" y="2767690"/>
            <a:ext cx="271470" cy="271470"/>
            <a:chOff x="4436238" y="3096208"/>
            <a:chExt cx="271470" cy="271470"/>
          </a:xfrm>
        </p:grpSpPr>
        <p:grpSp>
          <p:nvGrpSpPr>
            <p:cNvPr id="15040" name="Google Shape;15040;p50"/>
            <p:cNvGrpSpPr/>
            <p:nvPr/>
          </p:nvGrpSpPr>
          <p:grpSpPr>
            <a:xfrm rot="10800000">
              <a:off x="4436238" y="3096208"/>
              <a:ext cx="271470" cy="271470"/>
              <a:chOff x="7002578" y="16230"/>
              <a:chExt cx="192600" cy="192600"/>
            </a:xfrm>
          </p:grpSpPr>
          <p:sp>
            <p:nvSpPr>
              <p:cNvPr id="15041" name="Google Shape;15041;p50"/>
              <p:cNvSpPr/>
              <p:nvPr/>
            </p:nvSpPr>
            <p:spPr>
              <a:xfrm>
                <a:off x="7002578" y="16230"/>
                <a:ext cx="192600" cy="192600"/>
              </a:xfrm>
              <a:prstGeom prst="ellipse">
                <a:avLst/>
              </a:prstGeom>
              <a:solidFill>
                <a:schemeClr val="lt2"/>
              </a:solidFill>
              <a:ln w="19050" cap="flat" cmpd="sng">
                <a:solidFill>
                  <a:srgbClr val="43434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Times New Roman" panose="02020603050405020304" pitchFamily="18" charset="0"/>
                  <a:cs typeface="Times New Roman" panose="02020603050405020304" pitchFamily="18" charset="0"/>
                </a:endParaRPr>
              </a:p>
            </p:txBody>
          </p:sp>
          <p:sp>
            <p:nvSpPr>
              <p:cNvPr id="15042" name="Google Shape;15042;p50"/>
              <p:cNvSpPr/>
              <p:nvPr/>
            </p:nvSpPr>
            <p:spPr>
              <a:xfrm rot="-10113112" flipH="1">
                <a:off x="7106007" y="104550"/>
                <a:ext cx="48655" cy="71707"/>
              </a:xfrm>
              <a:custGeom>
                <a:avLst/>
                <a:gdLst/>
                <a:ahLst/>
                <a:cxnLst/>
                <a:rect l="l" t="t" r="r" b="b"/>
                <a:pathLst>
                  <a:path w="1946" h="2868" fill="none" extrusionOk="0">
                    <a:moveTo>
                      <a:pt x="1547" y="2868"/>
                    </a:moveTo>
                    <a:cubicBezTo>
                      <a:pt x="1946" y="1597"/>
                      <a:pt x="1345" y="424"/>
                      <a:pt x="1" y="0"/>
                    </a:cubicBezTo>
                  </a:path>
                </a:pathLst>
              </a:custGeom>
              <a:no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Times New Roman" panose="02020603050405020304" pitchFamily="18" charset="0"/>
                  <a:cs typeface="Times New Roman" panose="02020603050405020304" pitchFamily="18" charset="0"/>
                </a:endParaRPr>
              </a:p>
            </p:txBody>
          </p:sp>
        </p:grpSp>
        <p:cxnSp>
          <p:nvCxnSpPr>
            <p:cNvPr id="15043" name="Google Shape;15043;p50"/>
            <p:cNvCxnSpPr/>
            <p:nvPr/>
          </p:nvCxnSpPr>
          <p:spPr>
            <a:xfrm>
              <a:off x="4513500" y="3232013"/>
              <a:ext cx="117000" cy="0"/>
            </a:xfrm>
            <a:prstGeom prst="straightConnector1">
              <a:avLst/>
            </a:prstGeom>
            <a:noFill/>
            <a:ln w="19050" cap="flat" cmpd="sng">
              <a:solidFill>
                <a:schemeClr val="dk1"/>
              </a:solidFill>
              <a:prstDash val="solid"/>
              <a:round/>
              <a:headEnd type="none" w="med" len="med"/>
              <a:tailEnd type="none" w="med" len="med"/>
            </a:ln>
          </p:spPr>
        </p:cxnSp>
        <p:cxnSp>
          <p:nvCxnSpPr>
            <p:cNvPr id="15044" name="Google Shape;15044;p50"/>
            <p:cNvCxnSpPr/>
            <p:nvPr/>
          </p:nvCxnSpPr>
          <p:spPr>
            <a:xfrm rot="5400000">
              <a:off x="4513500" y="3232013"/>
              <a:ext cx="117000" cy="0"/>
            </a:xfrm>
            <a:prstGeom prst="straightConnector1">
              <a:avLst/>
            </a:prstGeom>
            <a:noFill/>
            <a:ln w="19050" cap="flat" cmpd="sng">
              <a:solidFill>
                <a:schemeClr val="dk1"/>
              </a:solidFill>
              <a:prstDash val="solid"/>
              <a:round/>
              <a:headEnd type="none" w="med" len="med"/>
              <a:tailEnd type="none" w="med" len="med"/>
            </a:ln>
          </p:spPr>
        </p:cxnSp>
      </p:grpSp>
      <p:grpSp>
        <p:nvGrpSpPr>
          <p:cNvPr id="15130" name="Google Shape;15130;p50"/>
          <p:cNvGrpSpPr/>
          <p:nvPr/>
        </p:nvGrpSpPr>
        <p:grpSpPr>
          <a:xfrm>
            <a:off x="0" y="325802"/>
            <a:ext cx="470274" cy="548630"/>
            <a:chOff x="9873" y="1240062"/>
            <a:chExt cx="545434" cy="640998"/>
          </a:xfrm>
        </p:grpSpPr>
        <p:cxnSp>
          <p:nvCxnSpPr>
            <p:cNvPr id="15131" name="Google Shape;15131;p50"/>
            <p:cNvCxnSpPr>
              <a:stCxn id="15132" idx="6"/>
              <a:endCxn id="15133" idx="1"/>
            </p:cNvCxnSpPr>
            <p:nvPr/>
          </p:nvCxnSpPr>
          <p:spPr>
            <a:xfrm rot="10800000">
              <a:off x="204158" y="1404420"/>
              <a:ext cx="135900" cy="103200"/>
            </a:xfrm>
            <a:prstGeom prst="straightConnector1">
              <a:avLst/>
            </a:prstGeom>
            <a:noFill/>
            <a:ln w="19050" cap="flat" cmpd="sng">
              <a:solidFill>
                <a:schemeClr val="dk1"/>
              </a:solidFill>
              <a:prstDash val="solid"/>
              <a:round/>
              <a:headEnd type="none" w="med" len="med"/>
              <a:tailEnd type="none" w="med" len="med"/>
            </a:ln>
          </p:spPr>
        </p:cxnSp>
        <p:grpSp>
          <p:nvGrpSpPr>
            <p:cNvPr id="15134" name="Google Shape;15134;p50"/>
            <p:cNvGrpSpPr/>
            <p:nvPr/>
          </p:nvGrpSpPr>
          <p:grpSpPr>
            <a:xfrm rot="10800000">
              <a:off x="9873" y="1628460"/>
              <a:ext cx="252600" cy="252600"/>
              <a:chOff x="6804422" y="-316297"/>
              <a:chExt cx="252600" cy="252600"/>
            </a:xfrm>
          </p:grpSpPr>
          <p:sp>
            <p:nvSpPr>
              <p:cNvPr id="15135" name="Google Shape;15135;p50"/>
              <p:cNvSpPr/>
              <p:nvPr/>
            </p:nvSpPr>
            <p:spPr>
              <a:xfrm rot="1373652">
                <a:off x="6834328" y="-286390"/>
                <a:ext cx="192787" cy="192787"/>
              </a:xfrm>
              <a:prstGeom prst="ellipse">
                <a:avLst/>
              </a:prstGeom>
              <a:solidFill>
                <a:schemeClr val="accent4"/>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Times New Roman" panose="02020603050405020304" pitchFamily="18" charset="0"/>
                  <a:cs typeface="Times New Roman" panose="02020603050405020304" pitchFamily="18" charset="0"/>
                </a:endParaRPr>
              </a:p>
            </p:txBody>
          </p:sp>
          <p:sp>
            <p:nvSpPr>
              <p:cNvPr id="15136" name="Google Shape;15136;p50"/>
              <p:cNvSpPr/>
              <p:nvPr/>
            </p:nvSpPr>
            <p:spPr>
              <a:xfrm rot="2758097" flipH="1">
                <a:off x="6891981" y="-273424"/>
                <a:ext cx="48653" cy="71704"/>
              </a:xfrm>
              <a:custGeom>
                <a:avLst/>
                <a:gdLst/>
                <a:ahLst/>
                <a:cxnLst/>
                <a:rect l="l" t="t" r="r" b="b"/>
                <a:pathLst>
                  <a:path w="1946" h="2868" fill="none" extrusionOk="0">
                    <a:moveTo>
                      <a:pt x="1547" y="2868"/>
                    </a:moveTo>
                    <a:cubicBezTo>
                      <a:pt x="1946" y="1597"/>
                      <a:pt x="1345" y="424"/>
                      <a:pt x="1" y="0"/>
                    </a:cubicBezTo>
                  </a:path>
                </a:pathLst>
              </a:custGeom>
              <a:no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Times New Roman" panose="02020603050405020304" pitchFamily="18" charset="0"/>
                  <a:cs typeface="Times New Roman" panose="02020603050405020304" pitchFamily="18" charset="0"/>
                </a:endParaRPr>
              </a:p>
            </p:txBody>
          </p:sp>
        </p:grpSp>
        <p:grpSp>
          <p:nvGrpSpPr>
            <p:cNvPr id="15137" name="Google Shape;15137;p50"/>
            <p:cNvGrpSpPr/>
            <p:nvPr/>
          </p:nvGrpSpPr>
          <p:grpSpPr>
            <a:xfrm rot="10800000">
              <a:off x="39879" y="1240062"/>
              <a:ext cx="192600" cy="192600"/>
              <a:chOff x="7291941" y="112804"/>
              <a:chExt cx="192600" cy="192600"/>
            </a:xfrm>
          </p:grpSpPr>
          <p:sp>
            <p:nvSpPr>
              <p:cNvPr id="15133" name="Google Shape;15133;p50"/>
              <p:cNvSpPr/>
              <p:nvPr/>
            </p:nvSpPr>
            <p:spPr>
              <a:xfrm>
                <a:off x="7291941" y="112804"/>
                <a:ext cx="192600" cy="192600"/>
              </a:xfrm>
              <a:prstGeom prst="ellipse">
                <a:avLst/>
              </a:prstGeom>
              <a:solidFill>
                <a:schemeClr val="dk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Times New Roman" panose="02020603050405020304" pitchFamily="18" charset="0"/>
                  <a:cs typeface="Times New Roman" panose="02020603050405020304" pitchFamily="18" charset="0"/>
                </a:endParaRPr>
              </a:p>
            </p:txBody>
          </p:sp>
          <p:sp>
            <p:nvSpPr>
              <p:cNvPr id="15138" name="Google Shape;15138;p50"/>
              <p:cNvSpPr/>
              <p:nvPr/>
            </p:nvSpPr>
            <p:spPr>
              <a:xfrm rot="-10113112" flipH="1">
                <a:off x="7402007" y="197900"/>
                <a:ext cx="48655" cy="71707"/>
              </a:xfrm>
              <a:custGeom>
                <a:avLst/>
                <a:gdLst/>
                <a:ahLst/>
                <a:cxnLst/>
                <a:rect l="l" t="t" r="r" b="b"/>
                <a:pathLst>
                  <a:path w="1946" h="2868" fill="none" extrusionOk="0">
                    <a:moveTo>
                      <a:pt x="1547" y="2868"/>
                    </a:moveTo>
                    <a:cubicBezTo>
                      <a:pt x="1946" y="1597"/>
                      <a:pt x="1345" y="424"/>
                      <a:pt x="1" y="0"/>
                    </a:cubicBezTo>
                  </a:path>
                </a:pathLst>
              </a:custGeom>
              <a:no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Times New Roman" panose="02020603050405020304" pitchFamily="18" charset="0"/>
                  <a:cs typeface="Times New Roman" panose="02020603050405020304" pitchFamily="18" charset="0"/>
                </a:endParaRPr>
              </a:p>
            </p:txBody>
          </p:sp>
        </p:grpSp>
        <p:grpSp>
          <p:nvGrpSpPr>
            <p:cNvPr id="15139" name="Google Shape;15139;p50"/>
            <p:cNvGrpSpPr/>
            <p:nvPr/>
          </p:nvGrpSpPr>
          <p:grpSpPr>
            <a:xfrm rot="10800000">
              <a:off x="295808" y="1422120"/>
              <a:ext cx="259500" cy="259500"/>
              <a:chOff x="6969112" y="-17269"/>
              <a:chExt cx="259500" cy="259500"/>
            </a:xfrm>
          </p:grpSpPr>
          <p:sp>
            <p:nvSpPr>
              <p:cNvPr id="15132" name="Google Shape;15132;p50"/>
              <p:cNvSpPr/>
              <p:nvPr/>
            </p:nvSpPr>
            <p:spPr>
              <a:xfrm rot="1641813">
                <a:off x="7002590" y="16208"/>
                <a:ext cx="192544" cy="192544"/>
              </a:xfrm>
              <a:prstGeom prst="ellipse">
                <a:avLst/>
              </a:prstGeom>
              <a:solidFill>
                <a:schemeClr val="accent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Times New Roman" panose="02020603050405020304" pitchFamily="18" charset="0"/>
                  <a:cs typeface="Times New Roman" panose="02020603050405020304" pitchFamily="18" charset="0"/>
                </a:endParaRPr>
              </a:p>
            </p:txBody>
          </p:sp>
          <p:sp>
            <p:nvSpPr>
              <p:cNvPr id="15140" name="Google Shape;15140;p50"/>
              <p:cNvSpPr/>
              <p:nvPr/>
            </p:nvSpPr>
            <p:spPr>
              <a:xfrm rot="-10113112" flipH="1">
                <a:off x="7106007" y="104550"/>
                <a:ext cx="48655" cy="71707"/>
              </a:xfrm>
              <a:custGeom>
                <a:avLst/>
                <a:gdLst/>
                <a:ahLst/>
                <a:cxnLst/>
                <a:rect l="l" t="t" r="r" b="b"/>
                <a:pathLst>
                  <a:path w="1946" h="2868" fill="none" extrusionOk="0">
                    <a:moveTo>
                      <a:pt x="1547" y="2868"/>
                    </a:moveTo>
                    <a:cubicBezTo>
                      <a:pt x="1946" y="1597"/>
                      <a:pt x="1345" y="424"/>
                      <a:pt x="1" y="0"/>
                    </a:cubicBezTo>
                  </a:path>
                </a:pathLst>
              </a:custGeom>
              <a:no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Times New Roman" panose="02020603050405020304" pitchFamily="18" charset="0"/>
                  <a:cs typeface="Times New Roman" panose="02020603050405020304" pitchFamily="18" charset="0"/>
                </a:endParaRPr>
              </a:p>
            </p:txBody>
          </p:sp>
        </p:grpSp>
        <p:cxnSp>
          <p:nvCxnSpPr>
            <p:cNvPr id="15141" name="Google Shape;15141;p50"/>
            <p:cNvCxnSpPr>
              <a:stCxn id="15135" idx="3"/>
              <a:endCxn id="15132" idx="7"/>
            </p:cNvCxnSpPr>
            <p:nvPr/>
          </p:nvCxnSpPr>
          <p:spPr>
            <a:xfrm rot="10800000" flipH="1">
              <a:off x="225481" y="1581086"/>
              <a:ext cx="108300" cy="137400"/>
            </a:xfrm>
            <a:prstGeom prst="straightConnector1">
              <a:avLst/>
            </a:prstGeom>
            <a:noFill/>
            <a:ln w="19050" cap="flat" cmpd="sng">
              <a:solidFill>
                <a:schemeClr val="dk1"/>
              </a:solidFill>
              <a:prstDash val="solid"/>
              <a:round/>
              <a:headEnd type="none" w="med" len="med"/>
              <a:tailEnd type="none" w="med" len="med"/>
            </a:ln>
          </p:spPr>
        </p:cxnSp>
      </p:grpSp>
      <p:sp>
        <p:nvSpPr>
          <p:cNvPr id="129" name="Google Shape;15025;p50"/>
          <p:cNvSpPr txBox="1">
            <a:spLocks noGrp="1"/>
          </p:cNvSpPr>
          <p:nvPr>
            <p:ph type="subTitle" idx="1"/>
          </p:nvPr>
        </p:nvSpPr>
        <p:spPr>
          <a:xfrm>
            <a:off x="368016" y="2395286"/>
            <a:ext cx="2857341" cy="457200"/>
          </a:xfrm>
          <a:prstGeom prst="rect">
            <a:avLst/>
          </a:prstGeom>
        </p:spPr>
        <p:txBody>
          <a:bodyPr spcFirstLastPara="1" wrap="square" lIns="91425" tIns="0" rIns="0" bIns="91425" anchor="t" anchorCtr="0">
            <a:noAutofit/>
          </a:bodyPr>
          <a:lstStyle/>
          <a:p>
            <a:pPr marL="0" lvl="0" indent="0" algn="l"/>
            <a:r>
              <a:rPr lang="vi-VN" sz="1600" dirty="0">
                <a:latin typeface="Times New Roman" panose="02020603050405020304" pitchFamily="18" charset="0"/>
                <a:cs typeface="Times New Roman" panose="02020603050405020304" pitchFamily="18" charset="0"/>
              </a:rPr>
              <a:t>2/ Giải thích vì sao các nguyên tố khí hiếm tồn tại dưới dạng đơn nguyên tử bền vững?</a:t>
            </a:r>
          </a:p>
        </p:txBody>
      </p:sp>
      <p:sp>
        <p:nvSpPr>
          <p:cNvPr id="132" name="Google Shape;15025;p50"/>
          <p:cNvSpPr txBox="1">
            <a:spLocks noGrp="1"/>
          </p:cNvSpPr>
          <p:nvPr>
            <p:ph type="subTitle" idx="1"/>
          </p:nvPr>
        </p:nvSpPr>
        <p:spPr>
          <a:xfrm>
            <a:off x="383994" y="3571553"/>
            <a:ext cx="2909245" cy="457200"/>
          </a:xfrm>
          <a:prstGeom prst="rect">
            <a:avLst/>
          </a:prstGeom>
        </p:spPr>
        <p:txBody>
          <a:bodyPr spcFirstLastPara="1" wrap="square" lIns="91425" tIns="0" rIns="0" bIns="91425" anchor="t" anchorCtr="0">
            <a:noAutofit/>
          </a:bodyPr>
          <a:lstStyle/>
          <a:p>
            <a:pPr marL="0" lvl="0" indent="0" algn="l"/>
            <a:r>
              <a:rPr lang="vi-VN" sz="1600" dirty="0">
                <a:latin typeface="Times New Roman" panose="02020603050405020304" pitchFamily="18" charset="0"/>
                <a:cs typeface="Times New Roman" panose="02020603050405020304" pitchFamily="18" charset="0"/>
              </a:rPr>
              <a:t>3/ Giải thích ý tưởng vì sao: Helium trơ, rất khó cháy hay nổ, được sử dụng để bơm vào kinh khí cầu thay thế cho hydrogen. Vì hydrogen dễ gây cháy nổ.</a:t>
            </a:r>
          </a:p>
        </p:txBody>
      </p:sp>
      <p:pic>
        <p:nvPicPr>
          <p:cNvPr id="133" name="Picture 132"/>
          <p:cNvPicPr/>
          <p:nvPr/>
        </p:nvPicPr>
        <p:blipFill rotWithShape="1">
          <a:blip r:embed="rId3" cstate="print">
            <a:extLst>
              <a:ext uri="{BEBA8EAE-BF5A-486C-A8C5-ECC9F3942E4B}">
                <a14:imgProps xmlns:a14="http://schemas.microsoft.com/office/drawing/2010/main">
                  <a14:imgLayer r:embed="rId4">
                    <a14:imgEffect>
                      <a14:sharpenSoften amount="25000"/>
                    </a14:imgEffect>
                    <a14:imgEffect>
                      <a14:brightnessContrast bright="20000" contrast="-40000"/>
                    </a14:imgEffect>
                  </a14:imgLayer>
                </a14:imgProps>
              </a:ext>
              <a:ext uri="{28A0092B-C50C-407E-A947-70E740481C1C}">
                <a14:useLocalDpi xmlns:a14="http://schemas.microsoft.com/office/drawing/2010/main" val="0"/>
              </a:ext>
            </a:extLst>
          </a:blip>
          <a:srcRect l="14286"/>
          <a:stretch/>
        </p:blipFill>
        <p:spPr bwMode="auto">
          <a:xfrm>
            <a:off x="3700473" y="2366173"/>
            <a:ext cx="4862946" cy="1811968"/>
          </a:xfrm>
          <a:prstGeom prst="rect">
            <a:avLst/>
          </a:prstGeom>
          <a:noFill/>
          <a:ln>
            <a:noFill/>
          </a:ln>
        </p:spPr>
      </p:pic>
      <p:sp>
        <p:nvSpPr>
          <p:cNvPr id="9" name="Rectangle 8"/>
          <p:cNvSpPr/>
          <p:nvPr/>
        </p:nvSpPr>
        <p:spPr>
          <a:xfrm>
            <a:off x="3712173" y="1063082"/>
            <a:ext cx="5097602" cy="940066"/>
          </a:xfrm>
          <a:prstGeom prst="rect">
            <a:avLst/>
          </a:prstGeom>
        </p:spPr>
        <p:txBody>
          <a:bodyPr wrap="square">
            <a:spAutoFit/>
          </a:bodyPr>
          <a:lstStyle/>
          <a:p>
            <a:pPr>
              <a:lnSpc>
                <a:spcPct val="120000"/>
              </a:lnSpc>
            </a:pPr>
            <a:r>
              <a:rPr lang="vi-VN" sz="2400" b="1" dirty="0">
                <a:latin typeface="Times New Roman" panose="02020603050405020304" pitchFamily="18" charset="0"/>
                <a:ea typeface="Calibri" panose="020F0502020204030204" pitchFamily="34" charset="0"/>
                <a:cs typeface="Times New Roman" panose="02020603050405020304" pitchFamily="18" charset="0"/>
              </a:rPr>
              <a:t>Biết mô hình sắp xếp electron trong vỏ nguyên tử khí hiếm</a:t>
            </a:r>
            <a:r>
              <a:rPr lang="en-US" sz="2400" b="1" dirty="0">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latin typeface="Times New Roman" panose="02020603050405020304" pitchFamily="18" charset="0"/>
                <a:ea typeface="Calibri" panose="020F0502020204030204" pitchFamily="34" charset="0"/>
                <a:cs typeface="Times New Roman" panose="02020603050405020304" pitchFamily="18" charset="0"/>
              </a:rPr>
              <a:t>sau</a:t>
            </a:r>
            <a:r>
              <a:rPr lang="en-US" sz="2400" b="1" dirty="0">
                <a:latin typeface="Times New Roman" panose="02020603050405020304" pitchFamily="18" charset="0"/>
                <a:ea typeface="Calibri" panose="020F0502020204030204" pitchFamily="34" charset="0"/>
                <a:cs typeface="Times New Roman" panose="02020603050405020304" pitchFamily="18" charset="0"/>
              </a:rPr>
              <a:t>:</a:t>
            </a:r>
            <a:endParaRPr lang="en-US" sz="1600" b="1" dirty="0">
              <a:effectLst/>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135" name="Picture 14" descr="Hình ảnh học sinh nam nữ cầm quyển sách - 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8252" y="325802"/>
            <a:ext cx="816989" cy="5436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379002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7622"/>
        <p:cNvGrpSpPr/>
        <p:nvPr/>
      </p:nvGrpSpPr>
      <p:grpSpPr>
        <a:xfrm>
          <a:off x="0" y="0"/>
          <a:ext cx="0" cy="0"/>
          <a:chOff x="0" y="0"/>
          <a:chExt cx="0" cy="0"/>
        </a:xfrm>
      </p:grpSpPr>
      <p:sp>
        <p:nvSpPr>
          <p:cNvPr id="17623" name="Google Shape;17623;p62"/>
          <p:cNvSpPr txBox="1">
            <a:spLocks noGrp="1"/>
          </p:cNvSpPr>
          <p:nvPr>
            <p:ph type="title"/>
          </p:nvPr>
        </p:nvSpPr>
        <p:spPr>
          <a:xfrm>
            <a:off x="307975" y="271167"/>
            <a:ext cx="8475600" cy="657900"/>
          </a:xfrm>
          <a:prstGeom prst="rect">
            <a:avLst/>
          </a:prstGeom>
        </p:spPr>
        <p:txBody>
          <a:bodyPr spcFirstLastPara="1" wrap="square" lIns="365750" tIns="0" rIns="365750" bIns="0" anchor="ctr" anchorCtr="0">
            <a:noAutofit/>
          </a:bodyPr>
          <a:lstStyle/>
          <a:p>
            <a:pPr marL="0" lvl="0" indent="0" algn="ctr" rtl="0">
              <a:spcBef>
                <a:spcPts val="0"/>
              </a:spcBef>
              <a:spcAft>
                <a:spcPts val="0"/>
              </a:spcAft>
              <a:buNone/>
            </a:pPr>
            <a:r>
              <a:rPr lang="en" b="1" dirty="0">
                <a:latin typeface="Times New Roman" panose="02020603050405020304" pitchFamily="18" charset="0"/>
                <a:cs typeface="Times New Roman" panose="02020603050405020304" pitchFamily="18" charset="0"/>
              </a:rPr>
              <a:t>BÁO CÁO THẢO LUẬN</a:t>
            </a:r>
            <a:endParaRPr b="1" dirty="0">
              <a:latin typeface="Times New Roman" panose="02020603050405020304" pitchFamily="18" charset="0"/>
              <a:cs typeface="Times New Roman" panose="02020603050405020304" pitchFamily="18" charset="0"/>
            </a:endParaRPr>
          </a:p>
        </p:txBody>
      </p:sp>
      <p:grpSp>
        <p:nvGrpSpPr>
          <p:cNvPr id="17625" name="Google Shape;17625;p62"/>
          <p:cNvGrpSpPr/>
          <p:nvPr/>
        </p:nvGrpSpPr>
        <p:grpSpPr>
          <a:xfrm>
            <a:off x="104720" y="357140"/>
            <a:ext cx="470274" cy="548630"/>
            <a:chOff x="9873" y="1240062"/>
            <a:chExt cx="545434" cy="640998"/>
          </a:xfrm>
        </p:grpSpPr>
        <p:cxnSp>
          <p:nvCxnSpPr>
            <p:cNvPr id="17626" name="Google Shape;17626;p62"/>
            <p:cNvCxnSpPr>
              <a:stCxn id="17627" idx="6"/>
              <a:endCxn id="17628" idx="1"/>
            </p:cNvCxnSpPr>
            <p:nvPr/>
          </p:nvCxnSpPr>
          <p:spPr>
            <a:xfrm rot="10800000">
              <a:off x="204158" y="1404420"/>
              <a:ext cx="135900" cy="103200"/>
            </a:xfrm>
            <a:prstGeom prst="straightConnector1">
              <a:avLst/>
            </a:prstGeom>
            <a:noFill/>
            <a:ln w="19050" cap="flat" cmpd="sng">
              <a:solidFill>
                <a:schemeClr val="dk1"/>
              </a:solidFill>
              <a:prstDash val="solid"/>
              <a:round/>
              <a:headEnd type="none" w="med" len="med"/>
              <a:tailEnd type="none" w="med" len="med"/>
            </a:ln>
          </p:spPr>
        </p:cxnSp>
        <p:grpSp>
          <p:nvGrpSpPr>
            <p:cNvPr id="17629" name="Google Shape;17629;p62"/>
            <p:cNvGrpSpPr/>
            <p:nvPr/>
          </p:nvGrpSpPr>
          <p:grpSpPr>
            <a:xfrm rot="10800000">
              <a:off x="9873" y="1628460"/>
              <a:ext cx="252600" cy="252600"/>
              <a:chOff x="6804422" y="-316297"/>
              <a:chExt cx="252600" cy="252600"/>
            </a:xfrm>
          </p:grpSpPr>
          <p:sp>
            <p:nvSpPr>
              <p:cNvPr id="17630" name="Google Shape;17630;p62"/>
              <p:cNvSpPr/>
              <p:nvPr/>
            </p:nvSpPr>
            <p:spPr>
              <a:xfrm rot="1373652">
                <a:off x="6834328" y="-286390"/>
                <a:ext cx="192787" cy="192787"/>
              </a:xfrm>
              <a:prstGeom prst="ellipse">
                <a:avLst/>
              </a:prstGeom>
              <a:solidFill>
                <a:schemeClr val="accent4"/>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Times New Roman" panose="02020603050405020304" pitchFamily="18" charset="0"/>
                  <a:cs typeface="Times New Roman" panose="02020603050405020304" pitchFamily="18" charset="0"/>
                </a:endParaRPr>
              </a:p>
            </p:txBody>
          </p:sp>
          <p:sp>
            <p:nvSpPr>
              <p:cNvPr id="17631" name="Google Shape;17631;p62"/>
              <p:cNvSpPr/>
              <p:nvPr/>
            </p:nvSpPr>
            <p:spPr>
              <a:xfrm rot="2758097" flipH="1">
                <a:off x="6891981" y="-273424"/>
                <a:ext cx="48653" cy="71704"/>
              </a:xfrm>
              <a:custGeom>
                <a:avLst/>
                <a:gdLst/>
                <a:ahLst/>
                <a:cxnLst/>
                <a:rect l="l" t="t" r="r" b="b"/>
                <a:pathLst>
                  <a:path w="1946" h="2868" fill="none" extrusionOk="0">
                    <a:moveTo>
                      <a:pt x="1547" y="2868"/>
                    </a:moveTo>
                    <a:cubicBezTo>
                      <a:pt x="1946" y="1597"/>
                      <a:pt x="1345" y="424"/>
                      <a:pt x="1" y="0"/>
                    </a:cubicBezTo>
                  </a:path>
                </a:pathLst>
              </a:custGeom>
              <a:no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Times New Roman" panose="02020603050405020304" pitchFamily="18" charset="0"/>
                  <a:cs typeface="Times New Roman" panose="02020603050405020304" pitchFamily="18" charset="0"/>
                </a:endParaRPr>
              </a:p>
            </p:txBody>
          </p:sp>
        </p:grpSp>
        <p:grpSp>
          <p:nvGrpSpPr>
            <p:cNvPr id="17632" name="Google Shape;17632;p62"/>
            <p:cNvGrpSpPr/>
            <p:nvPr/>
          </p:nvGrpSpPr>
          <p:grpSpPr>
            <a:xfrm rot="10800000">
              <a:off x="39879" y="1240062"/>
              <a:ext cx="192600" cy="192600"/>
              <a:chOff x="7291941" y="112804"/>
              <a:chExt cx="192600" cy="192600"/>
            </a:xfrm>
          </p:grpSpPr>
          <p:sp>
            <p:nvSpPr>
              <p:cNvPr id="17628" name="Google Shape;17628;p62"/>
              <p:cNvSpPr/>
              <p:nvPr/>
            </p:nvSpPr>
            <p:spPr>
              <a:xfrm>
                <a:off x="7291941" y="112804"/>
                <a:ext cx="192600" cy="192600"/>
              </a:xfrm>
              <a:prstGeom prst="ellipse">
                <a:avLst/>
              </a:prstGeom>
              <a:solidFill>
                <a:schemeClr val="dk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Times New Roman" panose="02020603050405020304" pitchFamily="18" charset="0"/>
                  <a:cs typeface="Times New Roman" panose="02020603050405020304" pitchFamily="18" charset="0"/>
                </a:endParaRPr>
              </a:p>
            </p:txBody>
          </p:sp>
          <p:sp>
            <p:nvSpPr>
              <p:cNvPr id="17633" name="Google Shape;17633;p62"/>
              <p:cNvSpPr/>
              <p:nvPr/>
            </p:nvSpPr>
            <p:spPr>
              <a:xfrm rot="-10113112" flipH="1">
                <a:off x="7402007" y="197900"/>
                <a:ext cx="48655" cy="71707"/>
              </a:xfrm>
              <a:custGeom>
                <a:avLst/>
                <a:gdLst/>
                <a:ahLst/>
                <a:cxnLst/>
                <a:rect l="l" t="t" r="r" b="b"/>
                <a:pathLst>
                  <a:path w="1946" h="2868" fill="none" extrusionOk="0">
                    <a:moveTo>
                      <a:pt x="1547" y="2868"/>
                    </a:moveTo>
                    <a:cubicBezTo>
                      <a:pt x="1946" y="1597"/>
                      <a:pt x="1345" y="424"/>
                      <a:pt x="1" y="0"/>
                    </a:cubicBezTo>
                  </a:path>
                </a:pathLst>
              </a:custGeom>
              <a:no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Times New Roman" panose="02020603050405020304" pitchFamily="18" charset="0"/>
                  <a:cs typeface="Times New Roman" panose="02020603050405020304" pitchFamily="18" charset="0"/>
                </a:endParaRPr>
              </a:p>
            </p:txBody>
          </p:sp>
        </p:grpSp>
        <p:grpSp>
          <p:nvGrpSpPr>
            <p:cNvPr id="17634" name="Google Shape;17634;p62"/>
            <p:cNvGrpSpPr/>
            <p:nvPr/>
          </p:nvGrpSpPr>
          <p:grpSpPr>
            <a:xfrm rot="10800000">
              <a:off x="295808" y="1422120"/>
              <a:ext cx="259500" cy="259500"/>
              <a:chOff x="6969112" y="-17269"/>
              <a:chExt cx="259500" cy="259500"/>
            </a:xfrm>
          </p:grpSpPr>
          <p:sp>
            <p:nvSpPr>
              <p:cNvPr id="17627" name="Google Shape;17627;p62"/>
              <p:cNvSpPr/>
              <p:nvPr/>
            </p:nvSpPr>
            <p:spPr>
              <a:xfrm rot="1641813">
                <a:off x="7002590" y="16208"/>
                <a:ext cx="192544" cy="192544"/>
              </a:xfrm>
              <a:prstGeom prst="ellipse">
                <a:avLst/>
              </a:prstGeom>
              <a:solidFill>
                <a:schemeClr val="accent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Times New Roman" panose="02020603050405020304" pitchFamily="18" charset="0"/>
                  <a:cs typeface="Times New Roman" panose="02020603050405020304" pitchFamily="18" charset="0"/>
                </a:endParaRPr>
              </a:p>
            </p:txBody>
          </p:sp>
          <p:sp>
            <p:nvSpPr>
              <p:cNvPr id="17635" name="Google Shape;17635;p62"/>
              <p:cNvSpPr/>
              <p:nvPr/>
            </p:nvSpPr>
            <p:spPr>
              <a:xfrm rot="-10113112" flipH="1">
                <a:off x="7106007" y="104550"/>
                <a:ext cx="48655" cy="71707"/>
              </a:xfrm>
              <a:custGeom>
                <a:avLst/>
                <a:gdLst/>
                <a:ahLst/>
                <a:cxnLst/>
                <a:rect l="l" t="t" r="r" b="b"/>
                <a:pathLst>
                  <a:path w="1946" h="2868" fill="none" extrusionOk="0">
                    <a:moveTo>
                      <a:pt x="1547" y="2868"/>
                    </a:moveTo>
                    <a:cubicBezTo>
                      <a:pt x="1946" y="1597"/>
                      <a:pt x="1345" y="424"/>
                      <a:pt x="1" y="0"/>
                    </a:cubicBezTo>
                  </a:path>
                </a:pathLst>
              </a:custGeom>
              <a:noFill/>
              <a:ln w="182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Times New Roman" panose="02020603050405020304" pitchFamily="18" charset="0"/>
                  <a:cs typeface="Times New Roman" panose="02020603050405020304" pitchFamily="18" charset="0"/>
                </a:endParaRPr>
              </a:p>
            </p:txBody>
          </p:sp>
        </p:grpSp>
        <p:cxnSp>
          <p:nvCxnSpPr>
            <p:cNvPr id="17636" name="Google Shape;17636;p62"/>
            <p:cNvCxnSpPr>
              <a:stCxn id="17630" idx="3"/>
              <a:endCxn id="17627" idx="7"/>
            </p:cNvCxnSpPr>
            <p:nvPr/>
          </p:nvCxnSpPr>
          <p:spPr>
            <a:xfrm rot="10800000" flipH="1">
              <a:off x="225481" y="1581086"/>
              <a:ext cx="108300" cy="137400"/>
            </a:xfrm>
            <a:prstGeom prst="straightConnector1">
              <a:avLst/>
            </a:prstGeom>
            <a:noFill/>
            <a:ln w="19050" cap="flat" cmpd="sng">
              <a:solidFill>
                <a:schemeClr val="dk1"/>
              </a:solidFill>
              <a:prstDash val="solid"/>
              <a:round/>
              <a:headEnd type="none" w="med" len="med"/>
              <a:tailEnd type="none" w="med" len="med"/>
            </a:ln>
          </p:spPr>
        </p:cxnSp>
      </p:grpSp>
      <p:sp>
        <p:nvSpPr>
          <p:cNvPr id="3" name="AutoShape 2" descr="Biểu Tượng Thương Chữ - Số 1 PNG png tải về - Miễn phí trong suốt Khu Vực  png Tải về."/>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2296" name="Picture 8" descr="DẠY KÈM TOÁN LỚP 5 TẠI NHÀ"/>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1533" y="1012554"/>
            <a:ext cx="2389452" cy="2389452"/>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18" descr="Hình ảnh Vẽ Tay Hoạt Hình Thế Giới đọc Sách Ngày đọc Sách Của Trẻ Em Có Thể  được Sử Dụng Cho Minh Họa Thương Mại PNG , Tính Cách, Con Trai,"/>
          <p:cNvPicPr>
            <a:picLocks noChangeAspect="1" noChangeArrowheads="1"/>
          </p:cNvPicPr>
          <p:nvPr/>
        </p:nvPicPr>
        <p:blipFill>
          <a:blip r:embed="rId4">
            <a:extLst>
              <a:ext uri="{BEBA8EAE-BF5A-486C-A8C5-ECC9F3942E4B}">
                <a14:imgProps xmlns:a14="http://schemas.microsoft.com/office/drawing/2010/main">
                  <a14:imgLayer r:embed="rId5">
                    <a14:imgEffect>
                      <a14:brightnessContrast bright="40000" contrast="-40000"/>
                    </a14:imgEffect>
                  </a14:imgLayer>
                </a14:imgProps>
              </a:ext>
              <a:ext uri="{28A0092B-C50C-407E-A947-70E740481C1C}">
                <a14:useLocalDpi xmlns:a14="http://schemas.microsoft.com/office/drawing/2010/main" val="0"/>
              </a:ext>
            </a:extLst>
          </a:blip>
          <a:srcRect/>
          <a:stretch>
            <a:fillRect/>
          </a:stretch>
        </p:blipFill>
        <p:spPr bwMode="auto">
          <a:xfrm>
            <a:off x="5808518" y="1877227"/>
            <a:ext cx="2814221" cy="2814221"/>
          </a:xfrm>
          <a:prstGeom prst="rect">
            <a:avLst/>
          </a:prstGeom>
          <a:noFill/>
          <a:extLst>
            <a:ext uri="{909E8E84-426E-40DD-AFC4-6F175D3DCCD1}">
              <a14:hiddenFill xmlns:a14="http://schemas.microsoft.com/office/drawing/2010/main">
                <a:solidFill>
                  <a:srgbClr val="FFFFFF"/>
                </a:solidFill>
              </a14:hiddenFill>
            </a:ext>
          </a:extLst>
        </p:spPr>
      </p:pic>
      <p:sp>
        <p:nvSpPr>
          <p:cNvPr id="2" name="AutoShape 2" descr="Nữ giáo viên, học sinh giáo viên, giáo viên, hội giáo dục phúc lợi quân  đội, nghệ thuật - giáo viên png | PNGEgg"/>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b="1">
              <a:latin typeface="Times New Roman" panose="02020603050405020304" pitchFamily="18" charset="0"/>
              <a:cs typeface="Times New Roman" panose="02020603050405020304" pitchFamily="18" charset="0"/>
            </a:endParaRPr>
          </a:p>
        </p:txBody>
      </p:sp>
      <p:pic>
        <p:nvPicPr>
          <p:cNvPr id="9" name="Picture 8"/>
          <p:cNvPicPr>
            <a:picLocks noChangeAspect="1"/>
          </p:cNvPicPr>
          <p:nvPr/>
        </p:nvPicPr>
        <p:blipFill rotWithShape="1">
          <a:blip r:embed="rId6">
            <a:extLst>
              <a:ext uri="{BEBA8EAE-BF5A-486C-A8C5-ECC9F3942E4B}">
                <a14:imgProps xmlns:a14="http://schemas.microsoft.com/office/drawing/2010/main">
                  <a14:imgLayer r:embed="rId7">
                    <a14:imgEffect>
                      <a14:brightnessContrast bright="20000" contrast="-40000"/>
                    </a14:imgEffect>
                  </a14:imgLayer>
                </a14:imgProps>
              </a:ext>
            </a:extLst>
          </a:blip>
          <a:srcRect l="31860" r="34354"/>
          <a:stretch/>
        </p:blipFill>
        <p:spPr>
          <a:xfrm>
            <a:off x="3906981" y="1039896"/>
            <a:ext cx="1236519" cy="3651552"/>
          </a:xfrm>
          <a:prstGeom prst="rect">
            <a:avLst/>
          </a:prstGeom>
        </p:spPr>
      </p:pic>
    </p:spTree>
    <p:extLst>
      <p:ext uri="{BB962C8B-B14F-4D97-AF65-F5344CB8AC3E}">
        <p14:creationId xmlns:p14="http://schemas.microsoft.com/office/powerpoint/2010/main" val="1831189775"/>
      </p:ext>
    </p:extLst>
  </p:cSld>
  <p:clrMapOvr>
    <a:masterClrMapping/>
  </p:clrMapOvr>
</p:sld>
</file>

<file path=ppt/theme/theme1.xml><?xml version="1.0" encoding="utf-8"?>
<a:theme xmlns:a="http://schemas.openxmlformats.org/drawingml/2006/main" name="Science Subject for High School - 10th Grade: Atoms and the Periodic Table by Slidesgo">
  <a:themeElements>
    <a:clrScheme name="Simple Light">
      <a:dk1>
        <a:srgbClr val="000000"/>
      </a:dk1>
      <a:lt1>
        <a:srgbClr val="CBDDEF"/>
      </a:lt1>
      <a:dk2>
        <a:srgbClr val="FFB000"/>
      </a:dk2>
      <a:lt2>
        <a:srgbClr val="47B8EA"/>
      </a:lt2>
      <a:accent1>
        <a:srgbClr val="3394BE"/>
      </a:accent1>
      <a:accent2>
        <a:srgbClr val="00965F"/>
      </a:accent2>
      <a:accent3>
        <a:srgbClr val="FDDF78"/>
      </a:accent3>
      <a:accent4>
        <a:srgbClr val="BE33BA"/>
      </a:accent4>
      <a:accent5>
        <a:srgbClr val="7DDBAE"/>
      </a:accent5>
      <a:accent6>
        <a:srgbClr val="FF6579"/>
      </a:accent6>
      <a:hlink>
        <a:srgbClr val="00000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516</TotalTime>
  <Words>663</Words>
  <Application>Microsoft Office PowerPoint</Application>
  <PresentationFormat>On-screen Show (16:9)</PresentationFormat>
  <Paragraphs>42</Paragraphs>
  <Slides>11</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Abel</vt:lpstr>
      <vt:lpstr>Times New Roman</vt:lpstr>
      <vt:lpstr>Open Sans</vt:lpstr>
      <vt:lpstr>Arial</vt:lpstr>
      <vt:lpstr>Hammersmith One</vt:lpstr>
      <vt:lpstr>Science Subject for High School - 10th Grade: Atoms and the Periodic Table by Slidesgo</vt:lpstr>
      <vt:lpstr> CHƯƠNG II : PHÂN TỬ - LIÊN KẾT HÓA HỌC BÀI 6: GIỚI THIỆU VỀ LIÊN KẾT HÓA HỌC </vt:lpstr>
      <vt:lpstr>01</vt:lpstr>
      <vt:lpstr> THẢO LUẬN</vt:lpstr>
      <vt:lpstr>BÁO CÁO THẢO LUẬN</vt:lpstr>
      <vt:lpstr>ĐÁP ÁN:</vt:lpstr>
      <vt:lpstr>HÌNH THÀNH KIẾN THỨC!</vt:lpstr>
      <vt:lpstr>01</vt:lpstr>
      <vt:lpstr>THẢO LUẬN: PHIẾU HỌC TẬP SỐ 2</vt:lpstr>
      <vt:lpstr>BÁO CÁO THẢO LUẬN</vt:lpstr>
      <vt:lpstr>ĐÁP ÁN:</vt:lpstr>
      <vt:lpstr>01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CHƯƠNG II : PHÂN TỬ - LIÊN KẾT HÓA HỌC BÀI 6: GIỚI THIỆU VỀ LIÊN KẾT HÓA HỌC </dc:title>
  <cp:lastModifiedBy>nhan thu</cp:lastModifiedBy>
  <cp:revision>50</cp:revision>
  <dcterms:modified xsi:type="dcterms:W3CDTF">2026-05-07T07:51:54Z</dcterms:modified>
</cp:coreProperties>
</file>