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5" r:id="rId2"/>
    <p:sldId id="256" r:id="rId3"/>
    <p:sldId id="258" r:id="rId4"/>
    <p:sldId id="259" r:id="rId5"/>
    <p:sldId id="276" r:id="rId6"/>
    <p:sldId id="277" r:id="rId7"/>
    <p:sldId id="279" r:id="rId8"/>
    <p:sldId id="342" r:id="rId9"/>
    <p:sldId id="311" r:id="rId10"/>
    <p:sldId id="348" r:id="rId11"/>
    <p:sldId id="349" r:id="rId12"/>
    <p:sldId id="350" r:id="rId13"/>
    <p:sldId id="351" r:id="rId14"/>
    <p:sldId id="347" r:id="rId15"/>
    <p:sldId id="316" r:id="rId16"/>
    <p:sldId id="337" r:id="rId17"/>
    <p:sldId id="338" r:id="rId18"/>
    <p:sldId id="339" r:id="rId19"/>
    <p:sldId id="340" r:id="rId20"/>
    <p:sldId id="325" r:id="rId21"/>
    <p:sldId id="326" r:id="rId22"/>
  </p:sldIdLst>
  <p:sldSz cx="18288000" cy="10287000"/>
  <p:notesSz cx="6858000" cy="9144000"/>
  <p:embeddedFontLst>
    <p:embeddedFont>
      <p:font typeface="#9Slide05 Braxton Regular" panose="020B0604020202020204" charset="-93"/>
      <p:regular r:id="rId24"/>
    </p:embeddedFont>
    <p:embeddedFont>
      <p:font typeface="#9Slide05 SVNStandly" panose="020B0604020202020204" charset="0"/>
      <p:regular r:id="rId25"/>
    </p:embeddedFont>
    <p:embeddedFont>
      <p:font typeface="#9Slide07 SVNAppleberry" panose="02040603050506020204" charset="0"/>
      <p:regular r:id="rId26"/>
    </p:embeddedFont>
    <p:embeddedFont>
      <p:font typeface="Cambria" panose="0204050305040603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9Slide04 Rokkitt Medium" panose="020B0604020202020204" charset="-93"/>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9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00D76-D335-4FD4-A5CB-350DEFE0E165}"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635CF-D451-4864-9EFB-291066934B1F}" type="slidenum">
              <a:rPr lang="en-US" smtClean="0"/>
              <a:t>‹#›</a:t>
            </a:fld>
            <a:endParaRPr lang="en-US"/>
          </a:p>
        </p:txBody>
      </p:sp>
    </p:spTree>
    <p:extLst>
      <p:ext uri="{BB962C8B-B14F-4D97-AF65-F5344CB8AC3E}">
        <p14:creationId xmlns:p14="http://schemas.microsoft.com/office/powerpoint/2010/main" val="70144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Truyen</a:t>
            </a:r>
            <a:endParaRPr lang="en-US" dirty="0"/>
          </a:p>
          <a:p>
            <a:r>
              <a:rPr lang="en-US" dirty="0"/>
              <a:t>Tac </a:t>
            </a:r>
            <a:r>
              <a:rPr lang="en-US" dirty="0" err="1"/>
              <a:t>pham</a:t>
            </a:r>
            <a:endParaRPr lang="en-US" dirty="0"/>
          </a:p>
          <a:p>
            <a:r>
              <a:rPr lang="en-US" dirty="0"/>
              <a:t>Phan </a:t>
            </a:r>
            <a:r>
              <a:rPr lang="en-US" dirty="0" err="1"/>
              <a:t>tich</a:t>
            </a:r>
            <a:endParaRPr lang="en-US" dirty="0"/>
          </a:p>
          <a:p>
            <a:r>
              <a:rPr lang="en-US" dirty="0"/>
              <a:t>Chu de</a:t>
            </a:r>
          </a:p>
          <a:p>
            <a:r>
              <a:rPr lang="en-US" dirty="0" err="1"/>
              <a:t>Dac</a:t>
            </a:r>
            <a:r>
              <a:rPr lang="en-US" dirty="0"/>
              <a:t> sac </a:t>
            </a:r>
            <a:r>
              <a:rPr lang="en-US" dirty="0" err="1"/>
              <a:t>nghe</a:t>
            </a:r>
            <a:r>
              <a:rPr lang="en-US" dirty="0"/>
              <a:t> </a:t>
            </a:r>
            <a:r>
              <a:rPr lang="en-US" dirty="0" err="1"/>
              <a:t>thuat</a:t>
            </a:r>
            <a:endParaRPr lang="en-US" dirty="0"/>
          </a:p>
          <a:p>
            <a:r>
              <a:rPr lang="en-US" dirty="0"/>
              <a:t>Cot </a:t>
            </a:r>
            <a:r>
              <a:rPr lang="en-US" dirty="0" err="1"/>
              <a:t>truyen</a:t>
            </a:r>
            <a:endParaRPr lang="en-US" dirty="0"/>
          </a:p>
          <a:p>
            <a:r>
              <a:rPr lang="en-US" dirty="0"/>
              <a:t>Nhan vat</a:t>
            </a:r>
          </a:p>
          <a:p>
            <a:r>
              <a:rPr lang="en-US" dirty="0" err="1"/>
              <a:t>Nguoi</a:t>
            </a:r>
            <a:r>
              <a:rPr lang="en-US" dirty="0"/>
              <a:t> </a:t>
            </a:r>
            <a:r>
              <a:rPr lang="en-US" dirty="0" err="1"/>
              <a:t>ke</a:t>
            </a:r>
            <a:r>
              <a:rPr lang="en-US" dirty="0"/>
              <a:t> </a:t>
            </a:r>
            <a:r>
              <a:rPr lang="en-US" dirty="0" err="1"/>
              <a:t>chuyen</a:t>
            </a:r>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1</a:t>
            </a:fld>
            <a:endParaRPr lang="en-US"/>
          </a:p>
        </p:txBody>
      </p:sp>
    </p:spTree>
    <p:extLst>
      <p:ext uri="{BB962C8B-B14F-4D97-AF65-F5344CB8AC3E}">
        <p14:creationId xmlns:p14="http://schemas.microsoft.com/office/powerpoint/2010/main" val="238675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10</a:t>
            </a:fld>
            <a:endParaRPr lang="en-US"/>
          </a:p>
        </p:txBody>
      </p:sp>
    </p:spTree>
    <p:extLst>
      <p:ext uri="{BB962C8B-B14F-4D97-AF65-F5344CB8AC3E}">
        <p14:creationId xmlns:p14="http://schemas.microsoft.com/office/powerpoint/2010/main" val="322202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11</a:t>
            </a:fld>
            <a:endParaRPr lang="en-US"/>
          </a:p>
        </p:txBody>
      </p:sp>
    </p:spTree>
    <p:extLst>
      <p:ext uri="{BB962C8B-B14F-4D97-AF65-F5344CB8AC3E}">
        <p14:creationId xmlns:p14="http://schemas.microsoft.com/office/powerpoint/2010/main" val="18897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12</a:t>
            </a:fld>
            <a:endParaRPr lang="en-US"/>
          </a:p>
        </p:txBody>
      </p:sp>
    </p:spTree>
    <p:extLst>
      <p:ext uri="{BB962C8B-B14F-4D97-AF65-F5344CB8AC3E}">
        <p14:creationId xmlns:p14="http://schemas.microsoft.com/office/powerpoint/2010/main" val="328825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13</a:t>
            </a:fld>
            <a:endParaRPr lang="en-US"/>
          </a:p>
        </p:txBody>
      </p:sp>
    </p:spTree>
    <p:extLst>
      <p:ext uri="{BB962C8B-B14F-4D97-AF65-F5344CB8AC3E}">
        <p14:creationId xmlns:p14="http://schemas.microsoft.com/office/powerpoint/2010/main" val="30476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14</a:t>
            </a:fld>
            <a:endParaRPr lang="en-US"/>
          </a:p>
        </p:txBody>
      </p:sp>
    </p:spTree>
    <p:extLst>
      <p:ext uri="{BB962C8B-B14F-4D97-AF65-F5344CB8AC3E}">
        <p14:creationId xmlns:p14="http://schemas.microsoft.com/office/powerpoint/2010/main" val="307371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15</a:t>
            </a:fld>
            <a:endParaRPr lang="en-US"/>
          </a:p>
        </p:txBody>
      </p:sp>
    </p:spTree>
    <p:extLst>
      <p:ext uri="{BB962C8B-B14F-4D97-AF65-F5344CB8AC3E}">
        <p14:creationId xmlns:p14="http://schemas.microsoft.com/office/powerpoint/2010/main" val="274691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16</a:t>
            </a:fld>
            <a:endParaRPr lang="en-US"/>
          </a:p>
        </p:txBody>
      </p:sp>
    </p:spTree>
    <p:extLst>
      <p:ext uri="{BB962C8B-B14F-4D97-AF65-F5344CB8AC3E}">
        <p14:creationId xmlns:p14="http://schemas.microsoft.com/office/powerpoint/2010/main" val="259424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17</a:t>
            </a:fld>
            <a:endParaRPr lang="en-US"/>
          </a:p>
        </p:txBody>
      </p:sp>
    </p:spTree>
    <p:extLst>
      <p:ext uri="{BB962C8B-B14F-4D97-AF65-F5344CB8AC3E}">
        <p14:creationId xmlns:p14="http://schemas.microsoft.com/office/powerpoint/2010/main" val="101112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18</a:t>
            </a:fld>
            <a:endParaRPr lang="en-US"/>
          </a:p>
        </p:txBody>
      </p:sp>
    </p:spTree>
    <p:extLst>
      <p:ext uri="{BB962C8B-B14F-4D97-AF65-F5344CB8AC3E}">
        <p14:creationId xmlns:p14="http://schemas.microsoft.com/office/powerpoint/2010/main" val="167403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19</a:t>
            </a:fld>
            <a:endParaRPr lang="en-US"/>
          </a:p>
        </p:txBody>
      </p:sp>
    </p:spTree>
    <p:extLst>
      <p:ext uri="{BB962C8B-B14F-4D97-AF65-F5344CB8AC3E}">
        <p14:creationId xmlns:p14="http://schemas.microsoft.com/office/powerpoint/2010/main" val="95834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Mỗi</a:t>
            </a:r>
            <a:r>
              <a:rPr lang="en-US" dirty="0"/>
              <a:t> </a:t>
            </a:r>
            <a:r>
              <a:rPr lang="en-US" dirty="0" err="1"/>
              <a:t>tác</a:t>
            </a:r>
            <a:r>
              <a:rPr lang="en-US" baseline="0" dirty="0"/>
              <a:t> </a:t>
            </a:r>
            <a:r>
              <a:rPr lang="en-US" baseline="0" dirty="0" err="1"/>
              <a:t>phẩm</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là</a:t>
            </a:r>
            <a:r>
              <a:rPr lang="en-US" baseline="0" dirty="0"/>
              <a:t> </a:t>
            </a:r>
            <a:r>
              <a:rPr lang="en-US" baseline="0" dirty="0" err="1"/>
              <a:t>một</a:t>
            </a:r>
            <a:r>
              <a:rPr lang="en-US" baseline="0" dirty="0"/>
              <a:t> </a:t>
            </a:r>
            <a:r>
              <a:rPr lang="en-US" baseline="0" dirty="0" err="1"/>
              <a:t>thế</a:t>
            </a:r>
            <a:r>
              <a:rPr lang="en-US" baseline="0" dirty="0"/>
              <a:t> </a:t>
            </a:r>
            <a:r>
              <a:rPr lang="en-US" baseline="0" dirty="0" err="1"/>
              <a:t>giới</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sống</a:t>
            </a:r>
            <a:r>
              <a:rPr lang="en-US" baseline="0" dirty="0"/>
              <a:t> </a:t>
            </a:r>
            <a:r>
              <a:rPr lang="en-US" baseline="0" dirty="0" err="1"/>
              <a:t>động</a:t>
            </a:r>
            <a:r>
              <a:rPr lang="en-US" baseline="0" dirty="0"/>
              <a:t>, </a:t>
            </a:r>
            <a:r>
              <a:rPr lang="en-US" baseline="0" dirty="0" err="1"/>
              <a:t>thu</a:t>
            </a:r>
            <a:r>
              <a:rPr lang="en-US" baseline="0" dirty="0"/>
              <a:t> </a:t>
            </a:r>
            <a:r>
              <a:rPr lang="en-US" baseline="0" dirty="0" err="1"/>
              <a:t>hút</a:t>
            </a:r>
            <a:r>
              <a:rPr lang="en-US" baseline="0" dirty="0"/>
              <a:t> </a:t>
            </a:r>
            <a:r>
              <a:rPr lang="en-US" baseline="0" dirty="0" err="1"/>
              <a:t>sự</a:t>
            </a:r>
            <a:r>
              <a:rPr lang="en-US" baseline="0" dirty="0"/>
              <a:t> </a:t>
            </a:r>
            <a:r>
              <a:rPr lang="en-US" baseline="0" dirty="0" err="1"/>
              <a:t>khám</a:t>
            </a:r>
            <a:r>
              <a:rPr lang="en-US" baseline="0" dirty="0"/>
              <a:t> </a:t>
            </a:r>
            <a:r>
              <a:rPr lang="en-US" baseline="0" dirty="0" err="1"/>
              <a:t>phám</a:t>
            </a:r>
            <a:r>
              <a:rPr lang="en-US" baseline="0" dirty="0"/>
              <a:t> </a:t>
            </a:r>
            <a:r>
              <a:rPr lang="en-US" baseline="0" dirty="0" err="1"/>
              <a:t>giải</a:t>
            </a:r>
            <a:r>
              <a:rPr lang="en-US" baseline="0" dirty="0"/>
              <a:t> </a:t>
            </a:r>
            <a:r>
              <a:rPr lang="en-US" baseline="0" dirty="0" err="1"/>
              <a:t>mã</a:t>
            </a:r>
            <a:r>
              <a:rPr lang="en-US" baseline="0" dirty="0"/>
              <a:t> </a:t>
            </a:r>
            <a:r>
              <a:rPr lang="en-US" baseline="0" dirty="0" err="1"/>
              <a:t>của</a:t>
            </a:r>
            <a:r>
              <a:rPr lang="en-US" baseline="0" dirty="0"/>
              <a:t> </a:t>
            </a:r>
            <a:r>
              <a:rPr lang="en-US" baseline="0" dirty="0" err="1"/>
              <a:t>người</a:t>
            </a:r>
            <a:r>
              <a:rPr lang="en-US" baseline="0" dirty="0"/>
              <a:t> </a:t>
            </a:r>
            <a:r>
              <a:rPr lang="en-US" baseline="0" dirty="0" err="1"/>
              <a:t>đọc</a:t>
            </a:r>
            <a:r>
              <a:rPr lang="en-US" baseline="0" dirty="0"/>
              <a:t>. </a:t>
            </a:r>
            <a:r>
              <a:rPr lang="en-US" baseline="0" dirty="0" err="1"/>
              <a:t>Việc</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giúp</a:t>
            </a:r>
            <a:r>
              <a:rPr lang="en-US" baseline="0" dirty="0"/>
              <a:t> ta </a:t>
            </a:r>
            <a:r>
              <a:rPr lang="en-US" baseline="0" dirty="0" err="1"/>
              <a:t>hiểu</a:t>
            </a:r>
            <a:r>
              <a:rPr lang="en-US" baseline="0" dirty="0"/>
              <a:t> </a:t>
            </a:r>
            <a:r>
              <a:rPr lang="en-US" baseline="0" dirty="0" err="1"/>
              <a:t>sâu</a:t>
            </a:r>
            <a:r>
              <a:rPr lang="en-US" baseline="0" dirty="0"/>
              <a:t> </a:t>
            </a:r>
            <a:r>
              <a:rPr lang="en-US" baseline="0" dirty="0" err="1"/>
              <a:t>sắc</a:t>
            </a:r>
            <a:r>
              <a:rPr lang="en-US" baseline="0" dirty="0"/>
              <a:t> </a:t>
            </a:r>
            <a:r>
              <a:rPr lang="en-US" baseline="0" dirty="0" err="1"/>
              <a:t>hơn</a:t>
            </a:r>
            <a:r>
              <a:rPr lang="en-US" baseline="0" dirty="0"/>
              <a:t> </a:t>
            </a:r>
            <a:r>
              <a:rPr lang="en-US" baseline="0" dirty="0" err="1"/>
              <a:t>về</a:t>
            </a:r>
            <a:r>
              <a:rPr lang="en-US" baseline="0" dirty="0"/>
              <a:t> </a:t>
            </a:r>
            <a:r>
              <a:rPr lang="en-US" baseline="0" dirty="0" err="1"/>
              <a:t>vẻ</a:t>
            </a:r>
            <a:r>
              <a:rPr lang="en-US" baseline="0" dirty="0"/>
              <a:t> </a:t>
            </a:r>
            <a:r>
              <a:rPr lang="en-US" baseline="0" dirty="0" err="1"/>
              <a:t>đẹp</a:t>
            </a:r>
            <a:r>
              <a:rPr lang="en-US" baseline="0" dirty="0"/>
              <a:t> </a:t>
            </a:r>
            <a:r>
              <a:rPr lang="en-US" baseline="0" dirty="0" err="1"/>
              <a:t>của</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ngôn</a:t>
            </a:r>
            <a:r>
              <a:rPr lang="en-US" baseline="0" dirty="0"/>
              <a:t> </a:t>
            </a:r>
            <a:r>
              <a:rPr lang="en-US" baseline="0" dirty="0" err="1"/>
              <a:t>từ</a:t>
            </a:r>
            <a:r>
              <a:rPr lang="en-US" baseline="0" dirty="0"/>
              <a:t> </a:t>
            </a:r>
            <a:r>
              <a:rPr lang="en-US" baseline="0" dirty="0" err="1"/>
              <a:t>và</a:t>
            </a:r>
            <a:r>
              <a:rPr lang="en-US" baseline="0" dirty="0"/>
              <a:t> </a:t>
            </a:r>
            <a:r>
              <a:rPr lang="en-US" baseline="0" dirty="0" err="1"/>
              <a:t>những</a:t>
            </a:r>
            <a:r>
              <a:rPr lang="en-US" baseline="0" dirty="0"/>
              <a:t> </a:t>
            </a:r>
            <a:r>
              <a:rPr lang="en-US" baseline="0" dirty="0" err="1"/>
              <a:t>thông</a:t>
            </a:r>
            <a:r>
              <a:rPr lang="en-US" baseline="0" dirty="0"/>
              <a:t> điệp </a:t>
            </a:r>
            <a:r>
              <a:rPr lang="en-US" baseline="0" dirty="0" err="1"/>
              <a:t>mà</a:t>
            </a:r>
            <a:r>
              <a:rPr lang="en-US" baseline="0" dirty="0"/>
              <a:t> </a:t>
            </a:r>
            <a:r>
              <a:rPr lang="en-US" baseline="0" dirty="0" err="1"/>
              <a:t>tác</a:t>
            </a:r>
            <a:r>
              <a:rPr lang="en-US" baseline="0" dirty="0"/>
              <a:t> </a:t>
            </a:r>
            <a:r>
              <a:rPr lang="en-US" baseline="0" dirty="0" err="1"/>
              <a:t>giả</a:t>
            </a:r>
            <a:r>
              <a:rPr lang="en-US" baseline="0" dirty="0"/>
              <a:t> </a:t>
            </a:r>
            <a:r>
              <a:rPr lang="en-US" baseline="0" dirty="0" err="1"/>
              <a:t>gửi</a:t>
            </a:r>
            <a:r>
              <a:rPr lang="en-US" baseline="0" dirty="0"/>
              <a:t> </a:t>
            </a:r>
            <a:r>
              <a:rPr lang="en-US" baseline="0" dirty="0" err="1"/>
              <a:t>gắm</a:t>
            </a:r>
            <a:r>
              <a:rPr lang="en-US" baseline="0" dirty="0"/>
              <a:t>. Trong </a:t>
            </a:r>
            <a:r>
              <a:rPr lang="en-US" baseline="0" dirty="0" err="1"/>
              <a:t>bài</a:t>
            </a:r>
            <a:r>
              <a:rPr lang="en-US" baseline="0" dirty="0"/>
              <a:t> 6, </a:t>
            </a:r>
            <a:r>
              <a:rPr lang="en-US" baseline="0" dirty="0" err="1"/>
              <a:t>chúng</a:t>
            </a:r>
            <a:r>
              <a:rPr lang="en-US" baseline="0" dirty="0"/>
              <a:t> ta </a:t>
            </a:r>
            <a:r>
              <a:rPr lang="en-US" baseline="0" dirty="0" err="1"/>
              <a:t>đã</a:t>
            </a:r>
            <a:r>
              <a:rPr lang="en-US" baseline="0" dirty="0"/>
              <a:t> </a:t>
            </a:r>
            <a:r>
              <a:rPr lang="en-US" baseline="0" dirty="0" err="1"/>
              <a:t>được</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bài</a:t>
            </a:r>
            <a:r>
              <a:rPr lang="en-US" baseline="0" dirty="0"/>
              <a:t> </a:t>
            </a:r>
            <a:r>
              <a:rPr lang="en-US" baseline="0" dirty="0" err="1"/>
              <a:t>văn</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truyện</a:t>
            </a:r>
            <a:r>
              <a:rPr lang="en-US" baseline="0" dirty="0"/>
              <a:t>. </a:t>
            </a:r>
            <a:r>
              <a:rPr lang="en-US" baseline="0" dirty="0" err="1"/>
              <a:t>Phần</a:t>
            </a:r>
            <a:r>
              <a:rPr lang="en-US" baseline="0" dirty="0"/>
              <a:t> </a:t>
            </a:r>
            <a:r>
              <a:rPr lang="en-US" baseline="0" dirty="0" err="1"/>
              <a:t>viết</a:t>
            </a:r>
            <a:r>
              <a:rPr lang="en-US" baseline="0" dirty="0"/>
              <a:t> </a:t>
            </a:r>
            <a:r>
              <a:rPr lang="en-US" baseline="0" dirty="0" err="1"/>
              <a:t>của</a:t>
            </a:r>
            <a:r>
              <a:rPr lang="en-US" baseline="0" dirty="0"/>
              <a:t> </a:t>
            </a:r>
            <a:r>
              <a:rPr lang="en-US" baseline="0" dirty="0" err="1"/>
              <a:t>bài</a:t>
            </a:r>
            <a:r>
              <a:rPr lang="en-US" baseline="0" dirty="0"/>
              <a:t> </a:t>
            </a:r>
            <a:r>
              <a:rPr lang="en-US" baseline="0" dirty="0" err="1"/>
              <a:t>học</a:t>
            </a:r>
            <a:r>
              <a:rPr lang="en-US" baseline="0" dirty="0"/>
              <a:t> </a:t>
            </a:r>
            <a:r>
              <a:rPr lang="en-US" baseline="0" dirty="0" err="1"/>
              <a:t>này</a:t>
            </a:r>
            <a:r>
              <a:rPr lang="en-US" baseline="0" dirty="0"/>
              <a:t> </a:t>
            </a:r>
            <a:r>
              <a:rPr lang="en-US" baseline="0" dirty="0" err="1"/>
              <a:t>sẽ</a:t>
            </a:r>
            <a:r>
              <a:rPr lang="en-US" baseline="0" dirty="0"/>
              <a:t> </a:t>
            </a:r>
            <a:r>
              <a:rPr lang="en-US" baseline="0" dirty="0" err="1"/>
              <a:t>tiếp</a:t>
            </a:r>
            <a:r>
              <a:rPr lang="en-US" baseline="0" dirty="0"/>
              <a:t> </a:t>
            </a:r>
            <a:r>
              <a:rPr lang="en-US" baseline="0" dirty="0" err="1"/>
              <a:t>tục</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các</a:t>
            </a:r>
            <a:r>
              <a:rPr lang="en-US" baseline="0" dirty="0"/>
              <a:t> </a:t>
            </a:r>
            <a:r>
              <a:rPr lang="en-US" baseline="0" dirty="0" err="1"/>
              <a:t>em</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kiểu</a:t>
            </a:r>
            <a:r>
              <a:rPr lang="en-US" baseline="0" dirty="0"/>
              <a:t> </a:t>
            </a:r>
            <a:r>
              <a:rPr lang="en-US" baseline="0" dirty="0" err="1"/>
              <a:t>bài</a:t>
            </a:r>
            <a:r>
              <a:rPr lang="en-US" baseline="0" dirty="0"/>
              <a:t> </a:t>
            </a:r>
            <a:r>
              <a:rPr lang="en-US" baseline="0" dirty="0" err="1"/>
              <a:t>trên</a:t>
            </a:r>
            <a:r>
              <a:rPr lang="en-US" baseline="0" dirty="0"/>
              <a:t> </a:t>
            </a:r>
            <a:r>
              <a:rPr lang="en-US" baseline="0" dirty="0" err="1"/>
              <a:t>để</a:t>
            </a:r>
            <a:r>
              <a:rPr lang="en-US" baseline="0" dirty="0"/>
              <a:t> </a:t>
            </a:r>
            <a:r>
              <a:rPr lang="en-US" baseline="0" dirty="0" err="1"/>
              <a:t>củng</a:t>
            </a:r>
            <a:r>
              <a:rPr lang="en-US" baseline="0" dirty="0"/>
              <a:t> </a:t>
            </a:r>
            <a:r>
              <a:rPr lang="en-US" baseline="0" dirty="0" err="1"/>
              <a:t>cố</a:t>
            </a:r>
            <a:r>
              <a:rPr lang="en-US" baseline="0" dirty="0"/>
              <a:t> </a:t>
            </a:r>
            <a:r>
              <a:rPr lang="en-US" baseline="0" dirty="0" err="1"/>
              <a:t>và</a:t>
            </a:r>
            <a:r>
              <a:rPr lang="en-US" baseline="0" dirty="0"/>
              <a:t> </a:t>
            </a:r>
            <a:r>
              <a:rPr lang="en-US" baseline="0" dirty="0" err="1"/>
              <a:t>nâng</a:t>
            </a:r>
            <a:r>
              <a:rPr lang="en-US" baseline="0" dirty="0"/>
              <a:t> </a:t>
            </a:r>
            <a:r>
              <a:rPr lang="en-US" baseline="0" dirty="0" err="1"/>
              <a:t>cao</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kĩ</a:t>
            </a:r>
            <a:r>
              <a:rPr lang="en-US" baseline="0" dirty="0"/>
              <a:t> </a:t>
            </a:r>
            <a:r>
              <a:rPr lang="en-US" baseline="0" dirty="0" err="1"/>
              <a:t>năng</a:t>
            </a:r>
            <a:r>
              <a:rPr lang="en-US" baseline="0" dirty="0"/>
              <a:t> </a:t>
            </a:r>
            <a:r>
              <a:rPr lang="en-US" baseline="0" dirty="0" err="1"/>
              <a:t>đã</a:t>
            </a:r>
            <a:r>
              <a:rPr lang="en-US" baseline="0" dirty="0"/>
              <a:t> </a:t>
            </a:r>
            <a:r>
              <a:rPr lang="en-US" baseline="0" dirty="0" err="1"/>
              <a:t>học</a:t>
            </a:r>
            <a:r>
              <a:rPr lang="en-US" baseline="0" dirty="0"/>
              <a:t>.</a:t>
            </a:r>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2</a:t>
            </a:fld>
            <a:endParaRPr lang="en-US"/>
          </a:p>
        </p:txBody>
      </p:sp>
    </p:spTree>
    <p:extLst>
      <p:ext uri="{BB962C8B-B14F-4D97-AF65-F5344CB8AC3E}">
        <p14:creationId xmlns:p14="http://schemas.microsoft.com/office/powerpoint/2010/main" val="421538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1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và</a:t>
            </a:r>
            <a:r>
              <a:rPr lang="en-US" baseline="0" dirty="0"/>
              <a:t> </a:t>
            </a:r>
            <a:r>
              <a:rPr lang="en-US" baseline="0" dirty="0" err="1"/>
              <a:t>hoàn</a:t>
            </a:r>
            <a:r>
              <a:rPr lang="en-US" baseline="0" dirty="0"/>
              <a:t> </a:t>
            </a:r>
            <a:r>
              <a:rPr lang="en-US" baseline="0" dirty="0" err="1"/>
              <a:t>thành</a:t>
            </a:r>
            <a:r>
              <a:rPr lang="en-US" baseline="0" dirty="0"/>
              <a:t> </a:t>
            </a:r>
            <a:r>
              <a:rPr lang="en-US" baseline="0" dirty="0" err="1"/>
              <a:t>pht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56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3</a:t>
            </a:fld>
            <a:endParaRPr lang="en-US"/>
          </a:p>
        </p:txBody>
      </p:sp>
    </p:spTree>
    <p:extLst>
      <p:ext uri="{BB962C8B-B14F-4D97-AF65-F5344CB8AC3E}">
        <p14:creationId xmlns:p14="http://schemas.microsoft.com/office/powerpoint/2010/main" val="200731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yêu</a:t>
            </a:r>
            <a:r>
              <a:rPr lang="en-US" baseline="0" dirty="0"/>
              <a:t> </a:t>
            </a:r>
            <a:r>
              <a:rPr lang="en-US" baseline="0" dirty="0" err="1"/>
              <a:t>cầu</a:t>
            </a:r>
            <a:r>
              <a:rPr lang="en-US" baseline="0" dirty="0"/>
              <a:t> HS </a:t>
            </a:r>
            <a:r>
              <a:rPr lang="en-US" baseline="0" dirty="0" err="1"/>
              <a:t>nhắc</a:t>
            </a:r>
            <a:r>
              <a:rPr lang="en-US" baseline="0" dirty="0"/>
              <a:t> </a:t>
            </a:r>
            <a:r>
              <a:rPr lang="en-US" baseline="0" dirty="0" err="1"/>
              <a:t>lại</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truyện</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4</a:t>
            </a:fld>
            <a:endParaRPr lang="en-US"/>
          </a:p>
        </p:txBody>
      </p:sp>
    </p:spTree>
    <p:extLst>
      <p:ext uri="{BB962C8B-B14F-4D97-AF65-F5344CB8AC3E}">
        <p14:creationId xmlns:p14="http://schemas.microsoft.com/office/powerpoint/2010/main" val="229926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5</a:t>
            </a:fld>
            <a:endParaRPr lang="en-US"/>
          </a:p>
        </p:txBody>
      </p:sp>
    </p:spTree>
    <p:extLst>
      <p:ext uri="{BB962C8B-B14F-4D97-AF65-F5344CB8AC3E}">
        <p14:creationId xmlns:p14="http://schemas.microsoft.com/office/powerpoint/2010/main" val="162236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6</a:t>
            </a:fld>
            <a:endParaRPr lang="en-US"/>
          </a:p>
        </p:txBody>
      </p:sp>
    </p:spTree>
    <p:extLst>
      <p:ext uri="{BB962C8B-B14F-4D97-AF65-F5344CB8AC3E}">
        <p14:creationId xmlns:p14="http://schemas.microsoft.com/office/powerpoint/2010/main" val="238887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7</a:t>
            </a:fld>
            <a:endParaRPr lang="en-US"/>
          </a:p>
        </p:txBody>
      </p:sp>
    </p:spTree>
    <p:extLst>
      <p:ext uri="{BB962C8B-B14F-4D97-AF65-F5344CB8AC3E}">
        <p14:creationId xmlns:p14="http://schemas.microsoft.com/office/powerpoint/2010/main" val="133260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và</a:t>
            </a:r>
            <a:r>
              <a:rPr lang="en-US" baseline="0" dirty="0"/>
              <a:t> </a:t>
            </a:r>
            <a:r>
              <a:rPr lang="en-US" baseline="0" dirty="0" err="1"/>
              <a:t>yêu</a:t>
            </a:r>
            <a:r>
              <a:rPr lang="en-US" baseline="0" dirty="0"/>
              <a:t> </a:t>
            </a:r>
            <a:r>
              <a:rPr lang="en-US" baseline="0" dirty="0" err="1"/>
              <a:t>cầu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các</a:t>
            </a:r>
            <a:r>
              <a:rPr lang="en-US" baseline="0" dirty="0"/>
              <a:t> </a:t>
            </a:r>
            <a:r>
              <a:rPr lang="en-US" baseline="0" dirty="0" err="1"/>
              <a:t>thẻ</a:t>
            </a:r>
            <a:r>
              <a:rPr lang="en-US" baseline="0" dirty="0"/>
              <a:t> </a:t>
            </a:r>
            <a:r>
              <a:rPr lang="en-US" baseline="0" dirty="0" err="1"/>
              <a:t>câu</a:t>
            </a:r>
            <a:r>
              <a:rPr lang="en-US" baseline="0" dirty="0"/>
              <a:t> </a:t>
            </a:r>
            <a:r>
              <a:rPr lang="en-US" baseline="0" dirty="0" err="1"/>
              <a:t>hỏi</a:t>
            </a:r>
            <a:r>
              <a:rPr lang="en-US" baseline="0" dirty="0"/>
              <a:t>, </a:t>
            </a:r>
            <a:r>
              <a:rPr lang="en-US" baseline="0" dirty="0" err="1"/>
              <a:t>gv</a:t>
            </a:r>
            <a:r>
              <a:rPr lang="en-US" baseline="0" dirty="0"/>
              <a:t> </a:t>
            </a:r>
            <a:r>
              <a:rPr lang="en-US" baseline="0" dirty="0" err="1"/>
              <a:t>mời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thành</a:t>
            </a:r>
            <a:r>
              <a:rPr lang="en-US" baseline="0" dirty="0"/>
              <a:t> </a:t>
            </a:r>
            <a:r>
              <a:rPr lang="en-US" baseline="0" dirty="0" err="1"/>
              <a:t>viên</a:t>
            </a:r>
            <a:r>
              <a:rPr lang="en-US" baseline="0" dirty="0"/>
              <a:t> </a:t>
            </a:r>
            <a:r>
              <a:rPr lang="en-US" baseline="0" dirty="0" err="1"/>
              <a:t>trong</a:t>
            </a:r>
            <a:r>
              <a:rPr lang="en-US" baseline="0" dirty="0"/>
              <a:t> </a:t>
            </a:r>
            <a:r>
              <a:rPr lang="en-US" baseline="0" dirty="0" err="1"/>
              <a:t>từng</a:t>
            </a:r>
            <a:r>
              <a:rPr lang="en-US" baseline="0" dirty="0"/>
              <a:t> </a:t>
            </a:r>
            <a:r>
              <a:rPr lang="en-US" baseline="0" dirty="0" err="1"/>
              <a:t>nhóm</a:t>
            </a:r>
            <a:r>
              <a:rPr lang="en-US" baseline="0" dirty="0"/>
              <a:t> </a:t>
            </a:r>
            <a:r>
              <a:rPr lang="en-US" baseline="0" dirty="0" err="1"/>
              <a:t>lân</a:t>
            </a:r>
            <a:r>
              <a:rPr lang="en-US" baseline="0" dirty="0"/>
              <a:t> </a:t>
            </a:r>
            <a:r>
              <a:rPr lang="en-US" baseline="0" dirty="0" err="1"/>
              <a:t>lượt</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từng</a:t>
            </a:r>
            <a:r>
              <a:rPr lang="en-US" baseline="0" dirty="0"/>
              <a:t> </a:t>
            </a:r>
            <a:r>
              <a:rPr lang="en-US" baseline="0" dirty="0" err="1"/>
              <a:t>thẻ</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88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9</a:t>
            </a:fld>
            <a:endParaRPr lang="en-US"/>
          </a:p>
        </p:txBody>
      </p:sp>
    </p:spTree>
    <p:extLst>
      <p:ext uri="{BB962C8B-B14F-4D97-AF65-F5344CB8AC3E}">
        <p14:creationId xmlns:p14="http://schemas.microsoft.com/office/powerpoint/2010/main" val="34642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8D7">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E4836-F2F5-69D1-2703-27EBE8699173}"/>
              </a:ext>
            </a:extLst>
          </p:cNvPr>
          <p:cNvPicPr>
            <a:picLocks noChangeAspect="1"/>
          </p:cNvPicPr>
          <p:nvPr/>
        </p:nvPicPr>
        <p:blipFill>
          <a:blip r:embed="rId3"/>
          <a:stretch>
            <a:fillRect/>
          </a:stretch>
        </p:blipFill>
        <p:spPr>
          <a:xfrm>
            <a:off x="0" y="75215"/>
            <a:ext cx="18288000" cy="10136569"/>
          </a:xfrm>
          <a:prstGeom prst="rect">
            <a:avLst/>
          </a:prstGeom>
        </p:spPr>
      </p:pic>
    </p:spTree>
    <p:extLst>
      <p:ext uri="{BB962C8B-B14F-4D97-AF65-F5344CB8AC3E}">
        <p14:creationId xmlns:p14="http://schemas.microsoft.com/office/powerpoint/2010/main" val="93576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1313248"/>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219200" y="3385903"/>
            <a:ext cx="16002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Nội</a:t>
            </a:r>
            <a:r>
              <a:rPr lang="en-US" sz="4400" b="1" dirty="0">
                <a:solidFill>
                  <a:prstClr val="black"/>
                </a:solidFill>
                <a:latin typeface="Times New Roman" panose="02020603050405020304" pitchFamily="18" charset="0"/>
                <a:cs typeface="Times New Roman" panose="02020603050405020304" pitchFamily="18" charset="0"/>
              </a:rPr>
              <a:t> dung </a:t>
            </a:r>
            <a:r>
              <a:rPr lang="en-US" sz="4400" b="1" dirty="0" err="1">
                <a:solidFill>
                  <a:prstClr val="black"/>
                </a:solidFill>
                <a:latin typeface="Times New Roman" panose="02020603050405020304" pitchFamily="18" charset="0"/>
                <a:cs typeface="Times New Roman" panose="02020603050405020304" pitchFamily="18" charset="0"/>
              </a:rPr>
              <a:t>chính</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hiện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tài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năng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hội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có</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chút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ghen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tị</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mặc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cảm</a:t>
            </a:r>
            <a:r>
              <a:rPr lang="en-US" sz="4400" dirty="0">
                <a:solidFill>
                  <a:prstClr val="black"/>
                </a:solidFill>
                <a:latin typeface="Times New Roman" panose="02020603050405020304" pitchFamily="18" charset="0"/>
                <a:cs typeface="Times New Roman" panose="02020603050405020304" pitchFamily="18" charset="0"/>
              </a:rPr>
              <a:t>. Khi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cuộc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vẽ</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vẽ</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tranh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tỉnh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nhận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tấm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lòng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hậu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a:t>
            </a:r>
          </a:p>
          <a:p>
            <a:pPr marL="0" indent="0">
              <a:buNone/>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Ca ngợi tài năng và </a:t>
            </a:r>
            <a:r>
              <a:rPr lang="en-US" sz="4400" dirty="0" err="1">
                <a:latin typeface="Times New Roman" panose="02020603050405020304" pitchFamily="18" charset="0"/>
                <a:cs typeface="Times New Roman" panose="02020603050405020304" pitchFamily="18" charset="0"/>
              </a:rPr>
              <a:t>vẻ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vi-VN" sz="4400" dirty="0">
                <a:latin typeface="Times New Roman" panose="02020603050405020304" pitchFamily="18" charset="0"/>
                <a:cs typeface="Times New Roman" panose="02020603050405020304" pitchFamily="18" charset="0"/>
              </a:rPr>
              <a:t> của bé Kiều Phương.</a:t>
            </a: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Sự </a:t>
            </a:r>
            <a:r>
              <a:rPr lang="en-US" sz="4400" dirty="0" err="1">
                <a:latin typeface="Times New Roman" panose="02020603050405020304" pitchFamily="18" charset="0"/>
                <a:cs typeface="Times New Roman" panose="02020603050405020304" pitchFamily="18" charset="0"/>
              </a:rPr>
              <a:t>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thức tỉnh của người anh </a:t>
            </a:r>
          </a:p>
          <a:p>
            <a:pPr marL="0" indent="0">
              <a:buNone/>
            </a:pP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lí</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tuổi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mới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lớn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mối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hệ</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ứng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xử</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đình</a:t>
            </a:r>
            <a:endParaRPr lang="vi-VN"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19200" y="2019925"/>
            <a:ext cx="156972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91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ngữ</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Cốt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giản</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mở</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tự</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nhiên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ngờ</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95400" y="2485105"/>
            <a:ext cx="13944600" cy="144655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0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2590800"/>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215736" y="4597510"/>
            <a:ext cx="16002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b="1" dirty="0" err="1">
                <a:solidFill>
                  <a:prstClr val="black"/>
                </a:solidFill>
                <a:latin typeface="Times New Roman" panose="02020603050405020304" pitchFamily="18" charset="0"/>
                <a:cs typeface="Times New Roman" panose="02020603050405020304" pitchFamily="18" charset="0"/>
              </a:rPr>
              <a:t>Cần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phân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tích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kĩ</a:t>
            </a:r>
            <a:r>
              <a:rPr lang="en-US" sz="4400" b="1" dirty="0">
                <a:solidFill>
                  <a:prstClr val="black"/>
                </a:solidFill>
                <a:latin typeface="Times New Roman" panose="02020603050405020304" pitchFamily="18" charset="0"/>
                <a:cs typeface="Times New Roman" panose="02020603050405020304" pitchFamily="18" charset="0"/>
              </a:rPr>
              <a:t>:</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r>
              <a:rPr lang="en-US" sz="4400" dirty="0">
                <a:solidFill>
                  <a:prstClr val="black"/>
                </a:solidFill>
                <a:latin typeface="Times New Roman" panose="02020603050405020304" pitchFamily="18" charset="0"/>
                <a:cs typeface="Times New Roman" panose="02020603050405020304" pitchFamily="18" charset="0"/>
              </a:rPr>
              <a:t>:  </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chủ</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yếu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qua </a:t>
            </a:r>
            <a:r>
              <a:rPr lang="en-US" sz="4400" dirty="0" err="1">
                <a:solidFill>
                  <a:prstClr val="black"/>
                </a:solidFill>
                <a:latin typeface="Times New Roman" panose="02020603050405020304" pitchFamily="18" charset="0"/>
                <a:cs typeface="Times New Roman" panose="02020603050405020304" pitchFamily="18" charset="0"/>
              </a:rPr>
              <a:t>lời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nói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chỉ</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hành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động</a:t>
            </a:r>
            <a:r>
              <a:rPr lang="en-US" sz="4400" dirty="0">
                <a:solidFill>
                  <a:prstClr val="black"/>
                </a:solidFill>
                <a:latin typeface="Times New Roman" panose="02020603050405020304" pitchFamily="18" charset="0"/>
                <a:cs typeface="Times New Roman" panose="02020603050405020304" pitchFamily="18" charset="0"/>
              </a:rPr>
              <a:t>. </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Anh </a:t>
            </a:r>
            <a:r>
              <a:rPr lang="en-US" sz="4400" dirty="0" err="1">
                <a:solidFill>
                  <a:prstClr val="black"/>
                </a:solidFill>
                <a:latin typeface="Times New Roman" panose="02020603050405020304" pitchFamily="18" charset="0"/>
                <a:cs typeface="Times New Roman" panose="02020603050405020304" pitchFamily="18" charset="0"/>
              </a:rPr>
              <a:t>trai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rõ</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nét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cs typeface="Times New Roman" panose="02020603050405020304" pitchFamily="18" charset="0"/>
              </a:rPr>
              <a:t>.</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giúp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thực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19200" y="2019925"/>
            <a:ext cx="15697200" cy="2123658"/>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52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đặt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vấn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suy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ngẫm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tuổi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lớn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quan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ứng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95400" y="2485105"/>
            <a:ext cx="13944600" cy="769441"/>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52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945185"/>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id="{DD3F8B46-0C5D-C440-922F-EE37013220DD}"/>
              </a:ext>
            </a:extLst>
          </p:cNvPr>
          <p:cNvSpPr txBox="1"/>
          <p:nvPr/>
        </p:nvSpPr>
        <p:spPr>
          <a:xfrm>
            <a:off x="3484033" y="1181100"/>
            <a:ext cx="11319934" cy="3693319"/>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III.</a:t>
            </a:r>
          </a:p>
          <a:p>
            <a:pPr marL="0" lvl="0" indent="0" algn="ctr">
              <a:spcBef>
                <a:spcPct val="0"/>
              </a:spcBef>
            </a:pPr>
            <a:r>
              <a:rPr lang="en-US" sz="8000" dirty="0" err="1">
                <a:solidFill>
                  <a:srgbClr val="000000"/>
                </a:solidFill>
                <a:latin typeface="#9Slide07 SVNAppleberry" panose="02040603050506020204" pitchFamily="18" charset="0"/>
              </a:rPr>
              <a:t>Thực</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hành</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viết</a:t>
            </a:r>
            <a:r>
              <a:rPr lang="en-US" sz="8000" dirty="0">
                <a:solidFill>
                  <a:srgbClr val="000000"/>
                </a:solidFill>
                <a:latin typeface="#9Slide07 SVNAppleberry" panose="02040603050506020204" pitchFamily="18" charset="0"/>
              </a:rPr>
              <a:t> </a:t>
            </a:r>
          </a:p>
          <a:p>
            <a:pPr marL="0" lvl="0" indent="0" algn="ctr">
              <a:spcBef>
                <a:spcPct val="0"/>
              </a:spcBef>
            </a:pPr>
            <a:r>
              <a:rPr lang="en-US" sz="8000" dirty="0" err="1">
                <a:solidFill>
                  <a:srgbClr val="000000"/>
                </a:solidFill>
                <a:latin typeface="#9Slide07 SVNAppleberry" panose="02040603050506020204" pitchFamily="18" charset="0"/>
              </a:rPr>
              <a:t>theo</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các</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bước</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4031547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2" name="Freeform 14">
            <a:extLst>
              <a:ext uri="{FF2B5EF4-FFF2-40B4-BE49-F238E27FC236}">
                <a16:creationId xmlns:a16="http://schemas.microsoft.com/office/drawing/2014/main" id="{A54222EA-7688-AE57-003D-ED42ED0A41AD}"/>
              </a:ext>
            </a:extLst>
          </p:cNvPr>
          <p:cNvSpPr/>
          <p:nvPr/>
        </p:nvSpPr>
        <p:spPr>
          <a:xfrm>
            <a:off x="15986313" y="2710746"/>
            <a:ext cx="6942147" cy="4114800"/>
          </a:xfrm>
          <a:custGeom>
            <a:avLst/>
            <a:gdLst/>
            <a:ahLst/>
            <a:cxnLst/>
            <a:rect l="l" t="t" r="r" b="b"/>
            <a:pathLst>
              <a:path w="6942147" h="4114800">
                <a:moveTo>
                  <a:pt x="0" y="0"/>
                </a:moveTo>
                <a:lnTo>
                  <a:pt x="6942147" y="0"/>
                </a:lnTo>
                <a:lnTo>
                  <a:pt x="6942147"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TextBox 11">
            <a:extLst>
              <a:ext uri="{FF2B5EF4-FFF2-40B4-BE49-F238E27FC236}">
                <a16:creationId xmlns:a16="http://schemas.microsoft.com/office/drawing/2014/main" id="{F9CD20BD-875E-8FFA-6CED-DAE77B2F4DBA}"/>
              </a:ext>
            </a:extLst>
          </p:cNvPr>
          <p:cNvSpPr txBox="1"/>
          <p:nvPr/>
        </p:nvSpPr>
        <p:spPr>
          <a:xfrm>
            <a:off x="1382486" y="1738722"/>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lang="en-US" sz="4400" b="1" noProof="0" dirty="0">
                <a:latin typeface="Times New Roman" panose="02020603050405020304" pitchFamily="18" charset="0"/>
                <a:cs typeface="Times New Roman" panose="02020603050405020304" pitchFamily="18" charset="0"/>
              </a:rPr>
              <a:t>a. </a:t>
            </a:r>
            <a:r>
              <a:rPr lang="en-US" sz="4400" b="1" noProof="0" dirty="0" err="1">
                <a:latin typeface="Times New Roman" panose="02020603050405020304" pitchFamily="18" charset="0"/>
                <a:cs typeface="Times New Roman" panose="02020603050405020304" pitchFamily="18" charset="0"/>
              </a:rPr>
              <a:t>Lựa</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chọn</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đề</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tài</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6" name="Freeform 4">
            <a:extLst>
              <a:ext uri="{FF2B5EF4-FFF2-40B4-BE49-F238E27FC236}">
                <a16:creationId xmlns:a16="http://schemas.microsoft.com/office/drawing/2014/main" id="{1BD881CD-1D85-28A5-9CEA-96A47C50A5CA}"/>
              </a:ext>
            </a:extLst>
          </p:cNvPr>
          <p:cNvSpPr/>
          <p:nvPr/>
        </p:nvSpPr>
        <p:spPr>
          <a:xfrm rot="544116">
            <a:off x="11835" y="7839516"/>
            <a:ext cx="4506065" cy="3408224"/>
          </a:xfrm>
          <a:custGeom>
            <a:avLst/>
            <a:gdLst/>
            <a:ahLst/>
            <a:cxnLst/>
            <a:rect l="l" t="t" r="r" b="b"/>
            <a:pathLst>
              <a:path w="4506065" h="3408224">
                <a:moveTo>
                  <a:pt x="0" y="0"/>
                </a:moveTo>
                <a:lnTo>
                  <a:pt x="4506065" y="0"/>
                </a:lnTo>
                <a:lnTo>
                  <a:pt x="4506065" y="3408224"/>
                </a:lnTo>
                <a:lnTo>
                  <a:pt x="0" y="34082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Subtitle 2">
            <a:extLst>
              <a:ext uri="{FF2B5EF4-FFF2-40B4-BE49-F238E27FC236}">
                <a16:creationId xmlns:a16="http://schemas.microsoft.com/office/drawing/2014/main" id="{241F5964-7254-9FEA-E880-F4CF190A6045}"/>
              </a:ext>
            </a:extLst>
          </p:cNvPr>
          <p:cNvSpPr txBox="1">
            <a:spLocks/>
          </p:cNvSpPr>
          <p:nvPr/>
        </p:nvSpPr>
        <p:spPr>
          <a:xfrm>
            <a:off x="1173257" y="2948242"/>
            <a:ext cx="140970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4400" baseline="0" dirty="0">
                <a:solidFill>
                  <a:prstClr val="black"/>
                </a:solidFill>
                <a:latin typeface="Times New Roman" panose="02020603050405020304" pitchFamily="18" charset="0"/>
                <a:cs typeface="Times New Roman" panose="02020603050405020304" pitchFamily="18" charset="0"/>
              </a:rPr>
              <a: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hấp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dẫn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trích</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Xe</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đêm</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Pau- </a:t>
            </a:r>
            <a:r>
              <a:rPr lang="en-US" sz="4400" dirty="0" err="1">
                <a:solidFill>
                  <a:prstClr val="black"/>
                </a:solidFill>
                <a:latin typeface="Times New Roman" panose="02020603050405020304" pitchFamily="18" charset="0"/>
                <a:cs typeface="Times New Roman" panose="02020603050405020304" pitchFamily="18" charset="0"/>
              </a:rPr>
              <a:t>xtốp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xki</a:t>
            </a:r>
            <a:endParaRPr lang="en-US" sz="4400" dirty="0">
              <a:solidFill>
                <a:prstClr val="black"/>
              </a:solidFill>
              <a:latin typeface="Times New Roman" panose="02020603050405020304" pitchFamily="18" charset="0"/>
              <a:cs typeface="Times New Roman" panose="02020603050405020304" pitchFamily="18" charset="0"/>
            </a:endParaRP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nét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đặc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ngắn</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Những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ngôi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sao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xa</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Lê</a:t>
            </a:r>
            <a:r>
              <a:rPr lang="en-US" sz="4400" dirty="0">
                <a:solidFill>
                  <a:prstClr val="black"/>
                </a:solidFill>
                <a:latin typeface="Times New Roman" panose="02020603050405020304" pitchFamily="18" charset="0"/>
                <a:cs typeface="Times New Roman" panose="02020603050405020304" pitchFamily="18" charset="0"/>
              </a:rPr>
              <a:t> Minh </a:t>
            </a:r>
            <a:r>
              <a:rPr lang="en-US" sz="4400" dirty="0" err="1">
                <a:solidFill>
                  <a:prstClr val="black"/>
                </a:solidFill>
                <a:latin typeface="Times New Roman" panose="02020603050405020304" pitchFamily="18" charset="0"/>
                <a:cs typeface="Times New Roman" panose="02020603050405020304" pitchFamily="18" charset="0"/>
              </a:rPr>
              <a:t>Khuê</a:t>
            </a:r>
            <a:endParaRPr lang="en-US" sz="4400" dirty="0">
              <a:solidFill>
                <a:prstClr val="black"/>
              </a:solidFill>
              <a:latin typeface="Times New Roman" panose="02020603050405020304" pitchFamily="18" charset="0"/>
              <a:cs typeface="Times New Roman" panose="02020603050405020304" pitchFamily="18" charset="0"/>
            </a:endParaRP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trích</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lấy</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mật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trích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Đất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rừng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Phương</a:t>
            </a:r>
            <a:r>
              <a:rPr lang="en-US" sz="4400" i="1" dirty="0">
                <a:solidFill>
                  <a:prstClr val="black"/>
                </a:solidFill>
                <a:latin typeface="Times New Roman" panose="02020603050405020304" pitchFamily="18" charset="0"/>
                <a:cs typeface="Times New Roman" panose="02020603050405020304" pitchFamily="18" charset="0"/>
              </a:rPr>
              <a:t> Nam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Đoàn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Giỏi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689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a16="http://schemas.microsoft.com/office/drawing/2014/main" id="{F9CD20BD-875E-8FFA-6CED-DAE77B2F4DBA}"/>
              </a:ext>
            </a:extLst>
          </p:cNvPr>
          <p:cNvSpPr txBox="1"/>
          <p:nvPr/>
        </p:nvSpPr>
        <p:spPr>
          <a:xfrm>
            <a:off x="1295400" y="1255685"/>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TextBox 11">
            <a:extLst>
              <a:ext uri="{FF2B5EF4-FFF2-40B4-BE49-F238E27FC236}">
                <a16:creationId xmlns:a16="http://schemas.microsoft.com/office/drawing/2014/main" id="{B73AEA5A-9FA3-76AB-602C-847B2EDCB5F2}"/>
              </a:ext>
            </a:extLst>
          </p:cNvPr>
          <p:cNvSpPr txBox="1"/>
          <p:nvPr/>
        </p:nvSpPr>
        <p:spPr>
          <a:xfrm>
            <a:off x="1066800" y="2377008"/>
            <a:ext cx="15925800" cy="6347892"/>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đặt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lời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câu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hỏi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xoay</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quanh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chọn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dung </a:t>
            </a: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truyện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gì</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Chủ</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truyện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gì</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0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a16="http://schemas.microsoft.com/office/drawing/2014/main" id="{F9CD20BD-875E-8FFA-6CED-DAE77B2F4DBA}"/>
              </a:ext>
            </a:extLst>
          </p:cNvPr>
          <p:cNvSpPr txBox="1"/>
          <p:nvPr/>
        </p:nvSpPr>
        <p:spPr>
          <a:xfrm>
            <a:off x="1295400" y="1255685"/>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Lập</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dàn</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TextBox 11">
            <a:extLst>
              <a:ext uri="{FF2B5EF4-FFF2-40B4-BE49-F238E27FC236}">
                <a16:creationId xmlns:a16="http://schemas.microsoft.com/office/drawing/2014/main" id="{B73AEA5A-9FA3-76AB-602C-847B2EDCB5F2}"/>
              </a:ext>
            </a:extLst>
          </p:cNvPr>
          <p:cNvSpPr txBox="1"/>
          <p:nvPr/>
        </p:nvSpPr>
        <p:spPr>
          <a:xfrm>
            <a:off x="1066800" y="2643370"/>
            <a:ext cx="16078200" cy="5642570"/>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Mở</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giới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thiệu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ngắn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gọn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nhan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kiến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khái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quát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endParaRPr lang="en-US" sz="4400" b="1" dirty="0">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nội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dung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chính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Chỉ</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ra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phân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tích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dụng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một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số</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nét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đặc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sắc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hình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thức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nghệ</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thuật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9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2.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bài</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8C1CD90-B71B-790C-67A3-F1C37E7BBD2A}"/>
              </a:ext>
            </a:extLst>
          </p:cNvPr>
          <p:cNvSpPr txBox="1"/>
          <p:nvPr/>
        </p:nvSpPr>
        <p:spPr>
          <a:xfrm>
            <a:off x="762000" y="1496854"/>
            <a:ext cx="118110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Khi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p>
        </p:txBody>
      </p:sp>
      <p:sp>
        <p:nvSpPr>
          <p:cNvPr id="11" name="TextBox 11">
            <a:extLst>
              <a:ext uri="{FF2B5EF4-FFF2-40B4-BE49-F238E27FC236}">
                <a16:creationId xmlns:a16="http://schemas.microsoft.com/office/drawing/2014/main" id="{B73AEA5A-9FA3-76AB-602C-847B2EDCB5F2}"/>
              </a:ext>
            </a:extLst>
          </p:cNvPr>
          <p:cNvSpPr txBox="1"/>
          <p:nvPr/>
        </p:nvSpPr>
        <p:spPr>
          <a:xfrm>
            <a:off x="762000" y="2781300"/>
            <a:ext cx="15925800" cy="4231928"/>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Dựa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vào</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dàn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triển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khai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viết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theo</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hệ</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thống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luận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điểm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xây</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dựng</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Xác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định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rõ</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mục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đích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viết</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bài</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văn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phân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tích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tác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phẩm</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truyện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để</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không</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viết</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theo</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lối</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kể</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chuyện</a:t>
            </a:r>
            <a:r>
              <a:rPr lang="en-US" sz="4400" noProof="0" dirty="0">
                <a:latin typeface="Times New Roman" panose="02020603050405020304" pitchFamily="18" charset="0"/>
                <a:cs typeface="Times New Roman" panose="02020603050405020304" pitchFamily="18" charset="0"/>
              </a:rPr>
              <a:t> hay </a:t>
            </a:r>
            <a:r>
              <a:rPr lang="en-US" sz="4400" noProof="0" dirty="0" err="1">
                <a:latin typeface="Times New Roman" panose="02020603050405020304" pitchFamily="18" charset="0"/>
                <a:cs typeface="Times New Roman" panose="02020603050405020304" pitchFamily="18" charset="0"/>
              </a:rPr>
              <a:t>nêu</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cảm</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nghĩ</a:t>
            </a:r>
            <a:r>
              <a:rPr lang="en-US" sz="4400" noProof="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Mỗi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luận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điểm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được</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làm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sang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rõ</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lí</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lẽ</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chứng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Khi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phân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tích</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bám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sát</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sự</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kiện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nhân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vật</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ngôi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kể</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ngôn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ngữ</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8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049CD0BF-2429-B5AD-C1CC-FFD0303C5573}"/>
              </a:ext>
            </a:extLst>
          </p:cNvPr>
          <p:cNvGrpSpPr/>
          <p:nvPr/>
        </p:nvGrpSpPr>
        <p:grpSpPr>
          <a:xfrm>
            <a:off x="457200" y="315190"/>
            <a:ext cx="17221200" cy="9372600"/>
            <a:chOff x="0" y="0"/>
            <a:chExt cx="5490351" cy="2783840"/>
          </a:xfrm>
        </p:grpSpPr>
        <p:sp>
          <p:nvSpPr>
            <p:cNvPr id="14" name="Freeform 3">
              <a:extLst>
                <a:ext uri="{FF2B5EF4-FFF2-40B4-BE49-F238E27FC236}">
                  <a16:creationId xmlns:a16="http://schemas.microsoft.com/office/drawing/2014/main"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3.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Chỉnh</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sửa</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bài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0926757-ABB4-5C8F-7459-7385625BE88E}"/>
              </a:ext>
            </a:extLst>
          </p:cNvPr>
          <p:cNvPicPr>
            <a:picLocks noChangeAspect="1"/>
          </p:cNvPicPr>
          <p:nvPr/>
        </p:nvPicPr>
        <p:blipFill>
          <a:blip r:embed="rId3"/>
          <a:stretch>
            <a:fillRect/>
          </a:stretch>
        </p:blipFill>
        <p:spPr>
          <a:xfrm>
            <a:off x="1828800" y="1943100"/>
            <a:ext cx="5362614" cy="7529568"/>
          </a:xfrm>
          <a:prstGeom prst="rect">
            <a:avLst/>
          </a:prstGeom>
        </p:spPr>
      </p:pic>
      <p:sp>
        <p:nvSpPr>
          <p:cNvPr id="2" name="Freeform 6">
            <a:extLst>
              <a:ext uri="{FF2B5EF4-FFF2-40B4-BE49-F238E27FC236}">
                <a16:creationId xmlns:a16="http://schemas.microsoft.com/office/drawing/2014/main" id="{409EE4A8-EE1B-D537-790E-5B7BB0C84773}"/>
              </a:ext>
            </a:extLst>
          </p:cNvPr>
          <p:cNvSpPr/>
          <p:nvPr/>
        </p:nvSpPr>
        <p:spPr>
          <a:xfrm>
            <a:off x="8001000" y="1838535"/>
            <a:ext cx="9323734" cy="7831937"/>
          </a:xfrm>
          <a:custGeom>
            <a:avLst/>
            <a:gdLst/>
            <a:ahLst/>
            <a:cxnLst/>
            <a:rect l="l" t="t" r="r" b="b"/>
            <a:pathLst>
              <a:path w="4921515" h="4134073">
                <a:moveTo>
                  <a:pt x="0" y="0"/>
                </a:moveTo>
                <a:lnTo>
                  <a:pt x="4921516" y="0"/>
                </a:lnTo>
                <a:lnTo>
                  <a:pt x="4921516" y="4134073"/>
                </a:lnTo>
                <a:lnTo>
                  <a:pt x="0" y="4134073"/>
                </a:lnTo>
                <a:lnTo>
                  <a:pt x="0" y="0"/>
                </a:lnTo>
                <a:close/>
              </a:path>
            </a:pathLst>
          </a:custGeom>
          <a:blipFill>
            <a:blip r:embed="rId4"/>
            <a:stretch>
              <a:fillRect/>
            </a:stretch>
          </a:blipFill>
        </p:spPr>
      </p:sp>
    </p:spTree>
    <p:extLst>
      <p:ext uri="{BB962C8B-B14F-4D97-AF65-F5344CB8AC3E}">
        <p14:creationId xmlns:p14="http://schemas.microsoft.com/office/powerpoint/2010/main" val="4026484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5628" y="5668621"/>
            <a:ext cx="18992249" cy="5683323"/>
          </a:xfrm>
          <a:custGeom>
            <a:avLst/>
            <a:gdLst/>
            <a:ahLst/>
            <a:cxnLst/>
            <a:rect l="l" t="t" r="r" b="b"/>
            <a:pathLst>
              <a:path w="18992249" h="5683323">
                <a:moveTo>
                  <a:pt x="18992249" y="0"/>
                </a:moveTo>
                <a:lnTo>
                  <a:pt x="0" y="0"/>
                </a:lnTo>
                <a:lnTo>
                  <a:pt x="0" y="5683323"/>
                </a:lnTo>
                <a:lnTo>
                  <a:pt x="18992249" y="5683323"/>
                </a:lnTo>
                <a:lnTo>
                  <a:pt x="1899224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3108624" y="3698582"/>
            <a:ext cx="4781036" cy="6588418"/>
          </a:xfrm>
          <a:custGeom>
            <a:avLst/>
            <a:gdLst/>
            <a:ahLst/>
            <a:cxnLst/>
            <a:rect l="l" t="t" r="r" b="b"/>
            <a:pathLst>
              <a:path w="4781036" h="6588418">
                <a:moveTo>
                  <a:pt x="0" y="0"/>
                </a:moveTo>
                <a:lnTo>
                  <a:pt x="4781037" y="0"/>
                </a:lnTo>
                <a:lnTo>
                  <a:pt x="4781037" y="6588418"/>
                </a:lnTo>
                <a:lnTo>
                  <a:pt x="0" y="658841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TextBox 4"/>
          <p:cNvSpPr txBox="1"/>
          <p:nvPr/>
        </p:nvSpPr>
        <p:spPr>
          <a:xfrm>
            <a:off x="686742" y="-1181100"/>
            <a:ext cx="16914516" cy="2909514"/>
          </a:xfrm>
          <a:prstGeom prst="rect">
            <a:avLst/>
          </a:prstGeom>
        </p:spPr>
        <p:txBody>
          <a:bodyPr lIns="0" tIns="0" rIns="0" bIns="0" rtlCol="0" anchor="t">
            <a:spAutoFit/>
          </a:bodyPr>
          <a:lstStyle/>
          <a:p>
            <a:pPr algn="ctr">
              <a:lnSpc>
                <a:spcPts val="26772"/>
              </a:lnSpc>
            </a:pPr>
            <a:r>
              <a:rPr lang="en-US" sz="8000" dirty="0" err="1">
                <a:solidFill>
                  <a:srgbClr val="4A3222"/>
                </a:solidFill>
                <a:latin typeface="#9Slide05 SVNStandly" pitchFamily="2" charset="0"/>
              </a:rPr>
              <a:t>Bài</a:t>
            </a:r>
            <a:r>
              <a:rPr lang="en-US" sz="8000" dirty="0">
                <a:solidFill>
                  <a:srgbClr val="4A3222"/>
                </a:solidFill>
                <a:latin typeface="#9Slide05 SVNStandly" pitchFamily="2" charset="0"/>
              </a:rPr>
              <a:t> 8: </a:t>
            </a:r>
            <a:r>
              <a:rPr lang="en-US" sz="8000" dirty="0" err="1">
                <a:solidFill>
                  <a:srgbClr val="4A3222"/>
                </a:solidFill>
                <a:latin typeface="#9Slide05 SVNStandly" pitchFamily="2" charset="0"/>
              </a:rPr>
              <a:t>Nhà</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văn</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và</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trang</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viết</a:t>
            </a:r>
            <a:endParaRPr lang="en-US" sz="8000" dirty="0">
              <a:solidFill>
                <a:srgbClr val="4A3222"/>
              </a:solidFill>
              <a:latin typeface="#9Slide05 SVNStandly" pitchFamily="2" charset="0"/>
            </a:endParaRPr>
          </a:p>
        </p:txBody>
      </p:sp>
      <p:sp>
        <p:nvSpPr>
          <p:cNvPr id="5" name="TextBox 5"/>
          <p:cNvSpPr txBox="1"/>
          <p:nvPr/>
        </p:nvSpPr>
        <p:spPr>
          <a:xfrm>
            <a:off x="4727651" y="1998558"/>
            <a:ext cx="8765690" cy="726481"/>
          </a:xfrm>
          <a:prstGeom prst="rect">
            <a:avLst/>
          </a:prstGeom>
        </p:spPr>
        <p:txBody>
          <a:bodyPr lIns="0" tIns="0" rIns="0" bIns="0" rtlCol="0" anchor="t">
            <a:spAutoFit/>
          </a:bodyPr>
          <a:lstStyle/>
          <a:p>
            <a:pPr algn="ctr">
              <a:lnSpc>
                <a:spcPts val="6019"/>
              </a:lnSpc>
            </a:pPr>
            <a:r>
              <a:rPr lang="en-US" sz="4299" dirty="0" err="1">
                <a:solidFill>
                  <a:srgbClr val="473325"/>
                </a:solidFill>
                <a:latin typeface="#9Slide04 Rokkitt Medium" panose="00000600000000000000" pitchFamily="2" charset="0"/>
              </a:rPr>
              <a:t>Viết</a:t>
            </a:r>
            <a:r>
              <a:rPr lang="en-US" sz="4299" dirty="0">
                <a:solidFill>
                  <a:srgbClr val="473325"/>
                </a:solidFill>
                <a:latin typeface="#9Slide04 Rokkitt Medium" panose="00000600000000000000" pitchFamily="2" charset="0"/>
              </a:rPr>
              <a:t> </a:t>
            </a:r>
          </a:p>
        </p:txBody>
      </p:sp>
      <p:sp>
        <p:nvSpPr>
          <p:cNvPr id="6" name="TextBox 5">
            <a:extLst>
              <a:ext uri="{FF2B5EF4-FFF2-40B4-BE49-F238E27FC236}">
                <a16:creationId xmlns:a16="http://schemas.microsoft.com/office/drawing/2014/main" id="{3ED48F83-90CC-C8F9-47C7-79ACA7F9F203}"/>
              </a:ext>
            </a:extLst>
          </p:cNvPr>
          <p:cNvSpPr txBox="1"/>
          <p:nvPr/>
        </p:nvSpPr>
        <p:spPr>
          <a:xfrm>
            <a:off x="3471696" y="3467100"/>
            <a:ext cx="11277599" cy="1846659"/>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Viết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bài</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văn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truyện</a:t>
            </a:r>
            <a:r>
              <a:rPr lang="en-US" sz="6000" dirty="0">
                <a:solidFill>
                  <a:srgbClr val="000000"/>
                </a:solidFill>
                <a:latin typeface="#9Slide07 SVNAppleberry" panose="02040603050506020204" pitchFamily="18" charset="0"/>
              </a:rPr>
              <a:t>)</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DD7899AF-8F75-F1FF-C037-768EB78DD781}"/>
              </a:ext>
            </a:extLst>
          </p:cNvPr>
          <p:cNvGrpSpPr/>
          <p:nvPr/>
        </p:nvGrpSpPr>
        <p:grpSpPr>
          <a:xfrm>
            <a:off x="6946033" y="1905000"/>
            <a:ext cx="9296400" cy="6477000"/>
            <a:chOff x="0" y="0"/>
            <a:chExt cx="5490351" cy="2783840"/>
          </a:xfrm>
        </p:grpSpPr>
        <p:sp>
          <p:nvSpPr>
            <p:cNvPr id="9" name="Freeform 3">
              <a:extLst>
                <a:ext uri="{FF2B5EF4-FFF2-40B4-BE49-F238E27FC236}">
                  <a16:creationId xmlns:a16="http://schemas.microsoft.com/office/drawing/2014/main" id="{B80113D2-1433-FB0C-93EB-C31FE8DC22C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dirty="0"/>
            </a:p>
          </p:txBody>
        </p:sp>
      </p:grpSp>
      <p:sp>
        <p:nvSpPr>
          <p:cNvPr id="7" name="TextBox 16">
            <a:extLst>
              <a:ext uri="{FF2B5EF4-FFF2-40B4-BE49-F238E27FC236}">
                <a16:creationId xmlns:a16="http://schemas.microsoft.com/office/drawing/2014/main" id="{8D7BBAB2-9B1F-D143-6FF1-B5286982E588}"/>
              </a:ext>
            </a:extLst>
          </p:cNvPr>
          <p:cNvSpPr txBox="1"/>
          <p:nvPr/>
        </p:nvSpPr>
        <p:spPr>
          <a:xfrm>
            <a:off x="5308558" y="3024899"/>
            <a:ext cx="12309474"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rPr>
              <a:t>IV.</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9Slide07 SVNAppleberry" panose="02040603050506020204" pitchFamily="18" charset="0"/>
                <a:ea typeface="+mn-ea"/>
                <a:cs typeface="+mn-cs"/>
              </a:rPr>
              <a:t>Luyện</a:t>
            </a:r>
            <a:r>
              <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rPr>
              <a:t> </a:t>
            </a:r>
            <a:r>
              <a:rPr kumimoji="0" lang="en-US" sz="8000" b="0" i="0" u="none" strike="noStrike" kern="1200" cap="none" spc="0" normalizeH="0" baseline="0" noProof="0" dirty="0" err="1">
                <a:ln>
                  <a:noFill/>
                </a:ln>
                <a:solidFill>
                  <a:srgbClr val="000000"/>
                </a:solidFill>
                <a:effectLst/>
                <a:uLnTx/>
                <a:uFillTx/>
                <a:latin typeface="#9Slide07 SVNAppleberry" panose="02040603050506020204" pitchFamily="18" charset="0"/>
                <a:ea typeface="+mn-ea"/>
                <a:cs typeface="+mn-cs"/>
              </a:rPr>
              <a:t>tập</a:t>
            </a:r>
            <a:endPar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endParaRPr>
          </a:p>
        </p:txBody>
      </p:sp>
      <p:sp>
        <p:nvSpPr>
          <p:cNvPr id="2" name="Freeform 3">
            <a:extLst>
              <a:ext uri="{FF2B5EF4-FFF2-40B4-BE49-F238E27FC236}">
                <a16:creationId xmlns:a16="http://schemas.microsoft.com/office/drawing/2014/main" id="{8842186D-F57E-B695-37A1-3E316441B3BE}"/>
              </a:ext>
            </a:extLst>
          </p:cNvPr>
          <p:cNvSpPr/>
          <p:nvPr/>
        </p:nvSpPr>
        <p:spPr>
          <a:xfrm>
            <a:off x="533400" y="3744616"/>
            <a:ext cx="6440342" cy="5723854"/>
          </a:xfrm>
          <a:custGeom>
            <a:avLst/>
            <a:gdLst/>
            <a:ahLst/>
            <a:cxnLst/>
            <a:rect l="l" t="t" r="r" b="b"/>
            <a:pathLst>
              <a:path w="2694821" h="2395022">
                <a:moveTo>
                  <a:pt x="0" y="0"/>
                </a:moveTo>
                <a:lnTo>
                  <a:pt x="2694822" y="0"/>
                </a:lnTo>
                <a:lnTo>
                  <a:pt x="2694822" y="2395023"/>
                </a:lnTo>
                <a:lnTo>
                  <a:pt x="0" y="2395023"/>
                </a:lnTo>
                <a:lnTo>
                  <a:pt x="0" y="0"/>
                </a:lnTo>
                <a:close/>
              </a:path>
            </a:pathLst>
          </a:custGeom>
          <a:blipFill>
            <a:blip r:embed="rId3"/>
            <a:stretch>
              <a:fillRect/>
            </a:stretch>
          </a:blipFill>
        </p:spPr>
      </p:sp>
    </p:spTree>
    <p:extLst>
      <p:ext uri="{BB962C8B-B14F-4D97-AF65-F5344CB8AC3E}">
        <p14:creationId xmlns:p14="http://schemas.microsoft.com/office/powerpoint/2010/main" val="25166241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375DA-ABAF-B43B-2A99-7A0285CDB698}"/>
              </a:ext>
            </a:extLst>
          </p:cNvPr>
          <p:cNvGrpSpPr/>
          <p:nvPr/>
        </p:nvGrpSpPr>
        <p:grpSpPr>
          <a:xfrm>
            <a:off x="1028700" y="1028700"/>
            <a:ext cx="16230600" cy="8229600"/>
            <a:chOff x="0" y="0"/>
            <a:chExt cx="5490351" cy="2783840"/>
          </a:xfrm>
        </p:grpSpPr>
        <p:sp>
          <p:nvSpPr>
            <p:cNvPr id="12" name="Freeform 3">
              <a:extLst>
                <a:ext uri="{FF2B5EF4-FFF2-40B4-BE49-F238E27FC236}">
                  <a16:creationId xmlns:a16="http://schemas.microsoft.com/office/drawing/2014/main" id="{B1E7FF8C-CD76-4A67-1FDE-A7A764ADC016}"/>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Freeform 6">
            <a:extLst>
              <a:ext uri="{FF2B5EF4-FFF2-40B4-BE49-F238E27FC236}">
                <a16:creationId xmlns:a16="http://schemas.microsoft.com/office/drawing/2014/main" id="{F5990523-7B9E-FCF8-9746-2E453A1E380B}"/>
              </a:ext>
            </a:extLst>
          </p:cNvPr>
          <p:cNvSpPr/>
          <p:nvPr/>
        </p:nvSpPr>
        <p:spPr>
          <a:xfrm>
            <a:off x="-1447800" y="606103"/>
            <a:ext cx="4188518" cy="3670665"/>
          </a:xfrm>
          <a:custGeom>
            <a:avLst/>
            <a:gdLst/>
            <a:ahLst/>
            <a:cxnLst/>
            <a:rect l="l" t="t" r="r" b="b"/>
            <a:pathLst>
              <a:path w="4188518" h="3670665">
                <a:moveTo>
                  <a:pt x="0" y="0"/>
                </a:moveTo>
                <a:lnTo>
                  <a:pt x="4188519" y="0"/>
                </a:lnTo>
                <a:lnTo>
                  <a:pt x="4188519" y="3670665"/>
                </a:lnTo>
                <a:lnTo>
                  <a:pt x="0" y="36706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7B5B1AF3-E27F-3923-4913-AB2AD8BD67B2}"/>
              </a:ext>
            </a:extLst>
          </p:cNvPr>
          <p:cNvPicPr>
            <a:picLocks noChangeAspect="1"/>
          </p:cNvPicPr>
          <p:nvPr/>
        </p:nvPicPr>
        <p:blipFill>
          <a:blip r:embed="rId5"/>
          <a:stretch>
            <a:fillRect/>
          </a:stretch>
        </p:blipFill>
        <p:spPr>
          <a:xfrm>
            <a:off x="3962400" y="1638300"/>
            <a:ext cx="5106312" cy="7331667"/>
          </a:xfrm>
          <a:prstGeom prst="rect">
            <a:avLst/>
          </a:prstGeom>
        </p:spPr>
      </p:pic>
      <p:sp>
        <p:nvSpPr>
          <p:cNvPr id="5" name="Freeform 7">
            <a:extLst>
              <a:ext uri="{FF2B5EF4-FFF2-40B4-BE49-F238E27FC236}">
                <a16:creationId xmlns:a16="http://schemas.microsoft.com/office/drawing/2014/main" id="{5C3C9DA1-E4DF-40E0-81E1-7AD48C9EA5D7}"/>
              </a:ext>
            </a:extLst>
          </p:cNvPr>
          <p:cNvSpPr/>
          <p:nvPr/>
        </p:nvSpPr>
        <p:spPr>
          <a:xfrm>
            <a:off x="11127076" y="3314700"/>
            <a:ext cx="4053078" cy="4114800"/>
          </a:xfrm>
          <a:custGeom>
            <a:avLst/>
            <a:gdLst/>
            <a:ahLst/>
            <a:cxnLst/>
            <a:rect l="l" t="t" r="r" b="b"/>
            <a:pathLst>
              <a:path w="4053078" h="4114800">
                <a:moveTo>
                  <a:pt x="0" y="0"/>
                </a:moveTo>
                <a:lnTo>
                  <a:pt x="4053078" y="0"/>
                </a:lnTo>
                <a:lnTo>
                  <a:pt x="4053078"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1136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610100"/>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id="{DD3F8B46-0C5D-C440-922F-EE37013220DD}"/>
              </a:ext>
            </a:extLst>
          </p:cNvPr>
          <p:cNvSpPr txBox="1"/>
          <p:nvPr/>
        </p:nvSpPr>
        <p:spPr>
          <a:xfrm>
            <a:off x="3484033" y="1181100"/>
            <a:ext cx="11319934" cy="2462213"/>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 </a:t>
            </a:r>
          </a:p>
          <a:p>
            <a:pPr marL="0" lvl="0" indent="0" algn="ctr">
              <a:spcBef>
                <a:spcPct val="0"/>
              </a:spcBef>
            </a:pPr>
            <a:r>
              <a:rPr lang="en-US" sz="8000" dirty="0" err="1">
                <a:solidFill>
                  <a:srgbClr val="000000"/>
                </a:solidFill>
                <a:latin typeface="#9Slide07 SVNAppleberry" panose="02040603050506020204" pitchFamily="18" charset="0"/>
              </a:rPr>
              <a:t>Giới</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thiệu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kiểu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bài</a:t>
            </a:r>
            <a:endParaRPr lang="en-US" sz="8000" dirty="0">
              <a:solidFill>
                <a:srgbClr val="000000"/>
              </a:solidFill>
              <a:latin typeface="#9Slide07 SVNAppleberry" panose="0204060305050602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514998" y="2927774"/>
            <a:ext cx="8321135" cy="8182738"/>
          </a:xfrm>
          <a:custGeom>
            <a:avLst/>
            <a:gdLst/>
            <a:ahLst/>
            <a:cxnLst/>
            <a:rect l="l" t="t" r="r" b="b"/>
            <a:pathLst>
              <a:path w="8321135" h="8182738">
                <a:moveTo>
                  <a:pt x="0" y="0"/>
                </a:moveTo>
                <a:lnTo>
                  <a:pt x="8321135" y="0"/>
                </a:lnTo>
                <a:lnTo>
                  <a:pt x="8321135" y="8182738"/>
                </a:lnTo>
                <a:lnTo>
                  <a:pt x="0" y="81827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4">
            <a:extLst>
              <a:ext uri="{FF2B5EF4-FFF2-40B4-BE49-F238E27FC236}">
                <a16:creationId xmlns:a16="http://schemas.microsoft.com/office/drawing/2014/main" id="{461BB65B-5DFB-3A78-E666-4B6321AC3EC0}"/>
              </a:ext>
            </a:extLst>
          </p:cNvPr>
          <p:cNvSpPr txBox="1"/>
          <p:nvPr/>
        </p:nvSpPr>
        <p:spPr>
          <a:xfrm>
            <a:off x="2552700" y="1101178"/>
            <a:ext cx="159258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FBD3A419-E612-7651-5C6A-65762EA3E6F9}"/>
              </a:ext>
            </a:extLst>
          </p:cNvPr>
          <p:cNvSpPr txBox="1">
            <a:spLocks/>
          </p:cNvSpPr>
          <p:nvPr/>
        </p:nvSpPr>
        <p:spPr>
          <a:xfrm>
            <a:off x="3048000" y="2171700"/>
            <a:ext cx="127254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lgn="just">
              <a:buNone/>
            </a:pPr>
            <a:r>
              <a:rPr lang="vi-VN" sz="4800" dirty="0">
                <a:latin typeface="+mj-lt"/>
              </a:rPr>
              <a:t>Phân tích một tác phẩm truyện là làm sáng tỏ chủ đề và những nét đặc sắc về nghệ thuật của tác phẩm được thể hiện qua những yếu tố cơ bản của thể loại truyện như cốt truyện, nhân vật, người kể chuyện,…</a:t>
            </a:r>
            <a:endParaRPr lang="en-US" sz="6600" dirty="0">
              <a:latin typeface="+mj-lt"/>
              <a:ea typeface="Cambria" panose="02040503050406030204" pitchFamily="18" charset="0"/>
              <a:cs typeface="Times New Roman" panose="02020603050405020304" pitchFamily="18" charset="0"/>
            </a:endParaRPr>
          </a:p>
        </p:txBody>
      </p:sp>
      <p:sp>
        <p:nvSpPr>
          <p:cNvPr id="7" name="Freeform 3">
            <a:extLst>
              <a:ext uri="{FF2B5EF4-FFF2-40B4-BE49-F238E27FC236}">
                <a16:creationId xmlns:a16="http://schemas.microsoft.com/office/drawing/2014/main" id="{9AE15B48-37A4-F0B9-12C3-E9EB9BE90218}"/>
              </a:ext>
            </a:extLst>
          </p:cNvPr>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5E3050-34A9-F28F-D215-DCCDC5233B9D}"/>
              </a:ext>
            </a:extLst>
          </p:cNvPr>
          <p:cNvSpPr txBox="1"/>
          <p:nvPr/>
        </p:nvSpPr>
        <p:spPr>
          <a:xfrm>
            <a:off x="2549064" y="447856"/>
            <a:ext cx="125349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Freeform 8">
            <a:extLst>
              <a:ext uri="{FF2B5EF4-FFF2-40B4-BE49-F238E27FC236}">
                <a16:creationId xmlns:a16="http://schemas.microsoft.com/office/drawing/2014/main" id="{DE41135D-6B08-6285-0E81-A446CCF2CD56}"/>
              </a:ext>
            </a:extLst>
          </p:cNvPr>
          <p:cNvSpPr/>
          <p:nvPr/>
        </p:nvSpPr>
        <p:spPr>
          <a:xfrm>
            <a:off x="-152400" y="5448301"/>
            <a:ext cx="5638800" cy="4641548"/>
          </a:xfrm>
          <a:custGeom>
            <a:avLst/>
            <a:gdLst/>
            <a:ahLst/>
            <a:cxnLst/>
            <a:rect l="l" t="t" r="r" b="b"/>
            <a:pathLst>
              <a:path w="4521028" h="3051694">
                <a:moveTo>
                  <a:pt x="0" y="0"/>
                </a:moveTo>
                <a:lnTo>
                  <a:pt x="4521028" y="0"/>
                </a:lnTo>
                <a:lnTo>
                  <a:pt x="4521028" y="3051694"/>
                </a:lnTo>
                <a:lnTo>
                  <a:pt x="0" y="3051694"/>
                </a:lnTo>
                <a:lnTo>
                  <a:pt x="0" y="0"/>
                </a:lnTo>
                <a:close/>
              </a:path>
            </a:pathLst>
          </a:custGeom>
          <a:blipFill>
            <a:blip r:embed="rId3"/>
            <a:stretch>
              <a:fillRect/>
            </a:stretch>
          </a:blipFill>
        </p:spPr>
      </p:sp>
      <p:sp>
        <p:nvSpPr>
          <p:cNvPr id="12" name="Rectangle 11">
            <a:extLst>
              <a:ext uri="{FF2B5EF4-FFF2-40B4-BE49-F238E27FC236}">
                <a16:creationId xmlns:a16="http://schemas.microsoft.com/office/drawing/2014/main" id="{D4C24BE5-B710-ADC8-DD8E-2B85707C9B7E}"/>
              </a:ext>
            </a:extLst>
          </p:cNvPr>
          <p:cNvSpPr/>
          <p:nvPr/>
        </p:nvSpPr>
        <p:spPr>
          <a:xfrm>
            <a:off x="833120" y="1339067"/>
            <a:ext cx="166116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Giới thiệu tác phẩm truyện (nhan đề, tác giả) và nêu ý kiến khái quát về tác phẩm.</a:t>
            </a:r>
          </a:p>
        </p:txBody>
      </p:sp>
      <p:sp>
        <p:nvSpPr>
          <p:cNvPr id="13" name="Rectangle 12">
            <a:extLst>
              <a:ext uri="{FF2B5EF4-FFF2-40B4-BE49-F238E27FC236}">
                <a16:creationId xmlns:a16="http://schemas.microsoft.com/office/drawing/2014/main" id="{58E61A9B-C439-EA97-9E39-D8F8E2020321}"/>
              </a:ext>
            </a:extLst>
          </p:cNvPr>
          <p:cNvSpPr/>
          <p:nvPr/>
        </p:nvSpPr>
        <p:spPr>
          <a:xfrm>
            <a:off x="5671457" y="8724375"/>
            <a:ext cx="1104392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được ý nghĩa, giá trị của tác phẩm truyện.</a:t>
            </a:r>
          </a:p>
        </p:txBody>
      </p:sp>
      <p:sp>
        <p:nvSpPr>
          <p:cNvPr id="14" name="Rectangle 13">
            <a:extLst>
              <a:ext uri="{FF2B5EF4-FFF2-40B4-BE49-F238E27FC236}">
                <a16:creationId xmlns:a16="http://schemas.microsoft.com/office/drawing/2014/main" id="{6B5FC2A0-33D1-DFDB-BFC4-3E900AD509DD}"/>
              </a:ext>
            </a:extLst>
          </p:cNvPr>
          <p:cNvSpPr/>
          <p:nvPr/>
        </p:nvSpPr>
        <p:spPr>
          <a:xfrm>
            <a:off x="844006" y="2757264"/>
            <a:ext cx="14159411"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ngắn gọn nội dung chính của tác phẩm</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5" name="Rectangle 14">
            <a:extLst>
              <a:ext uri="{FF2B5EF4-FFF2-40B4-BE49-F238E27FC236}">
                <a16:creationId xmlns:a16="http://schemas.microsoft.com/office/drawing/2014/main" id="{F6A02957-24D3-C226-F627-EE7ABDFEF33D}"/>
              </a:ext>
            </a:extLst>
          </p:cNvPr>
          <p:cNvSpPr/>
          <p:nvPr/>
        </p:nvSpPr>
        <p:spPr>
          <a:xfrm>
            <a:off x="838200" y="3557224"/>
            <a:ext cx="7978314"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được chủ đề của tác phẩm.</a:t>
            </a:r>
          </a:p>
        </p:txBody>
      </p:sp>
      <p:sp>
        <p:nvSpPr>
          <p:cNvPr id="16" name="Rectangle 15">
            <a:extLst>
              <a:ext uri="{FF2B5EF4-FFF2-40B4-BE49-F238E27FC236}">
                <a16:creationId xmlns:a16="http://schemas.microsoft.com/office/drawing/2014/main" id="{F0F17982-0AF9-07D0-5F8E-B7C21233428F}"/>
              </a:ext>
            </a:extLst>
          </p:cNvPr>
          <p:cNvSpPr/>
          <p:nvPr/>
        </p:nvSpPr>
        <p:spPr>
          <a:xfrm>
            <a:off x="5638800" y="4210084"/>
            <a:ext cx="12098385" cy="2862322"/>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Chỉ ra và phân tích được tác dụng của một số nét đặc sắc về hình thức nghệ thuật của tác phẩm (như cốt truyện, nghệ thuật xây dựng nhân vật, ngôi kể, ngôn ngữ,…)</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CB4F00DD-EE69-5AB8-4D25-B0B923DEDF3A}"/>
              </a:ext>
            </a:extLst>
          </p:cNvPr>
          <p:cNvSpPr/>
          <p:nvPr/>
        </p:nvSpPr>
        <p:spPr>
          <a:xfrm>
            <a:off x="5638800" y="7236671"/>
            <a:ext cx="12098384"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Sử dụng các bằng chứng từ tác phẩm để làm sáng tỏ ý kiến nêu trong bài viết.</a:t>
            </a:r>
          </a:p>
        </p:txBody>
      </p:sp>
    </p:spTree>
    <p:extLst>
      <p:ext uri="{BB962C8B-B14F-4D97-AF65-F5344CB8AC3E}">
        <p14:creationId xmlns:p14="http://schemas.microsoft.com/office/powerpoint/2010/main" val="21557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610100"/>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id="{DD3F8B46-0C5D-C440-922F-EE37013220DD}"/>
              </a:ext>
            </a:extLst>
          </p:cNvPr>
          <p:cNvSpPr txBox="1"/>
          <p:nvPr/>
        </p:nvSpPr>
        <p:spPr>
          <a:xfrm>
            <a:off x="3484033" y="1181100"/>
            <a:ext cx="11319934" cy="2462213"/>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II.</a:t>
            </a:r>
          </a:p>
          <a:p>
            <a:pPr marL="0" lvl="0" indent="0" algn="ctr">
              <a:spcBef>
                <a:spcPct val="0"/>
              </a:spcBef>
            </a:pPr>
            <a:r>
              <a:rPr lang="en-US" sz="8000" dirty="0" err="1">
                <a:solidFill>
                  <a:srgbClr val="000000"/>
                </a:solidFill>
                <a:latin typeface="#9Slide07 SVNAppleberry" panose="02040603050506020204" pitchFamily="18" charset="0"/>
              </a:rPr>
              <a:t>Phân</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tích</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bài</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viết</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tham</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khảo</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9951163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ức tranh của em gái tôi - Ngữ Văn 6 KNTT">
            <a:extLst>
              <a:ext uri="{FF2B5EF4-FFF2-40B4-BE49-F238E27FC236}">
                <a16:creationId xmlns:a16="http://schemas.microsoft.com/office/drawing/2014/main" id="{98516FCC-2BAF-A798-347A-1ABEE8213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2" r="43433" b="1"/>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08DDB7-2F8F-6E6A-5C51-783E5057F589}"/>
              </a:ext>
            </a:extLst>
          </p:cNvPr>
          <p:cNvSpPr txBox="1"/>
          <p:nvPr/>
        </p:nvSpPr>
        <p:spPr>
          <a:xfrm>
            <a:off x="304800" y="2400300"/>
            <a:ext cx="8763000" cy="41148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err="1">
                <a:latin typeface="#9Slide05 Braxton Regular" panose="03060000000000000000" pitchFamily="66" charset="0"/>
                <a:ea typeface="+mj-ea"/>
                <a:cs typeface="+mj-cs"/>
              </a:rPr>
              <a:t>Bức</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tranh</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của</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em</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gái</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tôi</a:t>
            </a:r>
            <a:r>
              <a:rPr lang="en-US" sz="6000" dirty="0">
                <a:latin typeface="#9Slide05 Braxton Regular" panose="03060000000000000000" pitchFamily="66" charset="0"/>
                <a:ea typeface="+mj-ea"/>
                <a:cs typeface="+mj-cs"/>
              </a:rPr>
              <a:t> </a:t>
            </a:r>
          </a:p>
          <a:p>
            <a:pPr algn="ctr">
              <a:lnSpc>
                <a:spcPct val="90000"/>
              </a:lnSpc>
              <a:spcBef>
                <a:spcPct val="0"/>
              </a:spcBef>
              <a:spcAft>
                <a:spcPts val="600"/>
              </a:spcAft>
            </a:pP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lời</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tự</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thú</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chân</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thành</a:t>
            </a:r>
            <a:endParaRPr lang="en-US" sz="6000" dirty="0">
              <a:latin typeface="#9Slide05 Braxton Regular" panose="03060000000000000000" pitchFamily="66" charset="0"/>
              <a:ea typeface="+mj-ea"/>
              <a:cs typeface="+mj-cs"/>
            </a:endParaRPr>
          </a:p>
        </p:txBody>
      </p:sp>
    </p:spTree>
    <p:extLst>
      <p:ext uri="{BB962C8B-B14F-4D97-AF65-F5344CB8AC3E}">
        <p14:creationId xmlns:p14="http://schemas.microsoft.com/office/powerpoint/2010/main" val="29454210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B79ABE-51F1-4C9A-CB50-52DC448CB8A6}"/>
              </a:ext>
            </a:extLst>
          </p:cNvPr>
          <p:cNvGrpSpPr/>
          <p:nvPr/>
        </p:nvGrpSpPr>
        <p:grpSpPr>
          <a:xfrm>
            <a:off x="457200" y="1952462"/>
            <a:ext cx="17526000" cy="1447800"/>
            <a:chOff x="0" y="-305186"/>
            <a:chExt cx="5490351" cy="3089028"/>
          </a:xfrm>
        </p:grpSpPr>
        <p:sp>
          <p:nvSpPr>
            <p:cNvPr id="4" name="Freeform 3">
              <a:extLst>
                <a:ext uri="{FF2B5EF4-FFF2-40B4-BE49-F238E27FC236}">
                  <a16:creationId xmlns:a16="http://schemas.microsoft.com/office/drawing/2014/main" id="{F2C4EAD1-6549-018E-3AF2-C9691D97FA1D}"/>
                </a:ext>
              </a:extLst>
            </p:cNvPr>
            <p:cNvSpPr/>
            <p:nvPr/>
          </p:nvSpPr>
          <p:spPr>
            <a:xfrm>
              <a:off x="0" y="-305186"/>
              <a:ext cx="5490351" cy="308902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pPr algn="just"/>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grpSp>
      <p:grpSp>
        <p:nvGrpSpPr>
          <p:cNvPr id="18" name="Group 17">
            <a:extLst>
              <a:ext uri="{FF2B5EF4-FFF2-40B4-BE49-F238E27FC236}">
                <a16:creationId xmlns:a16="http://schemas.microsoft.com/office/drawing/2014/main" id="{6BB79ABE-51F1-4C9A-CB50-52DC448CB8A6}"/>
              </a:ext>
            </a:extLst>
          </p:cNvPr>
          <p:cNvGrpSpPr/>
          <p:nvPr/>
        </p:nvGrpSpPr>
        <p:grpSpPr>
          <a:xfrm>
            <a:off x="457200" y="3555201"/>
            <a:ext cx="17526000" cy="1304761"/>
            <a:chOff x="0" y="0"/>
            <a:chExt cx="5490351" cy="2783840"/>
          </a:xfrm>
        </p:grpSpPr>
        <p:sp>
          <p:nvSpPr>
            <p:cNvPr id="19" name="Freeform 18">
              <a:extLst>
                <a:ext uri="{FF2B5EF4-FFF2-40B4-BE49-F238E27FC236}">
                  <a16:creationId xmlns:a16="http://schemas.microsoft.com/office/drawing/2014/main" id="{F2C4EAD1-6549-018E-3AF2-C9691D97FA1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grpSp>
      <p:grpSp>
        <p:nvGrpSpPr>
          <p:cNvPr id="20" name="Group 19">
            <a:extLst>
              <a:ext uri="{FF2B5EF4-FFF2-40B4-BE49-F238E27FC236}">
                <a16:creationId xmlns:a16="http://schemas.microsoft.com/office/drawing/2014/main" id="{6BB79ABE-51F1-4C9A-CB50-52DC448CB8A6}"/>
              </a:ext>
            </a:extLst>
          </p:cNvPr>
          <p:cNvGrpSpPr/>
          <p:nvPr/>
        </p:nvGrpSpPr>
        <p:grpSpPr>
          <a:xfrm>
            <a:off x="457200" y="5012362"/>
            <a:ext cx="17526000" cy="1578938"/>
            <a:chOff x="0" y="0"/>
            <a:chExt cx="5490351" cy="3368824"/>
          </a:xfrm>
        </p:grpSpPr>
        <p:sp>
          <p:nvSpPr>
            <p:cNvPr id="21" name="Freeform 20">
              <a:extLst>
                <a:ext uri="{FF2B5EF4-FFF2-40B4-BE49-F238E27FC236}">
                  <a16:creationId xmlns:a16="http://schemas.microsoft.com/office/drawing/2014/main" id="{F2C4EAD1-6549-018E-3AF2-C9691D97FA1D}"/>
                </a:ext>
              </a:extLst>
            </p:cNvPr>
            <p:cNvSpPr/>
            <p:nvPr/>
          </p:nvSpPr>
          <p:spPr>
            <a:xfrm>
              <a:off x="0" y="0"/>
              <a:ext cx="5490351" cy="3368824"/>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id="{6BB79ABE-51F1-4C9A-CB50-52DC448CB8A6}"/>
              </a:ext>
            </a:extLst>
          </p:cNvPr>
          <p:cNvGrpSpPr/>
          <p:nvPr/>
        </p:nvGrpSpPr>
        <p:grpSpPr>
          <a:xfrm>
            <a:off x="457200" y="6743700"/>
            <a:ext cx="17526000" cy="1838161"/>
            <a:chOff x="0" y="0"/>
            <a:chExt cx="5490351" cy="3921903"/>
          </a:xfrm>
        </p:grpSpPr>
        <p:sp>
          <p:nvSpPr>
            <p:cNvPr id="23" name="Freeform 22">
              <a:extLst>
                <a:ext uri="{FF2B5EF4-FFF2-40B4-BE49-F238E27FC236}">
                  <a16:creationId xmlns:a16="http://schemas.microsoft.com/office/drawing/2014/main" id="{F2C4EAD1-6549-018E-3AF2-C9691D97FA1D}"/>
                </a:ext>
              </a:extLst>
            </p:cNvPr>
            <p:cNvSpPr/>
            <p:nvPr/>
          </p:nvSpPr>
          <p:spPr>
            <a:xfrm>
              <a:off x="0" y="0"/>
              <a:ext cx="5490351" cy="3921903"/>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a:t>
              </a:r>
            </a:p>
          </p:txBody>
        </p:sp>
      </p:grpSp>
      <p:grpSp>
        <p:nvGrpSpPr>
          <p:cNvPr id="24" name="Group 23">
            <a:extLst>
              <a:ext uri="{FF2B5EF4-FFF2-40B4-BE49-F238E27FC236}">
                <a16:creationId xmlns:a16="http://schemas.microsoft.com/office/drawing/2014/main" id="{6BB79ABE-51F1-4C9A-CB50-52DC448CB8A6}"/>
              </a:ext>
            </a:extLst>
          </p:cNvPr>
          <p:cNvGrpSpPr/>
          <p:nvPr/>
        </p:nvGrpSpPr>
        <p:grpSpPr>
          <a:xfrm>
            <a:off x="457200" y="8724900"/>
            <a:ext cx="17526000" cy="1304761"/>
            <a:chOff x="0" y="0"/>
            <a:chExt cx="5490351" cy="2783840"/>
          </a:xfrm>
        </p:grpSpPr>
        <p:sp>
          <p:nvSpPr>
            <p:cNvPr id="25" name="Freeform 24">
              <a:extLst>
                <a:ext uri="{FF2B5EF4-FFF2-40B4-BE49-F238E27FC236}">
                  <a16:creationId xmlns:a16="http://schemas.microsoft.com/office/drawing/2014/main" id="{F2C4EAD1-6549-018E-3AF2-C9691D97FA1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grpSp>
      <p:sp>
        <p:nvSpPr>
          <p:cNvPr id="2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6814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16">
            <a:extLst>
              <a:ext uri="{FF2B5EF4-FFF2-40B4-BE49-F238E27FC236}">
                <a16:creationId xmlns:a16="http://schemas.microsoft.com/office/drawing/2014/main"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lgn="jus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dắt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Duy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ngắn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A0663A-55C2-4E09-D945-FC8FD7810FDA}"/>
              </a:ext>
            </a:extLst>
          </p:cNvPr>
          <p:cNvSpPr txBox="1"/>
          <p:nvPr/>
        </p:nvSpPr>
        <p:spPr>
          <a:xfrm>
            <a:off x="1295400" y="2485105"/>
            <a:ext cx="13944600"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68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1431</Words>
  <Application>Microsoft Office PowerPoint</Application>
  <PresentationFormat>Custom</PresentationFormat>
  <Paragraphs>132</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#9Slide05 Braxton Regular</vt:lpstr>
      <vt:lpstr>Times New Roman</vt:lpstr>
      <vt:lpstr>Arial</vt:lpstr>
      <vt:lpstr>#9Slide05 SVNStandly</vt:lpstr>
      <vt:lpstr>#9Slide07 SVNAppleberry</vt:lpstr>
      <vt:lpstr>Wingdings</vt:lpstr>
      <vt:lpstr>Cambria</vt:lpstr>
      <vt:lpstr>Calibri</vt:lpstr>
      <vt:lpstr>#9Slide04 Rokkitt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Gerunds or Infinitives Presentation in Beige and Brown Handdrawn Style</dc:title>
  <dc:creator>admin</dc:creator>
  <cp:lastModifiedBy>admin</cp:lastModifiedBy>
  <cp:revision>9</cp:revision>
  <dcterms:created xsi:type="dcterms:W3CDTF">2006-08-16T00:00:00Z</dcterms:created>
  <dcterms:modified xsi:type="dcterms:W3CDTF">2026-04-08T02:11:49Z</dcterms:modified>
  <dc:identifier>DAF8NrFOYGE</dc:identifier>
</cp:coreProperties>
</file>