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3" r:id="rId3"/>
  </p:sldMasterIdLst>
  <p:notesMasterIdLst>
    <p:notesMasterId r:id="rId34"/>
  </p:notesMasterIdLst>
  <p:sldIdLst>
    <p:sldId id="18887" r:id="rId4"/>
    <p:sldId id="897" r:id="rId5"/>
    <p:sldId id="18888" r:id="rId6"/>
    <p:sldId id="335" r:id="rId7"/>
    <p:sldId id="18889" r:id="rId8"/>
    <p:sldId id="18871" r:id="rId9"/>
    <p:sldId id="376" r:id="rId10"/>
    <p:sldId id="298" r:id="rId11"/>
    <p:sldId id="18890" r:id="rId12"/>
    <p:sldId id="18891" r:id="rId13"/>
    <p:sldId id="18892" r:id="rId14"/>
    <p:sldId id="18893" r:id="rId15"/>
    <p:sldId id="18894" r:id="rId16"/>
    <p:sldId id="18895" r:id="rId17"/>
    <p:sldId id="18896" r:id="rId18"/>
    <p:sldId id="18880" r:id="rId19"/>
    <p:sldId id="18869" r:id="rId20"/>
    <p:sldId id="350" r:id="rId21"/>
    <p:sldId id="18897" r:id="rId22"/>
    <p:sldId id="18900" r:id="rId23"/>
    <p:sldId id="18899" r:id="rId24"/>
    <p:sldId id="256" r:id="rId25"/>
    <p:sldId id="261" r:id="rId26"/>
    <p:sldId id="262" r:id="rId27"/>
    <p:sldId id="263" r:id="rId28"/>
    <p:sldId id="265" r:id="rId29"/>
    <p:sldId id="267" r:id="rId30"/>
    <p:sldId id="296" r:id="rId31"/>
    <p:sldId id="354" r:id="rId32"/>
    <p:sldId id="35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C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57" autoAdjust="0"/>
  </p:normalViewPr>
  <p:slideViewPr>
    <p:cSldViewPr snapToGrid="0">
      <p:cViewPr varScale="1">
        <p:scale>
          <a:sx n="67" d="100"/>
          <a:sy n="67" d="100"/>
        </p:scale>
        <p:origin x="8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A962B-CFCE-4BB5-BE54-A2C86822664E}"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A81A94-AEA4-420F-9B6D-23CBA8AA8D97}" type="slidenum">
              <a:rPr lang="en-US" smtClean="0"/>
              <a:t>‹#›</a:t>
            </a:fld>
            <a:endParaRPr lang="en-US"/>
          </a:p>
        </p:txBody>
      </p:sp>
    </p:spTree>
    <p:extLst>
      <p:ext uri="{BB962C8B-B14F-4D97-AF65-F5344CB8AC3E}">
        <p14:creationId xmlns:p14="http://schemas.microsoft.com/office/powerpoint/2010/main" val="329784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467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50A81A94-AEA4-420F-9B6D-23CBA8AA8D97}" type="slidenum">
              <a:rPr lang="en-US" smtClean="0"/>
              <a:t>16</a:t>
            </a:fld>
            <a:endParaRPr lang="en-US"/>
          </a:p>
        </p:txBody>
      </p:sp>
    </p:spTree>
    <p:extLst>
      <p:ext uri="{BB962C8B-B14F-4D97-AF65-F5344CB8AC3E}">
        <p14:creationId xmlns:p14="http://schemas.microsoft.com/office/powerpoint/2010/main" val="3944922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just">
              <a:lnSpc>
                <a:spcPct val="150000"/>
              </a:lnSpc>
              <a:tabLst>
                <a:tab pos="412115" algn="l"/>
              </a:tabLst>
            </a:pPr>
            <a:r>
              <a:rPr lang="en-US" sz="1800" kern="100" dirty="0" err="1">
                <a:effectLst/>
                <a:latin typeface="Times New Roman" panose="02020603050405020304" pitchFamily="18" charset="0"/>
                <a:ea typeface="SimSun" panose="02010600030101010101" pitchFamily="2" charset="-122"/>
              </a:rPr>
              <a:t>Truyện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cổ</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tích</a:t>
            </a:r>
            <a:r>
              <a:rPr lang="en-US" sz="1800" kern="100" dirty="0">
                <a:effectLst/>
                <a:latin typeface="Times New Roman" panose="02020603050405020304" pitchFamily="18" charset="0"/>
                <a:ea typeface="SimSun" panose="02010600030101010101" pitchFamily="2" charset="-122"/>
              </a:rPr>
              <a:t> </a:t>
            </a:r>
            <a:r>
              <a:rPr lang="en-US" sz="1800" i="1" kern="100" dirty="0" err="1">
                <a:effectLst/>
                <a:latin typeface="Times New Roman" panose="02020603050405020304" pitchFamily="18" charset="0"/>
                <a:ea typeface="SimSun" panose="02010600030101010101" pitchFamily="2" charset="-122"/>
              </a:rPr>
              <a:t>Cây</a:t>
            </a:r>
            <a:r>
              <a:rPr lang="en-US" sz="1800" i="1" kern="100" dirty="0">
                <a:effectLst/>
                <a:latin typeface="Times New Roman" panose="02020603050405020304" pitchFamily="18" charset="0"/>
                <a:ea typeface="SimSun" panose="02010600030101010101" pitchFamily="2" charset="-122"/>
              </a:rPr>
              <a:t> </a:t>
            </a:r>
            <a:r>
              <a:rPr lang="en-US" sz="1800" i="1" kern="100" dirty="0" err="1">
                <a:effectLst/>
                <a:latin typeface="Times New Roman" panose="02020603050405020304" pitchFamily="18" charset="0"/>
                <a:ea typeface="SimSun" panose="02010600030101010101" pitchFamily="2" charset="-122"/>
              </a:rPr>
              <a:t>khế</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thuộc</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kiểu</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truyện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có</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nhân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vật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bất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hạnh</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người</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em</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út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hiền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lành</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lương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thiện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chịu</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nhiều</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thiệt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thòi</a:t>
            </a:r>
            <a:r>
              <a:rPr lang="en-US" sz="1800" kern="100" dirty="0">
                <a:effectLst/>
                <a:latin typeface="Times New Roman" panose="02020603050405020304" pitchFamily="18" charset="0"/>
                <a:ea typeface="SimSun" panose="02010600030101010101" pitchFamily="2" charset="-122"/>
              </a:rPr>
              <a:t>. Con </a:t>
            </a:r>
            <a:r>
              <a:rPr lang="en-US" sz="1800" kern="100" dirty="0" err="1">
                <a:effectLst/>
                <a:latin typeface="Times New Roman" panose="02020603050405020304" pitchFamily="18" charset="0"/>
                <a:ea typeface="SimSun" panose="02010600030101010101" pitchFamily="2" charset="-122"/>
              </a:rPr>
              <a:t>chim</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thần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và</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hòn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đảo</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xa</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đã</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giúp</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người</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em</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thay</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đổi</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cuộc</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sống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của</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mình</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và</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đó</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chính</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là</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món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quà</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xứng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đáng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mà</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người</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em</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nhận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được</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cho</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sự</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hiền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lành</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chăm</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chỉ</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thật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thà</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và</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những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nỗ</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lực</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trong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cuộc</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sống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của</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mình</a:t>
            </a:r>
            <a:r>
              <a:rPr lang="en-US" sz="1800" kern="100"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Times New Roman" panose="02020603050405020304" pitchFamily="18" charset="0"/>
            </a:endParaRPr>
          </a:p>
          <a:p>
            <a:pPr algn="just">
              <a:lnSpc>
                <a:spcPct val="150000"/>
              </a:lnSpc>
            </a:pPr>
            <a:r>
              <a:rPr lang="en-US" sz="1800" kern="100" dirty="0">
                <a:effectLst/>
                <a:latin typeface="Times New Roman" panose="02020603050405020304" pitchFamily="18" charset="0"/>
                <a:ea typeface="SimSun" panose="02010600030101010101" pitchFamily="2" charset="-122"/>
              </a:rPr>
              <a:t> Qua </a:t>
            </a:r>
            <a:r>
              <a:rPr lang="en-US" sz="1800" kern="100" dirty="0" err="1">
                <a:effectLst/>
                <a:latin typeface="Times New Roman" panose="02020603050405020304" pitchFamily="18" charset="0"/>
                <a:ea typeface="SimSun" panose="02010600030101010101" pitchFamily="2" charset="-122"/>
              </a:rPr>
              <a:t>đó</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thể</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hiện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ước</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mơ</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của</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nhân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dân</a:t>
            </a:r>
            <a:r>
              <a:rPr lang="en-US" sz="1800" kern="100" dirty="0">
                <a:effectLst/>
                <a:latin typeface="Times New Roman" panose="02020603050405020304" pitchFamily="18" charset="0"/>
                <a:ea typeface="SimSun" panose="02010600030101010101" pitchFamily="2" charset="-122"/>
              </a:rPr>
              <a:t> ta </a:t>
            </a:r>
            <a:r>
              <a:rPr lang="en-US" sz="1800" kern="100" dirty="0" err="1">
                <a:effectLst/>
                <a:latin typeface="Times New Roman" panose="02020603050405020304" pitchFamily="18" charset="0"/>
                <a:ea typeface="SimSun" panose="02010600030101010101" pitchFamily="2" charset="-122"/>
              </a:rPr>
              <a:t>về</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công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bằng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trong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xã</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hội</a:t>
            </a:r>
            <a:r>
              <a:rPr lang="en-US" sz="1800" kern="100" dirty="0">
                <a:effectLst/>
                <a:latin typeface="Times New Roman" panose="02020603050405020304" pitchFamily="18" charset="0"/>
                <a:ea typeface="SimSun" panose="02010600030101010101" pitchFamily="2" charset="-122"/>
              </a:rPr>
              <a:t>. Con </a:t>
            </a:r>
            <a:r>
              <a:rPr lang="en-US" sz="1800" kern="100" dirty="0" err="1">
                <a:effectLst/>
                <a:latin typeface="Times New Roman" panose="02020603050405020304" pitchFamily="18" charset="0"/>
                <a:ea typeface="SimSun" panose="02010600030101010101" pitchFamily="2" charset="-122"/>
              </a:rPr>
              <a:t>chim</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thần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xuất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hiện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là</a:t>
            </a:r>
            <a:r>
              <a:rPr lang="en-US" sz="1800" kern="100" dirty="0">
                <a:effectLst/>
                <a:latin typeface="Times New Roman" panose="02020603050405020304" pitchFamily="18" charset="0"/>
                <a:ea typeface="SimSun" panose="02010600030101010101" pitchFamily="2" charset="-122"/>
              </a:rPr>
              <a:t> chi </a:t>
            </a:r>
            <a:r>
              <a:rPr lang="en-US" sz="1800" kern="100" dirty="0" err="1">
                <a:effectLst/>
                <a:latin typeface="Times New Roman" panose="02020603050405020304" pitchFamily="18" charset="0"/>
                <a:ea typeface="SimSun" panose="02010600030101010101" pitchFamily="2" charset="-122"/>
              </a:rPr>
              <a:t>tiết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kì</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ảo</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tưởng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tượng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đã</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mang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đến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điều</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kì</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diệu</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thực</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hiện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chức</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năng</a:t>
            </a:r>
            <a:r>
              <a:rPr lang="en-US" sz="1800" kern="100" dirty="0">
                <a:effectLst/>
                <a:latin typeface="Times New Roman" panose="02020603050405020304" pitchFamily="18" charset="0"/>
                <a:ea typeface="SimSun" panose="02010600030101010101" pitchFamily="2" charset="-122"/>
              </a:rPr>
              <a:t> ban </a:t>
            </a:r>
            <a:r>
              <a:rPr lang="en-US" sz="1800" kern="100" dirty="0" err="1">
                <a:effectLst/>
                <a:latin typeface="Times New Roman" panose="02020603050405020304" pitchFamily="18" charset="0"/>
                <a:ea typeface="SimSun" panose="02010600030101010101" pitchFamily="2" charset="-122"/>
              </a:rPr>
              <a:t>thưởng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cho</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nhân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vật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Đồng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thời</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cũng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trừng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phạt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nhân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vật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người</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anh</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vì</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tham</a:t>
            </a:r>
            <a:r>
              <a:rPr lang="en-US" sz="1800" kern="100" dirty="0">
                <a:effectLst/>
                <a:latin typeface="Times New Roman" panose="02020603050405020304" pitchFamily="18" charset="0"/>
                <a:ea typeface="SimSun" panose="02010600030101010101" pitchFamily="2" charset="-122"/>
              </a:rPr>
              <a:t> lam </a:t>
            </a:r>
            <a:r>
              <a:rPr lang="en-US" sz="1800" kern="100" dirty="0" err="1">
                <a:effectLst/>
                <a:latin typeface="Times New Roman" panose="02020603050405020304" pitchFamily="18" charset="0"/>
                <a:ea typeface="SimSun" panose="02010600030101010101" pitchFamily="2" charset="-122"/>
              </a:rPr>
              <a:t>vật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chất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mà</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độc</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ác</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vô</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nhân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tính</a:t>
            </a:r>
            <a:r>
              <a:rPr lang="en-US" sz="1800" kern="100" dirty="0">
                <a:effectLst/>
                <a:latin typeface="Times New Roman" panose="02020603050405020304" pitchFamily="18" charset="0"/>
                <a:ea typeface="SimSun" panose="02010600030101010101" pitchFamily="2" charset="-122"/>
              </a:rPr>
              <a:t>, quay </a:t>
            </a:r>
            <a:r>
              <a:rPr lang="en-US" sz="1800" kern="100" dirty="0" err="1">
                <a:effectLst/>
                <a:latin typeface="Times New Roman" panose="02020603050405020304" pitchFamily="18" charset="0"/>
                <a:ea typeface="SimSun" panose="02010600030101010101" pitchFamily="2" charset="-122"/>
              </a:rPr>
              <a:t>lưng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với</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chính</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người</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em</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của</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mình</a:t>
            </a:r>
            <a:r>
              <a:rPr lang="en-US" sz="1800" kern="100"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Times New Roman" panose="02020603050405020304" pitchFamily="18" charset="0"/>
            </a:endParaRPr>
          </a:p>
          <a:p>
            <a:pPr algn="just">
              <a:lnSpc>
                <a:spcPct val="150000"/>
              </a:lnSpc>
            </a:pPr>
            <a:r>
              <a:rPr lang="en-US" sz="1800" kern="100" dirty="0" err="1">
                <a:effectLst/>
                <a:latin typeface="Times New Roman" panose="02020603050405020304" pitchFamily="18" charset="0"/>
                <a:ea typeface="SimSun" panose="02010600030101010101" pitchFamily="2" charset="-122"/>
              </a:rPr>
              <a:t>Đảo</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xa</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cũng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là</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một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không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gian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thần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kì</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kì</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ảo</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mang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lại</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cho</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nhân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vật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những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điều</a:t>
            </a:r>
            <a:r>
              <a:rPr lang="en-US" sz="1800" kern="100" dirty="0">
                <a:effectLst/>
                <a:latin typeface="Times New Roman" panose="02020603050405020304" pitchFamily="18" charset="0"/>
                <a:ea typeface="SimSun" panose="02010600030101010101" pitchFamily="2" charset="-122"/>
              </a:rPr>
              <a:t> may </a:t>
            </a:r>
            <a:r>
              <a:rPr lang="en-US" sz="1800" kern="100" dirty="0" err="1">
                <a:effectLst/>
                <a:latin typeface="Times New Roman" panose="02020603050405020304" pitchFamily="18" charset="0"/>
                <a:ea typeface="SimSun" panose="02010600030101010101" pitchFamily="2" charset="-122"/>
              </a:rPr>
              <a:t>mắn</a:t>
            </a:r>
            <a:r>
              <a:rPr lang="en-US" sz="1800" kern="100" dirty="0">
                <a:effectLst/>
                <a:latin typeface="Times New Roman" panose="02020603050405020304" pitchFamily="18" charset="0"/>
                <a:ea typeface="SimSun" panose="02010600030101010101" pitchFamily="2" charset="-122"/>
              </a:rPr>
              <a:t>. Chi </a:t>
            </a:r>
            <a:r>
              <a:rPr lang="en-US" sz="1800" kern="100" dirty="0" err="1">
                <a:effectLst/>
                <a:latin typeface="Times New Roman" panose="02020603050405020304" pitchFamily="18" charset="0"/>
                <a:ea typeface="SimSun" panose="02010600030101010101" pitchFamily="2" charset="-122"/>
              </a:rPr>
              <a:t>tiết</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này</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giúp</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cho</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truyện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mang</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màu</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sắc</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thần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bí</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huyền</a:t>
            </a:r>
            <a:r>
              <a:rPr lang="en-US" sz="1800" kern="100" dirty="0">
                <a:effectLst/>
                <a:latin typeface="Times New Roman" panose="02020603050405020304" pitchFamily="18" charset="0"/>
                <a:ea typeface="SimSun" panose="02010600030101010101" pitchFamily="2" charset="-122"/>
              </a:rPr>
              <a:t> </a:t>
            </a:r>
            <a:r>
              <a:rPr lang="en-US" sz="1800" kern="100" dirty="0" err="1">
                <a:effectLst/>
                <a:latin typeface="Times New Roman" panose="02020603050405020304" pitchFamily="18" charset="0"/>
                <a:ea typeface="SimSun" panose="02010600030101010101" pitchFamily="2" charset="-122"/>
              </a:rPr>
              <a:t>diệu</a:t>
            </a:r>
            <a:r>
              <a:rPr lang="en-US" sz="1800" kern="100"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479FD6C-44D2-4B5C-A8B5-0667D2B164DF}" type="slidenum">
              <a:rPr lang="zh-CN" altLang="en-US" smtClean="0"/>
              <a:t>17</a:t>
            </a:fld>
            <a:endParaRPr lang="zh-CN" altLang="en-US"/>
          </a:p>
        </p:txBody>
      </p:sp>
    </p:spTree>
    <p:extLst>
      <p:ext uri="{BB962C8B-B14F-4D97-AF65-F5344CB8AC3E}">
        <p14:creationId xmlns:p14="http://schemas.microsoft.com/office/powerpoint/2010/main" val="4111298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38151946-2C21-9FEA-D481-8A409ACD3E3F}"/>
            </a:ext>
          </a:extLst>
        </p:cNvPr>
        <p:cNvGrpSpPr/>
        <p:nvPr/>
      </p:nvGrpSpPr>
      <p:grpSpPr>
        <a:xfrm>
          <a:off x="0" y="0"/>
          <a:ext cx="0" cy="0"/>
          <a:chOff x="0" y="0"/>
          <a:chExt cx="0" cy="0"/>
        </a:xfrm>
      </p:grpSpPr>
      <p:sp>
        <p:nvSpPr>
          <p:cNvPr id="126" name="Google Shape;126;g35f391192_057:notes">
            <a:extLst>
              <a:ext uri="{FF2B5EF4-FFF2-40B4-BE49-F238E27FC236}">
                <a16:creationId xmlns:a16="http://schemas.microsoft.com/office/drawing/2014/main" id="{A098061D-9A47-F278-292F-FDA53FAADA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a:extLst>
              <a:ext uri="{FF2B5EF4-FFF2-40B4-BE49-F238E27FC236}">
                <a16:creationId xmlns:a16="http://schemas.microsoft.com/office/drawing/2014/main" id="{B32FB7CA-B00D-4C84-F377-620622D535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p:txBody>
      </p:sp>
    </p:spTree>
    <p:extLst>
      <p:ext uri="{BB962C8B-B14F-4D97-AF65-F5344CB8AC3E}">
        <p14:creationId xmlns:p14="http://schemas.microsoft.com/office/powerpoint/2010/main" val="2732526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a:extLst>
            <a:ext uri="{FF2B5EF4-FFF2-40B4-BE49-F238E27FC236}">
              <a16:creationId xmlns:a16="http://schemas.microsoft.com/office/drawing/2014/main" id="{369456B0-2164-9459-0A88-E94C42DCDDFA}"/>
            </a:ext>
          </a:extLst>
        </p:cNvPr>
        <p:cNvGrpSpPr/>
        <p:nvPr/>
      </p:nvGrpSpPr>
      <p:grpSpPr>
        <a:xfrm>
          <a:off x="0" y="0"/>
          <a:ext cx="0" cy="0"/>
          <a:chOff x="0" y="0"/>
          <a:chExt cx="0" cy="0"/>
        </a:xfrm>
      </p:grpSpPr>
      <p:sp>
        <p:nvSpPr>
          <p:cNvPr id="2243" name="Google Shape;2243;ga7274a1822_0_698:notes">
            <a:extLst>
              <a:ext uri="{FF2B5EF4-FFF2-40B4-BE49-F238E27FC236}">
                <a16:creationId xmlns:a16="http://schemas.microsoft.com/office/drawing/2014/main" id="{20E3D474-87CE-A7D1-774A-CE7D611B18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a7274a1822_0_698:notes">
            <a:extLst>
              <a:ext uri="{FF2B5EF4-FFF2-40B4-BE49-F238E27FC236}">
                <a16:creationId xmlns:a16="http://schemas.microsoft.com/office/drawing/2014/main" id="{9EE3012F-6704-74EB-F427-DB80FF8132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229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7926C14C-7C12-F407-D109-0D247A6E70DA}"/>
            </a:ext>
          </a:extLst>
        </p:cNvPr>
        <p:cNvGrpSpPr/>
        <p:nvPr/>
      </p:nvGrpSpPr>
      <p:grpSpPr>
        <a:xfrm>
          <a:off x="0" y="0"/>
          <a:ext cx="0" cy="0"/>
          <a:chOff x="0" y="0"/>
          <a:chExt cx="0" cy="0"/>
        </a:xfrm>
      </p:grpSpPr>
      <p:sp>
        <p:nvSpPr>
          <p:cNvPr id="126" name="Google Shape;126;g35f391192_057:notes">
            <a:extLst>
              <a:ext uri="{FF2B5EF4-FFF2-40B4-BE49-F238E27FC236}">
                <a16:creationId xmlns:a16="http://schemas.microsoft.com/office/drawing/2014/main" id="{A804892E-7B14-B923-71A0-76D9E7623B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a:extLst>
              <a:ext uri="{FF2B5EF4-FFF2-40B4-BE49-F238E27FC236}">
                <a16:creationId xmlns:a16="http://schemas.microsoft.com/office/drawing/2014/main" id="{F03DAD0C-144B-225F-4313-3F979B4DBC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p:txBody>
      </p:sp>
    </p:spTree>
    <p:extLst>
      <p:ext uri="{BB962C8B-B14F-4D97-AF65-F5344CB8AC3E}">
        <p14:creationId xmlns:p14="http://schemas.microsoft.com/office/powerpoint/2010/main" val="234472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50A81A94-AEA4-420F-9B6D-23CBA8AA8D97}" type="slidenum">
              <a:rPr lang="en-US" smtClean="0"/>
              <a:t>22</a:t>
            </a:fld>
            <a:endParaRPr lang="en-US"/>
          </a:p>
        </p:txBody>
      </p:sp>
    </p:spTree>
    <p:extLst>
      <p:ext uri="{BB962C8B-B14F-4D97-AF65-F5344CB8AC3E}">
        <p14:creationId xmlns:p14="http://schemas.microsoft.com/office/powerpoint/2010/main" val="438032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50A81A94-AEA4-420F-9B6D-23CBA8AA8D97}" type="slidenum">
              <a:rPr lang="en-US" smtClean="0"/>
              <a:t>23</a:t>
            </a:fld>
            <a:endParaRPr lang="en-US"/>
          </a:p>
        </p:txBody>
      </p:sp>
    </p:spTree>
    <p:extLst>
      <p:ext uri="{BB962C8B-B14F-4D97-AF65-F5344CB8AC3E}">
        <p14:creationId xmlns:p14="http://schemas.microsoft.com/office/powerpoint/2010/main" val="4215725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50A81A94-AEA4-420F-9B6D-23CBA8AA8D97}" type="slidenum">
              <a:rPr lang="en-US" smtClean="0"/>
              <a:t>24</a:t>
            </a:fld>
            <a:endParaRPr lang="en-US"/>
          </a:p>
        </p:txBody>
      </p:sp>
    </p:spTree>
    <p:extLst>
      <p:ext uri="{BB962C8B-B14F-4D97-AF65-F5344CB8AC3E}">
        <p14:creationId xmlns:p14="http://schemas.microsoft.com/office/powerpoint/2010/main" val="3210191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50A81A94-AEA4-420F-9B6D-23CBA8AA8D97}" type="slidenum">
              <a:rPr lang="en-US" smtClean="0"/>
              <a:t>25</a:t>
            </a:fld>
            <a:endParaRPr lang="en-US"/>
          </a:p>
        </p:txBody>
      </p:sp>
    </p:spTree>
    <p:extLst>
      <p:ext uri="{BB962C8B-B14F-4D97-AF65-F5344CB8AC3E}">
        <p14:creationId xmlns:p14="http://schemas.microsoft.com/office/powerpoint/2010/main" val="510132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50A81A94-AEA4-420F-9B6D-23CBA8AA8D97}" type="slidenum">
              <a:rPr lang="en-US" smtClean="0"/>
              <a:t>26</a:t>
            </a:fld>
            <a:endParaRPr lang="en-US"/>
          </a:p>
        </p:txBody>
      </p:sp>
    </p:spTree>
    <p:extLst>
      <p:ext uri="{BB962C8B-B14F-4D97-AF65-F5344CB8AC3E}">
        <p14:creationId xmlns:p14="http://schemas.microsoft.com/office/powerpoint/2010/main" val="3171576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8319-1D47-4DB5-A083-897E335DAC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5540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50A81A94-AEA4-420F-9B6D-23CBA8AA8D97}" type="slidenum">
              <a:rPr lang="en-US" smtClean="0"/>
              <a:t>27</a:t>
            </a:fld>
            <a:endParaRPr lang="en-US"/>
          </a:p>
        </p:txBody>
      </p:sp>
    </p:spTree>
    <p:extLst>
      <p:ext uri="{BB962C8B-B14F-4D97-AF65-F5344CB8AC3E}">
        <p14:creationId xmlns:p14="http://schemas.microsoft.com/office/powerpoint/2010/main" val="886275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a7274a1822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a7274a1822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81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p:txBody>
      </p:sp>
    </p:spTree>
    <p:extLst>
      <p:ext uri="{BB962C8B-B14F-4D97-AF65-F5344CB8AC3E}">
        <p14:creationId xmlns:p14="http://schemas.microsoft.com/office/powerpoint/2010/main" val="596470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a:extLst>
            <a:ext uri="{FF2B5EF4-FFF2-40B4-BE49-F238E27FC236}">
              <a16:creationId xmlns:a16="http://schemas.microsoft.com/office/drawing/2014/main" id="{826797FF-9F87-18EB-CD1C-D1E4B268386E}"/>
            </a:ext>
          </a:extLst>
        </p:cNvPr>
        <p:cNvGrpSpPr/>
        <p:nvPr/>
      </p:nvGrpSpPr>
      <p:grpSpPr>
        <a:xfrm>
          <a:off x="0" y="0"/>
          <a:ext cx="0" cy="0"/>
          <a:chOff x="0" y="0"/>
          <a:chExt cx="0" cy="0"/>
        </a:xfrm>
      </p:grpSpPr>
      <p:sp>
        <p:nvSpPr>
          <p:cNvPr id="2243" name="Google Shape;2243;ga7274a1822_0_698:notes">
            <a:extLst>
              <a:ext uri="{FF2B5EF4-FFF2-40B4-BE49-F238E27FC236}">
                <a16:creationId xmlns:a16="http://schemas.microsoft.com/office/drawing/2014/main" id="{DE123CE8-BBFC-2EEA-2B9D-58A4026FFB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a7274a1822_0_698:notes">
            <a:extLst>
              <a:ext uri="{FF2B5EF4-FFF2-40B4-BE49-F238E27FC236}">
                <a16:creationId xmlns:a16="http://schemas.microsoft.com/office/drawing/2014/main" id="{3BFEE209-AAE9-52D9-56C5-FC79E3596C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4857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50A81A94-AEA4-420F-9B6D-23CBA8AA8D97}" type="slidenum">
              <a:rPr lang="en-US" smtClean="0"/>
              <a:t>6</a:t>
            </a:fld>
            <a:endParaRPr lang="en-US"/>
          </a:p>
        </p:txBody>
      </p:sp>
    </p:spTree>
    <p:extLst>
      <p:ext uri="{BB962C8B-B14F-4D97-AF65-F5344CB8AC3E}">
        <p14:creationId xmlns:p14="http://schemas.microsoft.com/office/powerpoint/2010/main" val="119455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50A81A94-AEA4-420F-9B6D-23CBA8AA8D97}" type="slidenum">
              <a:rPr lang="en-US" smtClean="0"/>
              <a:t>7</a:t>
            </a:fld>
            <a:endParaRPr lang="en-US"/>
          </a:p>
        </p:txBody>
      </p:sp>
    </p:spTree>
    <p:extLst>
      <p:ext uri="{BB962C8B-B14F-4D97-AF65-F5344CB8AC3E}">
        <p14:creationId xmlns:p14="http://schemas.microsoft.com/office/powerpoint/2010/main" val="145435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0"/>
        <p:cNvGrpSpPr/>
        <p:nvPr/>
      </p:nvGrpSpPr>
      <p:grpSpPr>
        <a:xfrm>
          <a:off x="0" y="0"/>
          <a:ext cx="0" cy="0"/>
          <a:chOff x="0" y="0"/>
          <a:chExt cx="0" cy="0"/>
        </a:xfrm>
      </p:grpSpPr>
      <p:sp>
        <p:nvSpPr>
          <p:cNvPr id="2711" name="Google Shape;2711;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2" name="Google Shape;2712;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3486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a:extLst>
            <a:ext uri="{FF2B5EF4-FFF2-40B4-BE49-F238E27FC236}">
              <a16:creationId xmlns:a16="http://schemas.microsoft.com/office/drawing/2014/main" id="{C8DD5267-E7B2-7FD0-C3FA-F026B0AED1FF}"/>
            </a:ext>
          </a:extLst>
        </p:cNvPr>
        <p:cNvGrpSpPr/>
        <p:nvPr/>
      </p:nvGrpSpPr>
      <p:grpSpPr>
        <a:xfrm>
          <a:off x="0" y="0"/>
          <a:ext cx="0" cy="0"/>
          <a:chOff x="0" y="0"/>
          <a:chExt cx="0" cy="0"/>
        </a:xfrm>
      </p:grpSpPr>
      <p:sp>
        <p:nvSpPr>
          <p:cNvPr id="2243" name="Google Shape;2243;ga7274a1822_0_698:notes">
            <a:extLst>
              <a:ext uri="{FF2B5EF4-FFF2-40B4-BE49-F238E27FC236}">
                <a16:creationId xmlns:a16="http://schemas.microsoft.com/office/drawing/2014/main" id="{78A35BE5-5E58-4409-475E-793F56BE01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a7274a1822_0_698:notes">
            <a:extLst>
              <a:ext uri="{FF2B5EF4-FFF2-40B4-BE49-F238E27FC236}">
                <a16:creationId xmlns:a16="http://schemas.microsoft.com/office/drawing/2014/main" id="{7B705DA9-5A93-8C63-84D2-0464FDC808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301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37B16A-28A6-4827-95F8-6A772CC5F28F}" type="datetimeFigureOut">
              <a:rPr lang="vi-VN" smtClean="0"/>
              <a:t>26/02/2026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679D405-ACCC-4701-8A66-BC8FB7D371CE}" type="slidenum">
              <a:rPr lang="vi-VN" smtClean="0"/>
              <a:t>‹#›</a:t>
            </a:fld>
            <a:endParaRPr lang="vi-VN"/>
          </a:p>
        </p:txBody>
      </p:sp>
    </p:spTree>
    <p:extLst>
      <p:ext uri="{BB962C8B-B14F-4D97-AF65-F5344CB8AC3E}">
        <p14:creationId xmlns:p14="http://schemas.microsoft.com/office/powerpoint/2010/main" val="1999770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37B16A-28A6-4827-95F8-6A772CC5F28F}" type="datetimeFigureOut">
              <a:rPr lang="vi-VN" smtClean="0"/>
              <a:t>26/02/2026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679D405-ACCC-4701-8A66-BC8FB7D371CE}" type="slidenum">
              <a:rPr lang="vi-VN" smtClean="0"/>
              <a:t>‹#›</a:t>
            </a:fld>
            <a:endParaRPr lang="vi-VN"/>
          </a:p>
        </p:txBody>
      </p:sp>
    </p:spTree>
    <p:extLst>
      <p:ext uri="{BB962C8B-B14F-4D97-AF65-F5344CB8AC3E}">
        <p14:creationId xmlns:p14="http://schemas.microsoft.com/office/powerpoint/2010/main" val="45039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37B16A-28A6-4827-95F8-6A772CC5F28F}" type="datetimeFigureOut">
              <a:rPr lang="vi-VN" smtClean="0"/>
              <a:t>26/02/2026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679D405-ACCC-4701-8A66-BC8FB7D371CE}" type="slidenum">
              <a:rPr lang="vi-VN" smtClean="0"/>
              <a:t>‹#›</a:t>
            </a:fld>
            <a:endParaRPr lang="vi-VN"/>
          </a:p>
        </p:txBody>
      </p:sp>
    </p:spTree>
    <p:extLst>
      <p:ext uri="{BB962C8B-B14F-4D97-AF65-F5344CB8AC3E}">
        <p14:creationId xmlns:p14="http://schemas.microsoft.com/office/powerpoint/2010/main" val="4052256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307445" y="62315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5" name="Google Shape;55;p12" descr="paint_transparent1.png"/>
          <p:cNvPicPr preferRelativeResize="0"/>
          <p:nvPr/>
        </p:nvPicPr>
        <p:blipFill rotWithShape="1">
          <a:blip r:embed="rId3">
            <a:alphaModFix/>
          </a:blip>
          <a:srcRect l="27161"/>
          <a:stretch/>
        </p:blipFill>
        <p:spPr>
          <a:xfrm>
            <a:off x="0" y="0"/>
            <a:ext cx="8880736" cy="6858000"/>
          </a:xfrm>
          <a:prstGeom prst="rect">
            <a:avLst/>
          </a:prstGeom>
          <a:noFill/>
          <a:ln>
            <a:noFill/>
          </a:ln>
        </p:spPr>
      </p:pic>
    </p:spTree>
    <p:extLst>
      <p:ext uri="{BB962C8B-B14F-4D97-AF65-F5344CB8AC3E}">
        <p14:creationId xmlns:p14="http://schemas.microsoft.com/office/powerpoint/2010/main" val="3568193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858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902"/>
        <p:cNvGrpSpPr/>
        <p:nvPr/>
      </p:nvGrpSpPr>
      <p:grpSpPr>
        <a:xfrm>
          <a:off x="0" y="0"/>
          <a:ext cx="0" cy="0"/>
          <a:chOff x="0" y="0"/>
          <a:chExt cx="0" cy="0"/>
        </a:xfrm>
      </p:grpSpPr>
      <p:grpSp>
        <p:nvGrpSpPr>
          <p:cNvPr id="903" name="Google Shape;903;p21"/>
          <p:cNvGrpSpPr/>
          <p:nvPr/>
        </p:nvGrpSpPr>
        <p:grpSpPr>
          <a:xfrm>
            <a:off x="6396803" y="2074857"/>
            <a:ext cx="5975295" cy="2924956"/>
            <a:chOff x="4797602" y="1556142"/>
            <a:chExt cx="4481471" cy="2193717"/>
          </a:xfrm>
        </p:grpSpPr>
        <p:sp>
          <p:nvSpPr>
            <p:cNvPr id="904" name="Google Shape;904;p21"/>
            <p:cNvSpPr/>
            <p:nvPr/>
          </p:nvSpPr>
          <p:spPr>
            <a:xfrm rot="-7552065">
              <a:off x="8239225" y="2614257"/>
              <a:ext cx="39959" cy="162927"/>
            </a:xfrm>
            <a:custGeom>
              <a:avLst/>
              <a:gdLst/>
              <a:ahLst/>
              <a:cxnLst/>
              <a:rect l="l" t="t" r="r" b="b"/>
              <a:pathLst>
                <a:path w="194" h="791" extrusionOk="0">
                  <a:moveTo>
                    <a:pt x="97" y="1"/>
                  </a:moveTo>
                  <a:cubicBezTo>
                    <a:pt x="49" y="1"/>
                    <a:pt x="14" y="33"/>
                    <a:pt x="14" y="78"/>
                  </a:cubicBezTo>
                  <a:cubicBezTo>
                    <a:pt x="7" y="278"/>
                    <a:pt x="0" y="486"/>
                    <a:pt x="0" y="687"/>
                  </a:cubicBezTo>
                  <a:cubicBezTo>
                    <a:pt x="0" y="735"/>
                    <a:pt x="42" y="770"/>
                    <a:pt x="83" y="790"/>
                  </a:cubicBezTo>
                  <a:cubicBezTo>
                    <a:pt x="125" y="790"/>
                    <a:pt x="173" y="756"/>
                    <a:pt x="173" y="700"/>
                  </a:cubicBezTo>
                  <a:cubicBezTo>
                    <a:pt x="173" y="493"/>
                    <a:pt x="180" y="292"/>
                    <a:pt x="187" y="98"/>
                  </a:cubicBezTo>
                  <a:cubicBezTo>
                    <a:pt x="194" y="43"/>
                    <a:pt x="159" y="1"/>
                    <a:pt x="111" y="1"/>
                  </a:cubicBezTo>
                  <a:cubicBezTo>
                    <a:pt x="106" y="1"/>
                    <a:pt x="101" y="1"/>
                    <a:pt x="9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1"/>
            <p:cNvSpPr/>
            <p:nvPr/>
          </p:nvSpPr>
          <p:spPr>
            <a:xfrm rot="-7552065">
              <a:off x="8436815" y="2484396"/>
              <a:ext cx="41607" cy="127088"/>
            </a:xfrm>
            <a:custGeom>
              <a:avLst/>
              <a:gdLst/>
              <a:ahLst/>
              <a:cxnLst/>
              <a:rect l="l" t="t" r="r" b="b"/>
              <a:pathLst>
                <a:path w="202" h="617" extrusionOk="0">
                  <a:moveTo>
                    <a:pt x="91" y="1"/>
                  </a:moveTo>
                  <a:cubicBezTo>
                    <a:pt x="35" y="1"/>
                    <a:pt x="1" y="42"/>
                    <a:pt x="1" y="91"/>
                  </a:cubicBezTo>
                  <a:cubicBezTo>
                    <a:pt x="1" y="243"/>
                    <a:pt x="8" y="381"/>
                    <a:pt x="29" y="540"/>
                  </a:cubicBezTo>
                  <a:cubicBezTo>
                    <a:pt x="35" y="582"/>
                    <a:pt x="70" y="617"/>
                    <a:pt x="119" y="617"/>
                  </a:cubicBezTo>
                  <a:cubicBezTo>
                    <a:pt x="167" y="610"/>
                    <a:pt x="202" y="561"/>
                    <a:pt x="202" y="520"/>
                  </a:cubicBezTo>
                  <a:cubicBezTo>
                    <a:pt x="195" y="374"/>
                    <a:pt x="181" y="229"/>
                    <a:pt x="174" y="91"/>
                  </a:cubicBezTo>
                  <a:cubicBezTo>
                    <a:pt x="174" y="35"/>
                    <a:pt x="139" y="1"/>
                    <a:pt x="91"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1"/>
            <p:cNvSpPr/>
            <p:nvPr/>
          </p:nvSpPr>
          <p:spPr>
            <a:xfrm rot="-7552065">
              <a:off x="8043600" y="2725312"/>
              <a:ext cx="51494" cy="176728"/>
            </a:xfrm>
            <a:custGeom>
              <a:avLst/>
              <a:gdLst/>
              <a:ahLst/>
              <a:cxnLst/>
              <a:rect l="l" t="t" r="r" b="b"/>
              <a:pathLst>
                <a:path w="250" h="858" extrusionOk="0">
                  <a:moveTo>
                    <a:pt x="155" y="0"/>
                  </a:moveTo>
                  <a:cubicBezTo>
                    <a:pt x="120" y="0"/>
                    <a:pt x="88" y="30"/>
                    <a:pt x="77" y="66"/>
                  </a:cubicBezTo>
                  <a:cubicBezTo>
                    <a:pt x="42" y="301"/>
                    <a:pt x="21" y="529"/>
                    <a:pt x="0" y="771"/>
                  </a:cubicBezTo>
                  <a:cubicBezTo>
                    <a:pt x="0" y="813"/>
                    <a:pt x="35" y="848"/>
                    <a:pt x="70" y="855"/>
                  </a:cubicBezTo>
                  <a:cubicBezTo>
                    <a:pt x="78" y="857"/>
                    <a:pt x="86" y="858"/>
                    <a:pt x="93" y="858"/>
                  </a:cubicBezTo>
                  <a:cubicBezTo>
                    <a:pt x="137" y="858"/>
                    <a:pt x="167" y="825"/>
                    <a:pt x="167" y="778"/>
                  </a:cubicBezTo>
                  <a:cubicBezTo>
                    <a:pt x="180" y="550"/>
                    <a:pt x="208" y="322"/>
                    <a:pt x="243" y="93"/>
                  </a:cubicBezTo>
                  <a:cubicBezTo>
                    <a:pt x="250" y="52"/>
                    <a:pt x="215" y="10"/>
                    <a:pt x="173" y="3"/>
                  </a:cubicBezTo>
                  <a:cubicBezTo>
                    <a:pt x="167" y="1"/>
                    <a:pt x="161" y="0"/>
                    <a:pt x="155"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1"/>
            <p:cNvSpPr/>
            <p:nvPr/>
          </p:nvSpPr>
          <p:spPr>
            <a:xfrm rot="-7552065">
              <a:off x="8609270" y="2299221"/>
              <a:ext cx="57261" cy="178788"/>
            </a:xfrm>
            <a:custGeom>
              <a:avLst/>
              <a:gdLst/>
              <a:ahLst/>
              <a:cxnLst/>
              <a:rect l="l" t="t" r="r" b="b"/>
              <a:pathLst>
                <a:path w="278" h="868" extrusionOk="0">
                  <a:moveTo>
                    <a:pt x="95" y="1"/>
                  </a:moveTo>
                  <a:cubicBezTo>
                    <a:pt x="91" y="1"/>
                    <a:pt x="88" y="1"/>
                    <a:pt x="84" y="2"/>
                  </a:cubicBezTo>
                  <a:cubicBezTo>
                    <a:pt x="36" y="9"/>
                    <a:pt x="1" y="43"/>
                    <a:pt x="1" y="92"/>
                  </a:cubicBezTo>
                  <a:lnTo>
                    <a:pt x="1" y="106"/>
                  </a:lnTo>
                  <a:cubicBezTo>
                    <a:pt x="29" y="341"/>
                    <a:pt x="63" y="576"/>
                    <a:pt x="98" y="798"/>
                  </a:cubicBezTo>
                  <a:cubicBezTo>
                    <a:pt x="104" y="836"/>
                    <a:pt x="151" y="868"/>
                    <a:pt x="191" y="868"/>
                  </a:cubicBezTo>
                  <a:cubicBezTo>
                    <a:pt x="194" y="868"/>
                    <a:pt x="198" y="867"/>
                    <a:pt x="202" y="867"/>
                  </a:cubicBezTo>
                  <a:cubicBezTo>
                    <a:pt x="243" y="860"/>
                    <a:pt x="278" y="804"/>
                    <a:pt x="271" y="763"/>
                  </a:cubicBezTo>
                  <a:cubicBezTo>
                    <a:pt x="236" y="542"/>
                    <a:pt x="202" y="306"/>
                    <a:pt x="174" y="78"/>
                  </a:cubicBezTo>
                  <a:cubicBezTo>
                    <a:pt x="168" y="34"/>
                    <a:pt x="132" y="1"/>
                    <a:pt x="95"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1"/>
            <p:cNvSpPr/>
            <p:nvPr/>
          </p:nvSpPr>
          <p:spPr>
            <a:xfrm rot="-7552065">
              <a:off x="7824991" y="2860165"/>
              <a:ext cx="55820" cy="123174"/>
            </a:xfrm>
            <a:custGeom>
              <a:avLst/>
              <a:gdLst/>
              <a:ahLst/>
              <a:cxnLst/>
              <a:rect l="l" t="t" r="r" b="b"/>
              <a:pathLst>
                <a:path w="271" h="598" extrusionOk="0">
                  <a:moveTo>
                    <a:pt x="181" y="0"/>
                  </a:moveTo>
                  <a:cubicBezTo>
                    <a:pt x="142" y="0"/>
                    <a:pt x="97" y="27"/>
                    <a:pt x="90" y="70"/>
                  </a:cubicBezTo>
                  <a:cubicBezTo>
                    <a:pt x="63" y="209"/>
                    <a:pt x="28" y="354"/>
                    <a:pt x="0" y="493"/>
                  </a:cubicBezTo>
                  <a:lnTo>
                    <a:pt x="0" y="513"/>
                  </a:lnTo>
                  <a:cubicBezTo>
                    <a:pt x="0" y="555"/>
                    <a:pt x="28" y="589"/>
                    <a:pt x="70" y="596"/>
                  </a:cubicBezTo>
                  <a:cubicBezTo>
                    <a:pt x="74" y="597"/>
                    <a:pt x="79" y="597"/>
                    <a:pt x="84" y="597"/>
                  </a:cubicBezTo>
                  <a:cubicBezTo>
                    <a:pt x="132" y="597"/>
                    <a:pt x="167" y="565"/>
                    <a:pt x="173" y="527"/>
                  </a:cubicBezTo>
                  <a:cubicBezTo>
                    <a:pt x="201" y="382"/>
                    <a:pt x="229" y="243"/>
                    <a:pt x="263" y="105"/>
                  </a:cubicBezTo>
                  <a:cubicBezTo>
                    <a:pt x="270" y="63"/>
                    <a:pt x="236" y="8"/>
                    <a:pt x="194" y="1"/>
                  </a:cubicBezTo>
                  <a:cubicBezTo>
                    <a:pt x="190" y="0"/>
                    <a:pt x="186" y="0"/>
                    <a:pt x="18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1"/>
            <p:cNvSpPr/>
            <p:nvPr/>
          </p:nvSpPr>
          <p:spPr>
            <a:xfrm rot="-7552065">
              <a:off x="8758896" y="2150565"/>
              <a:ext cx="64265" cy="157572"/>
            </a:xfrm>
            <a:custGeom>
              <a:avLst/>
              <a:gdLst/>
              <a:ahLst/>
              <a:cxnLst/>
              <a:rect l="l" t="t" r="r" b="b"/>
              <a:pathLst>
                <a:path w="312" h="765" extrusionOk="0">
                  <a:moveTo>
                    <a:pt x="84" y="1"/>
                  </a:moveTo>
                  <a:cubicBezTo>
                    <a:pt x="79" y="1"/>
                    <a:pt x="74" y="1"/>
                    <a:pt x="69" y="2"/>
                  </a:cubicBezTo>
                  <a:cubicBezTo>
                    <a:pt x="28" y="9"/>
                    <a:pt x="0" y="44"/>
                    <a:pt x="0" y="92"/>
                  </a:cubicBezTo>
                  <a:cubicBezTo>
                    <a:pt x="0" y="99"/>
                    <a:pt x="14" y="106"/>
                    <a:pt x="14" y="106"/>
                  </a:cubicBezTo>
                  <a:cubicBezTo>
                    <a:pt x="48" y="306"/>
                    <a:pt x="90" y="507"/>
                    <a:pt x="138" y="701"/>
                  </a:cubicBezTo>
                  <a:cubicBezTo>
                    <a:pt x="151" y="738"/>
                    <a:pt x="191" y="764"/>
                    <a:pt x="229" y="764"/>
                  </a:cubicBezTo>
                  <a:cubicBezTo>
                    <a:pt x="234" y="764"/>
                    <a:pt x="238" y="764"/>
                    <a:pt x="242" y="763"/>
                  </a:cubicBezTo>
                  <a:cubicBezTo>
                    <a:pt x="291" y="756"/>
                    <a:pt x="311" y="701"/>
                    <a:pt x="304" y="659"/>
                  </a:cubicBezTo>
                  <a:cubicBezTo>
                    <a:pt x="263" y="459"/>
                    <a:pt x="221" y="272"/>
                    <a:pt x="173" y="71"/>
                  </a:cubicBezTo>
                  <a:cubicBezTo>
                    <a:pt x="167" y="28"/>
                    <a:pt x="127" y="1"/>
                    <a:pt x="84"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1"/>
            <p:cNvSpPr/>
            <p:nvPr/>
          </p:nvSpPr>
          <p:spPr>
            <a:xfrm rot="-7552065">
              <a:off x="7583843" y="2933983"/>
              <a:ext cx="74358" cy="154276"/>
            </a:xfrm>
            <a:custGeom>
              <a:avLst/>
              <a:gdLst/>
              <a:ahLst/>
              <a:cxnLst/>
              <a:rect l="l" t="t" r="r" b="b"/>
              <a:pathLst>
                <a:path w="361" h="749" extrusionOk="0">
                  <a:moveTo>
                    <a:pt x="262" y="0"/>
                  </a:moveTo>
                  <a:cubicBezTo>
                    <a:pt x="226" y="0"/>
                    <a:pt x="197" y="20"/>
                    <a:pt x="180" y="53"/>
                  </a:cubicBezTo>
                  <a:cubicBezTo>
                    <a:pt x="153" y="143"/>
                    <a:pt x="118" y="226"/>
                    <a:pt x="97" y="323"/>
                  </a:cubicBezTo>
                  <a:cubicBezTo>
                    <a:pt x="63" y="427"/>
                    <a:pt x="28" y="530"/>
                    <a:pt x="0" y="634"/>
                  </a:cubicBezTo>
                  <a:lnTo>
                    <a:pt x="0" y="662"/>
                  </a:lnTo>
                  <a:cubicBezTo>
                    <a:pt x="0" y="696"/>
                    <a:pt x="14" y="731"/>
                    <a:pt x="56" y="745"/>
                  </a:cubicBezTo>
                  <a:cubicBezTo>
                    <a:pt x="64" y="747"/>
                    <a:pt x="73" y="749"/>
                    <a:pt x="81" y="749"/>
                  </a:cubicBezTo>
                  <a:cubicBezTo>
                    <a:pt x="118" y="749"/>
                    <a:pt x="148" y="724"/>
                    <a:pt x="160" y="690"/>
                  </a:cubicBezTo>
                  <a:cubicBezTo>
                    <a:pt x="194" y="593"/>
                    <a:pt x="222" y="489"/>
                    <a:pt x="256" y="385"/>
                  </a:cubicBezTo>
                  <a:cubicBezTo>
                    <a:pt x="284" y="295"/>
                    <a:pt x="319" y="205"/>
                    <a:pt x="346" y="115"/>
                  </a:cubicBezTo>
                  <a:cubicBezTo>
                    <a:pt x="360" y="67"/>
                    <a:pt x="333" y="25"/>
                    <a:pt x="291" y="4"/>
                  </a:cubicBezTo>
                  <a:cubicBezTo>
                    <a:pt x="281" y="2"/>
                    <a:pt x="271" y="0"/>
                    <a:pt x="262"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1"/>
            <p:cNvSpPr/>
            <p:nvPr/>
          </p:nvSpPr>
          <p:spPr>
            <a:xfrm rot="-7552065">
              <a:off x="8915465" y="1972880"/>
              <a:ext cx="64265" cy="121320"/>
            </a:xfrm>
            <a:custGeom>
              <a:avLst/>
              <a:gdLst/>
              <a:ahLst/>
              <a:cxnLst/>
              <a:rect l="l" t="t" r="r" b="b"/>
              <a:pathLst>
                <a:path w="312" h="589" extrusionOk="0">
                  <a:moveTo>
                    <a:pt x="88" y="0"/>
                  </a:moveTo>
                  <a:cubicBezTo>
                    <a:pt x="78" y="0"/>
                    <a:pt x="67" y="3"/>
                    <a:pt x="56" y="7"/>
                  </a:cubicBezTo>
                  <a:cubicBezTo>
                    <a:pt x="21" y="21"/>
                    <a:pt x="0" y="56"/>
                    <a:pt x="0" y="90"/>
                  </a:cubicBezTo>
                  <a:lnTo>
                    <a:pt x="0" y="118"/>
                  </a:lnTo>
                  <a:cubicBezTo>
                    <a:pt x="35" y="257"/>
                    <a:pt x="83" y="395"/>
                    <a:pt x="125" y="533"/>
                  </a:cubicBezTo>
                  <a:cubicBezTo>
                    <a:pt x="141" y="565"/>
                    <a:pt x="173" y="589"/>
                    <a:pt x="209" y="589"/>
                  </a:cubicBezTo>
                  <a:cubicBezTo>
                    <a:pt x="220" y="589"/>
                    <a:pt x="231" y="587"/>
                    <a:pt x="242" y="582"/>
                  </a:cubicBezTo>
                  <a:cubicBezTo>
                    <a:pt x="284" y="568"/>
                    <a:pt x="312" y="513"/>
                    <a:pt x="291" y="471"/>
                  </a:cubicBezTo>
                  <a:cubicBezTo>
                    <a:pt x="249" y="340"/>
                    <a:pt x="208" y="201"/>
                    <a:pt x="159" y="63"/>
                  </a:cubicBezTo>
                  <a:cubicBezTo>
                    <a:pt x="154" y="25"/>
                    <a:pt x="124" y="0"/>
                    <a:pt x="8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1"/>
            <p:cNvSpPr/>
            <p:nvPr/>
          </p:nvSpPr>
          <p:spPr>
            <a:xfrm rot="-7552065">
              <a:off x="7362156" y="2989504"/>
              <a:ext cx="91454" cy="168695"/>
            </a:xfrm>
            <a:custGeom>
              <a:avLst/>
              <a:gdLst/>
              <a:ahLst/>
              <a:cxnLst/>
              <a:rect l="l" t="t" r="r" b="b"/>
              <a:pathLst>
                <a:path w="444" h="819" extrusionOk="0">
                  <a:moveTo>
                    <a:pt x="338" y="0"/>
                  </a:moveTo>
                  <a:cubicBezTo>
                    <a:pt x="305" y="0"/>
                    <a:pt x="274" y="23"/>
                    <a:pt x="264" y="53"/>
                  </a:cubicBezTo>
                  <a:cubicBezTo>
                    <a:pt x="174" y="268"/>
                    <a:pt x="91" y="496"/>
                    <a:pt x="8" y="703"/>
                  </a:cubicBezTo>
                  <a:cubicBezTo>
                    <a:pt x="1" y="710"/>
                    <a:pt x="1" y="717"/>
                    <a:pt x="1" y="731"/>
                  </a:cubicBezTo>
                  <a:cubicBezTo>
                    <a:pt x="1" y="759"/>
                    <a:pt x="21" y="800"/>
                    <a:pt x="56" y="814"/>
                  </a:cubicBezTo>
                  <a:cubicBezTo>
                    <a:pt x="65" y="817"/>
                    <a:pt x="73" y="818"/>
                    <a:pt x="82" y="818"/>
                  </a:cubicBezTo>
                  <a:cubicBezTo>
                    <a:pt x="116" y="818"/>
                    <a:pt x="150" y="797"/>
                    <a:pt x="167" y="759"/>
                  </a:cubicBezTo>
                  <a:cubicBezTo>
                    <a:pt x="243" y="558"/>
                    <a:pt x="333" y="337"/>
                    <a:pt x="416" y="122"/>
                  </a:cubicBezTo>
                  <a:cubicBezTo>
                    <a:pt x="444" y="81"/>
                    <a:pt x="416" y="25"/>
                    <a:pt x="374" y="11"/>
                  </a:cubicBezTo>
                  <a:cubicBezTo>
                    <a:pt x="363" y="4"/>
                    <a:pt x="350" y="0"/>
                    <a:pt x="33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1"/>
            <p:cNvSpPr/>
            <p:nvPr/>
          </p:nvSpPr>
          <p:spPr>
            <a:xfrm rot="-7552065">
              <a:off x="9035300" y="1751382"/>
              <a:ext cx="92895" cy="166223"/>
            </a:xfrm>
            <a:custGeom>
              <a:avLst/>
              <a:gdLst/>
              <a:ahLst/>
              <a:cxnLst/>
              <a:rect l="l" t="t" r="r" b="b"/>
              <a:pathLst>
                <a:path w="451" h="807" extrusionOk="0">
                  <a:moveTo>
                    <a:pt x="82" y="1"/>
                  </a:moveTo>
                  <a:cubicBezTo>
                    <a:pt x="73" y="1"/>
                    <a:pt x="64" y="2"/>
                    <a:pt x="56" y="5"/>
                  </a:cubicBezTo>
                  <a:cubicBezTo>
                    <a:pt x="21" y="12"/>
                    <a:pt x="0" y="47"/>
                    <a:pt x="0" y="81"/>
                  </a:cubicBezTo>
                  <a:cubicBezTo>
                    <a:pt x="0" y="95"/>
                    <a:pt x="0" y="109"/>
                    <a:pt x="14" y="116"/>
                  </a:cubicBezTo>
                  <a:cubicBezTo>
                    <a:pt x="97" y="337"/>
                    <a:pt x="187" y="552"/>
                    <a:pt x="277" y="759"/>
                  </a:cubicBezTo>
                  <a:cubicBezTo>
                    <a:pt x="293" y="791"/>
                    <a:pt x="324" y="806"/>
                    <a:pt x="356" y="806"/>
                  </a:cubicBezTo>
                  <a:cubicBezTo>
                    <a:pt x="367" y="806"/>
                    <a:pt x="378" y="804"/>
                    <a:pt x="388" y="801"/>
                  </a:cubicBezTo>
                  <a:cubicBezTo>
                    <a:pt x="436" y="787"/>
                    <a:pt x="450" y="732"/>
                    <a:pt x="436" y="690"/>
                  </a:cubicBezTo>
                  <a:cubicBezTo>
                    <a:pt x="340" y="483"/>
                    <a:pt x="250" y="275"/>
                    <a:pt x="167" y="60"/>
                  </a:cubicBezTo>
                  <a:cubicBezTo>
                    <a:pt x="150" y="22"/>
                    <a:pt x="116" y="1"/>
                    <a:pt x="8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1"/>
            <p:cNvSpPr/>
            <p:nvPr/>
          </p:nvSpPr>
          <p:spPr>
            <a:xfrm rot="-7552065">
              <a:off x="7135419" y="3070476"/>
              <a:ext cx="75593" cy="115553"/>
            </a:xfrm>
            <a:custGeom>
              <a:avLst/>
              <a:gdLst/>
              <a:ahLst/>
              <a:cxnLst/>
              <a:rect l="l" t="t" r="r" b="b"/>
              <a:pathLst>
                <a:path w="367" h="561" extrusionOk="0">
                  <a:moveTo>
                    <a:pt x="273" y="0"/>
                  </a:moveTo>
                  <a:cubicBezTo>
                    <a:pt x="239" y="0"/>
                    <a:pt x="204" y="17"/>
                    <a:pt x="194" y="54"/>
                  </a:cubicBezTo>
                  <a:lnTo>
                    <a:pt x="14" y="441"/>
                  </a:lnTo>
                  <a:cubicBezTo>
                    <a:pt x="0" y="448"/>
                    <a:pt x="0" y="469"/>
                    <a:pt x="0" y="476"/>
                  </a:cubicBezTo>
                  <a:cubicBezTo>
                    <a:pt x="0" y="511"/>
                    <a:pt x="21" y="538"/>
                    <a:pt x="55" y="552"/>
                  </a:cubicBezTo>
                  <a:cubicBezTo>
                    <a:pt x="67" y="558"/>
                    <a:pt x="79" y="560"/>
                    <a:pt x="91" y="560"/>
                  </a:cubicBezTo>
                  <a:cubicBezTo>
                    <a:pt x="124" y="560"/>
                    <a:pt x="156" y="541"/>
                    <a:pt x="166" y="511"/>
                  </a:cubicBezTo>
                  <a:lnTo>
                    <a:pt x="346" y="123"/>
                  </a:lnTo>
                  <a:cubicBezTo>
                    <a:pt x="367" y="75"/>
                    <a:pt x="346" y="26"/>
                    <a:pt x="305" y="5"/>
                  </a:cubicBezTo>
                  <a:cubicBezTo>
                    <a:pt x="294" y="2"/>
                    <a:pt x="284" y="0"/>
                    <a:pt x="273"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1"/>
            <p:cNvSpPr/>
            <p:nvPr/>
          </p:nvSpPr>
          <p:spPr>
            <a:xfrm rot="-7552065">
              <a:off x="9142053" y="1564746"/>
              <a:ext cx="97015" cy="148303"/>
            </a:xfrm>
            <a:custGeom>
              <a:avLst/>
              <a:gdLst/>
              <a:ahLst/>
              <a:cxnLst/>
              <a:rect l="l" t="t" r="r" b="b"/>
              <a:pathLst>
                <a:path w="471" h="720" extrusionOk="0">
                  <a:moveTo>
                    <a:pt x="90" y="0"/>
                  </a:moveTo>
                  <a:cubicBezTo>
                    <a:pt x="78" y="0"/>
                    <a:pt x="67" y="3"/>
                    <a:pt x="56" y="8"/>
                  </a:cubicBezTo>
                  <a:cubicBezTo>
                    <a:pt x="21" y="22"/>
                    <a:pt x="0" y="50"/>
                    <a:pt x="0" y="84"/>
                  </a:cubicBezTo>
                  <a:cubicBezTo>
                    <a:pt x="0" y="105"/>
                    <a:pt x="14" y="112"/>
                    <a:pt x="0" y="126"/>
                  </a:cubicBezTo>
                  <a:cubicBezTo>
                    <a:pt x="97" y="320"/>
                    <a:pt x="194" y="500"/>
                    <a:pt x="284" y="673"/>
                  </a:cubicBezTo>
                  <a:cubicBezTo>
                    <a:pt x="303" y="701"/>
                    <a:pt x="335" y="720"/>
                    <a:pt x="367" y="720"/>
                  </a:cubicBezTo>
                  <a:cubicBezTo>
                    <a:pt x="381" y="720"/>
                    <a:pt x="396" y="716"/>
                    <a:pt x="409" y="707"/>
                  </a:cubicBezTo>
                  <a:cubicBezTo>
                    <a:pt x="450" y="680"/>
                    <a:pt x="471" y="631"/>
                    <a:pt x="443" y="590"/>
                  </a:cubicBezTo>
                  <a:cubicBezTo>
                    <a:pt x="346" y="417"/>
                    <a:pt x="256" y="230"/>
                    <a:pt x="166" y="50"/>
                  </a:cubicBezTo>
                  <a:cubicBezTo>
                    <a:pt x="151" y="19"/>
                    <a:pt x="121" y="0"/>
                    <a:pt x="90"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1"/>
            <p:cNvSpPr/>
            <p:nvPr/>
          </p:nvSpPr>
          <p:spPr>
            <a:xfrm rot="-7552065">
              <a:off x="6878288" y="3093885"/>
              <a:ext cx="95573" cy="148303"/>
            </a:xfrm>
            <a:custGeom>
              <a:avLst/>
              <a:gdLst/>
              <a:ahLst/>
              <a:cxnLst/>
              <a:rect l="l" t="t" r="r" b="b"/>
              <a:pathLst>
                <a:path w="464" h="720" extrusionOk="0">
                  <a:moveTo>
                    <a:pt x="358" y="1"/>
                  </a:moveTo>
                  <a:cubicBezTo>
                    <a:pt x="329" y="1"/>
                    <a:pt x="302" y="18"/>
                    <a:pt x="284" y="49"/>
                  </a:cubicBezTo>
                  <a:cubicBezTo>
                    <a:pt x="187" y="222"/>
                    <a:pt x="104" y="402"/>
                    <a:pt x="7" y="582"/>
                  </a:cubicBezTo>
                  <a:cubicBezTo>
                    <a:pt x="0" y="603"/>
                    <a:pt x="0" y="610"/>
                    <a:pt x="0" y="624"/>
                  </a:cubicBezTo>
                  <a:cubicBezTo>
                    <a:pt x="0" y="665"/>
                    <a:pt x="14" y="686"/>
                    <a:pt x="49" y="707"/>
                  </a:cubicBezTo>
                  <a:cubicBezTo>
                    <a:pt x="60" y="715"/>
                    <a:pt x="73" y="719"/>
                    <a:pt x="86" y="719"/>
                  </a:cubicBezTo>
                  <a:cubicBezTo>
                    <a:pt x="115" y="719"/>
                    <a:pt x="145" y="701"/>
                    <a:pt x="159" y="672"/>
                  </a:cubicBezTo>
                  <a:cubicBezTo>
                    <a:pt x="249" y="485"/>
                    <a:pt x="346" y="312"/>
                    <a:pt x="436" y="132"/>
                  </a:cubicBezTo>
                  <a:cubicBezTo>
                    <a:pt x="464" y="91"/>
                    <a:pt x="450" y="42"/>
                    <a:pt x="402" y="15"/>
                  </a:cubicBezTo>
                  <a:cubicBezTo>
                    <a:pt x="387" y="5"/>
                    <a:pt x="372" y="1"/>
                    <a:pt x="358"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1"/>
            <p:cNvSpPr/>
            <p:nvPr/>
          </p:nvSpPr>
          <p:spPr>
            <a:xfrm rot="-7552065">
              <a:off x="6650682" y="3115934"/>
              <a:ext cx="108550" cy="161898"/>
            </a:xfrm>
            <a:custGeom>
              <a:avLst/>
              <a:gdLst/>
              <a:ahLst/>
              <a:cxnLst/>
              <a:rect l="l" t="t" r="r" b="b"/>
              <a:pathLst>
                <a:path w="527" h="786" extrusionOk="0">
                  <a:moveTo>
                    <a:pt x="423" y="1"/>
                  </a:moveTo>
                  <a:cubicBezTo>
                    <a:pt x="392" y="1"/>
                    <a:pt x="361" y="16"/>
                    <a:pt x="347" y="45"/>
                  </a:cubicBezTo>
                  <a:cubicBezTo>
                    <a:pt x="229" y="245"/>
                    <a:pt x="118" y="453"/>
                    <a:pt x="8" y="654"/>
                  </a:cubicBezTo>
                  <a:cubicBezTo>
                    <a:pt x="1" y="668"/>
                    <a:pt x="1" y="681"/>
                    <a:pt x="1" y="695"/>
                  </a:cubicBezTo>
                  <a:cubicBezTo>
                    <a:pt x="1" y="723"/>
                    <a:pt x="8" y="758"/>
                    <a:pt x="49" y="771"/>
                  </a:cubicBezTo>
                  <a:cubicBezTo>
                    <a:pt x="63" y="781"/>
                    <a:pt x="79" y="785"/>
                    <a:pt x="95" y="785"/>
                  </a:cubicBezTo>
                  <a:cubicBezTo>
                    <a:pt x="125" y="785"/>
                    <a:pt x="156" y="769"/>
                    <a:pt x="174" y="737"/>
                  </a:cubicBezTo>
                  <a:cubicBezTo>
                    <a:pt x="278" y="543"/>
                    <a:pt x="388" y="335"/>
                    <a:pt x="499" y="135"/>
                  </a:cubicBezTo>
                  <a:cubicBezTo>
                    <a:pt x="527" y="93"/>
                    <a:pt x="506" y="38"/>
                    <a:pt x="464" y="10"/>
                  </a:cubicBezTo>
                  <a:cubicBezTo>
                    <a:pt x="452" y="4"/>
                    <a:pt x="437" y="1"/>
                    <a:pt x="423"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1"/>
            <p:cNvSpPr/>
            <p:nvPr/>
          </p:nvSpPr>
          <p:spPr>
            <a:xfrm rot="-7552065">
              <a:off x="6426387" y="3169124"/>
              <a:ext cx="81567" cy="115965"/>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1"/>
            <p:cNvSpPr/>
            <p:nvPr/>
          </p:nvSpPr>
          <p:spPr>
            <a:xfrm rot="-7552065">
              <a:off x="6171727" y="3183814"/>
              <a:ext cx="98457" cy="147273"/>
            </a:xfrm>
            <a:custGeom>
              <a:avLst/>
              <a:gdLst/>
              <a:ahLst/>
              <a:cxnLst/>
              <a:rect l="l" t="t" r="r" b="b"/>
              <a:pathLst>
                <a:path w="478" h="715" extrusionOk="0">
                  <a:moveTo>
                    <a:pt x="374" y="0"/>
                  </a:moveTo>
                  <a:cubicBezTo>
                    <a:pt x="343" y="0"/>
                    <a:pt x="312" y="16"/>
                    <a:pt x="298" y="44"/>
                  </a:cubicBezTo>
                  <a:cubicBezTo>
                    <a:pt x="201" y="217"/>
                    <a:pt x="104" y="404"/>
                    <a:pt x="14" y="577"/>
                  </a:cubicBezTo>
                  <a:cubicBezTo>
                    <a:pt x="0" y="591"/>
                    <a:pt x="0" y="598"/>
                    <a:pt x="0" y="619"/>
                  </a:cubicBezTo>
                  <a:cubicBezTo>
                    <a:pt x="0" y="646"/>
                    <a:pt x="21" y="681"/>
                    <a:pt x="49" y="702"/>
                  </a:cubicBezTo>
                  <a:cubicBezTo>
                    <a:pt x="62" y="710"/>
                    <a:pt x="76" y="714"/>
                    <a:pt x="89" y="714"/>
                  </a:cubicBezTo>
                  <a:cubicBezTo>
                    <a:pt x="119" y="714"/>
                    <a:pt x="147" y="696"/>
                    <a:pt x="166" y="667"/>
                  </a:cubicBezTo>
                  <a:cubicBezTo>
                    <a:pt x="263" y="487"/>
                    <a:pt x="360" y="314"/>
                    <a:pt x="450" y="134"/>
                  </a:cubicBezTo>
                  <a:cubicBezTo>
                    <a:pt x="478" y="93"/>
                    <a:pt x="464" y="37"/>
                    <a:pt x="416" y="10"/>
                  </a:cubicBezTo>
                  <a:cubicBezTo>
                    <a:pt x="403" y="3"/>
                    <a:pt x="389" y="0"/>
                    <a:pt x="37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1"/>
            <p:cNvSpPr/>
            <p:nvPr/>
          </p:nvSpPr>
          <p:spPr>
            <a:xfrm rot="-7552065">
              <a:off x="5947514" y="3209007"/>
              <a:ext cx="101340" cy="162309"/>
            </a:xfrm>
            <a:custGeom>
              <a:avLst/>
              <a:gdLst/>
              <a:ahLst/>
              <a:cxnLst/>
              <a:rect l="l" t="t" r="r" b="b"/>
              <a:pathLst>
                <a:path w="492" h="788" extrusionOk="0">
                  <a:moveTo>
                    <a:pt x="397" y="0"/>
                  </a:moveTo>
                  <a:cubicBezTo>
                    <a:pt x="363" y="0"/>
                    <a:pt x="329" y="16"/>
                    <a:pt x="319" y="47"/>
                  </a:cubicBezTo>
                  <a:cubicBezTo>
                    <a:pt x="222" y="247"/>
                    <a:pt x="118" y="455"/>
                    <a:pt x="8" y="663"/>
                  </a:cubicBezTo>
                  <a:cubicBezTo>
                    <a:pt x="1" y="683"/>
                    <a:pt x="1" y="690"/>
                    <a:pt x="1" y="704"/>
                  </a:cubicBezTo>
                  <a:cubicBezTo>
                    <a:pt x="1" y="739"/>
                    <a:pt x="14" y="766"/>
                    <a:pt x="49" y="773"/>
                  </a:cubicBezTo>
                  <a:cubicBezTo>
                    <a:pt x="61" y="783"/>
                    <a:pt x="75" y="788"/>
                    <a:pt x="90" y="788"/>
                  </a:cubicBezTo>
                  <a:cubicBezTo>
                    <a:pt x="118" y="788"/>
                    <a:pt x="146" y="771"/>
                    <a:pt x="160" y="739"/>
                  </a:cubicBezTo>
                  <a:cubicBezTo>
                    <a:pt x="277" y="524"/>
                    <a:pt x="381" y="317"/>
                    <a:pt x="471" y="116"/>
                  </a:cubicBezTo>
                  <a:cubicBezTo>
                    <a:pt x="492" y="74"/>
                    <a:pt x="471" y="26"/>
                    <a:pt x="430" y="5"/>
                  </a:cubicBezTo>
                  <a:cubicBezTo>
                    <a:pt x="419" y="2"/>
                    <a:pt x="408" y="0"/>
                    <a:pt x="397"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1"/>
            <p:cNvSpPr/>
            <p:nvPr/>
          </p:nvSpPr>
          <p:spPr>
            <a:xfrm rot="-7552065">
              <a:off x="5726253" y="3276864"/>
              <a:ext cx="72916" cy="116995"/>
            </a:xfrm>
            <a:custGeom>
              <a:avLst/>
              <a:gdLst/>
              <a:ahLst/>
              <a:cxnLst/>
              <a:rect l="l" t="t" r="r" b="b"/>
              <a:pathLst>
                <a:path w="354" h="568" extrusionOk="0">
                  <a:moveTo>
                    <a:pt x="257" y="1"/>
                  </a:moveTo>
                  <a:cubicBezTo>
                    <a:pt x="225" y="1"/>
                    <a:pt x="195" y="20"/>
                    <a:pt x="180" y="51"/>
                  </a:cubicBezTo>
                  <a:cubicBezTo>
                    <a:pt x="132" y="189"/>
                    <a:pt x="69" y="320"/>
                    <a:pt x="7" y="452"/>
                  </a:cubicBezTo>
                  <a:cubicBezTo>
                    <a:pt x="0" y="459"/>
                    <a:pt x="0" y="473"/>
                    <a:pt x="0" y="487"/>
                  </a:cubicBezTo>
                  <a:cubicBezTo>
                    <a:pt x="0" y="521"/>
                    <a:pt x="14" y="556"/>
                    <a:pt x="49" y="563"/>
                  </a:cubicBezTo>
                  <a:cubicBezTo>
                    <a:pt x="61" y="566"/>
                    <a:pt x="73" y="568"/>
                    <a:pt x="85" y="568"/>
                  </a:cubicBezTo>
                  <a:cubicBezTo>
                    <a:pt x="120" y="568"/>
                    <a:pt x="151" y="552"/>
                    <a:pt x="166" y="521"/>
                  </a:cubicBezTo>
                  <a:cubicBezTo>
                    <a:pt x="222" y="390"/>
                    <a:pt x="277" y="251"/>
                    <a:pt x="339" y="120"/>
                  </a:cubicBezTo>
                  <a:cubicBezTo>
                    <a:pt x="353" y="78"/>
                    <a:pt x="339" y="23"/>
                    <a:pt x="291" y="9"/>
                  </a:cubicBezTo>
                  <a:cubicBezTo>
                    <a:pt x="280" y="4"/>
                    <a:pt x="268" y="1"/>
                    <a:pt x="25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1"/>
            <p:cNvSpPr/>
            <p:nvPr/>
          </p:nvSpPr>
          <p:spPr>
            <a:xfrm rot="-7552065">
              <a:off x="5479230" y="3315964"/>
              <a:ext cx="81361" cy="154276"/>
            </a:xfrm>
            <a:custGeom>
              <a:avLst/>
              <a:gdLst/>
              <a:ahLst/>
              <a:cxnLst/>
              <a:rect l="l" t="t" r="r" b="b"/>
              <a:pathLst>
                <a:path w="395" h="749" extrusionOk="0">
                  <a:moveTo>
                    <a:pt x="292" y="1"/>
                  </a:moveTo>
                  <a:cubicBezTo>
                    <a:pt x="256" y="1"/>
                    <a:pt x="225" y="25"/>
                    <a:pt x="215" y="56"/>
                  </a:cubicBezTo>
                  <a:cubicBezTo>
                    <a:pt x="145" y="243"/>
                    <a:pt x="76" y="430"/>
                    <a:pt x="7" y="624"/>
                  </a:cubicBezTo>
                  <a:cubicBezTo>
                    <a:pt x="0" y="638"/>
                    <a:pt x="0" y="645"/>
                    <a:pt x="0" y="659"/>
                  </a:cubicBezTo>
                  <a:cubicBezTo>
                    <a:pt x="0" y="693"/>
                    <a:pt x="14" y="728"/>
                    <a:pt x="55" y="742"/>
                  </a:cubicBezTo>
                  <a:cubicBezTo>
                    <a:pt x="65" y="746"/>
                    <a:pt x="76" y="749"/>
                    <a:pt x="86" y="749"/>
                  </a:cubicBezTo>
                  <a:cubicBezTo>
                    <a:pt x="121" y="749"/>
                    <a:pt x="156" y="725"/>
                    <a:pt x="166" y="693"/>
                  </a:cubicBezTo>
                  <a:cubicBezTo>
                    <a:pt x="249" y="499"/>
                    <a:pt x="318" y="313"/>
                    <a:pt x="374" y="119"/>
                  </a:cubicBezTo>
                  <a:cubicBezTo>
                    <a:pt x="395" y="70"/>
                    <a:pt x="367" y="22"/>
                    <a:pt x="325" y="8"/>
                  </a:cubicBezTo>
                  <a:cubicBezTo>
                    <a:pt x="314" y="3"/>
                    <a:pt x="303"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1"/>
            <p:cNvSpPr/>
            <p:nvPr/>
          </p:nvSpPr>
          <p:spPr>
            <a:xfrm rot="-7552065">
              <a:off x="5271649" y="3377220"/>
              <a:ext cx="75799" cy="174050"/>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1"/>
            <p:cNvSpPr/>
            <p:nvPr/>
          </p:nvSpPr>
          <p:spPr>
            <a:xfrm rot="-7552065">
              <a:off x="5063998" y="3498735"/>
              <a:ext cx="50052" cy="123586"/>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1"/>
            <p:cNvSpPr/>
            <p:nvPr/>
          </p:nvSpPr>
          <p:spPr>
            <a:xfrm rot="-7552065">
              <a:off x="4853592" y="3607903"/>
              <a:ext cx="39959" cy="158602"/>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6" name="Google Shape;926;p21"/>
          <p:cNvGrpSpPr/>
          <p:nvPr/>
        </p:nvGrpSpPr>
        <p:grpSpPr>
          <a:xfrm>
            <a:off x="-130063" y="633113"/>
            <a:ext cx="6308200" cy="2188873"/>
            <a:chOff x="524778" y="152409"/>
            <a:chExt cx="4731150" cy="1641655"/>
          </a:xfrm>
        </p:grpSpPr>
        <p:sp>
          <p:nvSpPr>
            <p:cNvPr id="927" name="Google Shape;927;p21"/>
            <p:cNvSpPr/>
            <p:nvPr/>
          </p:nvSpPr>
          <p:spPr>
            <a:xfrm rot="5787236">
              <a:off x="1984107" y="137355"/>
              <a:ext cx="39959" cy="162927"/>
            </a:xfrm>
            <a:custGeom>
              <a:avLst/>
              <a:gdLst/>
              <a:ahLst/>
              <a:cxnLst/>
              <a:rect l="l" t="t" r="r" b="b"/>
              <a:pathLst>
                <a:path w="194" h="791" extrusionOk="0">
                  <a:moveTo>
                    <a:pt x="97" y="1"/>
                  </a:moveTo>
                  <a:cubicBezTo>
                    <a:pt x="49" y="1"/>
                    <a:pt x="14" y="33"/>
                    <a:pt x="14" y="78"/>
                  </a:cubicBezTo>
                  <a:cubicBezTo>
                    <a:pt x="7" y="278"/>
                    <a:pt x="0" y="486"/>
                    <a:pt x="0" y="687"/>
                  </a:cubicBezTo>
                  <a:cubicBezTo>
                    <a:pt x="0" y="735"/>
                    <a:pt x="42" y="770"/>
                    <a:pt x="83" y="790"/>
                  </a:cubicBezTo>
                  <a:cubicBezTo>
                    <a:pt x="125" y="790"/>
                    <a:pt x="173" y="756"/>
                    <a:pt x="173" y="700"/>
                  </a:cubicBezTo>
                  <a:cubicBezTo>
                    <a:pt x="173" y="493"/>
                    <a:pt x="180" y="292"/>
                    <a:pt x="187" y="98"/>
                  </a:cubicBezTo>
                  <a:cubicBezTo>
                    <a:pt x="194" y="43"/>
                    <a:pt x="159" y="1"/>
                    <a:pt x="111" y="1"/>
                  </a:cubicBezTo>
                  <a:cubicBezTo>
                    <a:pt x="106" y="1"/>
                    <a:pt x="101" y="1"/>
                    <a:pt x="9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1"/>
            <p:cNvSpPr/>
            <p:nvPr/>
          </p:nvSpPr>
          <p:spPr>
            <a:xfrm rot="5787236">
              <a:off x="1737081" y="130947"/>
              <a:ext cx="41607" cy="127087"/>
            </a:xfrm>
            <a:custGeom>
              <a:avLst/>
              <a:gdLst/>
              <a:ahLst/>
              <a:cxnLst/>
              <a:rect l="l" t="t" r="r" b="b"/>
              <a:pathLst>
                <a:path w="202" h="617" extrusionOk="0">
                  <a:moveTo>
                    <a:pt x="91" y="1"/>
                  </a:moveTo>
                  <a:cubicBezTo>
                    <a:pt x="35" y="1"/>
                    <a:pt x="1" y="42"/>
                    <a:pt x="1" y="91"/>
                  </a:cubicBezTo>
                  <a:cubicBezTo>
                    <a:pt x="1" y="243"/>
                    <a:pt x="8" y="381"/>
                    <a:pt x="29" y="540"/>
                  </a:cubicBezTo>
                  <a:cubicBezTo>
                    <a:pt x="35" y="582"/>
                    <a:pt x="70" y="617"/>
                    <a:pt x="119" y="617"/>
                  </a:cubicBezTo>
                  <a:cubicBezTo>
                    <a:pt x="167" y="610"/>
                    <a:pt x="202" y="561"/>
                    <a:pt x="202" y="520"/>
                  </a:cubicBezTo>
                  <a:cubicBezTo>
                    <a:pt x="195" y="374"/>
                    <a:pt x="181" y="229"/>
                    <a:pt x="174" y="91"/>
                  </a:cubicBezTo>
                  <a:cubicBezTo>
                    <a:pt x="174" y="35"/>
                    <a:pt x="139" y="1"/>
                    <a:pt x="91"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1"/>
            <p:cNvSpPr/>
            <p:nvPr/>
          </p:nvSpPr>
          <p:spPr>
            <a:xfrm rot="5787236">
              <a:off x="2198135" y="171074"/>
              <a:ext cx="51494" cy="176727"/>
            </a:xfrm>
            <a:custGeom>
              <a:avLst/>
              <a:gdLst/>
              <a:ahLst/>
              <a:cxnLst/>
              <a:rect l="l" t="t" r="r" b="b"/>
              <a:pathLst>
                <a:path w="250" h="858" extrusionOk="0">
                  <a:moveTo>
                    <a:pt x="155" y="0"/>
                  </a:moveTo>
                  <a:cubicBezTo>
                    <a:pt x="120" y="0"/>
                    <a:pt x="88" y="30"/>
                    <a:pt x="77" y="66"/>
                  </a:cubicBezTo>
                  <a:cubicBezTo>
                    <a:pt x="42" y="301"/>
                    <a:pt x="21" y="529"/>
                    <a:pt x="0" y="771"/>
                  </a:cubicBezTo>
                  <a:cubicBezTo>
                    <a:pt x="0" y="813"/>
                    <a:pt x="35" y="848"/>
                    <a:pt x="70" y="855"/>
                  </a:cubicBezTo>
                  <a:cubicBezTo>
                    <a:pt x="78" y="857"/>
                    <a:pt x="86" y="858"/>
                    <a:pt x="93" y="858"/>
                  </a:cubicBezTo>
                  <a:cubicBezTo>
                    <a:pt x="137" y="858"/>
                    <a:pt x="167" y="825"/>
                    <a:pt x="167" y="778"/>
                  </a:cubicBezTo>
                  <a:cubicBezTo>
                    <a:pt x="180" y="550"/>
                    <a:pt x="208" y="322"/>
                    <a:pt x="243" y="93"/>
                  </a:cubicBezTo>
                  <a:cubicBezTo>
                    <a:pt x="250" y="52"/>
                    <a:pt x="215" y="10"/>
                    <a:pt x="173" y="3"/>
                  </a:cubicBezTo>
                  <a:cubicBezTo>
                    <a:pt x="167" y="1"/>
                    <a:pt x="161" y="0"/>
                    <a:pt x="155"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1"/>
            <p:cNvSpPr/>
            <p:nvPr/>
          </p:nvSpPr>
          <p:spPr>
            <a:xfrm rot="5787236">
              <a:off x="1488687" y="101513"/>
              <a:ext cx="57261" cy="178787"/>
            </a:xfrm>
            <a:custGeom>
              <a:avLst/>
              <a:gdLst/>
              <a:ahLst/>
              <a:cxnLst/>
              <a:rect l="l" t="t" r="r" b="b"/>
              <a:pathLst>
                <a:path w="278" h="868" extrusionOk="0">
                  <a:moveTo>
                    <a:pt x="95" y="1"/>
                  </a:moveTo>
                  <a:cubicBezTo>
                    <a:pt x="91" y="1"/>
                    <a:pt x="88" y="1"/>
                    <a:pt x="84" y="2"/>
                  </a:cubicBezTo>
                  <a:cubicBezTo>
                    <a:pt x="36" y="9"/>
                    <a:pt x="1" y="43"/>
                    <a:pt x="1" y="92"/>
                  </a:cubicBezTo>
                  <a:lnTo>
                    <a:pt x="1" y="106"/>
                  </a:lnTo>
                  <a:cubicBezTo>
                    <a:pt x="29" y="341"/>
                    <a:pt x="63" y="576"/>
                    <a:pt x="98" y="798"/>
                  </a:cubicBezTo>
                  <a:cubicBezTo>
                    <a:pt x="104" y="836"/>
                    <a:pt x="151" y="868"/>
                    <a:pt x="191" y="868"/>
                  </a:cubicBezTo>
                  <a:cubicBezTo>
                    <a:pt x="194" y="868"/>
                    <a:pt x="198" y="867"/>
                    <a:pt x="202" y="867"/>
                  </a:cubicBezTo>
                  <a:cubicBezTo>
                    <a:pt x="243" y="860"/>
                    <a:pt x="278" y="804"/>
                    <a:pt x="271" y="763"/>
                  </a:cubicBezTo>
                  <a:cubicBezTo>
                    <a:pt x="236" y="542"/>
                    <a:pt x="202" y="306"/>
                    <a:pt x="174" y="78"/>
                  </a:cubicBezTo>
                  <a:cubicBezTo>
                    <a:pt x="168" y="34"/>
                    <a:pt x="132" y="1"/>
                    <a:pt x="95"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1"/>
            <p:cNvSpPr/>
            <p:nvPr/>
          </p:nvSpPr>
          <p:spPr>
            <a:xfrm rot="5787236">
              <a:off x="2428773" y="263676"/>
              <a:ext cx="55819" cy="123173"/>
            </a:xfrm>
            <a:custGeom>
              <a:avLst/>
              <a:gdLst/>
              <a:ahLst/>
              <a:cxnLst/>
              <a:rect l="l" t="t" r="r" b="b"/>
              <a:pathLst>
                <a:path w="271" h="598" extrusionOk="0">
                  <a:moveTo>
                    <a:pt x="181" y="0"/>
                  </a:moveTo>
                  <a:cubicBezTo>
                    <a:pt x="142" y="0"/>
                    <a:pt x="97" y="27"/>
                    <a:pt x="90" y="70"/>
                  </a:cubicBezTo>
                  <a:cubicBezTo>
                    <a:pt x="63" y="209"/>
                    <a:pt x="28" y="354"/>
                    <a:pt x="0" y="493"/>
                  </a:cubicBezTo>
                  <a:lnTo>
                    <a:pt x="0" y="513"/>
                  </a:lnTo>
                  <a:cubicBezTo>
                    <a:pt x="0" y="555"/>
                    <a:pt x="28" y="589"/>
                    <a:pt x="70" y="596"/>
                  </a:cubicBezTo>
                  <a:cubicBezTo>
                    <a:pt x="74" y="597"/>
                    <a:pt x="79" y="597"/>
                    <a:pt x="84" y="597"/>
                  </a:cubicBezTo>
                  <a:cubicBezTo>
                    <a:pt x="132" y="597"/>
                    <a:pt x="167" y="565"/>
                    <a:pt x="173" y="527"/>
                  </a:cubicBezTo>
                  <a:cubicBezTo>
                    <a:pt x="201" y="382"/>
                    <a:pt x="229" y="243"/>
                    <a:pt x="263" y="105"/>
                  </a:cubicBezTo>
                  <a:cubicBezTo>
                    <a:pt x="270" y="63"/>
                    <a:pt x="236" y="8"/>
                    <a:pt x="194" y="1"/>
                  </a:cubicBezTo>
                  <a:cubicBezTo>
                    <a:pt x="190" y="0"/>
                    <a:pt x="186" y="0"/>
                    <a:pt x="18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1"/>
            <p:cNvSpPr/>
            <p:nvPr/>
          </p:nvSpPr>
          <p:spPr>
            <a:xfrm rot="5787236">
              <a:off x="1264734" y="126774"/>
              <a:ext cx="64264" cy="157571"/>
            </a:xfrm>
            <a:custGeom>
              <a:avLst/>
              <a:gdLst/>
              <a:ahLst/>
              <a:cxnLst/>
              <a:rect l="l" t="t" r="r" b="b"/>
              <a:pathLst>
                <a:path w="312" h="765" extrusionOk="0">
                  <a:moveTo>
                    <a:pt x="84" y="1"/>
                  </a:moveTo>
                  <a:cubicBezTo>
                    <a:pt x="79" y="1"/>
                    <a:pt x="74" y="1"/>
                    <a:pt x="69" y="2"/>
                  </a:cubicBezTo>
                  <a:cubicBezTo>
                    <a:pt x="28" y="9"/>
                    <a:pt x="0" y="44"/>
                    <a:pt x="0" y="92"/>
                  </a:cubicBezTo>
                  <a:cubicBezTo>
                    <a:pt x="0" y="99"/>
                    <a:pt x="14" y="106"/>
                    <a:pt x="14" y="106"/>
                  </a:cubicBezTo>
                  <a:cubicBezTo>
                    <a:pt x="48" y="306"/>
                    <a:pt x="90" y="507"/>
                    <a:pt x="138" y="701"/>
                  </a:cubicBezTo>
                  <a:cubicBezTo>
                    <a:pt x="151" y="738"/>
                    <a:pt x="191" y="764"/>
                    <a:pt x="229" y="764"/>
                  </a:cubicBezTo>
                  <a:cubicBezTo>
                    <a:pt x="234" y="764"/>
                    <a:pt x="238" y="764"/>
                    <a:pt x="242" y="763"/>
                  </a:cubicBezTo>
                  <a:cubicBezTo>
                    <a:pt x="291" y="756"/>
                    <a:pt x="311" y="701"/>
                    <a:pt x="304" y="659"/>
                  </a:cubicBezTo>
                  <a:cubicBezTo>
                    <a:pt x="263" y="459"/>
                    <a:pt x="221" y="272"/>
                    <a:pt x="173" y="71"/>
                  </a:cubicBezTo>
                  <a:cubicBezTo>
                    <a:pt x="167" y="28"/>
                    <a:pt x="127" y="1"/>
                    <a:pt x="84"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1"/>
            <p:cNvSpPr/>
            <p:nvPr/>
          </p:nvSpPr>
          <p:spPr>
            <a:xfrm rot="5787236">
              <a:off x="2651120" y="338172"/>
              <a:ext cx="74357" cy="154276"/>
            </a:xfrm>
            <a:custGeom>
              <a:avLst/>
              <a:gdLst/>
              <a:ahLst/>
              <a:cxnLst/>
              <a:rect l="l" t="t" r="r" b="b"/>
              <a:pathLst>
                <a:path w="361" h="749" extrusionOk="0">
                  <a:moveTo>
                    <a:pt x="262" y="0"/>
                  </a:moveTo>
                  <a:cubicBezTo>
                    <a:pt x="226" y="0"/>
                    <a:pt x="197" y="20"/>
                    <a:pt x="180" y="53"/>
                  </a:cubicBezTo>
                  <a:cubicBezTo>
                    <a:pt x="153" y="143"/>
                    <a:pt x="118" y="226"/>
                    <a:pt x="97" y="323"/>
                  </a:cubicBezTo>
                  <a:cubicBezTo>
                    <a:pt x="63" y="427"/>
                    <a:pt x="28" y="530"/>
                    <a:pt x="0" y="634"/>
                  </a:cubicBezTo>
                  <a:lnTo>
                    <a:pt x="0" y="662"/>
                  </a:lnTo>
                  <a:cubicBezTo>
                    <a:pt x="0" y="696"/>
                    <a:pt x="14" y="731"/>
                    <a:pt x="56" y="745"/>
                  </a:cubicBezTo>
                  <a:cubicBezTo>
                    <a:pt x="64" y="747"/>
                    <a:pt x="73" y="749"/>
                    <a:pt x="81" y="749"/>
                  </a:cubicBezTo>
                  <a:cubicBezTo>
                    <a:pt x="118" y="749"/>
                    <a:pt x="148" y="724"/>
                    <a:pt x="160" y="690"/>
                  </a:cubicBezTo>
                  <a:cubicBezTo>
                    <a:pt x="194" y="593"/>
                    <a:pt x="222" y="489"/>
                    <a:pt x="256" y="385"/>
                  </a:cubicBezTo>
                  <a:cubicBezTo>
                    <a:pt x="284" y="295"/>
                    <a:pt x="319" y="205"/>
                    <a:pt x="346" y="115"/>
                  </a:cubicBezTo>
                  <a:cubicBezTo>
                    <a:pt x="360" y="67"/>
                    <a:pt x="333" y="25"/>
                    <a:pt x="291" y="4"/>
                  </a:cubicBezTo>
                  <a:cubicBezTo>
                    <a:pt x="281" y="2"/>
                    <a:pt x="271" y="0"/>
                    <a:pt x="262"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1"/>
            <p:cNvSpPr/>
            <p:nvPr/>
          </p:nvSpPr>
          <p:spPr>
            <a:xfrm rot="5787236">
              <a:off x="1017132" y="184258"/>
              <a:ext cx="64264" cy="121319"/>
            </a:xfrm>
            <a:custGeom>
              <a:avLst/>
              <a:gdLst/>
              <a:ahLst/>
              <a:cxnLst/>
              <a:rect l="l" t="t" r="r" b="b"/>
              <a:pathLst>
                <a:path w="312" h="589" extrusionOk="0">
                  <a:moveTo>
                    <a:pt x="88" y="0"/>
                  </a:moveTo>
                  <a:cubicBezTo>
                    <a:pt x="78" y="0"/>
                    <a:pt x="67" y="3"/>
                    <a:pt x="56" y="7"/>
                  </a:cubicBezTo>
                  <a:cubicBezTo>
                    <a:pt x="21" y="21"/>
                    <a:pt x="0" y="56"/>
                    <a:pt x="0" y="90"/>
                  </a:cubicBezTo>
                  <a:lnTo>
                    <a:pt x="0" y="118"/>
                  </a:lnTo>
                  <a:cubicBezTo>
                    <a:pt x="35" y="257"/>
                    <a:pt x="83" y="395"/>
                    <a:pt x="125" y="533"/>
                  </a:cubicBezTo>
                  <a:cubicBezTo>
                    <a:pt x="141" y="565"/>
                    <a:pt x="173" y="589"/>
                    <a:pt x="209" y="589"/>
                  </a:cubicBezTo>
                  <a:cubicBezTo>
                    <a:pt x="220" y="589"/>
                    <a:pt x="231" y="587"/>
                    <a:pt x="242" y="582"/>
                  </a:cubicBezTo>
                  <a:cubicBezTo>
                    <a:pt x="284" y="568"/>
                    <a:pt x="312" y="513"/>
                    <a:pt x="291" y="471"/>
                  </a:cubicBezTo>
                  <a:cubicBezTo>
                    <a:pt x="249" y="340"/>
                    <a:pt x="208" y="201"/>
                    <a:pt x="159" y="63"/>
                  </a:cubicBezTo>
                  <a:cubicBezTo>
                    <a:pt x="154" y="25"/>
                    <a:pt x="124" y="0"/>
                    <a:pt x="8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1"/>
            <p:cNvSpPr/>
            <p:nvPr/>
          </p:nvSpPr>
          <p:spPr>
            <a:xfrm rot="5787236">
              <a:off x="2842397" y="428090"/>
              <a:ext cx="91453" cy="168694"/>
            </a:xfrm>
            <a:custGeom>
              <a:avLst/>
              <a:gdLst/>
              <a:ahLst/>
              <a:cxnLst/>
              <a:rect l="l" t="t" r="r" b="b"/>
              <a:pathLst>
                <a:path w="444" h="819" extrusionOk="0">
                  <a:moveTo>
                    <a:pt x="338" y="0"/>
                  </a:moveTo>
                  <a:cubicBezTo>
                    <a:pt x="305" y="0"/>
                    <a:pt x="274" y="23"/>
                    <a:pt x="264" y="53"/>
                  </a:cubicBezTo>
                  <a:cubicBezTo>
                    <a:pt x="174" y="268"/>
                    <a:pt x="91" y="496"/>
                    <a:pt x="8" y="703"/>
                  </a:cubicBezTo>
                  <a:cubicBezTo>
                    <a:pt x="1" y="710"/>
                    <a:pt x="1" y="717"/>
                    <a:pt x="1" y="731"/>
                  </a:cubicBezTo>
                  <a:cubicBezTo>
                    <a:pt x="1" y="759"/>
                    <a:pt x="21" y="800"/>
                    <a:pt x="56" y="814"/>
                  </a:cubicBezTo>
                  <a:cubicBezTo>
                    <a:pt x="65" y="817"/>
                    <a:pt x="73" y="818"/>
                    <a:pt x="82" y="818"/>
                  </a:cubicBezTo>
                  <a:cubicBezTo>
                    <a:pt x="116" y="818"/>
                    <a:pt x="150" y="797"/>
                    <a:pt x="167" y="759"/>
                  </a:cubicBezTo>
                  <a:cubicBezTo>
                    <a:pt x="243" y="558"/>
                    <a:pt x="333" y="337"/>
                    <a:pt x="416" y="122"/>
                  </a:cubicBezTo>
                  <a:cubicBezTo>
                    <a:pt x="444" y="81"/>
                    <a:pt x="416" y="25"/>
                    <a:pt x="374" y="11"/>
                  </a:cubicBezTo>
                  <a:cubicBezTo>
                    <a:pt x="363" y="4"/>
                    <a:pt x="350" y="0"/>
                    <a:pt x="33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1"/>
            <p:cNvSpPr/>
            <p:nvPr/>
          </p:nvSpPr>
          <p:spPr>
            <a:xfrm rot="5787236">
              <a:off x="769612" y="218652"/>
              <a:ext cx="92895" cy="166222"/>
            </a:xfrm>
            <a:custGeom>
              <a:avLst/>
              <a:gdLst/>
              <a:ahLst/>
              <a:cxnLst/>
              <a:rect l="l" t="t" r="r" b="b"/>
              <a:pathLst>
                <a:path w="451" h="807" extrusionOk="0">
                  <a:moveTo>
                    <a:pt x="82" y="1"/>
                  </a:moveTo>
                  <a:cubicBezTo>
                    <a:pt x="73" y="1"/>
                    <a:pt x="64" y="2"/>
                    <a:pt x="56" y="5"/>
                  </a:cubicBezTo>
                  <a:cubicBezTo>
                    <a:pt x="21" y="12"/>
                    <a:pt x="0" y="47"/>
                    <a:pt x="0" y="81"/>
                  </a:cubicBezTo>
                  <a:cubicBezTo>
                    <a:pt x="0" y="95"/>
                    <a:pt x="0" y="109"/>
                    <a:pt x="14" y="116"/>
                  </a:cubicBezTo>
                  <a:cubicBezTo>
                    <a:pt x="97" y="337"/>
                    <a:pt x="187" y="552"/>
                    <a:pt x="277" y="759"/>
                  </a:cubicBezTo>
                  <a:cubicBezTo>
                    <a:pt x="293" y="791"/>
                    <a:pt x="324" y="806"/>
                    <a:pt x="356" y="806"/>
                  </a:cubicBezTo>
                  <a:cubicBezTo>
                    <a:pt x="367" y="806"/>
                    <a:pt x="378" y="804"/>
                    <a:pt x="388" y="801"/>
                  </a:cubicBezTo>
                  <a:cubicBezTo>
                    <a:pt x="436" y="787"/>
                    <a:pt x="450" y="732"/>
                    <a:pt x="436" y="690"/>
                  </a:cubicBezTo>
                  <a:cubicBezTo>
                    <a:pt x="340" y="483"/>
                    <a:pt x="250" y="275"/>
                    <a:pt x="167" y="60"/>
                  </a:cubicBezTo>
                  <a:cubicBezTo>
                    <a:pt x="150" y="22"/>
                    <a:pt x="116" y="1"/>
                    <a:pt x="8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1"/>
            <p:cNvSpPr/>
            <p:nvPr/>
          </p:nvSpPr>
          <p:spPr>
            <a:xfrm rot="5787236">
              <a:off x="3060461" y="572439"/>
              <a:ext cx="75593" cy="115552"/>
            </a:xfrm>
            <a:custGeom>
              <a:avLst/>
              <a:gdLst/>
              <a:ahLst/>
              <a:cxnLst/>
              <a:rect l="l" t="t" r="r" b="b"/>
              <a:pathLst>
                <a:path w="367" h="561" extrusionOk="0">
                  <a:moveTo>
                    <a:pt x="273" y="0"/>
                  </a:moveTo>
                  <a:cubicBezTo>
                    <a:pt x="239" y="0"/>
                    <a:pt x="204" y="17"/>
                    <a:pt x="194" y="54"/>
                  </a:cubicBezTo>
                  <a:lnTo>
                    <a:pt x="14" y="441"/>
                  </a:lnTo>
                  <a:cubicBezTo>
                    <a:pt x="0" y="448"/>
                    <a:pt x="0" y="469"/>
                    <a:pt x="0" y="476"/>
                  </a:cubicBezTo>
                  <a:cubicBezTo>
                    <a:pt x="0" y="511"/>
                    <a:pt x="21" y="538"/>
                    <a:pt x="55" y="552"/>
                  </a:cubicBezTo>
                  <a:cubicBezTo>
                    <a:pt x="67" y="558"/>
                    <a:pt x="79" y="560"/>
                    <a:pt x="91" y="560"/>
                  </a:cubicBezTo>
                  <a:cubicBezTo>
                    <a:pt x="124" y="560"/>
                    <a:pt x="156" y="541"/>
                    <a:pt x="166" y="511"/>
                  </a:cubicBezTo>
                  <a:lnTo>
                    <a:pt x="346" y="123"/>
                  </a:lnTo>
                  <a:cubicBezTo>
                    <a:pt x="367" y="75"/>
                    <a:pt x="346" y="26"/>
                    <a:pt x="305" y="5"/>
                  </a:cubicBezTo>
                  <a:cubicBezTo>
                    <a:pt x="294" y="2"/>
                    <a:pt x="284" y="0"/>
                    <a:pt x="273"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1"/>
            <p:cNvSpPr/>
            <p:nvPr/>
          </p:nvSpPr>
          <p:spPr>
            <a:xfrm rot="5787236">
              <a:off x="555405" y="298966"/>
              <a:ext cx="97014" cy="148302"/>
            </a:xfrm>
            <a:custGeom>
              <a:avLst/>
              <a:gdLst/>
              <a:ahLst/>
              <a:cxnLst/>
              <a:rect l="l" t="t" r="r" b="b"/>
              <a:pathLst>
                <a:path w="471" h="720" extrusionOk="0">
                  <a:moveTo>
                    <a:pt x="90" y="0"/>
                  </a:moveTo>
                  <a:cubicBezTo>
                    <a:pt x="78" y="0"/>
                    <a:pt x="67" y="3"/>
                    <a:pt x="56" y="8"/>
                  </a:cubicBezTo>
                  <a:cubicBezTo>
                    <a:pt x="21" y="22"/>
                    <a:pt x="0" y="50"/>
                    <a:pt x="0" y="84"/>
                  </a:cubicBezTo>
                  <a:cubicBezTo>
                    <a:pt x="0" y="105"/>
                    <a:pt x="14" y="112"/>
                    <a:pt x="0" y="126"/>
                  </a:cubicBezTo>
                  <a:cubicBezTo>
                    <a:pt x="97" y="320"/>
                    <a:pt x="194" y="500"/>
                    <a:pt x="284" y="673"/>
                  </a:cubicBezTo>
                  <a:cubicBezTo>
                    <a:pt x="303" y="701"/>
                    <a:pt x="335" y="720"/>
                    <a:pt x="367" y="720"/>
                  </a:cubicBezTo>
                  <a:cubicBezTo>
                    <a:pt x="381" y="720"/>
                    <a:pt x="396" y="716"/>
                    <a:pt x="409" y="707"/>
                  </a:cubicBezTo>
                  <a:cubicBezTo>
                    <a:pt x="450" y="680"/>
                    <a:pt x="471" y="631"/>
                    <a:pt x="443" y="590"/>
                  </a:cubicBezTo>
                  <a:cubicBezTo>
                    <a:pt x="346" y="417"/>
                    <a:pt x="256" y="230"/>
                    <a:pt x="166" y="50"/>
                  </a:cubicBezTo>
                  <a:cubicBezTo>
                    <a:pt x="151" y="19"/>
                    <a:pt x="121" y="0"/>
                    <a:pt x="90"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1"/>
            <p:cNvSpPr/>
            <p:nvPr/>
          </p:nvSpPr>
          <p:spPr>
            <a:xfrm rot="5787236">
              <a:off x="3259986" y="693050"/>
              <a:ext cx="95573" cy="148302"/>
            </a:xfrm>
            <a:custGeom>
              <a:avLst/>
              <a:gdLst/>
              <a:ahLst/>
              <a:cxnLst/>
              <a:rect l="l" t="t" r="r" b="b"/>
              <a:pathLst>
                <a:path w="464" h="720" extrusionOk="0">
                  <a:moveTo>
                    <a:pt x="358" y="1"/>
                  </a:moveTo>
                  <a:cubicBezTo>
                    <a:pt x="329" y="1"/>
                    <a:pt x="302" y="18"/>
                    <a:pt x="284" y="49"/>
                  </a:cubicBezTo>
                  <a:cubicBezTo>
                    <a:pt x="187" y="222"/>
                    <a:pt x="104" y="402"/>
                    <a:pt x="7" y="582"/>
                  </a:cubicBezTo>
                  <a:cubicBezTo>
                    <a:pt x="0" y="603"/>
                    <a:pt x="0" y="610"/>
                    <a:pt x="0" y="624"/>
                  </a:cubicBezTo>
                  <a:cubicBezTo>
                    <a:pt x="0" y="665"/>
                    <a:pt x="14" y="686"/>
                    <a:pt x="49" y="707"/>
                  </a:cubicBezTo>
                  <a:cubicBezTo>
                    <a:pt x="60" y="715"/>
                    <a:pt x="73" y="719"/>
                    <a:pt x="86" y="719"/>
                  </a:cubicBezTo>
                  <a:cubicBezTo>
                    <a:pt x="115" y="719"/>
                    <a:pt x="145" y="701"/>
                    <a:pt x="159" y="672"/>
                  </a:cubicBezTo>
                  <a:cubicBezTo>
                    <a:pt x="249" y="485"/>
                    <a:pt x="346" y="312"/>
                    <a:pt x="436" y="132"/>
                  </a:cubicBezTo>
                  <a:cubicBezTo>
                    <a:pt x="464" y="91"/>
                    <a:pt x="450" y="42"/>
                    <a:pt x="402" y="15"/>
                  </a:cubicBezTo>
                  <a:cubicBezTo>
                    <a:pt x="387" y="5"/>
                    <a:pt x="372" y="1"/>
                    <a:pt x="358"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1"/>
            <p:cNvSpPr/>
            <p:nvPr/>
          </p:nvSpPr>
          <p:spPr>
            <a:xfrm rot="5787236">
              <a:off x="3436408" y="813803"/>
              <a:ext cx="108549" cy="161897"/>
            </a:xfrm>
            <a:custGeom>
              <a:avLst/>
              <a:gdLst/>
              <a:ahLst/>
              <a:cxnLst/>
              <a:rect l="l" t="t" r="r" b="b"/>
              <a:pathLst>
                <a:path w="527" h="786" extrusionOk="0">
                  <a:moveTo>
                    <a:pt x="423" y="1"/>
                  </a:moveTo>
                  <a:cubicBezTo>
                    <a:pt x="392" y="1"/>
                    <a:pt x="361" y="16"/>
                    <a:pt x="347" y="45"/>
                  </a:cubicBezTo>
                  <a:cubicBezTo>
                    <a:pt x="229" y="245"/>
                    <a:pt x="118" y="453"/>
                    <a:pt x="8" y="654"/>
                  </a:cubicBezTo>
                  <a:cubicBezTo>
                    <a:pt x="1" y="668"/>
                    <a:pt x="1" y="681"/>
                    <a:pt x="1" y="695"/>
                  </a:cubicBezTo>
                  <a:cubicBezTo>
                    <a:pt x="1" y="723"/>
                    <a:pt x="8" y="758"/>
                    <a:pt x="49" y="771"/>
                  </a:cubicBezTo>
                  <a:cubicBezTo>
                    <a:pt x="63" y="781"/>
                    <a:pt x="79" y="785"/>
                    <a:pt x="95" y="785"/>
                  </a:cubicBezTo>
                  <a:cubicBezTo>
                    <a:pt x="125" y="785"/>
                    <a:pt x="156" y="769"/>
                    <a:pt x="174" y="737"/>
                  </a:cubicBezTo>
                  <a:cubicBezTo>
                    <a:pt x="278" y="543"/>
                    <a:pt x="388" y="335"/>
                    <a:pt x="499" y="135"/>
                  </a:cubicBezTo>
                  <a:cubicBezTo>
                    <a:pt x="527" y="93"/>
                    <a:pt x="506" y="38"/>
                    <a:pt x="464" y="10"/>
                  </a:cubicBezTo>
                  <a:cubicBezTo>
                    <a:pt x="452" y="4"/>
                    <a:pt x="437" y="1"/>
                    <a:pt x="423"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1"/>
            <p:cNvSpPr/>
            <p:nvPr/>
          </p:nvSpPr>
          <p:spPr>
            <a:xfrm rot="5787236">
              <a:off x="3646061" y="974525"/>
              <a:ext cx="81566" cy="115964"/>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1"/>
            <p:cNvSpPr/>
            <p:nvPr/>
          </p:nvSpPr>
          <p:spPr>
            <a:xfrm rot="5787236">
              <a:off x="3840090" y="1102212"/>
              <a:ext cx="98456" cy="147272"/>
            </a:xfrm>
            <a:custGeom>
              <a:avLst/>
              <a:gdLst/>
              <a:ahLst/>
              <a:cxnLst/>
              <a:rect l="l" t="t" r="r" b="b"/>
              <a:pathLst>
                <a:path w="478" h="715" extrusionOk="0">
                  <a:moveTo>
                    <a:pt x="374" y="0"/>
                  </a:moveTo>
                  <a:cubicBezTo>
                    <a:pt x="343" y="0"/>
                    <a:pt x="312" y="16"/>
                    <a:pt x="298" y="44"/>
                  </a:cubicBezTo>
                  <a:cubicBezTo>
                    <a:pt x="201" y="217"/>
                    <a:pt x="104" y="404"/>
                    <a:pt x="14" y="577"/>
                  </a:cubicBezTo>
                  <a:cubicBezTo>
                    <a:pt x="0" y="591"/>
                    <a:pt x="0" y="598"/>
                    <a:pt x="0" y="619"/>
                  </a:cubicBezTo>
                  <a:cubicBezTo>
                    <a:pt x="0" y="646"/>
                    <a:pt x="21" y="681"/>
                    <a:pt x="49" y="702"/>
                  </a:cubicBezTo>
                  <a:cubicBezTo>
                    <a:pt x="62" y="710"/>
                    <a:pt x="76" y="714"/>
                    <a:pt x="89" y="714"/>
                  </a:cubicBezTo>
                  <a:cubicBezTo>
                    <a:pt x="119" y="714"/>
                    <a:pt x="147" y="696"/>
                    <a:pt x="166" y="667"/>
                  </a:cubicBezTo>
                  <a:cubicBezTo>
                    <a:pt x="263" y="487"/>
                    <a:pt x="360" y="314"/>
                    <a:pt x="450" y="134"/>
                  </a:cubicBezTo>
                  <a:cubicBezTo>
                    <a:pt x="478" y="93"/>
                    <a:pt x="464" y="37"/>
                    <a:pt x="416" y="10"/>
                  </a:cubicBezTo>
                  <a:cubicBezTo>
                    <a:pt x="403" y="3"/>
                    <a:pt x="389" y="0"/>
                    <a:pt x="37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1"/>
            <p:cNvSpPr/>
            <p:nvPr/>
          </p:nvSpPr>
          <p:spPr>
            <a:xfrm rot="5787236">
              <a:off x="4025382" y="1220500"/>
              <a:ext cx="101340" cy="162309"/>
            </a:xfrm>
            <a:custGeom>
              <a:avLst/>
              <a:gdLst/>
              <a:ahLst/>
              <a:cxnLst/>
              <a:rect l="l" t="t" r="r" b="b"/>
              <a:pathLst>
                <a:path w="492" h="788" extrusionOk="0">
                  <a:moveTo>
                    <a:pt x="397" y="0"/>
                  </a:moveTo>
                  <a:cubicBezTo>
                    <a:pt x="363" y="0"/>
                    <a:pt x="329" y="16"/>
                    <a:pt x="319" y="47"/>
                  </a:cubicBezTo>
                  <a:cubicBezTo>
                    <a:pt x="222" y="247"/>
                    <a:pt x="118" y="455"/>
                    <a:pt x="8" y="663"/>
                  </a:cubicBezTo>
                  <a:cubicBezTo>
                    <a:pt x="1" y="683"/>
                    <a:pt x="1" y="690"/>
                    <a:pt x="1" y="704"/>
                  </a:cubicBezTo>
                  <a:cubicBezTo>
                    <a:pt x="1" y="739"/>
                    <a:pt x="14" y="766"/>
                    <a:pt x="49" y="773"/>
                  </a:cubicBezTo>
                  <a:cubicBezTo>
                    <a:pt x="61" y="783"/>
                    <a:pt x="75" y="788"/>
                    <a:pt x="90" y="788"/>
                  </a:cubicBezTo>
                  <a:cubicBezTo>
                    <a:pt x="118" y="788"/>
                    <a:pt x="146" y="771"/>
                    <a:pt x="160" y="739"/>
                  </a:cubicBezTo>
                  <a:cubicBezTo>
                    <a:pt x="277" y="524"/>
                    <a:pt x="381" y="317"/>
                    <a:pt x="471" y="116"/>
                  </a:cubicBezTo>
                  <a:cubicBezTo>
                    <a:pt x="492" y="74"/>
                    <a:pt x="471" y="26"/>
                    <a:pt x="430" y="5"/>
                  </a:cubicBezTo>
                  <a:cubicBezTo>
                    <a:pt x="419" y="2"/>
                    <a:pt x="408" y="0"/>
                    <a:pt x="397"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1"/>
            <p:cNvSpPr/>
            <p:nvPr/>
          </p:nvSpPr>
          <p:spPr>
            <a:xfrm rot="5787236">
              <a:off x="4244129" y="1368283"/>
              <a:ext cx="72915" cy="116994"/>
            </a:xfrm>
            <a:custGeom>
              <a:avLst/>
              <a:gdLst/>
              <a:ahLst/>
              <a:cxnLst/>
              <a:rect l="l" t="t" r="r" b="b"/>
              <a:pathLst>
                <a:path w="354" h="568" extrusionOk="0">
                  <a:moveTo>
                    <a:pt x="257" y="1"/>
                  </a:moveTo>
                  <a:cubicBezTo>
                    <a:pt x="225" y="1"/>
                    <a:pt x="195" y="20"/>
                    <a:pt x="180" y="51"/>
                  </a:cubicBezTo>
                  <a:cubicBezTo>
                    <a:pt x="132" y="189"/>
                    <a:pt x="69" y="320"/>
                    <a:pt x="7" y="452"/>
                  </a:cubicBezTo>
                  <a:cubicBezTo>
                    <a:pt x="0" y="459"/>
                    <a:pt x="0" y="473"/>
                    <a:pt x="0" y="487"/>
                  </a:cubicBezTo>
                  <a:cubicBezTo>
                    <a:pt x="0" y="521"/>
                    <a:pt x="14" y="556"/>
                    <a:pt x="49" y="563"/>
                  </a:cubicBezTo>
                  <a:cubicBezTo>
                    <a:pt x="61" y="566"/>
                    <a:pt x="73" y="568"/>
                    <a:pt x="85" y="568"/>
                  </a:cubicBezTo>
                  <a:cubicBezTo>
                    <a:pt x="120" y="568"/>
                    <a:pt x="151" y="552"/>
                    <a:pt x="166" y="521"/>
                  </a:cubicBezTo>
                  <a:cubicBezTo>
                    <a:pt x="222" y="390"/>
                    <a:pt x="277" y="251"/>
                    <a:pt x="339" y="120"/>
                  </a:cubicBezTo>
                  <a:cubicBezTo>
                    <a:pt x="353" y="78"/>
                    <a:pt x="339" y="23"/>
                    <a:pt x="291" y="9"/>
                  </a:cubicBezTo>
                  <a:cubicBezTo>
                    <a:pt x="280" y="4"/>
                    <a:pt x="268" y="1"/>
                    <a:pt x="25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1"/>
            <p:cNvSpPr/>
            <p:nvPr/>
          </p:nvSpPr>
          <p:spPr>
            <a:xfrm rot="5787236">
              <a:off x="4458303" y="1470428"/>
              <a:ext cx="81360" cy="154276"/>
            </a:xfrm>
            <a:custGeom>
              <a:avLst/>
              <a:gdLst/>
              <a:ahLst/>
              <a:cxnLst/>
              <a:rect l="l" t="t" r="r" b="b"/>
              <a:pathLst>
                <a:path w="395" h="749" extrusionOk="0">
                  <a:moveTo>
                    <a:pt x="292" y="1"/>
                  </a:moveTo>
                  <a:cubicBezTo>
                    <a:pt x="256" y="1"/>
                    <a:pt x="225" y="25"/>
                    <a:pt x="215" y="56"/>
                  </a:cubicBezTo>
                  <a:cubicBezTo>
                    <a:pt x="145" y="243"/>
                    <a:pt x="76" y="430"/>
                    <a:pt x="7" y="624"/>
                  </a:cubicBezTo>
                  <a:cubicBezTo>
                    <a:pt x="0" y="638"/>
                    <a:pt x="0" y="645"/>
                    <a:pt x="0" y="659"/>
                  </a:cubicBezTo>
                  <a:cubicBezTo>
                    <a:pt x="0" y="693"/>
                    <a:pt x="14" y="728"/>
                    <a:pt x="55" y="742"/>
                  </a:cubicBezTo>
                  <a:cubicBezTo>
                    <a:pt x="65" y="746"/>
                    <a:pt x="76" y="749"/>
                    <a:pt x="86" y="749"/>
                  </a:cubicBezTo>
                  <a:cubicBezTo>
                    <a:pt x="121" y="749"/>
                    <a:pt x="156" y="725"/>
                    <a:pt x="166" y="693"/>
                  </a:cubicBezTo>
                  <a:cubicBezTo>
                    <a:pt x="249" y="499"/>
                    <a:pt x="318" y="313"/>
                    <a:pt x="374" y="119"/>
                  </a:cubicBezTo>
                  <a:cubicBezTo>
                    <a:pt x="395" y="70"/>
                    <a:pt x="367" y="22"/>
                    <a:pt x="325" y="8"/>
                  </a:cubicBezTo>
                  <a:cubicBezTo>
                    <a:pt x="314" y="3"/>
                    <a:pt x="303"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1"/>
            <p:cNvSpPr/>
            <p:nvPr/>
          </p:nvSpPr>
          <p:spPr>
            <a:xfrm rot="5787236">
              <a:off x="4664519" y="1549577"/>
              <a:ext cx="75799" cy="174049"/>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1"/>
            <p:cNvSpPr/>
            <p:nvPr/>
          </p:nvSpPr>
          <p:spPr>
            <a:xfrm rot="5787236">
              <a:off x="4905269" y="1652100"/>
              <a:ext cx="50052" cy="12358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1"/>
            <p:cNvSpPr/>
            <p:nvPr/>
          </p:nvSpPr>
          <p:spPr>
            <a:xfrm rot="5787236">
              <a:off x="5154904" y="1685997"/>
              <a:ext cx="39959" cy="158601"/>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9" name="Google Shape;949;p21"/>
          <p:cNvSpPr/>
          <p:nvPr/>
        </p:nvSpPr>
        <p:spPr>
          <a:xfrm>
            <a:off x="1879933" y="1441867"/>
            <a:ext cx="8432000" cy="4472800"/>
          </a:xfrm>
          <a:prstGeom prst="roundRect">
            <a:avLst>
              <a:gd name="adj" fmla="val 8397"/>
            </a:avLst>
          </a:prstGeom>
          <a:solidFill>
            <a:srgbClr val="FDF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21"/>
          <p:cNvSpPr txBox="1">
            <a:spLocks noGrp="1"/>
          </p:cNvSpPr>
          <p:nvPr>
            <p:ph type="title"/>
          </p:nvPr>
        </p:nvSpPr>
        <p:spPr>
          <a:xfrm>
            <a:off x="2558551" y="3198233"/>
            <a:ext cx="6718400" cy="1300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600"/>
              <a:buNone/>
              <a:defRPr sz="8400">
                <a:solidFill>
                  <a:schemeClr val="accen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51" name="Google Shape;951;p21"/>
          <p:cNvSpPr txBox="1">
            <a:spLocks noGrp="1"/>
          </p:cNvSpPr>
          <p:nvPr>
            <p:ph type="title" idx="2" hasCustomPrompt="1"/>
          </p:nvPr>
        </p:nvSpPr>
        <p:spPr>
          <a:xfrm>
            <a:off x="2558551" y="1847851"/>
            <a:ext cx="1505600" cy="1122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2" name="Google Shape;952;p21"/>
          <p:cNvSpPr txBox="1">
            <a:spLocks noGrp="1"/>
          </p:cNvSpPr>
          <p:nvPr>
            <p:ph type="subTitle" idx="1"/>
          </p:nvPr>
        </p:nvSpPr>
        <p:spPr>
          <a:xfrm>
            <a:off x="2376767" y="4640052"/>
            <a:ext cx="6095600" cy="56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53" name="Google Shape;953;p21"/>
          <p:cNvGrpSpPr/>
          <p:nvPr/>
        </p:nvGrpSpPr>
        <p:grpSpPr>
          <a:xfrm flipH="1">
            <a:off x="8710982" y="-480027"/>
            <a:ext cx="3857329" cy="1759617"/>
            <a:chOff x="3967525" y="3427700"/>
            <a:chExt cx="529950" cy="241750"/>
          </a:xfrm>
        </p:grpSpPr>
        <p:sp>
          <p:nvSpPr>
            <p:cNvPr id="954" name="Google Shape;954;p21"/>
            <p:cNvSpPr/>
            <p:nvPr/>
          </p:nvSpPr>
          <p:spPr>
            <a:xfrm>
              <a:off x="3967525" y="3427700"/>
              <a:ext cx="529950" cy="240000"/>
            </a:xfrm>
            <a:custGeom>
              <a:avLst/>
              <a:gdLst/>
              <a:ahLst/>
              <a:cxnLst/>
              <a:rect l="l" t="t" r="r" b="b"/>
              <a:pathLst>
                <a:path w="21198" h="9600" extrusionOk="0">
                  <a:moveTo>
                    <a:pt x="3966" y="1"/>
                  </a:moveTo>
                  <a:cubicBezTo>
                    <a:pt x="3758" y="1"/>
                    <a:pt x="3549" y="20"/>
                    <a:pt x="3343" y="60"/>
                  </a:cubicBezTo>
                  <a:cubicBezTo>
                    <a:pt x="2353" y="254"/>
                    <a:pt x="1488" y="897"/>
                    <a:pt x="948" y="1742"/>
                  </a:cubicBezTo>
                  <a:cubicBezTo>
                    <a:pt x="401" y="2579"/>
                    <a:pt x="166" y="3596"/>
                    <a:pt x="201" y="4600"/>
                  </a:cubicBezTo>
                  <a:cubicBezTo>
                    <a:pt x="256" y="6157"/>
                    <a:pt x="55" y="7548"/>
                    <a:pt x="0" y="9105"/>
                  </a:cubicBezTo>
                  <a:cubicBezTo>
                    <a:pt x="0" y="9160"/>
                    <a:pt x="0" y="9216"/>
                    <a:pt x="28" y="9257"/>
                  </a:cubicBezTo>
                  <a:cubicBezTo>
                    <a:pt x="62" y="9299"/>
                    <a:pt x="132" y="9305"/>
                    <a:pt x="194" y="9319"/>
                  </a:cubicBezTo>
                  <a:cubicBezTo>
                    <a:pt x="2166" y="9409"/>
                    <a:pt x="4132" y="9478"/>
                    <a:pt x="6104" y="9534"/>
                  </a:cubicBezTo>
                  <a:cubicBezTo>
                    <a:pt x="8284" y="9581"/>
                    <a:pt x="10467" y="9599"/>
                    <a:pt x="12649" y="9599"/>
                  </a:cubicBezTo>
                  <a:cubicBezTo>
                    <a:pt x="13965" y="9599"/>
                    <a:pt x="15280" y="9593"/>
                    <a:pt x="16595" y="9582"/>
                  </a:cubicBezTo>
                  <a:cubicBezTo>
                    <a:pt x="18083" y="9575"/>
                    <a:pt x="19578" y="9548"/>
                    <a:pt x="21052" y="9361"/>
                  </a:cubicBezTo>
                  <a:cubicBezTo>
                    <a:pt x="21066" y="9195"/>
                    <a:pt x="21017" y="9063"/>
                    <a:pt x="21038" y="8918"/>
                  </a:cubicBezTo>
                  <a:cubicBezTo>
                    <a:pt x="21197" y="8025"/>
                    <a:pt x="20990" y="7084"/>
                    <a:pt x="20540" y="6288"/>
                  </a:cubicBezTo>
                  <a:cubicBezTo>
                    <a:pt x="20090" y="5499"/>
                    <a:pt x="19426" y="4842"/>
                    <a:pt x="18664" y="4344"/>
                  </a:cubicBezTo>
                  <a:cubicBezTo>
                    <a:pt x="17675" y="3679"/>
                    <a:pt x="16526" y="3243"/>
                    <a:pt x="15343" y="3195"/>
                  </a:cubicBezTo>
                  <a:cubicBezTo>
                    <a:pt x="15247" y="3190"/>
                    <a:pt x="15151" y="3187"/>
                    <a:pt x="15055" y="3187"/>
                  </a:cubicBezTo>
                  <a:cubicBezTo>
                    <a:pt x="13958" y="3187"/>
                    <a:pt x="12859" y="3516"/>
                    <a:pt x="11993" y="4177"/>
                  </a:cubicBezTo>
                  <a:cubicBezTo>
                    <a:pt x="11592" y="4482"/>
                    <a:pt x="11232" y="4870"/>
                    <a:pt x="11073" y="5347"/>
                  </a:cubicBezTo>
                  <a:cubicBezTo>
                    <a:pt x="10740" y="4835"/>
                    <a:pt x="10152" y="4510"/>
                    <a:pt x="9543" y="4482"/>
                  </a:cubicBezTo>
                  <a:cubicBezTo>
                    <a:pt x="9516" y="4481"/>
                    <a:pt x="9489" y="4480"/>
                    <a:pt x="9462" y="4480"/>
                  </a:cubicBezTo>
                  <a:cubicBezTo>
                    <a:pt x="8886" y="4480"/>
                    <a:pt x="8309" y="4760"/>
                    <a:pt x="7952" y="5222"/>
                  </a:cubicBezTo>
                  <a:cubicBezTo>
                    <a:pt x="8118" y="3894"/>
                    <a:pt x="7785" y="2475"/>
                    <a:pt x="6934" y="1437"/>
                  </a:cubicBezTo>
                  <a:cubicBezTo>
                    <a:pt x="6210" y="561"/>
                    <a:pt x="5092" y="1"/>
                    <a:pt x="3966" y="1"/>
                  </a:cubicBezTo>
                  <a:close/>
                </a:path>
              </a:pathLst>
            </a:custGeom>
            <a:solidFill>
              <a:srgbClr val="F1DF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1"/>
            <p:cNvSpPr/>
            <p:nvPr/>
          </p:nvSpPr>
          <p:spPr>
            <a:xfrm>
              <a:off x="3967850" y="3452100"/>
              <a:ext cx="509025" cy="217350"/>
            </a:xfrm>
            <a:custGeom>
              <a:avLst/>
              <a:gdLst/>
              <a:ahLst/>
              <a:cxnLst/>
              <a:rect l="l" t="t" r="r" b="b"/>
              <a:pathLst>
                <a:path w="20361" h="8694" extrusionOk="0">
                  <a:moveTo>
                    <a:pt x="3676" y="1"/>
                  </a:moveTo>
                  <a:cubicBezTo>
                    <a:pt x="2991" y="1"/>
                    <a:pt x="2303" y="200"/>
                    <a:pt x="1738" y="593"/>
                  </a:cubicBezTo>
                  <a:cubicBezTo>
                    <a:pt x="665" y="1333"/>
                    <a:pt x="188" y="2565"/>
                    <a:pt x="181" y="3824"/>
                  </a:cubicBezTo>
                  <a:cubicBezTo>
                    <a:pt x="174" y="5264"/>
                    <a:pt x="42" y="6689"/>
                    <a:pt x="1" y="8122"/>
                  </a:cubicBezTo>
                  <a:cubicBezTo>
                    <a:pt x="1" y="8177"/>
                    <a:pt x="1" y="8226"/>
                    <a:pt x="22" y="8274"/>
                  </a:cubicBezTo>
                  <a:cubicBezTo>
                    <a:pt x="56" y="8316"/>
                    <a:pt x="125" y="8323"/>
                    <a:pt x="188" y="8329"/>
                  </a:cubicBezTo>
                  <a:cubicBezTo>
                    <a:pt x="2160" y="8426"/>
                    <a:pt x="4125" y="8496"/>
                    <a:pt x="6098" y="8551"/>
                  </a:cubicBezTo>
                  <a:cubicBezTo>
                    <a:pt x="8278" y="8598"/>
                    <a:pt x="10461" y="8616"/>
                    <a:pt x="12643" y="8616"/>
                  </a:cubicBezTo>
                  <a:cubicBezTo>
                    <a:pt x="13959" y="8616"/>
                    <a:pt x="15274" y="8610"/>
                    <a:pt x="16589" y="8599"/>
                  </a:cubicBezTo>
                  <a:cubicBezTo>
                    <a:pt x="16599" y="8599"/>
                    <a:pt x="16610" y="8599"/>
                    <a:pt x="16620" y="8599"/>
                  </a:cubicBezTo>
                  <a:cubicBezTo>
                    <a:pt x="17119" y="8599"/>
                    <a:pt x="17883" y="8693"/>
                    <a:pt x="18577" y="8693"/>
                  </a:cubicBezTo>
                  <a:cubicBezTo>
                    <a:pt x="19050" y="8693"/>
                    <a:pt x="19491" y="8649"/>
                    <a:pt x="19793" y="8502"/>
                  </a:cubicBezTo>
                  <a:cubicBezTo>
                    <a:pt x="20077" y="8364"/>
                    <a:pt x="20222" y="8101"/>
                    <a:pt x="20278" y="7797"/>
                  </a:cubicBezTo>
                  <a:cubicBezTo>
                    <a:pt x="20361" y="7354"/>
                    <a:pt x="20257" y="6828"/>
                    <a:pt x="20091" y="6454"/>
                  </a:cubicBezTo>
                  <a:cubicBezTo>
                    <a:pt x="19800" y="5797"/>
                    <a:pt x="19253" y="5278"/>
                    <a:pt x="18651" y="4890"/>
                  </a:cubicBezTo>
                  <a:cubicBezTo>
                    <a:pt x="17889" y="4400"/>
                    <a:pt x="17004" y="4088"/>
                    <a:pt x="16112" y="4088"/>
                  </a:cubicBezTo>
                  <a:cubicBezTo>
                    <a:pt x="16008" y="4088"/>
                    <a:pt x="15904" y="4092"/>
                    <a:pt x="15800" y="4101"/>
                  </a:cubicBezTo>
                  <a:cubicBezTo>
                    <a:pt x="14811" y="4191"/>
                    <a:pt x="13821" y="4745"/>
                    <a:pt x="13357" y="5631"/>
                  </a:cubicBezTo>
                  <a:cubicBezTo>
                    <a:pt x="13295" y="5748"/>
                    <a:pt x="13226" y="5873"/>
                    <a:pt x="13101" y="5921"/>
                  </a:cubicBezTo>
                  <a:cubicBezTo>
                    <a:pt x="13078" y="5927"/>
                    <a:pt x="13056" y="5930"/>
                    <a:pt x="13034" y="5930"/>
                  </a:cubicBezTo>
                  <a:cubicBezTo>
                    <a:pt x="12908" y="5930"/>
                    <a:pt x="12790" y="5839"/>
                    <a:pt x="12672" y="5762"/>
                  </a:cubicBezTo>
                  <a:cubicBezTo>
                    <a:pt x="12492" y="5649"/>
                    <a:pt x="12285" y="5597"/>
                    <a:pt x="12077" y="5597"/>
                  </a:cubicBezTo>
                  <a:cubicBezTo>
                    <a:pt x="11621" y="5597"/>
                    <a:pt x="11160" y="5849"/>
                    <a:pt x="10970" y="6267"/>
                  </a:cubicBezTo>
                  <a:cubicBezTo>
                    <a:pt x="10624" y="5506"/>
                    <a:pt x="9987" y="4835"/>
                    <a:pt x="9184" y="4586"/>
                  </a:cubicBezTo>
                  <a:cubicBezTo>
                    <a:pt x="8978" y="4522"/>
                    <a:pt x="8762" y="4490"/>
                    <a:pt x="8545" y="4490"/>
                  </a:cubicBezTo>
                  <a:cubicBezTo>
                    <a:pt x="7916" y="4490"/>
                    <a:pt x="7287" y="4756"/>
                    <a:pt x="6921" y="5271"/>
                  </a:cubicBezTo>
                  <a:cubicBezTo>
                    <a:pt x="7281" y="3610"/>
                    <a:pt x="6970" y="1637"/>
                    <a:pt x="5606" y="613"/>
                  </a:cubicBezTo>
                  <a:cubicBezTo>
                    <a:pt x="5054" y="203"/>
                    <a:pt x="4367" y="1"/>
                    <a:pt x="3676" y="1"/>
                  </a:cubicBezTo>
                  <a:close/>
                </a:path>
              </a:pathLst>
            </a:custGeom>
            <a:solidFill>
              <a:srgbClr val="FDF7E4">
                <a:alpha val="58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21"/>
          <p:cNvGrpSpPr/>
          <p:nvPr/>
        </p:nvGrpSpPr>
        <p:grpSpPr>
          <a:xfrm>
            <a:off x="-113331" y="5609521"/>
            <a:ext cx="3473857" cy="1584688"/>
            <a:chOff x="3967525" y="3427700"/>
            <a:chExt cx="529950" cy="241750"/>
          </a:xfrm>
        </p:grpSpPr>
        <p:sp>
          <p:nvSpPr>
            <p:cNvPr id="957" name="Google Shape;957;p21"/>
            <p:cNvSpPr/>
            <p:nvPr/>
          </p:nvSpPr>
          <p:spPr>
            <a:xfrm>
              <a:off x="3967525" y="3427700"/>
              <a:ext cx="529950" cy="240000"/>
            </a:xfrm>
            <a:custGeom>
              <a:avLst/>
              <a:gdLst/>
              <a:ahLst/>
              <a:cxnLst/>
              <a:rect l="l" t="t" r="r" b="b"/>
              <a:pathLst>
                <a:path w="21198" h="9600" extrusionOk="0">
                  <a:moveTo>
                    <a:pt x="3966" y="1"/>
                  </a:moveTo>
                  <a:cubicBezTo>
                    <a:pt x="3758" y="1"/>
                    <a:pt x="3549" y="20"/>
                    <a:pt x="3343" y="60"/>
                  </a:cubicBezTo>
                  <a:cubicBezTo>
                    <a:pt x="2353" y="254"/>
                    <a:pt x="1488" y="897"/>
                    <a:pt x="948" y="1742"/>
                  </a:cubicBezTo>
                  <a:cubicBezTo>
                    <a:pt x="401" y="2579"/>
                    <a:pt x="166" y="3596"/>
                    <a:pt x="201" y="4600"/>
                  </a:cubicBezTo>
                  <a:cubicBezTo>
                    <a:pt x="256" y="6157"/>
                    <a:pt x="55" y="7548"/>
                    <a:pt x="0" y="9105"/>
                  </a:cubicBezTo>
                  <a:cubicBezTo>
                    <a:pt x="0" y="9160"/>
                    <a:pt x="0" y="9216"/>
                    <a:pt x="28" y="9257"/>
                  </a:cubicBezTo>
                  <a:cubicBezTo>
                    <a:pt x="62" y="9299"/>
                    <a:pt x="132" y="9305"/>
                    <a:pt x="194" y="9319"/>
                  </a:cubicBezTo>
                  <a:cubicBezTo>
                    <a:pt x="2166" y="9409"/>
                    <a:pt x="4132" y="9478"/>
                    <a:pt x="6104" y="9534"/>
                  </a:cubicBezTo>
                  <a:cubicBezTo>
                    <a:pt x="8284" y="9581"/>
                    <a:pt x="10467" y="9599"/>
                    <a:pt x="12649" y="9599"/>
                  </a:cubicBezTo>
                  <a:cubicBezTo>
                    <a:pt x="13965" y="9599"/>
                    <a:pt x="15280" y="9593"/>
                    <a:pt x="16595" y="9582"/>
                  </a:cubicBezTo>
                  <a:cubicBezTo>
                    <a:pt x="18083" y="9575"/>
                    <a:pt x="19578" y="9548"/>
                    <a:pt x="21052" y="9361"/>
                  </a:cubicBezTo>
                  <a:cubicBezTo>
                    <a:pt x="21066" y="9195"/>
                    <a:pt x="21017" y="9063"/>
                    <a:pt x="21038" y="8918"/>
                  </a:cubicBezTo>
                  <a:cubicBezTo>
                    <a:pt x="21197" y="8025"/>
                    <a:pt x="20990" y="7084"/>
                    <a:pt x="20540" y="6288"/>
                  </a:cubicBezTo>
                  <a:cubicBezTo>
                    <a:pt x="20090" y="5499"/>
                    <a:pt x="19426" y="4842"/>
                    <a:pt x="18664" y="4344"/>
                  </a:cubicBezTo>
                  <a:cubicBezTo>
                    <a:pt x="17675" y="3679"/>
                    <a:pt x="16526" y="3243"/>
                    <a:pt x="15343" y="3195"/>
                  </a:cubicBezTo>
                  <a:cubicBezTo>
                    <a:pt x="15247" y="3190"/>
                    <a:pt x="15151" y="3187"/>
                    <a:pt x="15055" y="3187"/>
                  </a:cubicBezTo>
                  <a:cubicBezTo>
                    <a:pt x="13958" y="3187"/>
                    <a:pt x="12859" y="3516"/>
                    <a:pt x="11993" y="4177"/>
                  </a:cubicBezTo>
                  <a:cubicBezTo>
                    <a:pt x="11592" y="4482"/>
                    <a:pt x="11232" y="4870"/>
                    <a:pt x="11073" y="5347"/>
                  </a:cubicBezTo>
                  <a:cubicBezTo>
                    <a:pt x="10740" y="4835"/>
                    <a:pt x="10152" y="4510"/>
                    <a:pt x="9543" y="4482"/>
                  </a:cubicBezTo>
                  <a:cubicBezTo>
                    <a:pt x="9516" y="4481"/>
                    <a:pt x="9489" y="4480"/>
                    <a:pt x="9462" y="4480"/>
                  </a:cubicBezTo>
                  <a:cubicBezTo>
                    <a:pt x="8886" y="4480"/>
                    <a:pt x="8309" y="4760"/>
                    <a:pt x="7952" y="5222"/>
                  </a:cubicBezTo>
                  <a:cubicBezTo>
                    <a:pt x="8118" y="3894"/>
                    <a:pt x="7785" y="2475"/>
                    <a:pt x="6934" y="1437"/>
                  </a:cubicBezTo>
                  <a:cubicBezTo>
                    <a:pt x="6210" y="561"/>
                    <a:pt x="5092" y="1"/>
                    <a:pt x="3966" y="1"/>
                  </a:cubicBezTo>
                  <a:close/>
                </a:path>
              </a:pathLst>
            </a:custGeom>
            <a:solidFill>
              <a:srgbClr val="F1DF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1"/>
            <p:cNvSpPr/>
            <p:nvPr/>
          </p:nvSpPr>
          <p:spPr>
            <a:xfrm>
              <a:off x="3967850" y="3452100"/>
              <a:ext cx="509025" cy="217350"/>
            </a:xfrm>
            <a:custGeom>
              <a:avLst/>
              <a:gdLst/>
              <a:ahLst/>
              <a:cxnLst/>
              <a:rect l="l" t="t" r="r" b="b"/>
              <a:pathLst>
                <a:path w="20361" h="8694" extrusionOk="0">
                  <a:moveTo>
                    <a:pt x="3676" y="1"/>
                  </a:moveTo>
                  <a:cubicBezTo>
                    <a:pt x="2991" y="1"/>
                    <a:pt x="2303" y="200"/>
                    <a:pt x="1738" y="593"/>
                  </a:cubicBezTo>
                  <a:cubicBezTo>
                    <a:pt x="665" y="1333"/>
                    <a:pt x="188" y="2565"/>
                    <a:pt x="181" y="3824"/>
                  </a:cubicBezTo>
                  <a:cubicBezTo>
                    <a:pt x="174" y="5264"/>
                    <a:pt x="42" y="6689"/>
                    <a:pt x="1" y="8122"/>
                  </a:cubicBezTo>
                  <a:cubicBezTo>
                    <a:pt x="1" y="8177"/>
                    <a:pt x="1" y="8226"/>
                    <a:pt x="22" y="8274"/>
                  </a:cubicBezTo>
                  <a:cubicBezTo>
                    <a:pt x="56" y="8316"/>
                    <a:pt x="125" y="8323"/>
                    <a:pt x="188" y="8329"/>
                  </a:cubicBezTo>
                  <a:cubicBezTo>
                    <a:pt x="2160" y="8426"/>
                    <a:pt x="4125" y="8496"/>
                    <a:pt x="6098" y="8551"/>
                  </a:cubicBezTo>
                  <a:cubicBezTo>
                    <a:pt x="8278" y="8598"/>
                    <a:pt x="10461" y="8616"/>
                    <a:pt x="12643" y="8616"/>
                  </a:cubicBezTo>
                  <a:cubicBezTo>
                    <a:pt x="13959" y="8616"/>
                    <a:pt x="15274" y="8610"/>
                    <a:pt x="16589" y="8599"/>
                  </a:cubicBezTo>
                  <a:cubicBezTo>
                    <a:pt x="16599" y="8599"/>
                    <a:pt x="16610" y="8599"/>
                    <a:pt x="16620" y="8599"/>
                  </a:cubicBezTo>
                  <a:cubicBezTo>
                    <a:pt x="17119" y="8599"/>
                    <a:pt x="17883" y="8693"/>
                    <a:pt x="18577" y="8693"/>
                  </a:cubicBezTo>
                  <a:cubicBezTo>
                    <a:pt x="19050" y="8693"/>
                    <a:pt x="19491" y="8649"/>
                    <a:pt x="19793" y="8502"/>
                  </a:cubicBezTo>
                  <a:cubicBezTo>
                    <a:pt x="20077" y="8364"/>
                    <a:pt x="20222" y="8101"/>
                    <a:pt x="20278" y="7797"/>
                  </a:cubicBezTo>
                  <a:cubicBezTo>
                    <a:pt x="20361" y="7354"/>
                    <a:pt x="20257" y="6828"/>
                    <a:pt x="20091" y="6454"/>
                  </a:cubicBezTo>
                  <a:cubicBezTo>
                    <a:pt x="19800" y="5797"/>
                    <a:pt x="19253" y="5278"/>
                    <a:pt x="18651" y="4890"/>
                  </a:cubicBezTo>
                  <a:cubicBezTo>
                    <a:pt x="17889" y="4400"/>
                    <a:pt x="17004" y="4088"/>
                    <a:pt x="16112" y="4088"/>
                  </a:cubicBezTo>
                  <a:cubicBezTo>
                    <a:pt x="16008" y="4088"/>
                    <a:pt x="15904" y="4092"/>
                    <a:pt x="15800" y="4101"/>
                  </a:cubicBezTo>
                  <a:cubicBezTo>
                    <a:pt x="14811" y="4191"/>
                    <a:pt x="13821" y="4745"/>
                    <a:pt x="13357" y="5631"/>
                  </a:cubicBezTo>
                  <a:cubicBezTo>
                    <a:pt x="13295" y="5748"/>
                    <a:pt x="13226" y="5873"/>
                    <a:pt x="13101" y="5921"/>
                  </a:cubicBezTo>
                  <a:cubicBezTo>
                    <a:pt x="13078" y="5927"/>
                    <a:pt x="13056" y="5930"/>
                    <a:pt x="13034" y="5930"/>
                  </a:cubicBezTo>
                  <a:cubicBezTo>
                    <a:pt x="12908" y="5930"/>
                    <a:pt x="12790" y="5839"/>
                    <a:pt x="12672" y="5762"/>
                  </a:cubicBezTo>
                  <a:cubicBezTo>
                    <a:pt x="12492" y="5649"/>
                    <a:pt x="12285" y="5597"/>
                    <a:pt x="12077" y="5597"/>
                  </a:cubicBezTo>
                  <a:cubicBezTo>
                    <a:pt x="11621" y="5597"/>
                    <a:pt x="11160" y="5849"/>
                    <a:pt x="10970" y="6267"/>
                  </a:cubicBezTo>
                  <a:cubicBezTo>
                    <a:pt x="10624" y="5506"/>
                    <a:pt x="9987" y="4835"/>
                    <a:pt x="9184" y="4586"/>
                  </a:cubicBezTo>
                  <a:cubicBezTo>
                    <a:pt x="8978" y="4522"/>
                    <a:pt x="8762" y="4490"/>
                    <a:pt x="8545" y="4490"/>
                  </a:cubicBezTo>
                  <a:cubicBezTo>
                    <a:pt x="7916" y="4490"/>
                    <a:pt x="7287" y="4756"/>
                    <a:pt x="6921" y="5271"/>
                  </a:cubicBezTo>
                  <a:cubicBezTo>
                    <a:pt x="7281" y="3610"/>
                    <a:pt x="6970" y="1637"/>
                    <a:pt x="5606" y="613"/>
                  </a:cubicBezTo>
                  <a:cubicBezTo>
                    <a:pt x="5054" y="203"/>
                    <a:pt x="4367" y="1"/>
                    <a:pt x="3676" y="1"/>
                  </a:cubicBezTo>
                  <a:close/>
                </a:path>
              </a:pathLst>
            </a:custGeom>
            <a:solidFill>
              <a:srgbClr val="FDF7E4">
                <a:alpha val="58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21"/>
          <p:cNvGrpSpPr/>
          <p:nvPr/>
        </p:nvGrpSpPr>
        <p:grpSpPr>
          <a:xfrm>
            <a:off x="6316480" y="-596088"/>
            <a:ext cx="1541765" cy="2544021"/>
            <a:chOff x="4546685" y="-447066"/>
            <a:chExt cx="1156324" cy="1908016"/>
          </a:xfrm>
        </p:grpSpPr>
        <p:sp>
          <p:nvSpPr>
            <p:cNvPr id="960" name="Google Shape;960;p21"/>
            <p:cNvSpPr/>
            <p:nvPr/>
          </p:nvSpPr>
          <p:spPr>
            <a:xfrm>
              <a:off x="5535308" y="1295350"/>
              <a:ext cx="167700" cy="165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1"/>
            <p:cNvSpPr/>
            <p:nvPr/>
          </p:nvSpPr>
          <p:spPr>
            <a:xfrm rot="10210584" flipH="1">
              <a:off x="5380597" y="628521"/>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1"/>
            <p:cNvSpPr/>
            <p:nvPr/>
          </p:nvSpPr>
          <p:spPr>
            <a:xfrm rot="10210584" flipH="1">
              <a:off x="5504114" y="924907"/>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1"/>
            <p:cNvSpPr/>
            <p:nvPr/>
          </p:nvSpPr>
          <p:spPr>
            <a:xfrm rot="10210584" flipH="1">
              <a:off x="5588595" y="1191992"/>
              <a:ext cx="47722" cy="189414"/>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1"/>
            <p:cNvSpPr/>
            <p:nvPr/>
          </p:nvSpPr>
          <p:spPr>
            <a:xfrm rot="10210584" flipH="1">
              <a:off x="4557785" y="-439771"/>
              <a:ext cx="97413" cy="138493"/>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1"/>
            <p:cNvSpPr/>
            <p:nvPr/>
          </p:nvSpPr>
          <p:spPr>
            <a:xfrm rot="10210584" flipH="1">
              <a:off x="4760679" y="-292536"/>
              <a:ext cx="117584" cy="175884"/>
            </a:xfrm>
            <a:custGeom>
              <a:avLst/>
              <a:gdLst/>
              <a:ahLst/>
              <a:cxnLst/>
              <a:rect l="l" t="t" r="r" b="b"/>
              <a:pathLst>
                <a:path w="478" h="715" extrusionOk="0">
                  <a:moveTo>
                    <a:pt x="374" y="0"/>
                  </a:moveTo>
                  <a:cubicBezTo>
                    <a:pt x="343" y="0"/>
                    <a:pt x="312" y="16"/>
                    <a:pt x="298" y="44"/>
                  </a:cubicBezTo>
                  <a:cubicBezTo>
                    <a:pt x="201" y="217"/>
                    <a:pt x="104" y="404"/>
                    <a:pt x="14" y="577"/>
                  </a:cubicBezTo>
                  <a:cubicBezTo>
                    <a:pt x="0" y="591"/>
                    <a:pt x="0" y="598"/>
                    <a:pt x="0" y="619"/>
                  </a:cubicBezTo>
                  <a:cubicBezTo>
                    <a:pt x="0" y="646"/>
                    <a:pt x="21" y="681"/>
                    <a:pt x="49" y="702"/>
                  </a:cubicBezTo>
                  <a:cubicBezTo>
                    <a:pt x="62" y="710"/>
                    <a:pt x="76" y="714"/>
                    <a:pt x="89" y="714"/>
                  </a:cubicBezTo>
                  <a:cubicBezTo>
                    <a:pt x="119" y="714"/>
                    <a:pt x="147" y="696"/>
                    <a:pt x="166" y="667"/>
                  </a:cubicBezTo>
                  <a:cubicBezTo>
                    <a:pt x="263" y="487"/>
                    <a:pt x="360" y="314"/>
                    <a:pt x="450" y="134"/>
                  </a:cubicBezTo>
                  <a:cubicBezTo>
                    <a:pt x="478" y="93"/>
                    <a:pt x="464" y="37"/>
                    <a:pt x="416" y="10"/>
                  </a:cubicBezTo>
                  <a:cubicBezTo>
                    <a:pt x="403" y="3"/>
                    <a:pt x="389" y="0"/>
                    <a:pt x="37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1"/>
            <p:cNvSpPr/>
            <p:nvPr/>
          </p:nvSpPr>
          <p:spPr>
            <a:xfrm rot="10210584" flipH="1">
              <a:off x="4922052" y="-87719"/>
              <a:ext cx="121028" cy="193842"/>
            </a:xfrm>
            <a:custGeom>
              <a:avLst/>
              <a:gdLst/>
              <a:ahLst/>
              <a:cxnLst/>
              <a:rect l="l" t="t" r="r" b="b"/>
              <a:pathLst>
                <a:path w="492" h="788" extrusionOk="0">
                  <a:moveTo>
                    <a:pt x="397" y="0"/>
                  </a:moveTo>
                  <a:cubicBezTo>
                    <a:pt x="363" y="0"/>
                    <a:pt x="329" y="16"/>
                    <a:pt x="319" y="47"/>
                  </a:cubicBezTo>
                  <a:cubicBezTo>
                    <a:pt x="222" y="247"/>
                    <a:pt x="118" y="455"/>
                    <a:pt x="8" y="663"/>
                  </a:cubicBezTo>
                  <a:cubicBezTo>
                    <a:pt x="1" y="683"/>
                    <a:pt x="1" y="690"/>
                    <a:pt x="1" y="704"/>
                  </a:cubicBezTo>
                  <a:cubicBezTo>
                    <a:pt x="1" y="739"/>
                    <a:pt x="14" y="766"/>
                    <a:pt x="49" y="773"/>
                  </a:cubicBezTo>
                  <a:cubicBezTo>
                    <a:pt x="61" y="783"/>
                    <a:pt x="75" y="788"/>
                    <a:pt x="90" y="788"/>
                  </a:cubicBezTo>
                  <a:cubicBezTo>
                    <a:pt x="118" y="788"/>
                    <a:pt x="146" y="771"/>
                    <a:pt x="160" y="739"/>
                  </a:cubicBezTo>
                  <a:cubicBezTo>
                    <a:pt x="277" y="524"/>
                    <a:pt x="381" y="317"/>
                    <a:pt x="471" y="116"/>
                  </a:cubicBezTo>
                  <a:cubicBezTo>
                    <a:pt x="492" y="74"/>
                    <a:pt x="471" y="26"/>
                    <a:pt x="430" y="5"/>
                  </a:cubicBezTo>
                  <a:cubicBezTo>
                    <a:pt x="419" y="2"/>
                    <a:pt x="408" y="0"/>
                    <a:pt x="397"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1"/>
            <p:cNvSpPr/>
            <p:nvPr/>
          </p:nvSpPr>
          <p:spPr>
            <a:xfrm rot="10210584" flipH="1">
              <a:off x="5102558" y="174406"/>
              <a:ext cx="87081" cy="139723"/>
            </a:xfrm>
            <a:custGeom>
              <a:avLst/>
              <a:gdLst/>
              <a:ahLst/>
              <a:cxnLst/>
              <a:rect l="l" t="t" r="r" b="b"/>
              <a:pathLst>
                <a:path w="354" h="568" extrusionOk="0">
                  <a:moveTo>
                    <a:pt x="257" y="1"/>
                  </a:moveTo>
                  <a:cubicBezTo>
                    <a:pt x="225" y="1"/>
                    <a:pt x="195" y="20"/>
                    <a:pt x="180" y="51"/>
                  </a:cubicBezTo>
                  <a:cubicBezTo>
                    <a:pt x="132" y="189"/>
                    <a:pt x="69" y="320"/>
                    <a:pt x="7" y="452"/>
                  </a:cubicBezTo>
                  <a:cubicBezTo>
                    <a:pt x="0" y="459"/>
                    <a:pt x="0" y="473"/>
                    <a:pt x="0" y="487"/>
                  </a:cubicBezTo>
                  <a:cubicBezTo>
                    <a:pt x="0" y="521"/>
                    <a:pt x="14" y="556"/>
                    <a:pt x="49" y="563"/>
                  </a:cubicBezTo>
                  <a:cubicBezTo>
                    <a:pt x="61" y="566"/>
                    <a:pt x="73" y="568"/>
                    <a:pt x="85" y="568"/>
                  </a:cubicBezTo>
                  <a:cubicBezTo>
                    <a:pt x="120" y="568"/>
                    <a:pt x="151" y="552"/>
                    <a:pt x="166" y="521"/>
                  </a:cubicBezTo>
                  <a:cubicBezTo>
                    <a:pt x="222" y="390"/>
                    <a:pt x="277" y="251"/>
                    <a:pt x="339" y="120"/>
                  </a:cubicBezTo>
                  <a:cubicBezTo>
                    <a:pt x="353" y="78"/>
                    <a:pt x="339" y="23"/>
                    <a:pt x="291" y="9"/>
                  </a:cubicBezTo>
                  <a:cubicBezTo>
                    <a:pt x="280" y="4"/>
                    <a:pt x="268" y="1"/>
                    <a:pt x="25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1"/>
            <p:cNvSpPr/>
            <p:nvPr/>
          </p:nvSpPr>
          <p:spPr>
            <a:xfrm rot="10210584" flipH="1">
              <a:off x="5256847" y="404040"/>
              <a:ext cx="97167" cy="184248"/>
            </a:xfrm>
            <a:custGeom>
              <a:avLst/>
              <a:gdLst/>
              <a:ahLst/>
              <a:cxnLst/>
              <a:rect l="l" t="t" r="r" b="b"/>
              <a:pathLst>
                <a:path w="395" h="749" extrusionOk="0">
                  <a:moveTo>
                    <a:pt x="292" y="1"/>
                  </a:moveTo>
                  <a:cubicBezTo>
                    <a:pt x="256" y="1"/>
                    <a:pt x="225" y="25"/>
                    <a:pt x="215" y="56"/>
                  </a:cubicBezTo>
                  <a:cubicBezTo>
                    <a:pt x="145" y="243"/>
                    <a:pt x="76" y="430"/>
                    <a:pt x="7" y="624"/>
                  </a:cubicBezTo>
                  <a:cubicBezTo>
                    <a:pt x="0" y="638"/>
                    <a:pt x="0" y="645"/>
                    <a:pt x="0" y="659"/>
                  </a:cubicBezTo>
                  <a:cubicBezTo>
                    <a:pt x="0" y="693"/>
                    <a:pt x="14" y="728"/>
                    <a:pt x="55" y="742"/>
                  </a:cubicBezTo>
                  <a:cubicBezTo>
                    <a:pt x="65" y="746"/>
                    <a:pt x="76" y="749"/>
                    <a:pt x="86" y="749"/>
                  </a:cubicBezTo>
                  <a:cubicBezTo>
                    <a:pt x="121" y="749"/>
                    <a:pt x="156" y="725"/>
                    <a:pt x="166" y="693"/>
                  </a:cubicBezTo>
                  <a:cubicBezTo>
                    <a:pt x="249" y="499"/>
                    <a:pt x="318" y="313"/>
                    <a:pt x="374" y="119"/>
                  </a:cubicBezTo>
                  <a:cubicBezTo>
                    <a:pt x="395" y="70"/>
                    <a:pt x="367" y="22"/>
                    <a:pt x="325" y="8"/>
                  </a:cubicBezTo>
                  <a:cubicBezTo>
                    <a:pt x="314" y="3"/>
                    <a:pt x="303"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1"/>
            <p:cNvSpPr/>
            <p:nvPr/>
          </p:nvSpPr>
          <p:spPr>
            <a:xfrm rot="10210584" flipH="1">
              <a:off x="5380597" y="628521"/>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1"/>
            <p:cNvSpPr/>
            <p:nvPr/>
          </p:nvSpPr>
          <p:spPr>
            <a:xfrm rot="10210584" flipH="1">
              <a:off x="5504114" y="924907"/>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1" name="Google Shape;971;p21"/>
          <p:cNvGrpSpPr/>
          <p:nvPr/>
        </p:nvGrpSpPr>
        <p:grpSpPr>
          <a:xfrm>
            <a:off x="4333708" y="-544338"/>
            <a:ext cx="1467827" cy="2492239"/>
            <a:chOff x="3440606" y="-408254"/>
            <a:chExt cx="1100870" cy="1869179"/>
          </a:xfrm>
        </p:grpSpPr>
        <p:sp>
          <p:nvSpPr>
            <p:cNvPr id="972" name="Google Shape;972;p21"/>
            <p:cNvSpPr/>
            <p:nvPr/>
          </p:nvSpPr>
          <p:spPr>
            <a:xfrm>
              <a:off x="3440606" y="1295325"/>
              <a:ext cx="167700" cy="165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1"/>
            <p:cNvSpPr/>
            <p:nvPr/>
          </p:nvSpPr>
          <p:spPr>
            <a:xfrm rot="-10210584">
              <a:off x="3672788" y="667333"/>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1"/>
            <p:cNvSpPr/>
            <p:nvPr/>
          </p:nvSpPr>
          <p:spPr>
            <a:xfrm rot="-10210584">
              <a:off x="3580021" y="963719"/>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1"/>
            <p:cNvSpPr/>
            <p:nvPr/>
          </p:nvSpPr>
          <p:spPr>
            <a:xfrm rot="-10210584">
              <a:off x="3507593" y="1230804"/>
              <a:ext cx="47722" cy="189414"/>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1"/>
            <p:cNvSpPr/>
            <p:nvPr/>
          </p:nvSpPr>
          <p:spPr>
            <a:xfrm rot="-10210584">
              <a:off x="4432963" y="-400959"/>
              <a:ext cx="97413" cy="138493"/>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1"/>
            <p:cNvSpPr/>
            <p:nvPr/>
          </p:nvSpPr>
          <p:spPr>
            <a:xfrm rot="-10210584">
              <a:off x="4265647" y="-253724"/>
              <a:ext cx="117584" cy="175884"/>
            </a:xfrm>
            <a:custGeom>
              <a:avLst/>
              <a:gdLst/>
              <a:ahLst/>
              <a:cxnLst/>
              <a:rect l="l" t="t" r="r" b="b"/>
              <a:pathLst>
                <a:path w="478" h="715" extrusionOk="0">
                  <a:moveTo>
                    <a:pt x="374" y="0"/>
                  </a:moveTo>
                  <a:cubicBezTo>
                    <a:pt x="343" y="0"/>
                    <a:pt x="312" y="16"/>
                    <a:pt x="298" y="44"/>
                  </a:cubicBezTo>
                  <a:cubicBezTo>
                    <a:pt x="201" y="217"/>
                    <a:pt x="104" y="404"/>
                    <a:pt x="14" y="577"/>
                  </a:cubicBezTo>
                  <a:cubicBezTo>
                    <a:pt x="0" y="591"/>
                    <a:pt x="0" y="598"/>
                    <a:pt x="0" y="619"/>
                  </a:cubicBezTo>
                  <a:cubicBezTo>
                    <a:pt x="0" y="646"/>
                    <a:pt x="21" y="681"/>
                    <a:pt x="49" y="702"/>
                  </a:cubicBezTo>
                  <a:cubicBezTo>
                    <a:pt x="62" y="710"/>
                    <a:pt x="76" y="714"/>
                    <a:pt x="89" y="714"/>
                  </a:cubicBezTo>
                  <a:cubicBezTo>
                    <a:pt x="119" y="714"/>
                    <a:pt x="147" y="696"/>
                    <a:pt x="166" y="667"/>
                  </a:cubicBezTo>
                  <a:cubicBezTo>
                    <a:pt x="263" y="487"/>
                    <a:pt x="360" y="314"/>
                    <a:pt x="450" y="134"/>
                  </a:cubicBezTo>
                  <a:cubicBezTo>
                    <a:pt x="478" y="93"/>
                    <a:pt x="464" y="37"/>
                    <a:pt x="416" y="10"/>
                  </a:cubicBezTo>
                  <a:cubicBezTo>
                    <a:pt x="403" y="3"/>
                    <a:pt x="389" y="0"/>
                    <a:pt x="37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1"/>
            <p:cNvSpPr/>
            <p:nvPr/>
          </p:nvSpPr>
          <p:spPr>
            <a:xfrm rot="-10210584">
              <a:off x="4100831" y="-48906"/>
              <a:ext cx="121028" cy="193842"/>
            </a:xfrm>
            <a:custGeom>
              <a:avLst/>
              <a:gdLst/>
              <a:ahLst/>
              <a:cxnLst/>
              <a:rect l="l" t="t" r="r" b="b"/>
              <a:pathLst>
                <a:path w="492" h="788" extrusionOk="0">
                  <a:moveTo>
                    <a:pt x="397" y="0"/>
                  </a:moveTo>
                  <a:cubicBezTo>
                    <a:pt x="363" y="0"/>
                    <a:pt x="329" y="16"/>
                    <a:pt x="319" y="47"/>
                  </a:cubicBezTo>
                  <a:cubicBezTo>
                    <a:pt x="222" y="247"/>
                    <a:pt x="118" y="455"/>
                    <a:pt x="8" y="663"/>
                  </a:cubicBezTo>
                  <a:cubicBezTo>
                    <a:pt x="1" y="683"/>
                    <a:pt x="1" y="690"/>
                    <a:pt x="1" y="704"/>
                  </a:cubicBezTo>
                  <a:cubicBezTo>
                    <a:pt x="1" y="739"/>
                    <a:pt x="14" y="766"/>
                    <a:pt x="49" y="773"/>
                  </a:cubicBezTo>
                  <a:cubicBezTo>
                    <a:pt x="61" y="783"/>
                    <a:pt x="75" y="788"/>
                    <a:pt x="90" y="788"/>
                  </a:cubicBezTo>
                  <a:cubicBezTo>
                    <a:pt x="118" y="788"/>
                    <a:pt x="146" y="771"/>
                    <a:pt x="160" y="739"/>
                  </a:cubicBezTo>
                  <a:cubicBezTo>
                    <a:pt x="277" y="524"/>
                    <a:pt x="381" y="317"/>
                    <a:pt x="471" y="116"/>
                  </a:cubicBezTo>
                  <a:cubicBezTo>
                    <a:pt x="492" y="74"/>
                    <a:pt x="471" y="26"/>
                    <a:pt x="430" y="5"/>
                  </a:cubicBezTo>
                  <a:cubicBezTo>
                    <a:pt x="419" y="2"/>
                    <a:pt x="408" y="0"/>
                    <a:pt x="397"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1"/>
            <p:cNvSpPr/>
            <p:nvPr/>
          </p:nvSpPr>
          <p:spPr>
            <a:xfrm rot="-10210584">
              <a:off x="3954272" y="213219"/>
              <a:ext cx="87081" cy="139723"/>
            </a:xfrm>
            <a:custGeom>
              <a:avLst/>
              <a:gdLst/>
              <a:ahLst/>
              <a:cxnLst/>
              <a:rect l="l" t="t" r="r" b="b"/>
              <a:pathLst>
                <a:path w="354" h="568" extrusionOk="0">
                  <a:moveTo>
                    <a:pt x="257" y="1"/>
                  </a:moveTo>
                  <a:cubicBezTo>
                    <a:pt x="225" y="1"/>
                    <a:pt x="195" y="20"/>
                    <a:pt x="180" y="51"/>
                  </a:cubicBezTo>
                  <a:cubicBezTo>
                    <a:pt x="132" y="189"/>
                    <a:pt x="69" y="320"/>
                    <a:pt x="7" y="452"/>
                  </a:cubicBezTo>
                  <a:cubicBezTo>
                    <a:pt x="0" y="459"/>
                    <a:pt x="0" y="473"/>
                    <a:pt x="0" y="487"/>
                  </a:cubicBezTo>
                  <a:cubicBezTo>
                    <a:pt x="0" y="521"/>
                    <a:pt x="14" y="556"/>
                    <a:pt x="49" y="563"/>
                  </a:cubicBezTo>
                  <a:cubicBezTo>
                    <a:pt x="61" y="566"/>
                    <a:pt x="73" y="568"/>
                    <a:pt x="85" y="568"/>
                  </a:cubicBezTo>
                  <a:cubicBezTo>
                    <a:pt x="120" y="568"/>
                    <a:pt x="151" y="552"/>
                    <a:pt x="166" y="521"/>
                  </a:cubicBezTo>
                  <a:cubicBezTo>
                    <a:pt x="222" y="390"/>
                    <a:pt x="277" y="251"/>
                    <a:pt x="339" y="120"/>
                  </a:cubicBezTo>
                  <a:cubicBezTo>
                    <a:pt x="353" y="78"/>
                    <a:pt x="339" y="23"/>
                    <a:pt x="291" y="9"/>
                  </a:cubicBezTo>
                  <a:cubicBezTo>
                    <a:pt x="280" y="4"/>
                    <a:pt x="268" y="1"/>
                    <a:pt x="25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1"/>
            <p:cNvSpPr/>
            <p:nvPr/>
          </p:nvSpPr>
          <p:spPr>
            <a:xfrm rot="-10210584">
              <a:off x="3789897" y="442852"/>
              <a:ext cx="97167" cy="184248"/>
            </a:xfrm>
            <a:custGeom>
              <a:avLst/>
              <a:gdLst/>
              <a:ahLst/>
              <a:cxnLst/>
              <a:rect l="l" t="t" r="r" b="b"/>
              <a:pathLst>
                <a:path w="395" h="749" extrusionOk="0">
                  <a:moveTo>
                    <a:pt x="292" y="1"/>
                  </a:moveTo>
                  <a:cubicBezTo>
                    <a:pt x="256" y="1"/>
                    <a:pt x="225" y="25"/>
                    <a:pt x="215" y="56"/>
                  </a:cubicBezTo>
                  <a:cubicBezTo>
                    <a:pt x="145" y="243"/>
                    <a:pt x="76" y="430"/>
                    <a:pt x="7" y="624"/>
                  </a:cubicBezTo>
                  <a:cubicBezTo>
                    <a:pt x="0" y="638"/>
                    <a:pt x="0" y="645"/>
                    <a:pt x="0" y="659"/>
                  </a:cubicBezTo>
                  <a:cubicBezTo>
                    <a:pt x="0" y="693"/>
                    <a:pt x="14" y="728"/>
                    <a:pt x="55" y="742"/>
                  </a:cubicBezTo>
                  <a:cubicBezTo>
                    <a:pt x="65" y="746"/>
                    <a:pt x="76" y="749"/>
                    <a:pt x="86" y="749"/>
                  </a:cubicBezTo>
                  <a:cubicBezTo>
                    <a:pt x="121" y="749"/>
                    <a:pt x="156" y="725"/>
                    <a:pt x="166" y="693"/>
                  </a:cubicBezTo>
                  <a:cubicBezTo>
                    <a:pt x="249" y="499"/>
                    <a:pt x="318" y="313"/>
                    <a:pt x="374" y="119"/>
                  </a:cubicBezTo>
                  <a:cubicBezTo>
                    <a:pt x="395" y="70"/>
                    <a:pt x="367" y="22"/>
                    <a:pt x="325" y="8"/>
                  </a:cubicBezTo>
                  <a:cubicBezTo>
                    <a:pt x="314" y="3"/>
                    <a:pt x="303"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1"/>
            <p:cNvSpPr/>
            <p:nvPr/>
          </p:nvSpPr>
          <p:spPr>
            <a:xfrm rot="-10210584">
              <a:off x="3672788" y="667333"/>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1"/>
            <p:cNvSpPr/>
            <p:nvPr/>
          </p:nvSpPr>
          <p:spPr>
            <a:xfrm rot="-10210584">
              <a:off x="3580021" y="963719"/>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5601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3566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9648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02000" y="1507567"/>
            <a:ext cx="8388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960000" y="4293633"/>
            <a:ext cx="10272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mt="66000"/>
          </a:blip>
          <a:stretch>
            <a:fillRect/>
          </a:stretch>
        </p:blipFill>
        <p:spPr>
          <a:xfrm rot="1326165" flipH="1">
            <a:off x="-1771926" y="-1243423"/>
            <a:ext cx="4396519" cy="3035512"/>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9154501" y="-948366"/>
            <a:ext cx="4789567" cy="40288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2495614" y="-475433"/>
            <a:ext cx="3859833" cy="3457768"/>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1185660" y="4574077"/>
            <a:ext cx="4396519" cy="3035512"/>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9279769" y="4030032"/>
            <a:ext cx="4843833" cy="3998701"/>
          </a:xfrm>
          <a:prstGeom prst="rect">
            <a:avLst/>
          </a:prstGeom>
          <a:noFill/>
          <a:ln>
            <a:noFill/>
          </a:ln>
        </p:spPr>
      </p:pic>
      <p:grpSp>
        <p:nvGrpSpPr>
          <p:cNvPr id="16" name="Google Shape;16;p2"/>
          <p:cNvGrpSpPr/>
          <p:nvPr/>
        </p:nvGrpSpPr>
        <p:grpSpPr>
          <a:xfrm rot="-2700000">
            <a:off x="509308" y="3734683"/>
            <a:ext cx="1792465" cy="3292904"/>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2700000">
            <a:off x="9482818" y="-485754"/>
            <a:ext cx="1792465" cy="2660436"/>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2"/>
          <p:cNvSpPr/>
          <p:nvPr/>
        </p:nvSpPr>
        <p:spPr>
          <a:xfrm rot="10800000">
            <a:off x="6391466" y="6091832"/>
            <a:ext cx="3020109" cy="288777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3729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150800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7"/>
        <p:cNvGrpSpPr/>
        <p:nvPr/>
      </p:nvGrpSpPr>
      <p:grpSpPr>
        <a:xfrm>
          <a:off x="0" y="0"/>
          <a:ext cx="0" cy="0"/>
          <a:chOff x="0" y="0"/>
          <a:chExt cx="0" cy="0"/>
        </a:xfrm>
      </p:grpSpPr>
      <p:pic>
        <p:nvPicPr>
          <p:cNvPr id="298" name="Google Shape;298;p6"/>
          <p:cNvPicPr preferRelativeResize="0"/>
          <p:nvPr/>
        </p:nvPicPr>
        <p:blipFill>
          <a:blip r:embed="rId2">
            <a:alphaModFix amt="66000"/>
          </a:blip>
          <a:stretch>
            <a:fillRect/>
          </a:stretch>
        </p:blipFill>
        <p:spPr>
          <a:xfrm rot="1326164" flipH="1">
            <a:off x="3947816" y="1815405"/>
            <a:ext cx="4296405" cy="2966396"/>
          </a:xfrm>
          <a:prstGeom prst="rect">
            <a:avLst/>
          </a:prstGeom>
          <a:noFill/>
          <a:ln>
            <a:noFill/>
          </a:ln>
        </p:spPr>
      </p:pic>
      <p:pic>
        <p:nvPicPr>
          <p:cNvPr id="299" name="Google Shape;299;p6"/>
          <p:cNvPicPr preferRelativeResize="0"/>
          <p:nvPr/>
        </p:nvPicPr>
        <p:blipFill>
          <a:blip r:embed="rId3">
            <a:alphaModFix amt="47000"/>
          </a:blip>
          <a:stretch>
            <a:fillRect/>
          </a:stretch>
        </p:blipFill>
        <p:spPr>
          <a:xfrm rot="1331770">
            <a:off x="-2637019" y="5095932"/>
            <a:ext cx="3986536" cy="3290968"/>
          </a:xfrm>
          <a:prstGeom prst="rect">
            <a:avLst/>
          </a:prstGeom>
          <a:noFill/>
          <a:ln>
            <a:noFill/>
          </a:ln>
        </p:spPr>
      </p:pic>
      <p:grpSp>
        <p:nvGrpSpPr>
          <p:cNvPr id="300" name="Google Shape;300;p6"/>
          <p:cNvGrpSpPr/>
          <p:nvPr/>
        </p:nvGrpSpPr>
        <p:grpSpPr>
          <a:xfrm rot="-987768">
            <a:off x="-978526" y="5167512"/>
            <a:ext cx="1792479" cy="2660411"/>
            <a:chOff x="272875" y="1527563"/>
            <a:chExt cx="255950" cy="455000"/>
          </a:xfrm>
        </p:grpSpPr>
        <p:sp>
          <p:nvSpPr>
            <p:cNvPr id="301" name="Google Shape;301;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36" name="Google Shape;336;p6"/>
          <p:cNvPicPr preferRelativeResize="0"/>
          <p:nvPr/>
        </p:nvPicPr>
        <p:blipFill>
          <a:blip r:embed="rId4">
            <a:alphaModFix amt="74000"/>
          </a:blip>
          <a:stretch>
            <a:fillRect/>
          </a:stretch>
        </p:blipFill>
        <p:spPr>
          <a:xfrm flipH="1">
            <a:off x="10412592" y="5519553"/>
            <a:ext cx="3859827" cy="3457761"/>
          </a:xfrm>
          <a:prstGeom prst="rect">
            <a:avLst/>
          </a:prstGeom>
          <a:noFill/>
          <a:ln>
            <a:noFill/>
          </a:ln>
        </p:spPr>
      </p:pic>
      <p:pic>
        <p:nvPicPr>
          <p:cNvPr id="337" name="Google Shape;337;p6"/>
          <p:cNvPicPr preferRelativeResize="0"/>
          <p:nvPr/>
        </p:nvPicPr>
        <p:blipFill>
          <a:blip r:embed="rId5">
            <a:alphaModFix amt="62000"/>
          </a:blip>
          <a:stretch>
            <a:fillRect/>
          </a:stretch>
        </p:blipFill>
        <p:spPr>
          <a:xfrm rot="9368145" flipH="1">
            <a:off x="-2012207" y="-1661342"/>
            <a:ext cx="3859827" cy="3457761"/>
          </a:xfrm>
          <a:prstGeom prst="rect">
            <a:avLst/>
          </a:prstGeom>
          <a:noFill/>
          <a:ln>
            <a:noFill/>
          </a:ln>
        </p:spPr>
      </p:pic>
      <p:grpSp>
        <p:nvGrpSpPr>
          <p:cNvPr id="338" name="Google Shape;338;p6"/>
          <p:cNvGrpSpPr/>
          <p:nvPr/>
        </p:nvGrpSpPr>
        <p:grpSpPr>
          <a:xfrm rot="5400065">
            <a:off x="11556183" y="-1506452"/>
            <a:ext cx="1792503" cy="2660416"/>
            <a:chOff x="272875" y="1527563"/>
            <a:chExt cx="255950" cy="455000"/>
          </a:xfrm>
        </p:grpSpPr>
        <p:sp>
          <p:nvSpPr>
            <p:cNvPr id="339" name="Google Shape;339;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4" name="Google Shape;374;p6"/>
          <p:cNvSpPr txBox="1">
            <a:spLocks noGrp="1"/>
          </p:cNvSpPr>
          <p:nvPr>
            <p:ph type="title"/>
          </p:nvPr>
        </p:nvSpPr>
        <p:spPr>
          <a:xfrm>
            <a:off x="4755363" y="2303867"/>
            <a:ext cx="2705200" cy="2286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75" name="Google Shape;375;p6"/>
          <p:cNvPicPr preferRelativeResize="0"/>
          <p:nvPr/>
        </p:nvPicPr>
        <p:blipFill>
          <a:blip r:embed="rId3">
            <a:alphaModFix amt="47000"/>
          </a:blip>
          <a:stretch>
            <a:fillRect/>
          </a:stretch>
        </p:blipFill>
        <p:spPr>
          <a:xfrm rot="-10643014">
            <a:off x="10591229" y="-2012415"/>
            <a:ext cx="3986537" cy="3290969"/>
          </a:xfrm>
          <a:prstGeom prst="rect">
            <a:avLst/>
          </a:prstGeom>
          <a:noFill/>
          <a:ln>
            <a:noFill/>
          </a:ln>
        </p:spPr>
      </p:pic>
      <p:sp>
        <p:nvSpPr>
          <p:cNvPr id="376" name="Google Shape;376;p6"/>
          <p:cNvSpPr/>
          <p:nvPr/>
        </p:nvSpPr>
        <p:spPr>
          <a:xfrm rot="-7373435">
            <a:off x="4585994" y="6700027"/>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74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37B16A-28A6-4827-95F8-6A772CC5F28F}" type="datetimeFigureOut">
              <a:rPr lang="vi-VN" smtClean="0"/>
              <a:t>26/02/2026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679D405-ACCC-4701-8A66-BC8FB7D371CE}" type="slidenum">
              <a:rPr lang="vi-VN" smtClean="0"/>
              <a:t>‹#›</a:t>
            </a:fld>
            <a:endParaRPr lang="vi-VN"/>
          </a:p>
        </p:txBody>
      </p:sp>
    </p:spTree>
    <p:extLst>
      <p:ext uri="{BB962C8B-B14F-4D97-AF65-F5344CB8AC3E}">
        <p14:creationId xmlns:p14="http://schemas.microsoft.com/office/powerpoint/2010/main" val="1795403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0306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834764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25317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1767956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714"/>
        <p:cNvGrpSpPr/>
        <p:nvPr/>
      </p:nvGrpSpPr>
      <p:grpSpPr>
        <a:xfrm>
          <a:off x="0" y="0"/>
          <a:ext cx="0" cy="0"/>
          <a:chOff x="0" y="0"/>
          <a:chExt cx="0" cy="0"/>
        </a:xfrm>
      </p:grpSpPr>
      <p:pic>
        <p:nvPicPr>
          <p:cNvPr id="1715" name="Google Shape;1715;p29"/>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716" name="Google Shape;1716;p29"/>
          <p:cNvGrpSpPr/>
          <p:nvPr/>
        </p:nvGrpSpPr>
        <p:grpSpPr>
          <a:xfrm rot="-987768">
            <a:off x="10335757" y="-355038"/>
            <a:ext cx="1792479" cy="2660411"/>
            <a:chOff x="272875" y="1527563"/>
            <a:chExt cx="255950" cy="455000"/>
          </a:xfrm>
        </p:grpSpPr>
        <p:sp>
          <p:nvSpPr>
            <p:cNvPr id="1717" name="Google Shape;1717;p2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752" name="Google Shape;1752;p2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53" name="Google Shape;1753;p29"/>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54" name="Google Shape;1754;p29"/>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5" name="Google Shape;1755;p29"/>
          <p:cNvSpPr txBox="1">
            <a:spLocks noGrp="1"/>
          </p:cNvSpPr>
          <p:nvPr>
            <p:ph type="subTitle" idx="1"/>
          </p:nvPr>
        </p:nvSpPr>
        <p:spPr>
          <a:xfrm>
            <a:off x="966137" y="2987800"/>
            <a:ext cx="4242400" cy="16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Char char="●"/>
              <a:defRPr sz="2133"/>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56" name="Google Shape;1756;p29"/>
          <p:cNvSpPr txBox="1">
            <a:spLocks noGrp="1"/>
          </p:cNvSpPr>
          <p:nvPr>
            <p:ph type="ctrTitle"/>
          </p:nvPr>
        </p:nvSpPr>
        <p:spPr>
          <a:xfrm>
            <a:off x="966137" y="2217400"/>
            <a:ext cx="4242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757" name="Google Shape;1757;p29"/>
          <p:cNvSpPr/>
          <p:nvPr/>
        </p:nvSpPr>
        <p:spPr>
          <a:xfrm rot="-4340781" flipH="1">
            <a:off x="4691" y="-7025256"/>
            <a:ext cx="6165299" cy="967577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50087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5329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43535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6542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848637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0953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37B16A-28A6-4827-95F8-6A772CC5F28F}" type="datetimeFigureOut">
              <a:rPr lang="vi-VN" smtClean="0"/>
              <a:t>26/02/2026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679D405-ACCC-4701-8A66-BC8FB7D371CE}" type="slidenum">
              <a:rPr lang="vi-VN" smtClean="0"/>
              <a:t>‹#›</a:t>
            </a:fld>
            <a:endParaRPr lang="vi-VN"/>
          </a:p>
        </p:txBody>
      </p:sp>
    </p:spTree>
    <p:extLst>
      <p:ext uri="{BB962C8B-B14F-4D97-AF65-F5344CB8AC3E}">
        <p14:creationId xmlns:p14="http://schemas.microsoft.com/office/powerpoint/2010/main" val="3797766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a:off x="-136597" y="-71661"/>
            <a:ext cx="3542188" cy="3015837"/>
            <a:chOff x="-102448" y="-53746"/>
            <a:chExt cx="2656641" cy="2261878"/>
          </a:xfrm>
        </p:grpSpPr>
        <p:sp>
          <p:nvSpPr>
            <p:cNvPr id="10" name="Google Shape;10;p2"/>
            <p:cNvSpPr/>
            <p:nvPr/>
          </p:nvSpPr>
          <p:spPr>
            <a:xfrm rot="2830696">
              <a:off x="-77974" y="2069243"/>
              <a:ext cx="109512" cy="114554"/>
            </a:xfrm>
            <a:custGeom>
              <a:avLst/>
              <a:gdLst/>
              <a:ahLst/>
              <a:cxnLst/>
              <a:rect l="l" t="t" r="r" b="b"/>
              <a:pathLst>
                <a:path w="478" h="500" extrusionOk="0">
                  <a:moveTo>
                    <a:pt x="376" y="0"/>
                  </a:moveTo>
                  <a:cubicBezTo>
                    <a:pt x="354" y="0"/>
                    <a:pt x="331" y="11"/>
                    <a:pt x="311" y="30"/>
                  </a:cubicBezTo>
                  <a:cubicBezTo>
                    <a:pt x="215" y="134"/>
                    <a:pt x="118" y="244"/>
                    <a:pt x="28" y="355"/>
                  </a:cubicBezTo>
                  <a:cubicBezTo>
                    <a:pt x="7" y="369"/>
                    <a:pt x="0" y="397"/>
                    <a:pt x="0" y="411"/>
                  </a:cubicBezTo>
                  <a:cubicBezTo>
                    <a:pt x="0" y="438"/>
                    <a:pt x="7" y="459"/>
                    <a:pt x="35" y="480"/>
                  </a:cubicBezTo>
                  <a:cubicBezTo>
                    <a:pt x="51" y="493"/>
                    <a:pt x="70" y="500"/>
                    <a:pt x="90" y="500"/>
                  </a:cubicBezTo>
                  <a:cubicBezTo>
                    <a:pt x="112" y="500"/>
                    <a:pt x="134" y="491"/>
                    <a:pt x="152" y="473"/>
                  </a:cubicBezTo>
                  <a:cubicBezTo>
                    <a:pt x="249" y="369"/>
                    <a:pt x="346" y="258"/>
                    <a:pt x="443" y="141"/>
                  </a:cubicBezTo>
                  <a:cubicBezTo>
                    <a:pt x="478" y="106"/>
                    <a:pt x="464" y="58"/>
                    <a:pt x="429" y="23"/>
                  </a:cubicBezTo>
                  <a:cubicBezTo>
                    <a:pt x="414" y="7"/>
                    <a:pt x="395" y="0"/>
                    <a:pt x="37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rot="2830696">
              <a:off x="176048" y="2016651"/>
              <a:ext cx="133339" cy="169769"/>
            </a:xfrm>
            <a:custGeom>
              <a:avLst/>
              <a:gdLst/>
              <a:ahLst/>
              <a:cxnLst/>
              <a:rect l="l" t="t" r="r" b="b"/>
              <a:pathLst>
                <a:path w="582" h="741" extrusionOk="0">
                  <a:moveTo>
                    <a:pt x="473" y="0"/>
                  </a:moveTo>
                  <a:cubicBezTo>
                    <a:pt x="446" y="0"/>
                    <a:pt x="421" y="13"/>
                    <a:pt x="409" y="38"/>
                  </a:cubicBezTo>
                  <a:cubicBezTo>
                    <a:pt x="284" y="232"/>
                    <a:pt x="153" y="418"/>
                    <a:pt x="14" y="605"/>
                  </a:cubicBezTo>
                  <a:cubicBezTo>
                    <a:pt x="7" y="619"/>
                    <a:pt x="1" y="640"/>
                    <a:pt x="1" y="654"/>
                  </a:cubicBezTo>
                  <a:cubicBezTo>
                    <a:pt x="1" y="688"/>
                    <a:pt x="14" y="716"/>
                    <a:pt x="35" y="723"/>
                  </a:cubicBezTo>
                  <a:cubicBezTo>
                    <a:pt x="50" y="735"/>
                    <a:pt x="69" y="740"/>
                    <a:pt x="88" y="740"/>
                  </a:cubicBezTo>
                  <a:cubicBezTo>
                    <a:pt x="114" y="740"/>
                    <a:pt x="141" y="729"/>
                    <a:pt x="153" y="709"/>
                  </a:cubicBezTo>
                  <a:cubicBezTo>
                    <a:pt x="291" y="522"/>
                    <a:pt x="423" y="335"/>
                    <a:pt x="554" y="135"/>
                  </a:cubicBezTo>
                  <a:cubicBezTo>
                    <a:pt x="582" y="93"/>
                    <a:pt x="568" y="38"/>
                    <a:pt x="526" y="17"/>
                  </a:cubicBezTo>
                  <a:cubicBezTo>
                    <a:pt x="510" y="6"/>
                    <a:pt x="491" y="0"/>
                    <a:pt x="473"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rot="2830696">
              <a:off x="2409017" y="-51771"/>
              <a:ext cx="89122" cy="191763"/>
            </a:xfrm>
            <a:custGeom>
              <a:avLst/>
              <a:gdLst/>
              <a:ahLst/>
              <a:cxnLst/>
              <a:rect l="l" t="t" r="r" b="b"/>
              <a:pathLst>
                <a:path w="389" h="837" extrusionOk="0">
                  <a:moveTo>
                    <a:pt x="86" y="0"/>
                  </a:moveTo>
                  <a:cubicBezTo>
                    <a:pt x="81" y="0"/>
                    <a:pt x="75" y="1"/>
                    <a:pt x="70" y="2"/>
                  </a:cubicBezTo>
                  <a:cubicBezTo>
                    <a:pt x="35" y="15"/>
                    <a:pt x="8" y="50"/>
                    <a:pt x="8" y="85"/>
                  </a:cubicBezTo>
                  <a:cubicBezTo>
                    <a:pt x="8" y="85"/>
                    <a:pt x="8" y="98"/>
                    <a:pt x="1" y="105"/>
                  </a:cubicBezTo>
                  <a:cubicBezTo>
                    <a:pt x="63" y="320"/>
                    <a:pt x="132" y="548"/>
                    <a:pt x="201" y="770"/>
                  </a:cubicBezTo>
                  <a:cubicBezTo>
                    <a:pt x="212" y="814"/>
                    <a:pt x="250" y="836"/>
                    <a:pt x="286" y="836"/>
                  </a:cubicBezTo>
                  <a:cubicBezTo>
                    <a:pt x="295" y="836"/>
                    <a:pt x="304" y="835"/>
                    <a:pt x="312" y="832"/>
                  </a:cubicBezTo>
                  <a:cubicBezTo>
                    <a:pt x="361" y="811"/>
                    <a:pt x="388" y="763"/>
                    <a:pt x="374" y="721"/>
                  </a:cubicBezTo>
                  <a:cubicBezTo>
                    <a:pt x="305" y="493"/>
                    <a:pt x="236" y="271"/>
                    <a:pt x="174" y="64"/>
                  </a:cubicBezTo>
                  <a:cubicBezTo>
                    <a:pt x="168" y="21"/>
                    <a:pt x="125" y="0"/>
                    <a:pt x="8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2830696">
              <a:off x="2285636" y="212359"/>
              <a:ext cx="76292" cy="133340"/>
            </a:xfrm>
            <a:custGeom>
              <a:avLst/>
              <a:gdLst/>
              <a:ahLst/>
              <a:cxnLst/>
              <a:rect l="l" t="t" r="r" b="b"/>
              <a:pathLst>
                <a:path w="333" h="582" extrusionOk="0">
                  <a:moveTo>
                    <a:pt x="93" y="0"/>
                  </a:moveTo>
                  <a:cubicBezTo>
                    <a:pt x="83" y="0"/>
                    <a:pt x="72" y="2"/>
                    <a:pt x="62" y="7"/>
                  </a:cubicBezTo>
                  <a:cubicBezTo>
                    <a:pt x="28" y="14"/>
                    <a:pt x="0" y="49"/>
                    <a:pt x="0" y="83"/>
                  </a:cubicBezTo>
                  <a:cubicBezTo>
                    <a:pt x="0" y="90"/>
                    <a:pt x="0" y="104"/>
                    <a:pt x="14" y="118"/>
                  </a:cubicBezTo>
                  <a:cubicBezTo>
                    <a:pt x="56" y="249"/>
                    <a:pt x="104" y="388"/>
                    <a:pt x="152" y="526"/>
                  </a:cubicBezTo>
                  <a:cubicBezTo>
                    <a:pt x="163" y="558"/>
                    <a:pt x="198" y="582"/>
                    <a:pt x="232" y="582"/>
                  </a:cubicBezTo>
                  <a:cubicBezTo>
                    <a:pt x="243" y="582"/>
                    <a:pt x="253" y="580"/>
                    <a:pt x="263" y="575"/>
                  </a:cubicBezTo>
                  <a:cubicBezTo>
                    <a:pt x="305" y="561"/>
                    <a:pt x="332" y="505"/>
                    <a:pt x="312" y="464"/>
                  </a:cubicBezTo>
                  <a:cubicBezTo>
                    <a:pt x="270" y="332"/>
                    <a:pt x="222" y="194"/>
                    <a:pt x="173" y="56"/>
                  </a:cubicBezTo>
                  <a:cubicBezTo>
                    <a:pt x="163" y="24"/>
                    <a:pt x="128" y="0"/>
                    <a:pt x="93"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2830696">
              <a:off x="430726" y="1974273"/>
              <a:ext cx="109512" cy="161292"/>
            </a:xfrm>
            <a:custGeom>
              <a:avLst/>
              <a:gdLst/>
              <a:ahLst/>
              <a:cxnLst/>
              <a:rect l="l" t="t" r="r" b="b"/>
              <a:pathLst>
                <a:path w="478" h="704" extrusionOk="0">
                  <a:moveTo>
                    <a:pt x="375" y="0"/>
                  </a:moveTo>
                  <a:cubicBezTo>
                    <a:pt x="347" y="0"/>
                    <a:pt x="318" y="17"/>
                    <a:pt x="305" y="49"/>
                  </a:cubicBezTo>
                  <a:cubicBezTo>
                    <a:pt x="208" y="229"/>
                    <a:pt x="111" y="402"/>
                    <a:pt x="7" y="575"/>
                  </a:cubicBezTo>
                  <a:cubicBezTo>
                    <a:pt x="0" y="589"/>
                    <a:pt x="0" y="603"/>
                    <a:pt x="0" y="617"/>
                  </a:cubicBezTo>
                  <a:cubicBezTo>
                    <a:pt x="0" y="651"/>
                    <a:pt x="14" y="679"/>
                    <a:pt x="35" y="693"/>
                  </a:cubicBezTo>
                  <a:cubicBezTo>
                    <a:pt x="49" y="700"/>
                    <a:pt x="65" y="704"/>
                    <a:pt x="81" y="704"/>
                  </a:cubicBezTo>
                  <a:cubicBezTo>
                    <a:pt x="111" y="704"/>
                    <a:pt x="139" y="690"/>
                    <a:pt x="153" y="658"/>
                  </a:cubicBezTo>
                  <a:cubicBezTo>
                    <a:pt x="256" y="485"/>
                    <a:pt x="353" y="305"/>
                    <a:pt x="450" y="125"/>
                  </a:cubicBezTo>
                  <a:cubicBezTo>
                    <a:pt x="478" y="91"/>
                    <a:pt x="457" y="35"/>
                    <a:pt x="416" y="14"/>
                  </a:cubicBezTo>
                  <a:cubicBezTo>
                    <a:pt x="404" y="5"/>
                    <a:pt x="389" y="0"/>
                    <a:pt x="375"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2830696">
              <a:off x="2147833" y="438400"/>
              <a:ext cx="89122" cy="170914"/>
            </a:xfrm>
            <a:custGeom>
              <a:avLst/>
              <a:gdLst/>
              <a:ahLst/>
              <a:cxnLst/>
              <a:rect l="l" t="t" r="r" b="b"/>
              <a:pathLst>
                <a:path w="389" h="746" extrusionOk="0">
                  <a:moveTo>
                    <a:pt x="93" y="1"/>
                  </a:moveTo>
                  <a:cubicBezTo>
                    <a:pt x="83" y="1"/>
                    <a:pt x="73" y="3"/>
                    <a:pt x="63" y="8"/>
                  </a:cubicBezTo>
                  <a:cubicBezTo>
                    <a:pt x="29" y="15"/>
                    <a:pt x="1" y="49"/>
                    <a:pt x="1" y="84"/>
                  </a:cubicBezTo>
                  <a:cubicBezTo>
                    <a:pt x="1" y="91"/>
                    <a:pt x="1" y="98"/>
                    <a:pt x="8" y="119"/>
                  </a:cubicBezTo>
                  <a:cubicBezTo>
                    <a:pt x="77" y="305"/>
                    <a:pt x="146" y="499"/>
                    <a:pt x="209" y="686"/>
                  </a:cubicBezTo>
                  <a:cubicBezTo>
                    <a:pt x="220" y="725"/>
                    <a:pt x="257" y="746"/>
                    <a:pt x="293" y="746"/>
                  </a:cubicBezTo>
                  <a:cubicBezTo>
                    <a:pt x="302" y="746"/>
                    <a:pt x="311" y="744"/>
                    <a:pt x="319" y="741"/>
                  </a:cubicBezTo>
                  <a:cubicBezTo>
                    <a:pt x="361" y="721"/>
                    <a:pt x="388" y="672"/>
                    <a:pt x="375" y="631"/>
                  </a:cubicBezTo>
                  <a:cubicBezTo>
                    <a:pt x="305" y="437"/>
                    <a:pt x="243" y="250"/>
                    <a:pt x="174" y="56"/>
                  </a:cubicBezTo>
                  <a:cubicBezTo>
                    <a:pt x="158" y="25"/>
                    <a:pt x="126" y="1"/>
                    <a:pt x="93"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830696">
              <a:off x="2026636" y="642999"/>
              <a:ext cx="92100" cy="191305"/>
            </a:xfrm>
            <a:custGeom>
              <a:avLst/>
              <a:gdLst/>
              <a:ahLst/>
              <a:cxnLst/>
              <a:rect l="l" t="t" r="r" b="b"/>
              <a:pathLst>
                <a:path w="402" h="835" extrusionOk="0">
                  <a:moveTo>
                    <a:pt x="93" y="1"/>
                  </a:moveTo>
                  <a:cubicBezTo>
                    <a:pt x="83" y="1"/>
                    <a:pt x="72" y="3"/>
                    <a:pt x="62" y="8"/>
                  </a:cubicBezTo>
                  <a:cubicBezTo>
                    <a:pt x="28" y="22"/>
                    <a:pt x="0" y="56"/>
                    <a:pt x="0" y="91"/>
                  </a:cubicBezTo>
                  <a:lnTo>
                    <a:pt x="0" y="111"/>
                  </a:lnTo>
                  <a:cubicBezTo>
                    <a:pt x="83" y="347"/>
                    <a:pt x="152" y="561"/>
                    <a:pt x="208" y="769"/>
                  </a:cubicBezTo>
                  <a:cubicBezTo>
                    <a:pt x="225" y="809"/>
                    <a:pt x="261" y="835"/>
                    <a:pt x="300" y="835"/>
                  </a:cubicBezTo>
                  <a:cubicBezTo>
                    <a:pt x="309" y="835"/>
                    <a:pt x="317" y="834"/>
                    <a:pt x="325" y="831"/>
                  </a:cubicBezTo>
                  <a:cubicBezTo>
                    <a:pt x="374" y="810"/>
                    <a:pt x="402" y="762"/>
                    <a:pt x="381" y="714"/>
                  </a:cubicBezTo>
                  <a:cubicBezTo>
                    <a:pt x="325" y="520"/>
                    <a:pt x="256" y="298"/>
                    <a:pt x="173" y="56"/>
                  </a:cubicBezTo>
                  <a:cubicBezTo>
                    <a:pt x="163" y="24"/>
                    <a:pt x="128" y="1"/>
                    <a:pt x="93"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rot="2830696">
              <a:off x="709590" y="1907857"/>
              <a:ext cx="81103" cy="132195"/>
            </a:xfrm>
            <a:custGeom>
              <a:avLst/>
              <a:gdLst/>
              <a:ahLst/>
              <a:cxnLst/>
              <a:rect l="l" t="t" r="r" b="b"/>
              <a:pathLst>
                <a:path w="354" h="577" extrusionOk="0">
                  <a:moveTo>
                    <a:pt x="254" y="0"/>
                  </a:moveTo>
                  <a:cubicBezTo>
                    <a:pt x="219" y="0"/>
                    <a:pt x="184" y="24"/>
                    <a:pt x="174" y="56"/>
                  </a:cubicBezTo>
                  <a:cubicBezTo>
                    <a:pt x="118" y="194"/>
                    <a:pt x="70" y="326"/>
                    <a:pt x="7" y="457"/>
                  </a:cubicBezTo>
                  <a:cubicBezTo>
                    <a:pt x="1" y="464"/>
                    <a:pt x="1" y="485"/>
                    <a:pt x="1" y="492"/>
                  </a:cubicBezTo>
                  <a:cubicBezTo>
                    <a:pt x="1" y="519"/>
                    <a:pt x="28" y="554"/>
                    <a:pt x="63" y="568"/>
                  </a:cubicBezTo>
                  <a:cubicBezTo>
                    <a:pt x="74" y="573"/>
                    <a:pt x="86" y="576"/>
                    <a:pt x="97" y="576"/>
                  </a:cubicBezTo>
                  <a:cubicBezTo>
                    <a:pt x="128" y="576"/>
                    <a:pt x="158" y="557"/>
                    <a:pt x="174" y="526"/>
                  </a:cubicBezTo>
                  <a:cubicBezTo>
                    <a:pt x="236" y="388"/>
                    <a:pt x="284" y="256"/>
                    <a:pt x="340" y="118"/>
                  </a:cubicBezTo>
                  <a:cubicBezTo>
                    <a:pt x="354" y="77"/>
                    <a:pt x="326" y="21"/>
                    <a:pt x="284" y="7"/>
                  </a:cubicBezTo>
                  <a:cubicBezTo>
                    <a:pt x="275" y="2"/>
                    <a:pt x="264" y="0"/>
                    <a:pt x="25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rot="2830696">
              <a:off x="1903825" y="901634"/>
              <a:ext cx="65295" cy="136090"/>
            </a:xfrm>
            <a:custGeom>
              <a:avLst/>
              <a:gdLst/>
              <a:ahLst/>
              <a:cxnLst/>
              <a:rect l="l" t="t" r="r" b="b"/>
              <a:pathLst>
                <a:path w="285" h="594" extrusionOk="0">
                  <a:moveTo>
                    <a:pt x="82" y="1"/>
                  </a:moveTo>
                  <a:cubicBezTo>
                    <a:pt x="73" y="1"/>
                    <a:pt x="65" y="2"/>
                    <a:pt x="56" y="4"/>
                  </a:cubicBezTo>
                  <a:cubicBezTo>
                    <a:pt x="21" y="18"/>
                    <a:pt x="1" y="53"/>
                    <a:pt x="1" y="87"/>
                  </a:cubicBezTo>
                  <a:lnTo>
                    <a:pt x="1" y="115"/>
                  </a:lnTo>
                  <a:cubicBezTo>
                    <a:pt x="42" y="254"/>
                    <a:pt x="77" y="392"/>
                    <a:pt x="111" y="530"/>
                  </a:cubicBezTo>
                  <a:cubicBezTo>
                    <a:pt x="118" y="568"/>
                    <a:pt x="163" y="594"/>
                    <a:pt x="202" y="594"/>
                  </a:cubicBezTo>
                  <a:cubicBezTo>
                    <a:pt x="206" y="594"/>
                    <a:pt x="211" y="593"/>
                    <a:pt x="215" y="593"/>
                  </a:cubicBezTo>
                  <a:cubicBezTo>
                    <a:pt x="257" y="579"/>
                    <a:pt x="284" y="530"/>
                    <a:pt x="277" y="489"/>
                  </a:cubicBezTo>
                  <a:cubicBezTo>
                    <a:pt x="243" y="337"/>
                    <a:pt x="208" y="198"/>
                    <a:pt x="160" y="60"/>
                  </a:cubicBezTo>
                  <a:cubicBezTo>
                    <a:pt x="154" y="26"/>
                    <a:pt x="120" y="1"/>
                    <a:pt x="8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830696">
              <a:off x="952838" y="1769945"/>
              <a:ext cx="84311" cy="192221"/>
            </a:xfrm>
            <a:custGeom>
              <a:avLst/>
              <a:gdLst/>
              <a:ahLst/>
              <a:cxnLst/>
              <a:rect l="l" t="t" r="r" b="b"/>
              <a:pathLst>
                <a:path w="368" h="839" extrusionOk="0">
                  <a:moveTo>
                    <a:pt x="271" y="0"/>
                  </a:moveTo>
                  <a:cubicBezTo>
                    <a:pt x="234" y="0"/>
                    <a:pt x="193" y="31"/>
                    <a:pt x="187" y="66"/>
                  </a:cubicBezTo>
                  <a:cubicBezTo>
                    <a:pt x="125" y="280"/>
                    <a:pt x="69" y="509"/>
                    <a:pt x="0" y="723"/>
                  </a:cubicBezTo>
                  <a:lnTo>
                    <a:pt x="0" y="751"/>
                  </a:lnTo>
                  <a:cubicBezTo>
                    <a:pt x="0" y="792"/>
                    <a:pt x="14" y="827"/>
                    <a:pt x="49" y="834"/>
                  </a:cubicBezTo>
                  <a:cubicBezTo>
                    <a:pt x="60" y="837"/>
                    <a:pt x="71" y="838"/>
                    <a:pt x="81" y="838"/>
                  </a:cubicBezTo>
                  <a:cubicBezTo>
                    <a:pt x="120" y="838"/>
                    <a:pt x="148" y="818"/>
                    <a:pt x="159" y="786"/>
                  </a:cubicBezTo>
                  <a:cubicBezTo>
                    <a:pt x="229" y="557"/>
                    <a:pt x="298" y="336"/>
                    <a:pt x="353" y="107"/>
                  </a:cubicBezTo>
                  <a:cubicBezTo>
                    <a:pt x="367" y="66"/>
                    <a:pt x="332" y="10"/>
                    <a:pt x="291" y="4"/>
                  </a:cubicBezTo>
                  <a:cubicBezTo>
                    <a:pt x="285" y="1"/>
                    <a:pt x="278" y="0"/>
                    <a:pt x="27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2830696">
              <a:off x="1746902" y="1110319"/>
              <a:ext cx="68503" cy="175267"/>
            </a:xfrm>
            <a:custGeom>
              <a:avLst/>
              <a:gdLst/>
              <a:ahLst/>
              <a:cxnLst/>
              <a:rect l="l" t="t" r="r" b="b"/>
              <a:pathLst>
                <a:path w="299" h="765" extrusionOk="0">
                  <a:moveTo>
                    <a:pt x="85" y="1"/>
                  </a:moveTo>
                  <a:cubicBezTo>
                    <a:pt x="80" y="1"/>
                    <a:pt x="75" y="1"/>
                    <a:pt x="70" y="2"/>
                  </a:cubicBezTo>
                  <a:cubicBezTo>
                    <a:pt x="28" y="9"/>
                    <a:pt x="1" y="43"/>
                    <a:pt x="1" y="92"/>
                  </a:cubicBezTo>
                  <a:cubicBezTo>
                    <a:pt x="1" y="99"/>
                    <a:pt x="1" y="99"/>
                    <a:pt x="14" y="106"/>
                  </a:cubicBezTo>
                  <a:cubicBezTo>
                    <a:pt x="56" y="306"/>
                    <a:pt x="91" y="507"/>
                    <a:pt x="125" y="694"/>
                  </a:cubicBezTo>
                  <a:cubicBezTo>
                    <a:pt x="125" y="732"/>
                    <a:pt x="166" y="764"/>
                    <a:pt x="210" y="764"/>
                  </a:cubicBezTo>
                  <a:cubicBezTo>
                    <a:pt x="214" y="764"/>
                    <a:pt x="218" y="764"/>
                    <a:pt x="222" y="763"/>
                  </a:cubicBezTo>
                  <a:cubicBezTo>
                    <a:pt x="264" y="763"/>
                    <a:pt x="298" y="715"/>
                    <a:pt x="291" y="666"/>
                  </a:cubicBezTo>
                  <a:cubicBezTo>
                    <a:pt x="257" y="479"/>
                    <a:pt x="222" y="272"/>
                    <a:pt x="174" y="71"/>
                  </a:cubicBezTo>
                  <a:cubicBezTo>
                    <a:pt x="167" y="28"/>
                    <a:pt x="128" y="1"/>
                    <a:pt x="85"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2830696">
              <a:off x="1175507" y="1653470"/>
              <a:ext cx="63462" cy="176413"/>
            </a:xfrm>
            <a:custGeom>
              <a:avLst/>
              <a:gdLst/>
              <a:ahLst/>
              <a:cxnLst/>
              <a:rect l="l" t="t" r="r" b="b"/>
              <a:pathLst>
                <a:path w="277" h="770" extrusionOk="0">
                  <a:moveTo>
                    <a:pt x="194" y="0"/>
                  </a:moveTo>
                  <a:cubicBezTo>
                    <a:pt x="152" y="0"/>
                    <a:pt x="111" y="35"/>
                    <a:pt x="104" y="76"/>
                  </a:cubicBezTo>
                  <a:cubicBezTo>
                    <a:pt x="69" y="263"/>
                    <a:pt x="42" y="464"/>
                    <a:pt x="0" y="665"/>
                  </a:cubicBezTo>
                  <a:lnTo>
                    <a:pt x="0" y="678"/>
                  </a:lnTo>
                  <a:cubicBezTo>
                    <a:pt x="0" y="713"/>
                    <a:pt x="35" y="748"/>
                    <a:pt x="69" y="768"/>
                  </a:cubicBezTo>
                  <a:cubicBezTo>
                    <a:pt x="73" y="769"/>
                    <a:pt x="78" y="769"/>
                    <a:pt x="82" y="769"/>
                  </a:cubicBezTo>
                  <a:cubicBezTo>
                    <a:pt x="125" y="769"/>
                    <a:pt x="160" y="737"/>
                    <a:pt x="173" y="699"/>
                  </a:cubicBezTo>
                  <a:cubicBezTo>
                    <a:pt x="215" y="499"/>
                    <a:pt x="249" y="291"/>
                    <a:pt x="277" y="90"/>
                  </a:cubicBezTo>
                  <a:cubicBezTo>
                    <a:pt x="277" y="49"/>
                    <a:pt x="242" y="7"/>
                    <a:pt x="19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830696">
              <a:off x="1594638" y="1287910"/>
              <a:ext cx="52694" cy="199094"/>
            </a:xfrm>
            <a:custGeom>
              <a:avLst/>
              <a:gdLst/>
              <a:ahLst/>
              <a:cxnLst/>
              <a:rect l="l" t="t" r="r" b="b"/>
              <a:pathLst>
                <a:path w="230" h="869" extrusionOk="0">
                  <a:moveTo>
                    <a:pt x="98" y="0"/>
                  </a:moveTo>
                  <a:cubicBezTo>
                    <a:pt x="91" y="0"/>
                    <a:pt x="84" y="1"/>
                    <a:pt x="77" y="3"/>
                  </a:cubicBezTo>
                  <a:cubicBezTo>
                    <a:pt x="35" y="10"/>
                    <a:pt x="1" y="45"/>
                    <a:pt x="1" y="86"/>
                  </a:cubicBezTo>
                  <a:lnTo>
                    <a:pt x="1" y="93"/>
                  </a:lnTo>
                  <a:cubicBezTo>
                    <a:pt x="8" y="218"/>
                    <a:pt x="28" y="349"/>
                    <a:pt x="35" y="467"/>
                  </a:cubicBezTo>
                  <a:cubicBezTo>
                    <a:pt x="42" y="571"/>
                    <a:pt x="42" y="674"/>
                    <a:pt x="56" y="778"/>
                  </a:cubicBezTo>
                  <a:cubicBezTo>
                    <a:pt x="56" y="834"/>
                    <a:pt x="91" y="868"/>
                    <a:pt x="139" y="868"/>
                  </a:cubicBezTo>
                  <a:cubicBezTo>
                    <a:pt x="195" y="868"/>
                    <a:pt x="229" y="820"/>
                    <a:pt x="229" y="778"/>
                  </a:cubicBezTo>
                  <a:cubicBezTo>
                    <a:pt x="229" y="674"/>
                    <a:pt x="215" y="564"/>
                    <a:pt x="208" y="460"/>
                  </a:cubicBezTo>
                  <a:cubicBezTo>
                    <a:pt x="201" y="328"/>
                    <a:pt x="195" y="211"/>
                    <a:pt x="174" y="79"/>
                  </a:cubicBezTo>
                  <a:cubicBezTo>
                    <a:pt x="168" y="32"/>
                    <a:pt x="137" y="0"/>
                    <a:pt x="9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2830696">
              <a:off x="1409670" y="1505593"/>
              <a:ext cx="42843" cy="137235"/>
            </a:xfrm>
            <a:custGeom>
              <a:avLst/>
              <a:gdLst/>
              <a:ahLst/>
              <a:cxnLst/>
              <a:rect l="l" t="t" r="r" b="b"/>
              <a:pathLst>
                <a:path w="187" h="599" extrusionOk="0">
                  <a:moveTo>
                    <a:pt x="104" y="0"/>
                  </a:moveTo>
                  <a:cubicBezTo>
                    <a:pt x="55" y="0"/>
                    <a:pt x="14" y="35"/>
                    <a:pt x="14" y="90"/>
                  </a:cubicBezTo>
                  <a:cubicBezTo>
                    <a:pt x="14" y="229"/>
                    <a:pt x="7" y="374"/>
                    <a:pt x="0" y="519"/>
                  </a:cubicBezTo>
                  <a:cubicBezTo>
                    <a:pt x="0" y="556"/>
                    <a:pt x="27" y="598"/>
                    <a:pt x="62" y="598"/>
                  </a:cubicBezTo>
                  <a:cubicBezTo>
                    <a:pt x="66" y="598"/>
                    <a:pt x="71" y="597"/>
                    <a:pt x="76" y="595"/>
                  </a:cubicBezTo>
                  <a:cubicBezTo>
                    <a:pt x="83" y="597"/>
                    <a:pt x="91" y="598"/>
                    <a:pt x="98" y="598"/>
                  </a:cubicBezTo>
                  <a:cubicBezTo>
                    <a:pt x="138" y="598"/>
                    <a:pt x="173" y="566"/>
                    <a:pt x="173" y="519"/>
                  </a:cubicBezTo>
                  <a:cubicBezTo>
                    <a:pt x="180" y="381"/>
                    <a:pt x="187" y="236"/>
                    <a:pt x="187" y="90"/>
                  </a:cubicBezTo>
                  <a:cubicBezTo>
                    <a:pt x="187" y="42"/>
                    <a:pt x="145"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2"/>
          <p:cNvGrpSpPr/>
          <p:nvPr/>
        </p:nvGrpSpPr>
        <p:grpSpPr>
          <a:xfrm>
            <a:off x="10467104" y="150643"/>
            <a:ext cx="1799912" cy="7162935"/>
            <a:chOff x="7995925" y="570188"/>
            <a:chExt cx="1204653" cy="4794040"/>
          </a:xfrm>
        </p:grpSpPr>
        <p:sp>
          <p:nvSpPr>
            <p:cNvPr id="25" name="Google Shape;25;p2"/>
            <p:cNvSpPr/>
            <p:nvPr/>
          </p:nvSpPr>
          <p:spPr>
            <a:xfrm>
              <a:off x="7995925" y="3633856"/>
              <a:ext cx="40059" cy="163332"/>
            </a:xfrm>
            <a:custGeom>
              <a:avLst/>
              <a:gdLst/>
              <a:ahLst/>
              <a:cxnLst/>
              <a:rect l="l" t="t" r="r" b="b"/>
              <a:pathLst>
                <a:path w="194" h="791" extrusionOk="0">
                  <a:moveTo>
                    <a:pt x="97" y="1"/>
                  </a:moveTo>
                  <a:cubicBezTo>
                    <a:pt x="49" y="1"/>
                    <a:pt x="14" y="33"/>
                    <a:pt x="14" y="78"/>
                  </a:cubicBezTo>
                  <a:cubicBezTo>
                    <a:pt x="7" y="278"/>
                    <a:pt x="0" y="486"/>
                    <a:pt x="0" y="687"/>
                  </a:cubicBezTo>
                  <a:cubicBezTo>
                    <a:pt x="0" y="735"/>
                    <a:pt x="42" y="770"/>
                    <a:pt x="83" y="790"/>
                  </a:cubicBezTo>
                  <a:cubicBezTo>
                    <a:pt x="125" y="790"/>
                    <a:pt x="173" y="756"/>
                    <a:pt x="173" y="700"/>
                  </a:cubicBezTo>
                  <a:cubicBezTo>
                    <a:pt x="173" y="493"/>
                    <a:pt x="180" y="292"/>
                    <a:pt x="187" y="98"/>
                  </a:cubicBezTo>
                  <a:cubicBezTo>
                    <a:pt x="194" y="43"/>
                    <a:pt x="159" y="1"/>
                    <a:pt x="111" y="1"/>
                  </a:cubicBezTo>
                  <a:cubicBezTo>
                    <a:pt x="106" y="1"/>
                    <a:pt x="101" y="1"/>
                    <a:pt x="9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998609" y="3899813"/>
              <a:ext cx="41710" cy="127403"/>
            </a:xfrm>
            <a:custGeom>
              <a:avLst/>
              <a:gdLst/>
              <a:ahLst/>
              <a:cxnLst/>
              <a:rect l="l" t="t" r="r" b="b"/>
              <a:pathLst>
                <a:path w="202" h="617" extrusionOk="0">
                  <a:moveTo>
                    <a:pt x="91" y="1"/>
                  </a:moveTo>
                  <a:cubicBezTo>
                    <a:pt x="35" y="1"/>
                    <a:pt x="1" y="42"/>
                    <a:pt x="1" y="91"/>
                  </a:cubicBezTo>
                  <a:cubicBezTo>
                    <a:pt x="1" y="243"/>
                    <a:pt x="8" y="381"/>
                    <a:pt x="29" y="540"/>
                  </a:cubicBezTo>
                  <a:cubicBezTo>
                    <a:pt x="35" y="582"/>
                    <a:pt x="70" y="617"/>
                    <a:pt x="119" y="617"/>
                  </a:cubicBezTo>
                  <a:cubicBezTo>
                    <a:pt x="167" y="610"/>
                    <a:pt x="202" y="561"/>
                    <a:pt x="202" y="520"/>
                  </a:cubicBezTo>
                  <a:cubicBezTo>
                    <a:pt x="195" y="374"/>
                    <a:pt x="181" y="229"/>
                    <a:pt x="174" y="91"/>
                  </a:cubicBezTo>
                  <a:cubicBezTo>
                    <a:pt x="174" y="35"/>
                    <a:pt x="139" y="1"/>
                    <a:pt x="91"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5836" y="3403415"/>
              <a:ext cx="51622" cy="177166"/>
            </a:xfrm>
            <a:custGeom>
              <a:avLst/>
              <a:gdLst/>
              <a:ahLst/>
              <a:cxnLst/>
              <a:rect l="l" t="t" r="r" b="b"/>
              <a:pathLst>
                <a:path w="250" h="858" extrusionOk="0">
                  <a:moveTo>
                    <a:pt x="155" y="0"/>
                  </a:moveTo>
                  <a:cubicBezTo>
                    <a:pt x="120" y="0"/>
                    <a:pt x="88" y="30"/>
                    <a:pt x="77" y="66"/>
                  </a:cubicBezTo>
                  <a:cubicBezTo>
                    <a:pt x="42" y="301"/>
                    <a:pt x="21" y="529"/>
                    <a:pt x="0" y="771"/>
                  </a:cubicBezTo>
                  <a:cubicBezTo>
                    <a:pt x="0" y="813"/>
                    <a:pt x="35" y="848"/>
                    <a:pt x="70" y="855"/>
                  </a:cubicBezTo>
                  <a:cubicBezTo>
                    <a:pt x="78" y="857"/>
                    <a:pt x="86" y="858"/>
                    <a:pt x="93" y="858"/>
                  </a:cubicBezTo>
                  <a:cubicBezTo>
                    <a:pt x="137" y="858"/>
                    <a:pt x="167" y="825"/>
                    <a:pt x="167" y="778"/>
                  </a:cubicBezTo>
                  <a:cubicBezTo>
                    <a:pt x="180" y="550"/>
                    <a:pt x="208" y="322"/>
                    <a:pt x="243" y="93"/>
                  </a:cubicBezTo>
                  <a:cubicBezTo>
                    <a:pt x="250" y="52"/>
                    <a:pt x="215" y="10"/>
                    <a:pt x="173" y="3"/>
                  </a:cubicBezTo>
                  <a:cubicBezTo>
                    <a:pt x="167" y="1"/>
                    <a:pt x="161" y="0"/>
                    <a:pt x="155"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014302" y="4113941"/>
              <a:ext cx="57404" cy="179231"/>
            </a:xfrm>
            <a:custGeom>
              <a:avLst/>
              <a:gdLst/>
              <a:ahLst/>
              <a:cxnLst/>
              <a:rect l="l" t="t" r="r" b="b"/>
              <a:pathLst>
                <a:path w="278" h="868" extrusionOk="0">
                  <a:moveTo>
                    <a:pt x="95" y="1"/>
                  </a:moveTo>
                  <a:cubicBezTo>
                    <a:pt x="91" y="1"/>
                    <a:pt x="88" y="1"/>
                    <a:pt x="84" y="2"/>
                  </a:cubicBezTo>
                  <a:cubicBezTo>
                    <a:pt x="36" y="9"/>
                    <a:pt x="1" y="43"/>
                    <a:pt x="1" y="92"/>
                  </a:cubicBezTo>
                  <a:lnTo>
                    <a:pt x="1" y="106"/>
                  </a:lnTo>
                  <a:cubicBezTo>
                    <a:pt x="29" y="341"/>
                    <a:pt x="63" y="576"/>
                    <a:pt x="98" y="798"/>
                  </a:cubicBezTo>
                  <a:cubicBezTo>
                    <a:pt x="104" y="836"/>
                    <a:pt x="151" y="868"/>
                    <a:pt x="191" y="868"/>
                  </a:cubicBezTo>
                  <a:cubicBezTo>
                    <a:pt x="194" y="868"/>
                    <a:pt x="198" y="867"/>
                    <a:pt x="202" y="867"/>
                  </a:cubicBezTo>
                  <a:cubicBezTo>
                    <a:pt x="243" y="860"/>
                    <a:pt x="278" y="804"/>
                    <a:pt x="271" y="763"/>
                  </a:cubicBezTo>
                  <a:cubicBezTo>
                    <a:pt x="236" y="542"/>
                    <a:pt x="202" y="306"/>
                    <a:pt x="174" y="78"/>
                  </a:cubicBezTo>
                  <a:cubicBezTo>
                    <a:pt x="168" y="34"/>
                    <a:pt x="132" y="1"/>
                    <a:pt x="95"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8043004" y="3190938"/>
              <a:ext cx="55958" cy="123480"/>
            </a:xfrm>
            <a:custGeom>
              <a:avLst/>
              <a:gdLst/>
              <a:ahLst/>
              <a:cxnLst/>
              <a:rect l="l" t="t" r="r" b="b"/>
              <a:pathLst>
                <a:path w="271" h="598" extrusionOk="0">
                  <a:moveTo>
                    <a:pt x="181" y="0"/>
                  </a:moveTo>
                  <a:cubicBezTo>
                    <a:pt x="142" y="0"/>
                    <a:pt x="97" y="27"/>
                    <a:pt x="90" y="70"/>
                  </a:cubicBezTo>
                  <a:cubicBezTo>
                    <a:pt x="63" y="209"/>
                    <a:pt x="28" y="354"/>
                    <a:pt x="0" y="493"/>
                  </a:cubicBezTo>
                  <a:lnTo>
                    <a:pt x="0" y="513"/>
                  </a:lnTo>
                  <a:cubicBezTo>
                    <a:pt x="0" y="555"/>
                    <a:pt x="28" y="589"/>
                    <a:pt x="70" y="596"/>
                  </a:cubicBezTo>
                  <a:cubicBezTo>
                    <a:pt x="74" y="597"/>
                    <a:pt x="79" y="597"/>
                    <a:pt x="84" y="597"/>
                  </a:cubicBezTo>
                  <a:cubicBezTo>
                    <a:pt x="132" y="597"/>
                    <a:pt x="167" y="565"/>
                    <a:pt x="173" y="527"/>
                  </a:cubicBezTo>
                  <a:cubicBezTo>
                    <a:pt x="201" y="382"/>
                    <a:pt x="229" y="243"/>
                    <a:pt x="263" y="105"/>
                  </a:cubicBezTo>
                  <a:cubicBezTo>
                    <a:pt x="270" y="63"/>
                    <a:pt x="236" y="8"/>
                    <a:pt x="194" y="1"/>
                  </a:cubicBezTo>
                  <a:cubicBezTo>
                    <a:pt x="190" y="0"/>
                    <a:pt x="186" y="0"/>
                    <a:pt x="18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050231" y="4342524"/>
              <a:ext cx="64424" cy="157963"/>
            </a:xfrm>
            <a:custGeom>
              <a:avLst/>
              <a:gdLst/>
              <a:ahLst/>
              <a:cxnLst/>
              <a:rect l="l" t="t" r="r" b="b"/>
              <a:pathLst>
                <a:path w="312" h="765" extrusionOk="0">
                  <a:moveTo>
                    <a:pt x="84" y="1"/>
                  </a:moveTo>
                  <a:cubicBezTo>
                    <a:pt x="79" y="1"/>
                    <a:pt x="74" y="1"/>
                    <a:pt x="69" y="2"/>
                  </a:cubicBezTo>
                  <a:cubicBezTo>
                    <a:pt x="28" y="9"/>
                    <a:pt x="0" y="44"/>
                    <a:pt x="0" y="92"/>
                  </a:cubicBezTo>
                  <a:cubicBezTo>
                    <a:pt x="0" y="99"/>
                    <a:pt x="14" y="106"/>
                    <a:pt x="14" y="106"/>
                  </a:cubicBezTo>
                  <a:cubicBezTo>
                    <a:pt x="48" y="306"/>
                    <a:pt x="90" y="507"/>
                    <a:pt x="138" y="701"/>
                  </a:cubicBezTo>
                  <a:cubicBezTo>
                    <a:pt x="151" y="738"/>
                    <a:pt x="191" y="764"/>
                    <a:pt x="229" y="764"/>
                  </a:cubicBezTo>
                  <a:cubicBezTo>
                    <a:pt x="234" y="764"/>
                    <a:pt x="238" y="764"/>
                    <a:pt x="242" y="763"/>
                  </a:cubicBezTo>
                  <a:cubicBezTo>
                    <a:pt x="291" y="756"/>
                    <a:pt x="311" y="701"/>
                    <a:pt x="304" y="659"/>
                  </a:cubicBezTo>
                  <a:cubicBezTo>
                    <a:pt x="263" y="459"/>
                    <a:pt x="221" y="272"/>
                    <a:pt x="173" y="71"/>
                  </a:cubicBezTo>
                  <a:cubicBezTo>
                    <a:pt x="167" y="28"/>
                    <a:pt x="127" y="1"/>
                    <a:pt x="84"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097311" y="2934480"/>
              <a:ext cx="74542" cy="154659"/>
            </a:xfrm>
            <a:custGeom>
              <a:avLst/>
              <a:gdLst/>
              <a:ahLst/>
              <a:cxnLst/>
              <a:rect l="l" t="t" r="r" b="b"/>
              <a:pathLst>
                <a:path w="361" h="749" extrusionOk="0">
                  <a:moveTo>
                    <a:pt x="262" y="0"/>
                  </a:moveTo>
                  <a:cubicBezTo>
                    <a:pt x="226" y="0"/>
                    <a:pt x="197" y="20"/>
                    <a:pt x="180" y="53"/>
                  </a:cubicBezTo>
                  <a:cubicBezTo>
                    <a:pt x="153" y="143"/>
                    <a:pt x="118" y="226"/>
                    <a:pt x="97" y="323"/>
                  </a:cubicBezTo>
                  <a:cubicBezTo>
                    <a:pt x="63" y="427"/>
                    <a:pt x="28" y="530"/>
                    <a:pt x="0" y="634"/>
                  </a:cubicBezTo>
                  <a:lnTo>
                    <a:pt x="0" y="662"/>
                  </a:lnTo>
                  <a:cubicBezTo>
                    <a:pt x="0" y="696"/>
                    <a:pt x="14" y="731"/>
                    <a:pt x="56" y="745"/>
                  </a:cubicBezTo>
                  <a:cubicBezTo>
                    <a:pt x="64" y="747"/>
                    <a:pt x="73" y="749"/>
                    <a:pt x="81" y="749"/>
                  </a:cubicBezTo>
                  <a:cubicBezTo>
                    <a:pt x="118" y="749"/>
                    <a:pt x="148" y="724"/>
                    <a:pt x="160" y="690"/>
                  </a:cubicBezTo>
                  <a:cubicBezTo>
                    <a:pt x="194" y="593"/>
                    <a:pt x="222" y="489"/>
                    <a:pt x="256" y="385"/>
                  </a:cubicBezTo>
                  <a:cubicBezTo>
                    <a:pt x="284" y="295"/>
                    <a:pt x="319" y="205"/>
                    <a:pt x="346" y="115"/>
                  </a:cubicBezTo>
                  <a:cubicBezTo>
                    <a:pt x="360" y="67"/>
                    <a:pt x="333" y="25"/>
                    <a:pt x="291" y="4"/>
                  </a:cubicBezTo>
                  <a:cubicBezTo>
                    <a:pt x="281" y="2"/>
                    <a:pt x="271" y="0"/>
                    <a:pt x="262"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117340" y="4602906"/>
              <a:ext cx="64424" cy="121621"/>
            </a:xfrm>
            <a:custGeom>
              <a:avLst/>
              <a:gdLst/>
              <a:ahLst/>
              <a:cxnLst/>
              <a:rect l="l" t="t" r="r" b="b"/>
              <a:pathLst>
                <a:path w="312" h="589" extrusionOk="0">
                  <a:moveTo>
                    <a:pt x="88" y="0"/>
                  </a:moveTo>
                  <a:cubicBezTo>
                    <a:pt x="78" y="0"/>
                    <a:pt x="67" y="3"/>
                    <a:pt x="56" y="7"/>
                  </a:cubicBezTo>
                  <a:cubicBezTo>
                    <a:pt x="21" y="21"/>
                    <a:pt x="0" y="56"/>
                    <a:pt x="0" y="90"/>
                  </a:cubicBezTo>
                  <a:lnTo>
                    <a:pt x="0" y="118"/>
                  </a:lnTo>
                  <a:cubicBezTo>
                    <a:pt x="35" y="257"/>
                    <a:pt x="83" y="395"/>
                    <a:pt x="125" y="533"/>
                  </a:cubicBezTo>
                  <a:cubicBezTo>
                    <a:pt x="141" y="565"/>
                    <a:pt x="173" y="589"/>
                    <a:pt x="209" y="589"/>
                  </a:cubicBezTo>
                  <a:cubicBezTo>
                    <a:pt x="220" y="589"/>
                    <a:pt x="231" y="587"/>
                    <a:pt x="242" y="582"/>
                  </a:cubicBezTo>
                  <a:cubicBezTo>
                    <a:pt x="284" y="568"/>
                    <a:pt x="312" y="513"/>
                    <a:pt x="291" y="471"/>
                  </a:cubicBezTo>
                  <a:cubicBezTo>
                    <a:pt x="249" y="340"/>
                    <a:pt x="208" y="201"/>
                    <a:pt x="159" y="63"/>
                  </a:cubicBezTo>
                  <a:cubicBezTo>
                    <a:pt x="154" y="25"/>
                    <a:pt x="124" y="0"/>
                    <a:pt x="8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162974" y="2717254"/>
              <a:ext cx="91680" cy="169113"/>
            </a:xfrm>
            <a:custGeom>
              <a:avLst/>
              <a:gdLst/>
              <a:ahLst/>
              <a:cxnLst/>
              <a:rect l="l" t="t" r="r" b="b"/>
              <a:pathLst>
                <a:path w="444" h="819" extrusionOk="0">
                  <a:moveTo>
                    <a:pt x="338" y="0"/>
                  </a:moveTo>
                  <a:cubicBezTo>
                    <a:pt x="305" y="0"/>
                    <a:pt x="274" y="23"/>
                    <a:pt x="264" y="53"/>
                  </a:cubicBezTo>
                  <a:cubicBezTo>
                    <a:pt x="174" y="268"/>
                    <a:pt x="91" y="496"/>
                    <a:pt x="8" y="703"/>
                  </a:cubicBezTo>
                  <a:cubicBezTo>
                    <a:pt x="1" y="710"/>
                    <a:pt x="1" y="717"/>
                    <a:pt x="1" y="731"/>
                  </a:cubicBezTo>
                  <a:cubicBezTo>
                    <a:pt x="1" y="759"/>
                    <a:pt x="21" y="800"/>
                    <a:pt x="56" y="814"/>
                  </a:cubicBezTo>
                  <a:cubicBezTo>
                    <a:pt x="65" y="817"/>
                    <a:pt x="73" y="818"/>
                    <a:pt x="82" y="818"/>
                  </a:cubicBezTo>
                  <a:cubicBezTo>
                    <a:pt x="116" y="818"/>
                    <a:pt x="150" y="797"/>
                    <a:pt x="167" y="759"/>
                  </a:cubicBezTo>
                  <a:cubicBezTo>
                    <a:pt x="243" y="558"/>
                    <a:pt x="333" y="337"/>
                    <a:pt x="416" y="122"/>
                  </a:cubicBezTo>
                  <a:cubicBezTo>
                    <a:pt x="444" y="81"/>
                    <a:pt x="416" y="25"/>
                    <a:pt x="374" y="11"/>
                  </a:cubicBezTo>
                  <a:cubicBezTo>
                    <a:pt x="363" y="4"/>
                    <a:pt x="350" y="0"/>
                    <a:pt x="33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185894" y="4806297"/>
              <a:ext cx="93126" cy="166635"/>
            </a:xfrm>
            <a:custGeom>
              <a:avLst/>
              <a:gdLst/>
              <a:ahLst/>
              <a:cxnLst/>
              <a:rect l="l" t="t" r="r" b="b"/>
              <a:pathLst>
                <a:path w="451" h="807" extrusionOk="0">
                  <a:moveTo>
                    <a:pt x="82" y="1"/>
                  </a:moveTo>
                  <a:cubicBezTo>
                    <a:pt x="73" y="1"/>
                    <a:pt x="64" y="2"/>
                    <a:pt x="56" y="5"/>
                  </a:cubicBezTo>
                  <a:cubicBezTo>
                    <a:pt x="21" y="12"/>
                    <a:pt x="0" y="47"/>
                    <a:pt x="0" y="81"/>
                  </a:cubicBezTo>
                  <a:cubicBezTo>
                    <a:pt x="0" y="95"/>
                    <a:pt x="0" y="109"/>
                    <a:pt x="14" y="116"/>
                  </a:cubicBezTo>
                  <a:cubicBezTo>
                    <a:pt x="97" y="337"/>
                    <a:pt x="187" y="552"/>
                    <a:pt x="277" y="759"/>
                  </a:cubicBezTo>
                  <a:cubicBezTo>
                    <a:pt x="293" y="791"/>
                    <a:pt x="324" y="806"/>
                    <a:pt x="356" y="806"/>
                  </a:cubicBezTo>
                  <a:cubicBezTo>
                    <a:pt x="367" y="806"/>
                    <a:pt x="378" y="804"/>
                    <a:pt x="388" y="801"/>
                  </a:cubicBezTo>
                  <a:cubicBezTo>
                    <a:pt x="436" y="787"/>
                    <a:pt x="450" y="732"/>
                    <a:pt x="436" y="690"/>
                  </a:cubicBezTo>
                  <a:cubicBezTo>
                    <a:pt x="340" y="483"/>
                    <a:pt x="250" y="275"/>
                    <a:pt x="167" y="60"/>
                  </a:cubicBezTo>
                  <a:cubicBezTo>
                    <a:pt x="150" y="22"/>
                    <a:pt x="116" y="1"/>
                    <a:pt x="8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64566" y="2521297"/>
              <a:ext cx="75781" cy="115839"/>
            </a:xfrm>
            <a:custGeom>
              <a:avLst/>
              <a:gdLst/>
              <a:ahLst/>
              <a:cxnLst/>
              <a:rect l="l" t="t" r="r" b="b"/>
              <a:pathLst>
                <a:path w="367" h="561" extrusionOk="0">
                  <a:moveTo>
                    <a:pt x="273" y="0"/>
                  </a:moveTo>
                  <a:cubicBezTo>
                    <a:pt x="239" y="0"/>
                    <a:pt x="204" y="17"/>
                    <a:pt x="194" y="54"/>
                  </a:cubicBezTo>
                  <a:lnTo>
                    <a:pt x="14" y="441"/>
                  </a:lnTo>
                  <a:cubicBezTo>
                    <a:pt x="0" y="448"/>
                    <a:pt x="0" y="469"/>
                    <a:pt x="0" y="476"/>
                  </a:cubicBezTo>
                  <a:cubicBezTo>
                    <a:pt x="0" y="511"/>
                    <a:pt x="21" y="538"/>
                    <a:pt x="55" y="552"/>
                  </a:cubicBezTo>
                  <a:cubicBezTo>
                    <a:pt x="67" y="558"/>
                    <a:pt x="79" y="560"/>
                    <a:pt x="91" y="560"/>
                  </a:cubicBezTo>
                  <a:cubicBezTo>
                    <a:pt x="124" y="560"/>
                    <a:pt x="156" y="541"/>
                    <a:pt x="166" y="511"/>
                  </a:cubicBezTo>
                  <a:lnTo>
                    <a:pt x="346" y="123"/>
                  </a:lnTo>
                  <a:cubicBezTo>
                    <a:pt x="367" y="75"/>
                    <a:pt x="346" y="26"/>
                    <a:pt x="305" y="5"/>
                  </a:cubicBezTo>
                  <a:cubicBezTo>
                    <a:pt x="294" y="2"/>
                    <a:pt x="284" y="0"/>
                    <a:pt x="273"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8278814" y="5018567"/>
              <a:ext cx="97256" cy="148671"/>
            </a:xfrm>
            <a:custGeom>
              <a:avLst/>
              <a:gdLst/>
              <a:ahLst/>
              <a:cxnLst/>
              <a:rect l="l" t="t" r="r" b="b"/>
              <a:pathLst>
                <a:path w="471" h="720" extrusionOk="0">
                  <a:moveTo>
                    <a:pt x="90" y="0"/>
                  </a:moveTo>
                  <a:cubicBezTo>
                    <a:pt x="78" y="0"/>
                    <a:pt x="67" y="3"/>
                    <a:pt x="56" y="8"/>
                  </a:cubicBezTo>
                  <a:cubicBezTo>
                    <a:pt x="21" y="22"/>
                    <a:pt x="0" y="50"/>
                    <a:pt x="0" y="84"/>
                  </a:cubicBezTo>
                  <a:cubicBezTo>
                    <a:pt x="0" y="105"/>
                    <a:pt x="14" y="112"/>
                    <a:pt x="0" y="126"/>
                  </a:cubicBezTo>
                  <a:cubicBezTo>
                    <a:pt x="97" y="320"/>
                    <a:pt x="194" y="500"/>
                    <a:pt x="284" y="673"/>
                  </a:cubicBezTo>
                  <a:cubicBezTo>
                    <a:pt x="303" y="701"/>
                    <a:pt x="335" y="720"/>
                    <a:pt x="367" y="720"/>
                  </a:cubicBezTo>
                  <a:cubicBezTo>
                    <a:pt x="381" y="720"/>
                    <a:pt x="396" y="716"/>
                    <a:pt x="409" y="707"/>
                  </a:cubicBezTo>
                  <a:cubicBezTo>
                    <a:pt x="450" y="680"/>
                    <a:pt x="471" y="631"/>
                    <a:pt x="443" y="590"/>
                  </a:cubicBezTo>
                  <a:cubicBezTo>
                    <a:pt x="346" y="417"/>
                    <a:pt x="256" y="230"/>
                    <a:pt x="166" y="50"/>
                  </a:cubicBezTo>
                  <a:cubicBezTo>
                    <a:pt x="151" y="19"/>
                    <a:pt x="121" y="0"/>
                    <a:pt x="90"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367398" y="2280738"/>
              <a:ext cx="95810" cy="148671"/>
            </a:xfrm>
            <a:custGeom>
              <a:avLst/>
              <a:gdLst/>
              <a:ahLst/>
              <a:cxnLst/>
              <a:rect l="l" t="t" r="r" b="b"/>
              <a:pathLst>
                <a:path w="464" h="720" extrusionOk="0">
                  <a:moveTo>
                    <a:pt x="358" y="1"/>
                  </a:moveTo>
                  <a:cubicBezTo>
                    <a:pt x="329" y="1"/>
                    <a:pt x="302" y="18"/>
                    <a:pt x="284" y="49"/>
                  </a:cubicBezTo>
                  <a:cubicBezTo>
                    <a:pt x="187" y="222"/>
                    <a:pt x="104" y="402"/>
                    <a:pt x="7" y="582"/>
                  </a:cubicBezTo>
                  <a:cubicBezTo>
                    <a:pt x="0" y="603"/>
                    <a:pt x="0" y="610"/>
                    <a:pt x="0" y="624"/>
                  </a:cubicBezTo>
                  <a:cubicBezTo>
                    <a:pt x="0" y="665"/>
                    <a:pt x="14" y="686"/>
                    <a:pt x="49" y="707"/>
                  </a:cubicBezTo>
                  <a:cubicBezTo>
                    <a:pt x="60" y="715"/>
                    <a:pt x="73" y="719"/>
                    <a:pt x="86" y="719"/>
                  </a:cubicBezTo>
                  <a:cubicBezTo>
                    <a:pt x="115" y="719"/>
                    <a:pt x="145" y="701"/>
                    <a:pt x="159" y="672"/>
                  </a:cubicBezTo>
                  <a:cubicBezTo>
                    <a:pt x="249" y="485"/>
                    <a:pt x="346" y="312"/>
                    <a:pt x="436" y="132"/>
                  </a:cubicBezTo>
                  <a:cubicBezTo>
                    <a:pt x="464" y="91"/>
                    <a:pt x="450" y="42"/>
                    <a:pt x="402" y="15"/>
                  </a:cubicBezTo>
                  <a:cubicBezTo>
                    <a:pt x="387" y="5"/>
                    <a:pt x="372" y="1"/>
                    <a:pt x="358"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410141" y="5253344"/>
              <a:ext cx="87551" cy="110884"/>
            </a:xfrm>
            <a:custGeom>
              <a:avLst/>
              <a:gdLst/>
              <a:ahLst/>
              <a:cxnLst/>
              <a:rect l="l" t="t" r="r" b="b"/>
              <a:pathLst>
                <a:path w="424" h="537" extrusionOk="0">
                  <a:moveTo>
                    <a:pt x="85" y="0"/>
                  </a:moveTo>
                  <a:cubicBezTo>
                    <a:pt x="71" y="0"/>
                    <a:pt x="56" y="4"/>
                    <a:pt x="42" y="13"/>
                  </a:cubicBezTo>
                  <a:cubicBezTo>
                    <a:pt x="15" y="20"/>
                    <a:pt x="1" y="55"/>
                    <a:pt x="1" y="82"/>
                  </a:cubicBezTo>
                  <a:cubicBezTo>
                    <a:pt x="1" y="96"/>
                    <a:pt x="8" y="117"/>
                    <a:pt x="15" y="131"/>
                  </a:cubicBezTo>
                  <a:lnTo>
                    <a:pt x="250" y="498"/>
                  </a:lnTo>
                  <a:cubicBezTo>
                    <a:pt x="268" y="524"/>
                    <a:pt x="294" y="537"/>
                    <a:pt x="322" y="537"/>
                  </a:cubicBezTo>
                  <a:cubicBezTo>
                    <a:pt x="337" y="537"/>
                    <a:pt x="353" y="533"/>
                    <a:pt x="368" y="525"/>
                  </a:cubicBezTo>
                  <a:cubicBezTo>
                    <a:pt x="416" y="498"/>
                    <a:pt x="423" y="442"/>
                    <a:pt x="395" y="401"/>
                  </a:cubicBezTo>
                  <a:lnTo>
                    <a:pt x="160" y="41"/>
                  </a:lnTo>
                  <a:cubicBezTo>
                    <a:pt x="146" y="17"/>
                    <a:pt x="116" y="0"/>
                    <a:pt x="85"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467338" y="2077347"/>
              <a:ext cx="108819" cy="162299"/>
            </a:xfrm>
            <a:custGeom>
              <a:avLst/>
              <a:gdLst/>
              <a:ahLst/>
              <a:cxnLst/>
              <a:rect l="l" t="t" r="r" b="b"/>
              <a:pathLst>
                <a:path w="527" h="786" extrusionOk="0">
                  <a:moveTo>
                    <a:pt x="423" y="1"/>
                  </a:moveTo>
                  <a:cubicBezTo>
                    <a:pt x="392" y="1"/>
                    <a:pt x="361" y="16"/>
                    <a:pt x="347" y="45"/>
                  </a:cubicBezTo>
                  <a:cubicBezTo>
                    <a:pt x="229" y="245"/>
                    <a:pt x="118" y="453"/>
                    <a:pt x="8" y="654"/>
                  </a:cubicBezTo>
                  <a:cubicBezTo>
                    <a:pt x="1" y="668"/>
                    <a:pt x="1" y="681"/>
                    <a:pt x="1" y="695"/>
                  </a:cubicBezTo>
                  <a:cubicBezTo>
                    <a:pt x="1" y="723"/>
                    <a:pt x="8" y="758"/>
                    <a:pt x="49" y="771"/>
                  </a:cubicBezTo>
                  <a:cubicBezTo>
                    <a:pt x="63" y="781"/>
                    <a:pt x="79" y="785"/>
                    <a:pt x="95" y="785"/>
                  </a:cubicBezTo>
                  <a:cubicBezTo>
                    <a:pt x="125" y="785"/>
                    <a:pt x="156" y="769"/>
                    <a:pt x="174" y="737"/>
                  </a:cubicBezTo>
                  <a:cubicBezTo>
                    <a:pt x="278" y="543"/>
                    <a:pt x="388" y="335"/>
                    <a:pt x="499" y="135"/>
                  </a:cubicBezTo>
                  <a:cubicBezTo>
                    <a:pt x="527" y="93"/>
                    <a:pt x="506" y="38"/>
                    <a:pt x="464" y="10"/>
                  </a:cubicBezTo>
                  <a:cubicBezTo>
                    <a:pt x="452" y="4"/>
                    <a:pt x="437" y="1"/>
                    <a:pt x="423"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595980" y="1889442"/>
              <a:ext cx="81769" cy="116252"/>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707484" y="1655904"/>
              <a:ext cx="98701" cy="147639"/>
            </a:xfrm>
            <a:custGeom>
              <a:avLst/>
              <a:gdLst/>
              <a:ahLst/>
              <a:cxnLst/>
              <a:rect l="l" t="t" r="r" b="b"/>
              <a:pathLst>
                <a:path w="478" h="715" extrusionOk="0">
                  <a:moveTo>
                    <a:pt x="374" y="0"/>
                  </a:moveTo>
                  <a:cubicBezTo>
                    <a:pt x="343" y="0"/>
                    <a:pt x="312" y="16"/>
                    <a:pt x="298" y="44"/>
                  </a:cubicBezTo>
                  <a:cubicBezTo>
                    <a:pt x="201" y="217"/>
                    <a:pt x="104" y="404"/>
                    <a:pt x="14" y="577"/>
                  </a:cubicBezTo>
                  <a:cubicBezTo>
                    <a:pt x="0" y="591"/>
                    <a:pt x="0" y="598"/>
                    <a:pt x="0" y="619"/>
                  </a:cubicBezTo>
                  <a:cubicBezTo>
                    <a:pt x="0" y="646"/>
                    <a:pt x="21" y="681"/>
                    <a:pt x="49" y="702"/>
                  </a:cubicBezTo>
                  <a:cubicBezTo>
                    <a:pt x="62" y="710"/>
                    <a:pt x="76" y="714"/>
                    <a:pt x="89" y="714"/>
                  </a:cubicBezTo>
                  <a:cubicBezTo>
                    <a:pt x="119" y="714"/>
                    <a:pt x="147" y="696"/>
                    <a:pt x="166" y="667"/>
                  </a:cubicBezTo>
                  <a:cubicBezTo>
                    <a:pt x="263" y="487"/>
                    <a:pt x="360" y="314"/>
                    <a:pt x="450" y="134"/>
                  </a:cubicBezTo>
                  <a:cubicBezTo>
                    <a:pt x="478" y="93"/>
                    <a:pt x="464" y="37"/>
                    <a:pt x="416" y="10"/>
                  </a:cubicBezTo>
                  <a:cubicBezTo>
                    <a:pt x="403" y="3"/>
                    <a:pt x="389" y="0"/>
                    <a:pt x="37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8810315" y="1448177"/>
              <a:ext cx="101592" cy="162712"/>
            </a:xfrm>
            <a:custGeom>
              <a:avLst/>
              <a:gdLst/>
              <a:ahLst/>
              <a:cxnLst/>
              <a:rect l="l" t="t" r="r" b="b"/>
              <a:pathLst>
                <a:path w="492" h="788" extrusionOk="0">
                  <a:moveTo>
                    <a:pt x="397" y="0"/>
                  </a:moveTo>
                  <a:cubicBezTo>
                    <a:pt x="363" y="0"/>
                    <a:pt x="329" y="16"/>
                    <a:pt x="319" y="47"/>
                  </a:cubicBezTo>
                  <a:cubicBezTo>
                    <a:pt x="222" y="247"/>
                    <a:pt x="118" y="455"/>
                    <a:pt x="8" y="663"/>
                  </a:cubicBezTo>
                  <a:cubicBezTo>
                    <a:pt x="1" y="683"/>
                    <a:pt x="1" y="690"/>
                    <a:pt x="1" y="704"/>
                  </a:cubicBezTo>
                  <a:cubicBezTo>
                    <a:pt x="1" y="739"/>
                    <a:pt x="14" y="766"/>
                    <a:pt x="49" y="773"/>
                  </a:cubicBezTo>
                  <a:cubicBezTo>
                    <a:pt x="61" y="783"/>
                    <a:pt x="75" y="788"/>
                    <a:pt x="90" y="788"/>
                  </a:cubicBezTo>
                  <a:cubicBezTo>
                    <a:pt x="118" y="788"/>
                    <a:pt x="146" y="771"/>
                    <a:pt x="160" y="739"/>
                  </a:cubicBezTo>
                  <a:cubicBezTo>
                    <a:pt x="277" y="524"/>
                    <a:pt x="381" y="317"/>
                    <a:pt x="471" y="116"/>
                  </a:cubicBezTo>
                  <a:cubicBezTo>
                    <a:pt x="492" y="74"/>
                    <a:pt x="471" y="26"/>
                    <a:pt x="430" y="5"/>
                  </a:cubicBezTo>
                  <a:cubicBezTo>
                    <a:pt x="419" y="2"/>
                    <a:pt x="408" y="0"/>
                    <a:pt x="397"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926155" y="1253045"/>
              <a:ext cx="73097" cy="117285"/>
            </a:xfrm>
            <a:custGeom>
              <a:avLst/>
              <a:gdLst/>
              <a:ahLst/>
              <a:cxnLst/>
              <a:rect l="l" t="t" r="r" b="b"/>
              <a:pathLst>
                <a:path w="354" h="568" extrusionOk="0">
                  <a:moveTo>
                    <a:pt x="257" y="1"/>
                  </a:moveTo>
                  <a:cubicBezTo>
                    <a:pt x="225" y="1"/>
                    <a:pt x="195" y="20"/>
                    <a:pt x="180" y="51"/>
                  </a:cubicBezTo>
                  <a:cubicBezTo>
                    <a:pt x="132" y="189"/>
                    <a:pt x="69" y="320"/>
                    <a:pt x="7" y="452"/>
                  </a:cubicBezTo>
                  <a:cubicBezTo>
                    <a:pt x="0" y="459"/>
                    <a:pt x="0" y="473"/>
                    <a:pt x="0" y="487"/>
                  </a:cubicBezTo>
                  <a:cubicBezTo>
                    <a:pt x="0" y="521"/>
                    <a:pt x="14" y="556"/>
                    <a:pt x="49" y="563"/>
                  </a:cubicBezTo>
                  <a:cubicBezTo>
                    <a:pt x="61" y="566"/>
                    <a:pt x="73" y="568"/>
                    <a:pt x="85" y="568"/>
                  </a:cubicBezTo>
                  <a:cubicBezTo>
                    <a:pt x="120" y="568"/>
                    <a:pt x="151" y="552"/>
                    <a:pt x="166" y="521"/>
                  </a:cubicBezTo>
                  <a:cubicBezTo>
                    <a:pt x="222" y="390"/>
                    <a:pt x="277" y="251"/>
                    <a:pt x="339" y="120"/>
                  </a:cubicBezTo>
                  <a:cubicBezTo>
                    <a:pt x="353" y="78"/>
                    <a:pt x="339" y="23"/>
                    <a:pt x="291" y="9"/>
                  </a:cubicBezTo>
                  <a:cubicBezTo>
                    <a:pt x="280" y="4"/>
                    <a:pt x="268" y="1"/>
                    <a:pt x="25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9017629" y="1003194"/>
              <a:ext cx="81563" cy="154659"/>
            </a:xfrm>
            <a:custGeom>
              <a:avLst/>
              <a:gdLst/>
              <a:ahLst/>
              <a:cxnLst/>
              <a:rect l="l" t="t" r="r" b="b"/>
              <a:pathLst>
                <a:path w="395" h="749" extrusionOk="0">
                  <a:moveTo>
                    <a:pt x="292" y="1"/>
                  </a:moveTo>
                  <a:cubicBezTo>
                    <a:pt x="256" y="1"/>
                    <a:pt x="225" y="25"/>
                    <a:pt x="215" y="56"/>
                  </a:cubicBezTo>
                  <a:cubicBezTo>
                    <a:pt x="145" y="243"/>
                    <a:pt x="76" y="430"/>
                    <a:pt x="7" y="624"/>
                  </a:cubicBezTo>
                  <a:cubicBezTo>
                    <a:pt x="0" y="638"/>
                    <a:pt x="0" y="645"/>
                    <a:pt x="0" y="659"/>
                  </a:cubicBezTo>
                  <a:cubicBezTo>
                    <a:pt x="0" y="693"/>
                    <a:pt x="14" y="728"/>
                    <a:pt x="55" y="742"/>
                  </a:cubicBezTo>
                  <a:cubicBezTo>
                    <a:pt x="65" y="746"/>
                    <a:pt x="76" y="749"/>
                    <a:pt x="86" y="749"/>
                  </a:cubicBezTo>
                  <a:cubicBezTo>
                    <a:pt x="121" y="749"/>
                    <a:pt x="156" y="725"/>
                    <a:pt x="166" y="693"/>
                  </a:cubicBezTo>
                  <a:cubicBezTo>
                    <a:pt x="249" y="499"/>
                    <a:pt x="318" y="313"/>
                    <a:pt x="374" y="119"/>
                  </a:cubicBezTo>
                  <a:cubicBezTo>
                    <a:pt x="395" y="70"/>
                    <a:pt x="367" y="22"/>
                    <a:pt x="325" y="8"/>
                  </a:cubicBezTo>
                  <a:cubicBezTo>
                    <a:pt x="314" y="3"/>
                    <a:pt x="303"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9086184" y="780600"/>
              <a:ext cx="75987" cy="174482"/>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9150401" y="570188"/>
              <a:ext cx="50176" cy="123893"/>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2"/>
          <p:cNvSpPr/>
          <p:nvPr/>
        </p:nvSpPr>
        <p:spPr>
          <a:xfrm>
            <a:off x="1273600" y="783267"/>
            <a:ext cx="9644800" cy="5308000"/>
          </a:xfrm>
          <a:prstGeom prst="roundRect">
            <a:avLst>
              <a:gd name="adj" fmla="val 2310"/>
            </a:avLst>
          </a:prstGeom>
          <a:solidFill>
            <a:srgbClr val="FFF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txBox="1">
            <a:spLocks noGrp="1"/>
          </p:cNvSpPr>
          <p:nvPr>
            <p:ph type="ctrTitle"/>
          </p:nvPr>
        </p:nvSpPr>
        <p:spPr>
          <a:xfrm>
            <a:off x="2706467" y="1766433"/>
            <a:ext cx="6779200" cy="3068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81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3170200" y="5172275"/>
            <a:ext cx="5851600" cy="5932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400">
                <a:solidFill>
                  <a:schemeClr val="accent6"/>
                </a:solidFill>
                <a:latin typeface="Nunito Sans"/>
                <a:ea typeface="Nunito Sans"/>
                <a:cs typeface="Nunito Sans"/>
                <a:sym typeface="Nunito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0" name="Google Shape;50;p2"/>
          <p:cNvSpPr txBox="1">
            <a:spLocks noGrp="1"/>
          </p:cNvSpPr>
          <p:nvPr>
            <p:ph type="subTitle" idx="2"/>
          </p:nvPr>
        </p:nvSpPr>
        <p:spPr>
          <a:xfrm>
            <a:off x="8397833" y="867300"/>
            <a:ext cx="2037600" cy="78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333">
                <a:solidFill>
                  <a:schemeClr val="accent5"/>
                </a:solidFill>
                <a:latin typeface="Kirang Haerang"/>
                <a:ea typeface="Kirang Haerang"/>
                <a:cs typeface="Kirang Haerang"/>
                <a:sym typeface="Kirang Haerang"/>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51" name="Google Shape;51;p2"/>
          <p:cNvGrpSpPr/>
          <p:nvPr/>
        </p:nvGrpSpPr>
        <p:grpSpPr>
          <a:xfrm flipH="1">
            <a:off x="9998234" y="-6"/>
            <a:ext cx="2037580" cy="705100"/>
            <a:chOff x="6438300" y="4207200"/>
            <a:chExt cx="2705710" cy="936305"/>
          </a:xfrm>
        </p:grpSpPr>
        <p:sp>
          <p:nvSpPr>
            <p:cNvPr id="52" name="Google Shape;52;p2"/>
            <p:cNvSpPr/>
            <p:nvPr/>
          </p:nvSpPr>
          <p:spPr>
            <a:xfrm>
              <a:off x="6438300" y="4207200"/>
              <a:ext cx="2705710" cy="935536"/>
            </a:xfrm>
            <a:custGeom>
              <a:avLst/>
              <a:gdLst/>
              <a:ahLst/>
              <a:cxnLst/>
              <a:rect l="l" t="t" r="r" b="b"/>
              <a:pathLst>
                <a:path w="28077" h="9708" extrusionOk="0">
                  <a:moveTo>
                    <a:pt x="22295" y="1"/>
                  </a:moveTo>
                  <a:cubicBezTo>
                    <a:pt x="19988" y="1"/>
                    <a:pt x="17737" y="1729"/>
                    <a:pt x="17336" y="4002"/>
                  </a:cubicBezTo>
                  <a:cubicBezTo>
                    <a:pt x="17227" y="3971"/>
                    <a:pt x="17114" y="3956"/>
                    <a:pt x="17002" y="3956"/>
                  </a:cubicBezTo>
                  <a:cubicBezTo>
                    <a:pt x="16379" y="3956"/>
                    <a:pt x="15762" y="4418"/>
                    <a:pt x="15627" y="5034"/>
                  </a:cubicBezTo>
                  <a:cubicBezTo>
                    <a:pt x="15502" y="3082"/>
                    <a:pt x="14444" y="1449"/>
                    <a:pt x="12596" y="784"/>
                  </a:cubicBezTo>
                  <a:cubicBezTo>
                    <a:pt x="11798" y="498"/>
                    <a:pt x="10946" y="335"/>
                    <a:pt x="10097" y="335"/>
                  </a:cubicBezTo>
                  <a:cubicBezTo>
                    <a:pt x="9613" y="335"/>
                    <a:pt x="9130" y="388"/>
                    <a:pt x="8658" y="501"/>
                  </a:cubicBezTo>
                  <a:cubicBezTo>
                    <a:pt x="6072" y="1123"/>
                    <a:pt x="3914" y="3839"/>
                    <a:pt x="4684" y="6529"/>
                  </a:cubicBezTo>
                  <a:lnTo>
                    <a:pt x="4684" y="6529"/>
                  </a:lnTo>
                  <a:cubicBezTo>
                    <a:pt x="4514" y="5942"/>
                    <a:pt x="3926" y="5731"/>
                    <a:pt x="3263" y="5731"/>
                  </a:cubicBezTo>
                  <a:cubicBezTo>
                    <a:pt x="2420" y="5731"/>
                    <a:pt x="1456" y="6073"/>
                    <a:pt x="1080" y="6418"/>
                  </a:cubicBezTo>
                  <a:cubicBezTo>
                    <a:pt x="285" y="7130"/>
                    <a:pt x="1" y="8369"/>
                    <a:pt x="402" y="9366"/>
                  </a:cubicBezTo>
                  <a:cubicBezTo>
                    <a:pt x="5419" y="9546"/>
                    <a:pt x="10451" y="9636"/>
                    <a:pt x="15475" y="9636"/>
                  </a:cubicBezTo>
                  <a:cubicBezTo>
                    <a:pt x="17987" y="9636"/>
                    <a:pt x="20499" y="9608"/>
                    <a:pt x="23011" y="9566"/>
                  </a:cubicBezTo>
                  <a:cubicBezTo>
                    <a:pt x="23022" y="9566"/>
                    <a:pt x="23034" y="9566"/>
                    <a:pt x="23046" y="9566"/>
                  </a:cubicBezTo>
                  <a:cubicBezTo>
                    <a:pt x="23523" y="9566"/>
                    <a:pt x="24530" y="9707"/>
                    <a:pt x="25465" y="9707"/>
                  </a:cubicBezTo>
                  <a:cubicBezTo>
                    <a:pt x="26303" y="9707"/>
                    <a:pt x="27084" y="9594"/>
                    <a:pt x="27378" y="9165"/>
                  </a:cubicBezTo>
                  <a:cubicBezTo>
                    <a:pt x="27433" y="9089"/>
                    <a:pt x="27475" y="8999"/>
                    <a:pt x="27489" y="8895"/>
                  </a:cubicBezTo>
                  <a:cubicBezTo>
                    <a:pt x="27558" y="8515"/>
                    <a:pt x="27350" y="8099"/>
                    <a:pt x="27018" y="7926"/>
                  </a:cubicBezTo>
                  <a:cubicBezTo>
                    <a:pt x="28001" y="6971"/>
                    <a:pt x="28077" y="5380"/>
                    <a:pt x="27655" y="4072"/>
                  </a:cubicBezTo>
                  <a:cubicBezTo>
                    <a:pt x="26928" y="1829"/>
                    <a:pt x="24783" y="72"/>
                    <a:pt x="22430" y="2"/>
                  </a:cubicBezTo>
                  <a:cubicBezTo>
                    <a:pt x="22385" y="1"/>
                    <a:pt x="22340" y="1"/>
                    <a:pt x="22295" y="1"/>
                  </a:cubicBezTo>
                  <a:close/>
                </a:path>
              </a:pathLst>
            </a:custGeom>
            <a:solidFill>
              <a:srgbClr val="F1DF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719114" y="4429904"/>
              <a:ext cx="2397623" cy="713601"/>
            </a:xfrm>
            <a:custGeom>
              <a:avLst/>
              <a:gdLst/>
              <a:ahLst/>
              <a:cxnLst/>
              <a:rect l="l" t="t" r="r" b="b"/>
              <a:pathLst>
                <a:path w="24880" h="7405" extrusionOk="0">
                  <a:moveTo>
                    <a:pt x="19753" y="1"/>
                  </a:moveTo>
                  <a:cubicBezTo>
                    <a:pt x="19089" y="1"/>
                    <a:pt x="18427" y="124"/>
                    <a:pt x="17813" y="377"/>
                  </a:cubicBezTo>
                  <a:cubicBezTo>
                    <a:pt x="16028" y="1110"/>
                    <a:pt x="14761" y="2930"/>
                    <a:pt x="14658" y="4854"/>
                  </a:cubicBezTo>
                  <a:cubicBezTo>
                    <a:pt x="14242" y="4778"/>
                    <a:pt x="13823" y="4702"/>
                    <a:pt x="13406" y="4702"/>
                  </a:cubicBezTo>
                  <a:cubicBezTo>
                    <a:pt x="13253" y="4702"/>
                    <a:pt x="13100" y="4712"/>
                    <a:pt x="12948" y="4736"/>
                  </a:cubicBezTo>
                  <a:cubicBezTo>
                    <a:pt x="12388" y="4819"/>
                    <a:pt x="11820" y="5117"/>
                    <a:pt x="11564" y="5636"/>
                  </a:cubicBezTo>
                  <a:cubicBezTo>
                    <a:pt x="10824" y="4743"/>
                    <a:pt x="10000" y="3906"/>
                    <a:pt x="8997" y="3318"/>
                  </a:cubicBezTo>
                  <a:cubicBezTo>
                    <a:pt x="8110" y="2791"/>
                    <a:pt x="7082" y="2503"/>
                    <a:pt x="6081" y="2503"/>
                  </a:cubicBezTo>
                  <a:cubicBezTo>
                    <a:pt x="4545" y="2503"/>
                    <a:pt x="3073" y="3182"/>
                    <a:pt x="2277" y="4716"/>
                  </a:cubicBezTo>
                  <a:cubicBezTo>
                    <a:pt x="2215" y="4707"/>
                    <a:pt x="2152" y="4703"/>
                    <a:pt x="2089" y="4703"/>
                  </a:cubicBezTo>
                  <a:cubicBezTo>
                    <a:pt x="1631" y="4703"/>
                    <a:pt x="1173" y="4919"/>
                    <a:pt x="845" y="5242"/>
                  </a:cubicBezTo>
                  <a:cubicBezTo>
                    <a:pt x="478" y="5608"/>
                    <a:pt x="236" y="6100"/>
                    <a:pt x="69" y="6591"/>
                  </a:cubicBezTo>
                  <a:cubicBezTo>
                    <a:pt x="35" y="6695"/>
                    <a:pt x="0" y="6819"/>
                    <a:pt x="49" y="6923"/>
                  </a:cubicBezTo>
                  <a:cubicBezTo>
                    <a:pt x="118" y="7041"/>
                    <a:pt x="277" y="7069"/>
                    <a:pt x="409" y="7089"/>
                  </a:cubicBezTo>
                  <a:cubicBezTo>
                    <a:pt x="2263" y="7297"/>
                    <a:pt x="4083" y="7255"/>
                    <a:pt x="5945" y="7283"/>
                  </a:cubicBezTo>
                  <a:cubicBezTo>
                    <a:pt x="8139" y="7318"/>
                    <a:pt x="10339" y="7338"/>
                    <a:pt x="12526" y="7338"/>
                  </a:cubicBezTo>
                  <a:cubicBezTo>
                    <a:pt x="15031" y="7338"/>
                    <a:pt x="17550" y="7311"/>
                    <a:pt x="20062" y="7269"/>
                  </a:cubicBezTo>
                  <a:cubicBezTo>
                    <a:pt x="20070" y="7269"/>
                    <a:pt x="20078" y="7269"/>
                    <a:pt x="20087" y="7269"/>
                  </a:cubicBezTo>
                  <a:cubicBezTo>
                    <a:pt x="20426" y="7269"/>
                    <a:pt x="21543" y="7404"/>
                    <a:pt x="22549" y="7404"/>
                  </a:cubicBezTo>
                  <a:cubicBezTo>
                    <a:pt x="23475" y="7404"/>
                    <a:pt x="24307" y="7289"/>
                    <a:pt x="24346" y="6847"/>
                  </a:cubicBezTo>
                  <a:cubicBezTo>
                    <a:pt x="24346" y="6813"/>
                    <a:pt x="24346" y="6778"/>
                    <a:pt x="24332" y="6736"/>
                  </a:cubicBezTo>
                  <a:cubicBezTo>
                    <a:pt x="24312" y="6598"/>
                    <a:pt x="24215" y="6480"/>
                    <a:pt x="24159" y="6356"/>
                  </a:cubicBezTo>
                  <a:cubicBezTo>
                    <a:pt x="23979" y="5906"/>
                    <a:pt x="24277" y="5408"/>
                    <a:pt x="24429" y="4951"/>
                  </a:cubicBezTo>
                  <a:cubicBezTo>
                    <a:pt x="24879" y="3664"/>
                    <a:pt x="24242" y="2190"/>
                    <a:pt x="23218" y="1283"/>
                  </a:cubicBezTo>
                  <a:cubicBezTo>
                    <a:pt x="22280" y="444"/>
                    <a:pt x="21014" y="1"/>
                    <a:pt x="19753" y="1"/>
                  </a:cubicBezTo>
                  <a:close/>
                </a:path>
              </a:pathLst>
            </a:custGeom>
            <a:solidFill>
              <a:srgbClr val="FDF7E4">
                <a:alpha val="58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 name="Google Shape;54;p2"/>
          <p:cNvGrpSpPr/>
          <p:nvPr/>
        </p:nvGrpSpPr>
        <p:grpSpPr>
          <a:xfrm>
            <a:off x="-303507" y="5729674"/>
            <a:ext cx="2635195" cy="1202109"/>
            <a:chOff x="3967525" y="3427700"/>
            <a:chExt cx="529950" cy="241750"/>
          </a:xfrm>
        </p:grpSpPr>
        <p:sp>
          <p:nvSpPr>
            <p:cNvPr id="55" name="Google Shape;55;p2"/>
            <p:cNvSpPr/>
            <p:nvPr/>
          </p:nvSpPr>
          <p:spPr>
            <a:xfrm>
              <a:off x="3967525" y="3427700"/>
              <a:ext cx="529950" cy="240000"/>
            </a:xfrm>
            <a:custGeom>
              <a:avLst/>
              <a:gdLst/>
              <a:ahLst/>
              <a:cxnLst/>
              <a:rect l="l" t="t" r="r" b="b"/>
              <a:pathLst>
                <a:path w="21198" h="9600" extrusionOk="0">
                  <a:moveTo>
                    <a:pt x="3966" y="1"/>
                  </a:moveTo>
                  <a:cubicBezTo>
                    <a:pt x="3758" y="1"/>
                    <a:pt x="3549" y="20"/>
                    <a:pt x="3343" y="60"/>
                  </a:cubicBezTo>
                  <a:cubicBezTo>
                    <a:pt x="2353" y="254"/>
                    <a:pt x="1488" y="897"/>
                    <a:pt x="948" y="1742"/>
                  </a:cubicBezTo>
                  <a:cubicBezTo>
                    <a:pt x="401" y="2579"/>
                    <a:pt x="166" y="3596"/>
                    <a:pt x="201" y="4600"/>
                  </a:cubicBezTo>
                  <a:cubicBezTo>
                    <a:pt x="256" y="6157"/>
                    <a:pt x="55" y="7548"/>
                    <a:pt x="0" y="9105"/>
                  </a:cubicBezTo>
                  <a:cubicBezTo>
                    <a:pt x="0" y="9160"/>
                    <a:pt x="0" y="9216"/>
                    <a:pt x="28" y="9257"/>
                  </a:cubicBezTo>
                  <a:cubicBezTo>
                    <a:pt x="62" y="9299"/>
                    <a:pt x="132" y="9305"/>
                    <a:pt x="194" y="9319"/>
                  </a:cubicBezTo>
                  <a:cubicBezTo>
                    <a:pt x="2166" y="9409"/>
                    <a:pt x="4132" y="9478"/>
                    <a:pt x="6104" y="9534"/>
                  </a:cubicBezTo>
                  <a:cubicBezTo>
                    <a:pt x="8284" y="9581"/>
                    <a:pt x="10467" y="9599"/>
                    <a:pt x="12649" y="9599"/>
                  </a:cubicBezTo>
                  <a:cubicBezTo>
                    <a:pt x="13965" y="9599"/>
                    <a:pt x="15280" y="9593"/>
                    <a:pt x="16595" y="9582"/>
                  </a:cubicBezTo>
                  <a:cubicBezTo>
                    <a:pt x="18083" y="9575"/>
                    <a:pt x="19578" y="9548"/>
                    <a:pt x="21052" y="9361"/>
                  </a:cubicBezTo>
                  <a:cubicBezTo>
                    <a:pt x="21066" y="9195"/>
                    <a:pt x="21017" y="9063"/>
                    <a:pt x="21038" y="8918"/>
                  </a:cubicBezTo>
                  <a:cubicBezTo>
                    <a:pt x="21197" y="8025"/>
                    <a:pt x="20990" y="7084"/>
                    <a:pt x="20540" y="6288"/>
                  </a:cubicBezTo>
                  <a:cubicBezTo>
                    <a:pt x="20090" y="5499"/>
                    <a:pt x="19426" y="4842"/>
                    <a:pt x="18664" y="4344"/>
                  </a:cubicBezTo>
                  <a:cubicBezTo>
                    <a:pt x="17675" y="3679"/>
                    <a:pt x="16526" y="3243"/>
                    <a:pt x="15343" y="3195"/>
                  </a:cubicBezTo>
                  <a:cubicBezTo>
                    <a:pt x="15247" y="3190"/>
                    <a:pt x="15151" y="3187"/>
                    <a:pt x="15055" y="3187"/>
                  </a:cubicBezTo>
                  <a:cubicBezTo>
                    <a:pt x="13958" y="3187"/>
                    <a:pt x="12859" y="3516"/>
                    <a:pt x="11993" y="4177"/>
                  </a:cubicBezTo>
                  <a:cubicBezTo>
                    <a:pt x="11592" y="4482"/>
                    <a:pt x="11232" y="4870"/>
                    <a:pt x="11073" y="5347"/>
                  </a:cubicBezTo>
                  <a:cubicBezTo>
                    <a:pt x="10740" y="4835"/>
                    <a:pt x="10152" y="4510"/>
                    <a:pt x="9543" y="4482"/>
                  </a:cubicBezTo>
                  <a:cubicBezTo>
                    <a:pt x="9516" y="4481"/>
                    <a:pt x="9489" y="4480"/>
                    <a:pt x="9462" y="4480"/>
                  </a:cubicBezTo>
                  <a:cubicBezTo>
                    <a:pt x="8886" y="4480"/>
                    <a:pt x="8309" y="4760"/>
                    <a:pt x="7952" y="5222"/>
                  </a:cubicBezTo>
                  <a:cubicBezTo>
                    <a:pt x="8118" y="3894"/>
                    <a:pt x="7785" y="2475"/>
                    <a:pt x="6934" y="1437"/>
                  </a:cubicBezTo>
                  <a:cubicBezTo>
                    <a:pt x="6210" y="561"/>
                    <a:pt x="5092" y="1"/>
                    <a:pt x="3966" y="1"/>
                  </a:cubicBezTo>
                  <a:close/>
                </a:path>
              </a:pathLst>
            </a:custGeom>
            <a:solidFill>
              <a:srgbClr val="F1DF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967850" y="3452100"/>
              <a:ext cx="509025" cy="217350"/>
            </a:xfrm>
            <a:custGeom>
              <a:avLst/>
              <a:gdLst/>
              <a:ahLst/>
              <a:cxnLst/>
              <a:rect l="l" t="t" r="r" b="b"/>
              <a:pathLst>
                <a:path w="20361" h="8694" extrusionOk="0">
                  <a:moveTo>
                    <a:pt x="3676" y="1"/>
                  </a:moveTo>
                  <a:cubicBezTo>
                    <a:pt x="2991" y="1"/>
                    <a:pt x="2303" y="200"/>
                    <a:pt x="1738" y="593"/>
                  </a:cubicBezTo>
                  <a:cubicBezTo>
                    <a:pt x="665" y="1333"/>
                    <a:pt x="188" y="2565"/>
                    <a:pt x="181" y="3824"/>
                  </a:cubicBezTo>
                  <a:cubicBezTo>
                    <a:pt x="174" y="5264"/>
                    <a:pt x="42" y="6689"/>
                    <a:pt x="1" y="8122"/>
                  </a:cubicBezTo>
                  <a:cubicBezTo>
                    <a:pt x="1" y="8177"/>
                    <a:pt x="1" y="8226"/>
                    <a:pt x="22" y="8274"/>
                  </a:cubicBezTo>
                  <a:cubicBezTo>
                    <a:pt x="56" y="8316"/>
                    <a:pt x="125" y="8323"/>
                    <a:pt x="188" y="8329"/>
                  </a:cubicBezTo>
                  <a:cubicBezTo>
                    <a:pt x="2160" y="8426"/>
                    <a:pt x="4125" y="8496"/>
                    <a:pt x="6098" y="8551"/>
                  </a:cubicBezTo>
                  <a:cubicBezTo>
                    <a:pt x="8278" y="8598"/>
                    <a:pt x="10461" y="8616"/>
                    <a:pt x="12643" y="8616"/>
                  </a:cubicBezTo>
                  <a:cubicBezTo>
                    <a:pt x="13959" y="8616"/>
                    <a:pt x="15274" y="8610"/>
                    <a:pt x="16589" y="8599"/>
                  </a:cubicBezTo>
                  <a:cubicBezTo>
                    <a:pt x="16599" y="8599"/>
                    <a:pt x="16610" y="8599"/>
                    <a:pt x="16620" y="8599"/>
                  </a:cubicBezTo>
                  <a:cubicBezTo>
                    <a:pt x="17119" y="8599"/>
                    <a:pt x="17883" y="8693"/>
                    <a:pt x="18577" y="8693"/>
                  </a:cubicBezTo>
                  <a:cubicBezTo>
                    <a:pt x="19050" y="8693"/>
                    <a:pt x="19491" y="8649"/>
                    <a:pt x="19793" y="8502"/>
                  </a:cubicBezTo>
                  <a:cubicBezTo>
                    <a:pt x="20077" y="8364"/>
                    <a:pt x="20222" y="8101"/>
                    <a:pt x="20278" y="7797"/>
                  </a:cubicBezTo>
                  <a:cubicBezTo>
                    <a:pt x="20361" y="7354"/>
                    <a:pt x="20257" y="6828"/>
                    <a:pt x="20091" y="6454"/>
                  </a:cubicBezTo>
                  <a:cubicBezTo>
                    <a:pt x="19800" y="5797"/>
                    <a:pt x="19253" y="5278"/>
                    <a:pt x="18651" y="4890"/>
                  </a:cubicBezTo>
                  <a:cubicBezTo>
                    <a:pt x="17889" y="4400"/>
                    <a:pt x="17004" y="4088"/>
                    <a:pt x="16112" y="4088"/>
                  </a:cubicBezTo>
                  <a:cubicBezTo>
                    <a:pt x="16008" y="4088"/>
                    <a:pt x="15904" y="4092"/>
                    <a:pt x="15800" y="4101"/>
                  </a:cubicBezTo>
                  <a:cubicBezTo>
                    <a:pt x="14811" y="4191"/>
                    <a:pt x="13821" y="4745"/>
                    <a:pt x="13357" y="5631"/>
                  </a:cubicBezTo>
                  <a:cubicBezTo>
                    <a:pt x="13295" y="5748"/>
                    <a:pt x="13226" y="5873"/>
                    <a:pt x="13101" y="5921"/>
                  </a:cubicBezTo>
                  <a:cubicBezTo>
                    <a:pt x="13078" y="5927"/>
                    <a:pt x="13056" y="5930"/>
                    <a:pt x="13034" y="5930"/>
                  </a:cubicBezTo>
                  <a:cubicBezTo>
                    <a:pt x="12908" y="5930"/>
                    <a:pt x="12790" y="5839"/>
                    <a:pt x="12672" y="5762"/>
                  </a:cubicBezTo>
                  <a:cubicBezTo>
                    <a:pt x="12492" y="5649"/>
                    <a:pt x="12285" y="5597"/>
                    <a:pt x="12077" y="5597"/>
                  </a:cubicBezTo>
                  <a:cubicBezTo>
                    <a:pt x="11621" y="5597"/>
                    <a:pt x="11160" y="5849"/>
                    <a:pt x="10970" y="6267"/>
                  </a:cubicBezTo>
                  <a:cubicBezTo>
                    <a:pt x="10624" y="5506"/>
                    <a:pt x="9987" y="4835"/>
                    <a:pt x="9184" y="4586"/>
                  </a:cubicBezTo>
                  <a:cubicBezTo>
                    <a:pt x="8978" y="4522"/>
                    <a:pt x="8762" y="4490"/>
                    <a:pt x="8545" y="4490"/>
                  </a:cubicBezTo>
                  <a:cubicBezTo>
                    <a:pt x="7916" y="4490"/>
                    <a:pt x="7287" y="4756"/>
                    <a:pt x="6921" y="5271"/>
                  </a:cubicBezTo>
                  <a:cubicBezTo>
                    <a:pt x="7281" y="3610"/>
                    <a:pt x="6970" y="1637"/>
                    <a:pt x="5606" y="613"/>
                  </a:cubicBezTo>
                  <a:cubicBezTo>
                    <a:pt x="5054" y="203"/>
                    <a:pt x="4367" y="1"/>
                    <a:pt x="3676" y="1"/>
                  </a:cubicBezTo>
                  <a:close/>
                </a:path>
              </a:pathLst>
            </a:custGeom>
            <a:solidFill>
              <a:srgbClr val="FDF7E4">
                <a:alpha val="58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2"/>
          <p:cNvSpPr/>
          <p:nvPr/>
        </p:nvSpPr>
        <p:spPr>
          <a:xfrm>
            <a:off x="4505317" y="1001833"/>
            <a:ext cx="355200" cy="3552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331484" y="1001833"/>
            <a:ext cx="355200" cy="3552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 name="Google Shape;59;p2"/>
          <p:cNvGrpSpPr/>
          <p:nvPr/>
        </p:nvGrpSpPr>
        <p:grpSpPr>
          <a:xfrm>
            <a:off x="4655714" y="-181730"/>
            <a:ext cx="2880455" cy="1367732"/>
            <a:chOff x="3491785" y="-136298"/>
            <a:chExt cx="2160341" cy="1025799"/>
          </a:xfrm>
        </p:grpSpPr>
        <p:sp>
          <p:nvSpPr>
            <p:cNvPr id="60" name="Google Shape;60;p2"/>
            <p:cNvSpPr/>
            <p:nvPr/>
          </p:nvSpPr>
          <p:spPr>
            <a:xfrm rot="-10210584">
              <a:off x="3789897" y="-90548"/>
              <a:ext cx="97167" cy="184248"/>
            </a:xfrm>
            <a:custGeom>
              <a:avLst/>
              <a:gdLst/>
              <a:ahLst/>
              <a:cxnLst/>
              <a:rect l="l" t="t" r="r" b="b"/>
              <a:pathLst>
                <a:path w="395" h="749" extrusionOk="0">
                  <a:moveTo>
                    <a:pt x="292" y="1"/>
                  </a:moveTo>
                  <a:cubicBezTo>
                    <a:pt x="256" y="1"/>
                    <a:pt x="225" y="25"/>
                    <a:pt x="215" y="56"/>
                  </a:cubicBezTo>
                  <a:cubicBezTo>
                    <a:pt x="145" y="243"/>
                    <a:pt x="76" y="430"/>
                    <a:pt x="7" y="624"/>
                  </a:cubicBezTo>
                  <a:cubicBezTo>
                    <a:pt x="0" y="638"/>
                    <a:pt x="0" y="645"/>
                    <a:pt x="0" y="659"/>
                  </a:cubicBezTo>
                  <a:cubicBezTo>
                    <a:pt x="0" y="693"/>
                    <a:pt x="14" y="728"/>
                    <a:pt x="55" y="742"/>
                  </a:cubicBezTo>
                  <a:cubicBezTo>
                    <a:pt x="65" y="746"/>
                    <a:pt x="76" y="749"/>
                    <a:pt x="86" y="749"/>
                  </a:cubicBezTo>
                  <a:cubicBezTo>
                    <a:pt x="121" y="749"/>
                    <a:pt x="156" y="725"/>
                    <a:pt x="166" y="693"/>
                  </a:cubicBezTo>
                  <a:cubicBezTo>
                    <a:pt x="249" y="499"/>
                    <a:pt x="318" y="313"/>
                    <a:pt x="374" y="119"/>
                  </a:cubicBezTo>
                  <a:cubicBezTo>
                    <a:pt x="395" y="70"/>
                    <a:pt x="367" y="22"/>
                    <a:pt x="325" y="8"/>
                  </a:cubicBezTo>
                  <a:cubicBezTo>
                    <a:pt x="314" y="3"/>
                    <a:pt x="303"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rot="-10210584">
              <a:off x="3672788" y="133933"/>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rot="-10210584">
              <a:off x="3580021" y="430319"/>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rot="-10210584">
              <a:off x="3507593" y="697404"/>
              <a:ext cx="47722" cy="189414"/>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rot="10210584" flipH="1">
              <a:off x="5256847" y="-129360"/>
              <a:ext cx="97167" cy="184248"/>
            </a:xfrm>
            <a:custGeom>
              <a:avLst/>
              <a:gdLst/>
              <a:ahLst/>
              <a:cxnLst/>
              <a:rect l="l" t="t" r="r" b="b"/>
              <a:pathLst>
                <a:path w="395" h="749" extrusionOk="0">
                  <a:moveTo>
                    <a:pt x="292" y="1"/>
                  </a:moveTo>
                  <a:cubicBezTo>
                    <a:pt x="256" y="1"/>
                    <a:pt x="225" y="25"/>
                    <a:pt x="215" y="56"/>
                  </a:cubicBezTo>
                  <a:cubicBezTo>
                    <a:pt x="145" y="243"/>
                    <a:pt x="76" y="430"/>
                    <a:pt x="7" y="624"/>
                  </a:cubicBezTo>
                  <a:cubicBezTo>
                    <a:pt x="0" y="638"/>
                    <a:pt x="0" y="645"/>
                    <a:pt x="0" y="659"/>
                  </a:cubicBezTo>
                  <a:cubicBezTo>
                    <a:pt x="0" y="693"/>
                    <a:pt x="14" y="728"/>
                    <a:pt x="55" y="742"/>
                  </a:cubicBezTo>
                  <a:cubicBezTo>
                    <a:pt x="65" y="746"/>
                    <a:pt x="76" y="749"/>
                    <a:pt x="86" y="749"/>
                  </a:cubicBezTo>
                  <a:cubicBezTo>
                    <a:pt x="121" y="749"/>
                    <a:pt x="156" y="725"/>
                    <a:pt x="166" y="693"/>
                  </a:cubicBezTo>
                  <a:cubicBezTo>
                    <a:pt x="249" y="499"/>
                    <a:pt x="318" y="313"/>
                    <a:pt x="374" y="119"/>
                  </a:cubicBezTo>
                  <a:cubicBezTo>
                    <a:pt x="395" y="70"/>
                    <a:pt x="367" y="22"/>
                    <a:pt x="325" y="8"/>
                  </a:cubicBezTo>
                  <a:cubicBezTo>
                    <a:pt x="314" y="3"/>
                    <a:pt x="303"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rot="10210584" flipH="1">
              <a:off x="5380597" y="95121"/>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rot="10210584" flipH="1">
              <a:off x="5504114" y="391507"/>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rot="10210584" flipH="1">
              <a:off x="5588595" y="658592"/>
              <a:ext cx="47722" cy="189414"/>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2243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0"/>
        <p:cNvGrpSpPr/>
        <p:nvPr/>
      </p:nvGrpSpPr>
      <p:grpSpPr>
        <a:xfrm>
          <a:off x="0" y="0"/>
          <a:ext cx="0" cy="0"/>
          <a:chOff x="0" y="0"/>
          <a:chExt cx="0" cy="0"/>
        </a:xfrm>
      </p:grpSpPr>
      <p:sp>
        <p:nvSpPr>
          <p:cNvPr id="131" name="Google Shape;131;p4"/>
          <p:cNvSpPr txBox="1">
            <a:spLocks noGrp="1"/>
          </p:cNvSpPr>
          <p:nvPr>
            <p:ph type="title"/>
          </p:nvPr>
        </p:nvSpPr>
        <p:spPr>
          <a:xfrm>
            <a:off x="3297867" y="491767"/>
            <a:ext cx="55964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2" name="Google Shape;132;p4"/>
          <p:cNvSpPr txBox="1">
            <a:spLocks noGrp="1"/>
          </p:cNvSpPr>
          <p:nvPr>
            <p:ph type="body" idx="1"/>
          </p:nvPr>
        </p:nvSpPr>
        <p:spPr>
          <a:xfrm>
            <a:off x="1006267" y="1690967"/>
            <a:ext cx="10170000" cy="45608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Clr>
                <a:schemeClr val="accent1"/>
              </a:buClr>
              <a:buSzPts val="1800"/>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grpSp>
        <p:nvGrpSpPr>
          <p:cNvPr id="133" name="Google Shape;133;p4"/>
          <p:cNvGrpSpPr/>
          <p:nvPr/>
        </p:nvGrpSpPr>
        <p:grpSpPr>
          <a:xfrm flipH="1">
            <a:off x="-2017879" y="169108"/>
            <a:ext cx="2747197" cy="950661"/>
            <a:chOff x="6438300" y="4207200"/>
            <a:chExt cx="2705710" cy="936305"/>
          </a:xfrm>
        </p:grpSpPr>
        <p:sp>
          <p:nvSpPr>
            <p:cNvPr id="134" name="Google Shape;134;p4"/>
            <p:cNvSpPr/>
            <p:nvPr/>
          </p:nvSpPr>
          <p:spPr>
            <a:xfrm>
              <a:off x="6438300" y="4207200"/>
              <a:ext cx="2705710" cy="935536"/>
            </a:xfrm>
            <a:custGeom>
              <a:avLst/>
              <a:gdLst/>
              <a:ahLst/>
              <a:cxnLst/>
              <a:rect l="l" t="t" r="r" b="b"/>
              <a:pathLst>
                <a:path w="28077" h="9708" extrusionOk="0">
                  <a:moveTo>
                    <a:pt x="22295" y="1"/>
                  </a:moveTo>
                  <a:cubicBezTo>
                    <a:pt x="19988" y="1"/>
                    <a:pt x="17737" y="1729"/>
                    <a:pt x="17336" y="4002"/>
                  </a:cubicBezTo>
                  <a:cubicBezTo>
                    <a:pt x="17227" y="3971"/>
                    <a:pt x="17114" y="3956"/>
                    <a:pt x="17002" y="3956"/>
                  </a:cubicBezTo>
                  <a:cubicBezTo>
                    <a:pt x="16379" y="3956"/>
                    <a:pt x="15762" y="4418"/>
                    <a:pt x="15627" y="5034"/>
                  </a:cubicBezTo>
                  <a:cubicBezTo>
                    <a:pt x="15502" y="3082"/>
                    <a:pt x="14444" y="1449"/>
                    <a:pt x="12596" y="784"/>
                  </a:cubicBezTo>
                  <a:cubicBezTo>
                    <a:pt x="11798" y="498"/>
                    <a:pt x="10946" y="335"/>
                    <a:pt x="10097" y="335"/>
                  </a:cubicBezTo>
                  <a:cubicBezTo>
                    <a:pt x="9613" y="335"/>
                    <a:pt x="9130" y="388"/>
                    <a:pt x="8658" y="501"/>
                  </a:cubicBezTo>
                  <a:cubicBezTo>
                    <a:pt x="6072" y="1123"/>
                    <a:pt x="3914" y="3839"/>
                    <a:pt x="4684" y="6529"/>
                  </a:cubicBezTo>
                  <a:lnTo>
                    <a:pt x="4684" y="6529"/>
                  </a:lnTo>
                  <a:cubicBezTo>
                    <a:pt x="4514" y="5942"/>
                    <a:pt x="3926" y="5731"/>
                    <a:pt x="3263" y="5731"/>
                  </a:cubicBezTo>
                  <a:cubicBezTo>
                    <a:pt x="2420" y="5731"/>
                    <a:pt x="1456" y="6073"/>
                    <a:pt x="1080" y="6418"/>
                  </a:cubicBezTo>
                  <a:cubicBezTo>
                    <a:pt x="285" y="7130"/>
                    <a:pt x="1" y="8369"/>
                    <a:pt x="402" y="9366"/>
                  </a:cubicBezTo>
                  <a:cubicBezTo>
                    <a:pt x="5419" y="9546"/>
                    <a:pt x="10451" y="9636"/>
                    <a:pt x="15475" y="9636"/>
                  </a:cubicBezTo>
                  <a:cubicBezTo>
                    <a:pt x="17987" y="9636"/>
                    <a:pt x="20499" y="9608"/>
                    <a:pt x="23011" y="9566"/>
                  </a:cubicBezTo>
                  <a:cubicBezTo>
                    <a:pt x="23022" y="9566"/>
                    <a:pt x="23034" y="9566"/>
                    <a:pt x="23046" y="9566"/>
                  </a:cubicBezTo>
                  <a:cubicBezTo>
                    <a:pt x="23523" y="9566"/>
                    <a:pt x="24530" y="9707"/>
                    <a:pt x="25465" y="9707"/>
                  </a:cubicBezTo>
                  <a:cubicBezTo>
                    <a:pt x="26303" y="9707"/>
                    <a:pt x="27084" y="9594"/>
                    <a:pt x="27378" y="9165"/>
                  </a:cubicBezTo>
                  <a:cubicBezTo>
                    <a:pt x="27433" y="9089"/>
                    <a:pt x="27475" y="8999"/>
                    <a:pt x="27489" y="8895"/>
                  </a:cubicBezTo>
                  <a:cubicBezTo>
                    <a:pt x="27558" y="8515"/>
                    <a:pt x="27350" y="8099"/>
                    <a:pt x="27018" y="7926"/>
                  </a:cubicBezTo>
                  <a:cubicBezTo>
                    <a:pt x="28001" y="6971"/>
                    <a:pt x="28077" y="5380"/>
                    <a:pt x="27655" y="4072"/>
                  </a:cubicBezTo>
                  <a:cubicBezTo>
                    <a:pt x="26928" y="1829"/>
                    <a:pt x="24783" y="72"/>
                    <a:pt x="22430" y="2"/>
                  </a:cubicBezTo>
                  <a:cubicBezTo>
                    <a:pt x="22385" y="1"/>
                    <a:pt x="22340" y="1"/>
                    <a:pt x="22295" y="1"/>
                  </a:cubicBezTo>
                  <a:close/>
                </a:path>
              </a:pathLst>
            </a:custGeom>
            <a:solidFill>
              <a:srgbClr val="F1DF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6719114" y="4429904"/>
              <a:ext cx="2397623" cy="713601"/>
            </a:xfrm>
            <a:custGeom>
              <a:avLst/>
              <a:gdLst/>
              <a:ahLst/>
              <a:cxnLst/>
              <a:rect l="l" t="t" r="r" b="b"/>
              <a:pathLst>
                <a:path w="24880" h="7405" extrusionOk="0">
                  <a:moveTo>
                    <a:pt x="19753" y="1"/>
                  </a:moveTo>
                  <a:cubicBezTo>
                    <a:pt x="19089" y="1"/>
                    <a:pt x="18427" y="124"/>
                    <a:pt x="17813" y="377"/>
                  </a:cubicBezTo>
                  <a:cubicBezTo>
                    <a:pt x="16028" y="1110"/>
                    <a:pt x="14761" y="2930"/>
                    <a:pt x="14658" y="4854"/>
                  </a:cubicBezTo>
                  <a:cubicBezTo>
                    <a:pt x="14242" y="4778"/>
                    <a:pt x="13823" y="4702"/>
                    <a:pt x="13406" y="4702"/>
                  </a:cubicBezTo>
                  <a:cubicBezTo>
                    <a:pt x="13253" y="4702"/>
                    <a:pt x="13100" y="4712"/>
                    <a:pt x="12948" y="4736"/>
                  </a:cubicBezTo>
                  <a:cubicBezTo>
                    <a:pt x="12388" y="4819"/>
                    <a:pt x="11820" y="5117"/>
                    <a:pt x="11564" y="5636"/>
                  </a:cubicBezTo>
                  <a:cubicBezTo>
                    <a:pt x="10824" y="4743"/>
                    <a:pt x="10000" y="3906"/>
                    <a:pt x="8997" y="3318"/>
                  </a:cubicBezTo>
                  <a:cubicBezTo>
                    <a:pt x="8110" y="2791"/>
                    <a:pt x="7082" y="2503"/>
                    <a:pt x="6081" y="2503"/>
                  </a:cubicBezTo>
                  <a:cubicBezTo>
                    <a:pt x="4545" y="2503"/>
                    <a:pt x="3073" y="3182"/>
                    <a:pt x="2277" y="4716"/>
                  </a:cubicBezTo>
                  <a:cubicBezTo>
                    <a:pt x="2215" y="4707"/>
                    <a:pt x="2152" y="4703"/>
                    <a:pt x="2089" y="4703"/>
                  </a:cubicBezTo>
                  <a:cubicBezTo>
                    <a:pt x="1631" y="4703"/>
                    <a:pt x="1173" y="4919"/>
                    <a:pt x="845" y="5242"/>
                  </a:cubicBezTo>
                  <a:cubicBezTo>
                    <a:pt x="478" y="5608"/>
                    <a:pt x="236" y="6100"/>
                    <a:pt x="69" y="6591"/>
                  </a:cubicBezTo>
                  <a:cubicBezTo>
                    <a:pt x="35" y="6695"/>
                    <a:pt x="0" y="6819"/>
                    <a:pt x="49" y="6923"/>
                  </a:cubicBezTo>
                  <a:cubicBezTo>
                    <a:pt x="118" y="7041"/>
                    <a:pt x="277" y="7069"/>
                    <a:pt x="409" y="7089"/>
                  </a:cubicBezTo>
                  <a:cubicBezTo>
                    <a:pt x="2263" y="7297"/>
                    <a:pt x="4083" y="7255"/>
                    <a:pt x="5945" y="7283"/>
                  </a:cubicBezTo>
                  <a:cubicBezTo>
                    <a:pt x="8139" y="7318"/>
                    <a:pt x="10339" y="7338"/>
                    <a:pt x="12526" y="7338"/>
                  </a:cubicBezTo>
                  <a:cubicBezTo>
                    <a:pt x="15031" y="7338"/>
                    <a:pt x="17550" y="7311"/>
                    <a:pt x="20062" y="7269"/>
                  </a:cubicBezTo>
                  <a:cubicBezTo>
                    <a:pt x="20070" y="7269"/>
                    <a:pt x="20078" y="7269"/>
                    <a:pt x="20087" y="7269"/>
                  </a:cubicBezTo>
                  <a:cubicBezTo>
                    <a:pt x="20426" y="7269"/>
                    <a:pt x="21543" y="7404"/>
                    <a:pt x="22549" y="7404"/>
                  </a:cubicBezTo>
                  <a:cubicBezTo>
                    <a:pt x="23475" y="7404"/>
                    <a:pt x="24307" y="7289"/>
                    <a:pt x="24346" y="6847"/>
                  </a:cubicBezTo>
                  <a:cubicBezTo>
                    <a:pt x="24346" y="6813"/>
                    <a:pt x="24346" y="6778"/>
                    <a:pt x="24332" y="6736"/>
                  </a:cubicBezTo>
                  <a:cubicBezTo>
                    <a:pt x="24312" y="6598"/>
                    <a:pt x="24215" y="6480"/>
                    <a:pt x="24159" y="6356"/>
                  </a:cubicBezTo>
                  <a:cubicBezTo>
                    <a:pt x="23979" y="5906"/>
                    <a:pt x="24277" y="5408"/>
                    <a:pt x="24429" y="4951"/>
                  </a:cubicBezTo>
                  <a:cubicBezTo>
                    <a:pt x="24879" y="3664"/>
                    <a:pt x="24242" y="2190"/>
                    <a:pt x="23218" y="1283"/>
                  </a:cubicBezTo>
                  <a:cubicBezTo>
                    <a:pt x="22280" y="444"/>
                    <a:pt x="21014" y="1"/>
                    <a:pt x="19753" y="1"/>
                  </a:cubicBezTo>
                  <a:close/>
                </a:path>
              </a:pathLst>
            </a:custGeom>
            <a:solidFill>
              <a:srgbClr val="FDF7E4">
                <a:alpha val="58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4"/>
          <p:cNvSpPr/>
          <p:nvPr/>
        </p:nvSpPr>
        <p:spPr>
          <a:xfrm>
            <a:off x="965933" y="538167"/>
            <a:ext cx="10260400" cy="864400"/>
          </a:xfrm>
          <a:prstGeom prst="roundRect">
            <a:avLst>
              <a:gd name="adj" fmla="val 23245"/>
            </a:avLst>
          </a:prstGeom>
          <a:solidFill>
            <a:srgbClr val="FDF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 name="Google Shape;137;p4"/>
          <p:cNvGrpSpPr/>
          <p:nvPr/>
        </p:nvGrpSpPr>
        <p:grpSpPr>
          <a:xfrm>
            <a:off x="1321067" y="-6987"/>
            <a:ext cx="433576" cy="1076985"/>
            <a:chOff x="2760125" y="-5241"/>
            <a:chExt cx="325182" cy="807739"/>
          </a:xfrm>
        </p:grpSpPr>
        <p:sp>
          <p:nvSpPr>
            <p:cNvPr id="138" name="Google Shape;138;p4"/>
            <p:cNvSpPr/>
            <p:nvPr/>
          </p:nvSpPr>
          <p:spPr>
            <a:xfrm>
              <a:off x="2760125" y="636899"/>
              <a:ext cx="165600" cy="165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rot="-10210584">
              <a:off x="2977713" y="958"/>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rot="-10210584">
              <a:off x="2884946" y="297344"/>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rot="-10210584">
              <a:off x="2812518" y="564429"/>
              <a:ext cx="47722" cy="189414"/>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4"/>
          <p:cNvGrpSpPr/>
          <p:nvPr/>
        </p:nvGrpSpPr>
        <p:grpSpPr>
          <a:xfrm>
            <a:off x="10307837" y="-58737"/>
            <a:ext cx="461496" cy="1128769"/>
            <a:chOff x="6037753" y="-44053"/>
            <a:chExt cx="346122" cy="846577"/>
          </a:xfrm>
        </p:grpSpPr>
        <p:sp>
          <p:nvSpPr>
            <p:cNvPr id="143" name="Google Shape;143;p4"/>
            <p:cNvSpPr/>
            <p:nvPr/>
          </p:nvSpPr>
          <p:spPr>
            <a:xfrm>
              <a:off x="6218275" y="636924"/>
              <a:ext cx="165600" cy="165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rot="10210584" flipH="1">
              <a:off x="6054822" y="-37854"/>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rot="10210584" flipH="1">
              <a:off x="6178339" y="258532"/>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rot="10210584" flipH="1">
              <a:off x="6262820" y="525617"/>
              <a:ext cx="47722" cy="189414"/>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 name="Google Shape;147;p4"/>
          <p:cNvSpPr/>
          <p:nvPr/>
        </p:nvSpPr>
        <p:spPr>
          <a:xfrm rot="8291990" flipH="1">
            <a:off x="34013" y="4224799"/>
            <a:ext cx="173255" cy="156416"/>
          </a:xfrm>
          <a:custGeom>
            <a:avLst/>
            <a:gdLst/>
            <a:ahLst/>
            <a:cxnLst/>
            <a:rect l="l" t="t" r="r" b="b"/>
            <a:pathLst>
              <a:path w="638" h="576" extrusionOk="0">
                <a:moveTo>
                  <a:pt x="544" y="1"/>
                </a:moveTo>
                <a:cubicBezTo>
                  <a:pt x="523" y="1"/>
                  <a:pt x="503" y="9"/>
                  <a:pt x="485" y="27"/>
                </a:cubicBezTo>
                <a:cubicBezTo>
                  <a:pt x="340" y="165"/>
                  <a:pt x="188" y="296"/>
                  <a:pt x="35" y="421"/>
                </a:cubicBezTo>
                <a:cubicBezTo>
                  <a:pt x="8" y="442"/>
                  <a:pt x="1" y="469"/>
                  <a:pt x="1" y="490"/>
                </a:cubicBezTo>
                <a:cubicBezTo>
                  <a:pt x="1" y="518"/>
                  <a:pt x="8" y="539"/>
                  <a:pt x="35" y="546"/>
                </a:cubicBezTo>
                <a:cubicBezTo>
                  <a:pt x="51" y="565"/>
                  <a:pt x="74" y="575"/>
                  <a:pt x="98" y="575"/>
                </a:cubicBezTo>
                <a:cubicBezTo>
                  <a:pt x="118" y="575"/>
                  <a:pt x="137" y="568"/>
                  <a:pt x="153" y="552"/>
                </a:cubicBezTo>
                <a:cubicBezTo>
                  <a:pt x="305" y="421"/>
                  <a:pt x="458" y="283"/>
                  <a:pt x="603" y="144"/>
                </a:cubicBezTo>
                <a:cubicBezTo>
                  <a:pt x="637" y="110"/>
                  <a:pt x="637" y="61"/>
                  <a:pt x="603" y="27"/>
                </a:cubicBezTo>
                <a:cubicBezTo>
                  <a:pt x="586" y="9"/>
                  <a:pt x="565" y="1"/>
                  <a:pt x="544"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4"/>
          <p:cNvSpPr/>
          <p:nvPr/>
        </p:nvSpPr>
        <p:spPr>
          <a:xfrm rot="8291990" flipH="1">
            <a:off x="384120" y="4254052"/>
            <a:ext cx="129805" cy="135779"/>
          </a:xfrm>
          <a:custGeom>
            <a:avLst/>
            <a:gdLst/>
            <a:ahLst/>
            <a:cxnLst/>
            <a:rect l="l" t="t" r="r" b="b"/>
            <a:pathLst>
              <a:path w="478" h="500" extrusionOk="0">
                <a:moveTo>
                  <a:pt x="376" y="0"/>
                </a:moveTo>
                <a:cubicBezTo>
                  <a:pt x="354" y="0"/>
                  <a:pt x="331" y="11"/>
                  <a:pt x="311" y="30"/>
                </a:cubicBezTo>
                <a:cubicBezTo>
                  <a:pt x="215" y="134"/>
                  <a:pt x="118" y="244"/>
                  <a:pt x="28" y="355"/>
                </a:cubicBezTo>
                <a:cubicBezTo>
                  <a:pt x="7" y="369"/>
                  <a:pt x="0" y="397"/>
                  <a:pt x="0" y="411"/>
                </a:cubicBezTo>
                <a:cubicBezTo>
                  <a:pt x="0" y="438"/>
                  <a:pt x="7" y="459"/>
                  <a:pt x="35" y="480"/>
                </a:cubicBezTo>
                <a:cubicBezTo>
                  <a:pt x="51" y="493"/>
                  <a:pt x="70" y="500"/>
                  <a:pt x="90" y="500"/>
                </a:cubicBezTo>
                <a:cubicBezTo>
                  <a:pt x="112" y="500"/>
                  <a:pt x="134" y="491"/>
                  <a:pt x="152" y="473"/>
                </a:cubicBezTo>
                <a:cubicBezTo>
                  <a:pt x="249" y="369"/>
                  <a:pt x="346" y="258"/>
                  <a:pt x="443" y="141"/>
                </a:cubicBezTo>
                <a:cubicBezTo>
                  <a:pt x="478" y="106"/>
                  <a:pt x="464" y="58"/>
                  <a:pt x="429" y="23"/>
                </a:cubicBezTo>
                <a:cubicBezTo>
                  <a:pt x="414" y="7"/>
                  <a:pt x="395" y="0"/>
                  <a:pt x="376"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4"/>
          <p:cNvSpPr/>
          <p:nvPr/>
        </p:nvSpPr>
        <p:spPr>
          <a:xfrm rot="8291990" flipH="1">
            <a:off x="681046" y="4280353"/>
            <a:ext cx="158047" cy="201224"/>
          </a:xfrm>
          <a:custGeom>
            <a:avLst/>
            <a:gdLst/>
            <a:ahLst/>
            <a:cxnLst/>
            <a:rect l="l" t="t" r="r" b="b"/>
            <a:pathLst>
              <a:path w="582" h="741" extrusionOk="0">
                <a:moveTo>
                  <a:pt x="473" y="0"/>
                </a:moveTo>
                <a:cubicBezTo>
                  <a:pt x="446" y="0"/>
                  <a:pt x="421" y="13"/>
                  <a:pt x="409" y="38"/>
                </a:cubicBezTo>
                <a:cubicBezTo>
                  <a:pt x="284" y="232"/>
                  <a:pt x="153" y="418"/>
                  <a:pt x="14" y="605"/>
                </a:cubicBezTo>
                <a:cubicBezTo>
                  <a:pt x="7" y="619"/>
                  <a:pt x="1" y="640"/>
                  <a:pt x="1" y="654"/>
                </a:cubicBezTo>
                <a:cubicBezTo>
                  <a:pt x="1" y="688"/>
                  <a:pt x="14" y="716"/>
                  <a:pt x="35" y="723"/>
                </a:cubicBezTo>
                <a:cubicBezTo>
                  <a:pt x="50" y="735"/>
                  <a:pt x="69" y="740"/>
                  <a:pt x="88" y="740"/>
                </a:cubicBezTo>
                <a:cubicBezTo>
                  <a:pt x="114" y="740"/>
                  <a:pt x="141" y="729"/>
                  <a:pt x="153" y="709"/>
                </a:cubicBezTo>
                <a:cubicBezTo>
                  <a:pt x="291" y="522"/>
                  <a:pt x="423" y="335"/>
                  <a:pt x="554" y="135"/>
                </a:cubicBezTo>
                <a:cubicBezTo>
                  <a:pt x="582" y="93"/>
                  <a:pt x="568" y="38"/>
                  <a:pt x="526" y="17"/>
                </a:cubicBezTo>
                <a:cubicBezTo>
                  <a:pt x="510" y="6"/>
                  <a:pt x="491" y="0"/>
                  <a:pt x="473"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4"/>
          <p:cNvSpPr/>
          <p:nvPr/>
        </p:nvSpPr>
        <p:spPr>
          <a:xfrm rot="8291990" flipH="1">
            <a:off x="2968199" y="6683810"/>
            <a:ext cx="90429" cy="158045"/>
          </a:xfrm>
          <a:custGeom>
            <a:avLst/>
            <a:gdLst/>
            <a:ahLst/>
            <a:cxnLst/>
            <a:rect l="l" t="t" r="r" b="b"/>
            <a:pathLst>
              <a:path w="333" h="582" extrusionOk="0">
                <a:moveTo>
                  <a:pt x="93" y="0"/>
                </a:moveTo>
                <a:cubicBezTo>
                  <a:pt x="83" y="0"/>
                  <a:pt x="72" y="2"/>
                  <a:pt x="62" y="7"/>
                </a:cubicBezTo>
                <a:cubicBezTo>
                  <a:pt x="28" y="14"/>
                  <a:pt x="0" y="49"/>
                  <a:pt x="0" y="83"/>
                </a:cubicBezTo>
                <a:cubicBezTo>
                  <a:pt x="0" y="90"/>
                  <a:pt x="0" y="104"/>
                  <a:pt x="14" y="118"/>
                </a:cubicBezTo>
                <a:cubicBezTo>
                  <a:pt x="56" y="249"/>
                  <a:pt x="104" y="388"/>
                  <a:pt x="152" y="526"/>
                </a:cubicBezTo>
                <a:cubicBezTo>
                  <a:pt x="163" y="558"/>
                  <a:pt x="198" y="582"/>
                  <a:pt x="232" y="582"/>
                </a:cubicBezTo>
                <a:cubicBezTo>
                  <a:pt x="243" y="582"/>
                  <a:pt x="253" y="580"/>
                  <a:pt x="263" y="575"/>
                </a:cubicBezTo>
                <a:cubicBezTo>
                  <a:pt x="305" y="561"/>
                  <a:pt x="332" y="505"/>
                  <a:pt x="312" y="464"/>
                </a:cubicBezTo>
                <a:cubicBezTo>
                  <a:pt x="270" y="332"/>
                  <a:pt x="222" y="194"/>
                  <a:pt x="173" y="56"/>
                </a:cubicBezTo>
                <a:cubicBezTo>
                  <a:pt x="163" y="24"/>
                  <a:pt x="128" y="0"/>
                  <a:pt x="93"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4"/>
          <p:cNvSpPr/>
          <p:nvPr/>
        </p:nvSpPr>
        <p:spPr>
          <a:xfrm rot="8291990" flipH="1">
            <a:off x="976466" y="4367356"/>
            <a:ext cx="129805" cy="191176"/>
          </a:xfrm>
          <a:custGeom>
            <a:avLst/>
            <a:gdLst/>
            <a:ahLst/>
            <a:cxnLst/>
            <a:rect l="l" t="t" r="r" b="b"/>
            <a:pathLst>
              <a:path w="478" h="704" extrusionOk="0">
                <a:moveTo>
                  <a:pt x="375" y="0"/>
                </a:moveTo>
                <a:cubicBezTo>
                  <a:pt x="347" y="0"/>
                  <a:pt x="318" y="17"/>
                  <a:pt x="305" y="49"/>
                </a:cubicBezTo>
                <a:cubicBezTo>
                  <a:pt x="208" y="229"/>
                  <a:pt x="111" y="402"/>
                  <a:pt x="7" y="575"/>
                </a:cubicBezTo>
                <a:cubicBezTo>
                  <a:pt x="0" y="589"/>
                  <a:pt x="0" y="603"/>
                  <a:pt x="0" y="617"/>
                </a:cubicBezTo>
                <a:cubicBezTo>
                  <a:pt x="0" y="651"/>
                  <a:pt x="14" y="679"/>
                  <a:pt x="35" y="693"/>
                </a:cubicBezTo>
                <a:cubicBezTo>
                  <a:pt x="49" y="700"/>
                  <a:pt x="65" y="704"/>
                  <a:pt x="81" y="704"/>
                </a:cubicBezTo>
                <a:cubicBezTo>
                  <a:pt x="111" y="704"/>
                  <a:pt x="139" y="690"/>
                  <a:pt x="153" y="658"/>
                </a:cubicBezTo>
                <a:cubicBezTo>
                  <a:pt x="256" y="485"/>
                  <a:pt x="353" y="305"/>
                  <a:pt x="450" y="125"/>
                </a:cubicBezTo>
                <a:cubicBezTo>
                  <a:pt x="478" y="91"/>
                  <a:pt x="457" y="35"/>
                  <a:pt x="416" y="14"/>
                </a:cubicBezTo>
                <a:cubicBezTo>
                  <a:pt x="404" y="5"/>
                  <a:pt x="389" y="0"/>
                  <a:pt x="375"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4"/>
          <p:cNvSpPr/>
          <p:nvPr/>
        </p:nvSpPr>
        <p:spPr>
          <a:xfrm rot="8291990" flipH="1">
            <a:off x="2832745" y="6358031"/>
            <a:ext cx="105636" cy="202581"/>
          </a:xfrm>
          <a:custGeom>
            <a:avLst/>
            <a:gdLst/>
            <a:ahLst/>
            <a:cxnLst/>
            <a:rect l="l" t="t" r="r" b="b"/>
            <a:pathLst>
              <a:path w="389" h="746" extrusionOk="0">
                <a:moveTo>
                  <a:pt x="93" y="1"/>
                </a:moveTo>
                <a:cubicBezTo>
                  <a:pt x="83" y="1"/>
                  <a:pt x="73" y="3"/>
                  <a:pt x="63" y="8"/>
                </a:cubicBezTo>
                <a:cubicBezTo>
                  <a:pt x="29" y="15"/>
                  <a:pt x="1" y="49"/>
                  <a:pt x="1" y="84"/>
                </a:cubicBezTo>
                <a:cubicBezTo>
                  <a:pt x="1" y="91"/>
                  <a:pt x="1" y="98"/>
                  <a:pt x="8" y="119"/>
                </a:cubicBezTo>
                <a:cubicBezTo>
                  <a:pt x="77" y="305"/>
                  <a:pt x="146" y="499"/>
                  <a:pt x="209" y="686"/>
                </a:cubicBezTo>
                <a:cubicBezTo>
                  <a:pt x="220" y="725"/>
                  <a:pt x="257" y="746"/>
                  <a:pt x="293" y="746"/>
                </a:cubicBezTo>
                <a:cubicBezTo>
                  <a:pt x="302" y="746"/>
                  <a:pt x="311" y="744"/>
                  <a:pt x="319" y="741"/>
                </a:cubicBezTo>
                <a:cubicBezTo>
                  <a:pt x="361" y="721"/>
                  <a:pt x="388" y="672"/>
                  <a:pt x="375" y="631"/>
                </a:cubicBezTo>
                <a:cubicBezTo>
                  <a:pt x="305" y="437"/>
                  <a:pt x="243" y="250"/>
                  <a:pt x="174" y="56"/>
                </a:cubicBezTo>
                <a:cubicBezTo>
                  <a:pt x="158" y="25"/>
                  <a:pt x="126" y="1"/>
                  <a:pt x="93"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4"/>
          <p:cNvSpPr/>
          <p:nvPr/>
        </p:nvSpPr>
        <p:spPr>
          <a:xfrm rot="8291990" flipH="1">
            <a:off x="2713577" y="6079176"/>
            <a:ext cx="109167" cy="226749"/>
          </a:xfrm>
          <a:custGeom>
            <a:avLst/>
            <a:gdLst/>
            <a:ahLst/>
            <a:cxnLst/>
            <a:rect l="l" t="t" r="r" b="b"/>
            <a:pathLst>
              <a:path w="402" h="835" extrusionOk="0">
                <a:moveTo>
                  <a:pt x="93" y="1"/>
                </a:moveTo>
                <a:cubicBezTo>
                  <a:pt x="83" y="1"/>
                  <a:pt x="72" y="3"/>
                  <a:pt x="62" y="8"/>
                </a:cubicBezTo>
                <a:cubicBezTo>
                  <a:pt x="28" y="22"/>
                  <a:pt x="0" y="56"/>
                  <a:pt x="0" y="91"/>
                </a:cubicBezTo>
                <a:lnTo>
                  <a:pt x="0" y="111"/>
                </a:lnTo>
                <a:cubicBezTo>
                  <a:pt x="83" y="347"/>
                  <a:pt x="152" y="561"/>
                  <a:pt x="208" y="769"/>
                </a:cubicBezTo>
                <a:cubicBezTo>
                  <a:pt x="225" y="809"/>
                  <a:pt x="261" y="835"/>
                  <a:pt x="300" y="835"/>
                </a:cubicBezTo>
                <a:cubicBezTo>
                  <a:pt x="309" y="835"/>
                  <a:pt x="317" y="834"/>
                  <a:pt x="325" y="831"/>
                </a:cubicBezTo>
                <a:cubicBezTo>
                  <a:pt x="374" y="810"/>
                  <a:pt x="402" y="762"/>
                  <a:pt x="381" y="714"/>
                </a:cubicBezTo>
                <a:cubicBezTo>
                  <a:pt x="325" y="520"/>
                  <a:pt x="256" y="298"/>
                  <a:pt x="173" y="56"/>
                </a:cubicBezTo>
                <a:cubicBezTo>
                  <a:pt x="163" y="24"/>
                  <a:pt x="128" y="1"/>
                  <a:pt x="93"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4"/>
          <p:cNvSpPr/>
          <p:nvPr/>
        </p:nvSpPr>
        <p:spPr>
          <a:xfrm rot="8291990" flipH="1">
            <a:off x="1296625" y="4509543"/>
            <a:ext cx="96132" cy="156688"/>
          </a:xfrm>
          <a:custGeom>
            <a:avLst/>
            <a:gdLst/>
            <a:ahLst/>
            <a:cxnLst/>
            <a:rect l="l" t="t" r="r" b="b"/>
            <a:pathLst>
              <a:path w="354" h="577" extrusionOk="0">
                <a:moveTo>
                  <a:pt x="254" y="0"/>
                </a:moveTo>
                <a:cubicBezTo>
                  <a:pt x="219" y="0"/>
                  <a:pt x="184" y="24"/>
                  <a:pt x="174" y="56"/>
                </a:cubicBezTo>
                <a:cubicBezTo>
                  <a:pt x="118" y="194"/>
                  <a:pt x="70" y="326"/>
                  <a:pt x="7" y="457"/>
                </a:cubicBezTo>
                <a:cubicBezTo>
                  <a:pt x="1" y="464"/>
                  <a:pt x="1" y="485"/>
                  <a:pt x="1" y="492"/>
                </a:cubicBezTo>
                <a:cubicBezTo>
                  <a:pt x="1" y="519"/>
                  <a:pt x="28" y="554"/>
                  <a:pt x="63" y="568"/>
                </a:cubicBezTo>
                <a:cubicBezTo>
                  <a:pt x="74" y="573"/>
                  <a:pt x="86" y="576"/>
                  <a:pt x="97" y="576"/>
                </a:cubicBezTo>
                <a:cubicBezTo>
                  <a:pt x="128" y="576"/>
                  <a:pt x="158" y="557"/>
                  <a:pt x="174" y="526"/>
                </a:cubicBezTo>
                <a:cubicBezTo>
                  <a:pt x="236" y="388"/>
                  <a:pt x="284" y="256"/>
                  <a:pt x="340" y="118"/>
                </a:cubicBezTo>
                <a:cubicBezTo>
                  <a:pt x="354" y="77"/>
                  <a:pt x="326" y="21"/>
                  <a:pt x="284" y="7"/>
                </a:cubicBezTo>
                <a:cubicBezTo>
                  <a:pt x="275" y="2"/>
                  <a:pt x="264" y="0"/>
                  <a:pt x="254"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4"/>
          <p:cNvSpPr/>
          <p:nvPr/>
        </p:nvSpPr>
        <p:spPr>
          <a:xfrm rot="8291990" flipH="1">
            <a:off x="2594384" y="5824139"/>
            <a:ext cx="77395" cy="161304"/>
          </a:xfrm>
          <a:custGeom>
            <a:avLst/>
            <a:gdLst/>
            <a:ahLst/>
            <a:cxnLst/>
            <a:rect l="l" t="t" r="r" b="b"/>
            <a:pathLst>
              <a:path w="285" h="594" extrusionOk="0">
                <a:moveTo>
                  <a:pt x="82" y="1"/>
                </a:moveTo>
                <a:cubicBezTo>
                  <a:pt x="73" y="1"/>
                  <a:pt x="65" y="2"/>
                  <a:pt x="56" y="4"/>
                </a:cubicBezTo>
                <a:cubicBezTo>
                  <a:pt x="21" y="18"/>
                  <a:pt x="1" y="53"/>
                  <a:pt x="1" y="87"/>
                </a:cubicBezTo>
                <a:lnTo>
                  <a:pt x="1" y="115"/>
                </a:lnTo>
                <a:cubicBezTo>
                  <a:pt x="42" y="254"/>
                  <a:pt x="77" y="392"/>
                  <a:pt x="111" y="530"/>
                </a:cubicBezTo>
                <a:cubicBezTo>
                  <a:pt x="118" y="568"/>
                  <a:pt x="163" y="594"/>
                  <a:pt x="202" y="594"/>
                </a:cubicBezTo>
                <a:cubicBezTo>
                  <a:pt x="206" y="594"/>
                  <a:pt x="211" y="593"/>
                  <a:pt x="215" y="593"/>
                </a:cubicBezTo>
                <a:cubicBezTo>
                  <a:pt x="257" y="579"/>
                  <a:pt x="284" y="530"/>
                  <a:pt x="277" y="489"/>
                </a:cubicBezTo>
                <a:cubicBezTo>
                  <a:pt x="243" y="337"/>
                  <a:pt x="208" y="198"/>
                  <a:pt x="160" y="60"/>
                </a:cubicBezTo>
                <a:cubicBezTo>
                  <a:pt x="154" y="26"/>
                  <a:pt x="120" y="1"/>
                  <a:pt x="82"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4"/>
          <p:cNvSpPr/>
          <p:nvPr/>
        </p:nvSpPr>
        <p:spPr>
          <a:xfrm rot="8291990" flipH="1">
            <a:off x="1571680" y="4628498"/>
            <a:ext cx="99933" cy="227836"/>
          </a:xfrm>
          <a:custGeom>
            <a:avLst/>
            <a:gdLst/>
            <a:ahLst/>
            <a:cxnLst/>
            <a:rect l="l" t="t" r="r" b="b"/>
            <a:pathLst>
              <a:path w="368" h="839" extrusionOk="0">
                <a:moveTo>
                  <a:pt x="271" y="0"/>
                </a:moveTo>
                <a:cubicBezTo>
                  <a:pt x="234" y="0"/>
                  <a:pt x="193" y="31"/>
                  <a:pt x="187" y="66"/>
                </a:cubicBezTo>
                <a:cubicBezTo>
                  <a:pt x="125" y="280"/>
                  <a:pt x="69" y="509"/>
                  <a:pt x="0" y="723"/>
                </a:cubicBezTo>
                <a:lnTo>
                  <a:pt x="0" y="751"/>
                </a:lnTo>
                <a:cubicBezTo>
                  <a:pt x="0" y="792"/>
                  <a:pt x="14" y="827"/>
                  <a:pt x="49" y="834"/>
                </a:cubicBezTo>
                <a:cubicBezTo>
                  <a:pt x="60" y="837"/>
                  <a:pt x="71" y="838"/>
                  <a:pt x="81" y="838"/>
                </a:cubicBezTo>
                <a:cubicBezTo>
                  <a:pt x="120" y="838"/>
                  <a:pt x="148" y="818"/>
                  <a:pt x="159" y="786"/>
                </a:cubicBezTo>
                <a:cubicBezTo>
                  <a:pt x="229" y="557"/>
                  <a:pt x="298" y="336"/>
                  <a:pt x="353" y="107"/>
                </a:cubicBezTo>
                <a:cubicBezTo>
                  <a:pt x="367" y="66"/>
                  <a:pt x="332" y="10"/>
                  <a:pt x="291" y="4"/>
                </a:cubicBezTo>
                <a:cubicBezTo>
                  <a:pt x="285" y="1"/>
                  <a:pt x="278" y="0"/>
                  <a:pt x="271"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4"/>
          <p:cNvSpPr/>
          <p:nvPr/>
        </p:nvSpPr>
        <p:spPr>
          <a:xfrm rot="8291990" flipH="1">
            <a:off x="2434554" y="5514287"/>
            <a:ext cx="81196" cy="207741"/>
          </a:xfrm>
          <a:custGeom>
            <a:avLst/>
            <a:gdLst/>
            <a:ahLst/>
            <a:cxnLst/>
            <a:rect l="l" t="t" r="r" b="b"/>
            <a:pathLst>
              <a:path w="299" h="765" extrusionOk="0">
                <a:moveTo>
                  <a:pt x="85" y="1"/>
                </a:moveTo>
                <a:cubicBezTo>
                  <a:pt x="80" y="1"/>
                  <a:pt x="75" y="1"/>
                  <a:pt x="70" y="2"/>
                </a:cubicBezTo>
                <a:cubicBezTo>
                  <a:pt x="28" y="9"/>
                  <a:pt x="1" y="43"/>
                  <a:pt x="1" y="92"/>
                </a:cubicBezTo>
                <a:cubicBezTo>
                  <a:pt x="1" y="99"/>
                  <a:pt x="1" y="99"/>
                  <a:pt x="14" y="106"/>
                </a:cubicBezTo>
                <a:cubicBezTo>
                  <a:pt x="56" y="306"/>
                  <a:pt x="91" y="507"/>
                  <a:pt x="125" y="694"/>
                </a:cubicBezTo>
                <a:cubicBezTo>
                  <a:pt x="125" y="732"/>
                  <a:pt x="166" y="764"/>
                  <a:pt x="210" y="764"/>
                </a:cubicBezTo>
                <a:cubicBezTo>
                  <a:pt x="214" y="764"/>
                  <a:pt x="218" y="764"/>
                  <a:pt x="222" y="763"/>
                </a:cubicBezTo>
                <a:cubicBezTo>
                  <a:pt x="264" y="763"/>
                  <a:pt x="298" y="715"/>
                  <a:pt x="291" y="666"/>
                </a:cubicBezTo>
                <a:cubicBezTo>
                  <a:pt x="257" y="479"/>
                  <a:pt x="222" y="272"/>
                  <a:pt x="174" y="71"/>
                </a:cubicBezTo>
                <a:cubicBezTo>
                  <a:pt x="167" y="28"/>
                  <a:pt x="128" y="1"/>
                  <a:pt x="85"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4"/>
          <p:cNvSpPr/>
          <p:nvPr/>
        </p:nvSpPr>
        <p:spPr>
          <a:xfrm rot="8291990" flipH="1">
            <a:off x="1820682" y="4808219"/>
            <a:ext cx="75221" cy="209099"/>
          </a:xfrm>
          <a:custGeom>
            <a:avLst/>
            <a:gdLst/>
            <a:ahLst/>
            <a:cxnLst/>
            <a:rect l="l" t="t" r="r" b="b"/>
            <a:pathLst>
              <a:path w="277" h="770" extrusionOk="0">
                <a:moveTo>
                  <a:pt x="194" y="0"/>
                </a:moveTo>
                <a:cubicBezTo>
                  <a:pt x="152" y="0"/>
                  <a:pt x="111" y="35"/>
                  <a:pt x="104" y="76"/>
                </a:cubicBezTo>
                <a:cubicBezTo>
                  <a:pt x="69" y="263"/>
                  <a:pt x="42" y="464"/>
                  <a:pt x="0" y="665"/>
                </a:cubicBezTo>
                <a:lnTo>
                  <a:pt x="0" y="678"/>
                </a:lnTo>
                <a:cubicBezTo>
                  <a:pt x="0" y="713"/>
                  <a:pt x="35" y="748"/>
                  <a:pt x="69" y="768"/>
                </a:cubicBezTo>
                <a:cubicBezTo>
                  <a:pt x="73" y="769"/>
                  <a:pt x="78" y="769"/>
                  <a:pt x="82" y="769"/>
                </a:cubicBezTo>
                <a:cubicBezTo>
                  <a:pt x="125" y="769"/>
                  <a:pt x="160" y="737"/>
                  <a:pt x="173" y="699"/>
                </a:cubicBezTo>
                <a:cubicBezTo>
                  <a:pt x="215" y="499"/>
                  <a:pt x="249" y="291"/>
                  <a:pt x="277" y="90"/>
                </a:cubicBezTo>
                <a:cubicBezTo>
                  <a:pt x="277" y="49"/>
                  <a:pt x="242" y="7"/>
                  <a:pt x="194"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4"/>
          <p:cNvSpPr/>
          <p:nvPr/>
        </p:nvSpPr>
        <p:spPr>
          <a:xfrm rot="8291990" flipH="1">
            <a:off x="2275964" y="5258743"/>
            <a:ext cx="62459" cy="235983"/>
          </a:xfrm>
          <a:custGeom>
            <a:avLst/>
            <a:gdLst/>
            <a:ahLst/>
            <a:cxnLst/>
            <a:rect l="l" t="t" r="r" b="b"/>
            <a:pathLst>
              <a:path w="230" h="869" extrusionOk="0">
                <a:moveTo>
                  <a:pt x="98" y="0"/>
                </a:moveTo>
                <a:cubicBezTo>
                  <a:pt x="91" y="0"/>
                  <a:pt x="84" y="1"/>
                  <a:pt x="77" y="3"/>
                </a:cubicBezTo>
                <a:cubicBezTo>
                  <a:pt x="35" y="10"/>
                  <a:pt x="1" y="45"/>
                  <a:pt x="1" y="86"/>
                </a:cubicBezTo>
                <a:lnTo>
                  <a:pt x="1" y="93"/>
                </a:lnTo>
                <a:cubicBezTo>
                  <a:pt x="8" y="218"/>
                  <a:pt x="28" y="349"/>
                  <a:pt x="35" y="467"/>
                </a:cubicBezTo>
                <a:cubicBezTo>
                  <a:pt x="42" y="571"/>
                  <a:pt x="42" y="674"/>
                  <a:pt x="56" y="778"/>
                </a:cubicBezTo>
                <a:cubicBezTo>
                  <a:pt x="56" y="834"/>
                  <a:pt x="91" y="868"/>
                  <a:pt x="139" y="868"/>
                </a:cubicBezTo>
                <a:cubicBezTo>
                  <a:pt x="195" y="868"/>
                  <a:pt x="229" y="820"/>
                  <a:pt x="229" y="778"/>
                </a:cubicBezTo>
                <a:cubicBezTo>
                  <a:pt x="229" y="674"/>
                  <a:pt x="215" y="564"/>
                  <a:pt x="208" y="460"/>
                </a:cubicBezTo>
                <a:cubicBezTo>
                  <a:pt x="201" y="328"/>
                  <a:pt x="195" y="211"/>
                  <a:pt x="174" y="79"/>
                </a:cubicBezTo>
                <a:cubicBezTo>
                  <a:pt x="168" y="32"/>
                  <a:pt x="137" y="0"/>
                  <a:pt x="98"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4"/>
          <p:cNvSpPr/>
          <p:nvPr/>
        </p:nvSpPr>
        <p:spPr>
          <a:xfrm rot="8291990" flipH="1">
            <a:off x="2078460" y="5053927"/>
            <a:ext cx="50781" cy="162663"/>
          </a:xfrm>
          <a:custGeom>
            <a:avLst/>
            <a:gdLst/>
            <a:ahLst/>
            <a:cxnLst/>
            <a:rect l="l" t="t" r="r" b="b"/>
            <a:pathLst>
              <a:path w="187" h="599" extrusionOk="0">
                <a:moveTo>
                  <a:pt x="104" y="0"/>
                </a:moveTo>
                <a:cubicBezTo>
                  <a:pt x="55" y="0"/>
                  <a:pt x="14" y="35"/>
                  <a:pt x="14" y="90"/>
                </a:cubicBezTo>
                <a:cubicBezTo>
                  <a:pt x="14" y="229"/>
                  <a:pt x="7" y="374"/>
                  <a:pt x="0" y="519"/>
                </a:cubicBezTo>
                <a:cubicBezTo>
                  <a:pt x="0" y="556"/>
                  <a:pt x="27" y="598"/>
                  <a:pt x="62" y="598"/>
                </a:cubicBezTo>
                <a:cubicBezTo>
                  <a:pt x="66" y="598"/>
                  <a:pt x="71" y="597"/>
                  <a:pt x="76" y="595"/>
                </a:cubicBezTo>
                <a:cubicBezTo>
                  <a:pt x="83" y="597"/>
                  <a:pt x="91" y="598"/>
                  <a:pt x="98" y="598"/>
                </a:cubicBezTo>
                <a:cubicBezTo>
                  <a:pt x="138" y="598"/>
                  <a:pt x="173" y="566"/>
                  <a:pt x="173" y="519"/>
                </a:cubicBezTo>
                <a:cubicBezTo>
                  <a:pt x="180" y="381"/>
                  <a:pt x="187" y="236"/>
                  <a:pt x="187" y="90"/>
                </a:cubicBezTo>
                <a:cubicBezTo>
                  <a:pt x="187" y="42"/>
                  <a:pt x="145" y="0"/>
                  <a:pt x="104"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4"/>
          <p:cNvSpPr/>
          <p:nvPr/>
        </p:nvSpPr>
        <p:spPr>
          <a:xfrm rot="-1608000" flipH="1">
            <a:off x="11308383" y="-215211"/>
            <a:ext cx="65989" cy="164833"/>
          </a:xfrm>
          <a:custGeom>
            <a:avLst/>
            <a:gdLst/>
            <a:ahLst/>
            <a:cxnLst/>
            <a:rect l="l" t="t" r="r" b="b"/>
            <a:pathLst>
              <a:path w="243" h="607" extrusionOk="0">
                <a:moveTo>
                  <a:pt x="102" y="1"/>
                </a:moveTo>
                <a:cubicBezTo>
                  <a:pt x="96" y="1"/>
                  <a:pt x="90" y="2"/>
                  <a:pt x="84" y="4"/>
                </a:cubicBezTo>
                <a:cubicBezTo>
                  <a:pt x="35" y="11"/>
                  <a:pt x="1" y="45"/>
                  <a:pt x="1" y="87"/>
                </a:cubicBezTo>
                <a:lnTo>
                  <a:pt x="1" y="108"/>
                </a:lnTo>
                <a:cubicBezTo>
                  <a:pt x="21" y="246"/>
                  <a:pt x="35" y="391"/>
                  <a:pt x="63" y="537"/>
                </a:cubicBezTo>
                <a:cubicBezTo>
                  <a:pt x="69" y="575"/>
                  <a:pt x="116" y="607"/>
                  <a:pt x="156" y="607"/>
                </a:cubicBezTo>
                <a:cubicBezTo>
                  <a:pt x="160" y="607"/>
                  <a:pt x="163" y="607"/>
                  <a:pt x="167" y="606"/>
                </a:cubicBezTo>
                <a:cubicBezTo>
                  <a:pt x="208" y="599"/>
                  <a:pt x="243" y="544"/>
                  <a:pt x="236" y="502"/>
                </a:cubicBezTo>
                <a:cubicBezTo>
                  <a:pt x="222" y="364"/>
                  <a:pt x="195" y="218"/>
                  <a:pt x="174" y="80"/>
                </a:cubicBezTo>
                <a:cubicBezTo>
                  <a:pt x="168" y="33"/>
                  <a:pt x="137" y="1"/>
                  <a:pt x="102"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4"/>
          <p:cNvSpPr/>
          <p:nvPr/>
        </p:nvSpPr>
        <p:spPr>
          <a:xfrm rot="-1608000" flipH="1">
            <a:off x="11387167" y="79183"/>
            <a:ext cx="86628" cy="208283"/>
          </a:xfrm>
          <a:custGeom>
            <a:avLst/>
            <a:gdLst/>
            <a:ahLst/>
            <a:cxnLst/>
            <a:rect l="l" t="t" r="r" b="b"/>
            <a:pathLst>
              <a:path w="319" h="767" extrusionOk="0">
                <a:moveTo>
                  <a:pt x="92" y="1"/>
                </a:moveTo>
                <a:cubicBezTo>
                  <a:pt x="84" y="1"/>
                  <a:pt x="77" y="2"/>
                  <a:pt x="70" y="4"/>
                </a:cubicBezTo>
                <a:cubicBezTo>
                  <a:pt x="28" y="11"/>
                  <a:pt x="1" y="46"/>
                  <a:pt x="1" y="87"/>
                </a:cubicBezTo>
                <a:cubicBezTo>
                  <a:pt x="1" y="94"/>
                  <a:pt x="1" y="108"/>
                  <a:pt x="7" y="115"/>
                </a:cubicBezTo>
                <a:cubicBezTo>
                  <a:pt x="49" y="302"/>
                  <a:pt x="97" y="502"/>
                  <a:pt x="146" y="703"/>
                </a:cubicBezTo>
                <a:cubicBezTo>
                  <a:pt x="152" y="740"/>
                  <a:pt x="197" y="766"/>
                  <a:pt x="236" y="766"/>
                </a:cubicBezTo>
                <a:cubicBezTo>
                  <a:pt x="241" y="766"/>
                  <a:pt x="245" y="766"/>
                  <a:pt x="250" y="765"/>
                </a:cubicBezTo>
                <a:cubicBezTo>
                  <a:pt x="291" y="752"/>
                  <a:pt x="319" y="703"/>
                  <a:pt x="312" y="655"/>
                </a:cubicBezTo>
                <a:cubicBezTo>
                  <a:pt x="257" y="461"/>
                  <a:pt x="215" y="260"/>
                  <a:pt x="174" y="73"/>
                </a:cubicBezTo>
                <a:cubicBezTo>
                  <a:pt x="168" y="27"/>
                  <a:pt x="129" y="1"/>
                  <a:pt x="92"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4"/>
          <p:cNvSpPr/>
          <p:nvPr/>
        </p:nvSpPr>
        <p:spPr>
          <a:xfrm rot="-1608000" flipH="1">
            <a:off x="11438839" y="357617"/>
            <a:ext cx="105636" cy="227292"/>
          </a:xfrm>
          <a:custGeom>
            <a:avLst/>
            <a:gdLst/>
            <a:ahLst/>
            <a:cxnLst/>
            <a:rect l="l" t="t" r="r" b="b"/>
            <a:pathLst>
              <a:path w="389" h="837" extrusionOk="0">
                <a:moveTo>
                  <a:pt x="86" y="0"/>
                </a:moveTo>
                <a:cubicBezTo>
                  <a:pt x="81" y="0"/>
                  <a:pt x="75" y="1"/>
                  <a:pt x="70" y="2"/>
                </a:cubicBezTo>
                <a:cubicBezTo>
                  <a:pt x="35" y="15"/>
                  <a:pt x="8" y="50"/>
                  <a:pt x="8" y="85"/>
                </a:cubicBezTo>
                <a:cubicBezTo>
                  <a:pt x="8" y="85"/>
                  <a:pt x="8" y="98"/>
                  <a:pt x="1" y="105"/>
                </a:cubicBezTo>
                <a:cubicBezTo>
                  <a:pt x="63" y="320"/>
                  <a:pt x="132" y="548"/>
                  <a:pt x="201" y="770"/>
                </a:cubicBezTo>
                <a:cubicBezTo>
                  <a:pt x="212" y="814"/>
                  <a:pt x="250" y="836"/>
                  <a:pt x="286" y="836"/>
                </a:cubicBezTo>
                <a:cubicBezTo>
                  <a:pt x="295" y="836"/>
                  <a:pt x="304" y="835"/>
                  <a:pt x="312" y="832"/>
                </a:cubicBezTo>
                <a:cubicBezTo>
                  <a:pt x="361" y="811"/>
                  <a:pt x="388" y="763"/>
                  <a:pt x="374" y="721"/>
                </a:cubicBezTo>
                <a:cubicBezTo>
                  <a:pt x="305" y="493"/>
                  <a:pt x="236" y="271"/>
                  <a:pt x="174" y="64"/>
                </a:cubicBezTo>
                <a:cubicBezTo>
                  <a:pt x="168" y="21"/>
                  <a:pt x="125" y="0"/>
                  <a:pt x="86"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4"/>
          <p:cNvSpPr/>
          <p:nvPr/>
        </p:nvSpPr>
        <p:spPr>
          <a:xfrm rot="-1608000" flipH="1">
            <a:off x="11493703" y="706830"/>
            <a:ext cx="90429" cy="158045"/>
          </a:xfrm>
          <a:custGeom>
            <a:avLst/>
            <a:gdLst/>
            <a:ahLst/>
            <a:cxnLst/>
            <a:rect l="l" t="t" r="r" b="b"/>
            <a:pathLst>
              <a:path w="333" h="582" extrusionOk="0">
                <a:moveTo>
                  <a:pt x="93" y="0"/>
                </a:moveTo>
                <a:cubicBezTo>
                  <a:pt x="83" y="0"/>
                  <a:pt x="72" y="2"/>
                  <a:pt x="62" y="7"/>
                </a:cubicBezTo>
                <a:cubicBezTo>
                  <a:pt x="28" y="14"/>
                  <a:pt x="0" y="49"/>
                  <a:pt x="0" y="83"/>
                </a:cubicBezTo>
                <a:cubicBezTo>
                  <a:pt x="0" y="90"/>
                  <a:pt x="0" y="104"/>
                  <a:pt x="14" y="118"/>
                </a:cubicBezTo>
                <a:cubicBezTo>
                  <a:pt x="56" y="249"/>
                  <a:pt x="104" y="388"/>
                  <a:pt x="152" y="526"/>
                </a:cubicBezTo>
                <a:cubicBezTo>
                  <a:pt x="163" y="558"/>
                  <a:pt x="198" y="582"/>
                  <a:pt x="232" y="582"/>
                </a:cubicBezTo>
                <a:cubicBezTo>
                  <a:pt x="243" y="582"/>
                  <a:pt x="253" y="580"/>
                  <a:pt x="263" y="575"/>
                </a:cubicBezTo>
                <a:cubicBezTo>
                  <a:pt x="305" y="561"/>
                  <a:pt x="332" y="505"/>
                  <a:pt x="312" y="464"/>
                </a:cubicBezTo>
                <a:cubicBezTo>
                  <a:pt x="270" y="332"/>
                  <a:pt x="222" y="194"/>
                  <a:pt x="173" y="56"/>
                </a:cubicBezTo>
                <a:cubicBezTo>
                  <a:pt x="163" y="24"/>
                  <a:pt x="128" y="0"/>
                  <a:pt x="93"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4"/>
          <p:cNvSpPr/>
          <p:nvPr/>
        </p:nvSpPr>
        <p:spPr>
          <a:xfrm rot="-1608000" flipH="1">
            <a:off x="11531039" y="1010822"/>
            <a:ext cx="105636" cy="202580"/>
          </a:xfrm>
          <a:custGeom>
            <a:avLst/>
            <a:gdLst/>
            <a:ahLst/>
            <a:cxnLst/>
            <a:rect l="l" t="t" r="r" b="b"/>
            <a:pathLst>
              <a:path w="389" h="746" extrusionOk="0">
                <a:moveTo>
                  <a:pt x="93" y="1"/>
                </a:moveTo>
                <a:cubicBezTo>
                  <a:pt x="83" y="1"/>
                  <a:pt x="73" y="3"/>
                  <a:pt x="63" y="8"/>
                </a:cubicBezTo>
                <a:cubicBezTo>
                  <a:pt x="29" y="15"/>
                  <a:pt x="1" y="49"/>
                  <a:pt x="1" y="84"/>
                </a:cubicBezTo>
                <a:cubicBezTo>
                  <a:pt x="1" y="91"/>
                  <a:pt x="1" y="98"/>
                  <a:pt x="8" y="119"/>
                </a:cubicBezTo>
                <a:cubicBezTo>
                  <a:pt x="77" y="305"/>
                  <a:pt x="146" y="499"/>
                  <a:pt x="209" y="686"/>
                </a:cubicBezTo>
                <a:cubicBezTo>
                  <a:pt x="220" y="725"/>
                  <a:pt x="257" y="746"/>
                  <a:pt x="293" y="746"/>
                </a:cubicBezTo>
                <a:cubicBezTo>
                  <a:pt x="302" y="746"/>
                  <a:pt x="311" y="744"/>
                  <a:pt x="319" y="741"/>
                </a:cubicBezTo>
                <a:cubicBezTo>
                  <a:pt x="361" y="721"/>
                  <a:pt x="388" y="672"/>
                  <a:pt x="375" y="631"/>
                </a:cubicBezTo>
                <a:cubicBezTo>
                  <a:pt x="305" y="437"/>
                  <a:pt x="243" y="250"/>
                  <a:pt x="174" y="56"/>
                </a:cubicBezTo>
                <a:cubicBezTo>
                  <a:pt x="158" y="25"/>
                  <a:pt x="126" y="1"/>
                  <a:pt x="93"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4"/>
          <p:cNvSpPr/>
          <p:nvPr/>
        </p:nvSpPr>
        <p:spPr>
          <a:xfrm rot="-1608000" flipH="1">
            <a:off x="11573633" y="1286806"/>
            <a:ext cx="109167" cy="226748"/>
          </a:xfrm>
          <a:custGeom>
            <a:avLst/>
            <a:gdLst/>
            <a:ahLst/>
            <a:cxnLst/>
            <a:rect l="l" t="t" r="r" b="b"/>
            <a:pathLst>
              <a:path w="402" h="835" extrusionOk="0">
                <a:moveTo>
                  <a:pt x="93" y="1"/>
                </a:moveTo>
                <a:cubicBezTo>
                  <a:pt x="83" y="1"/>
                  <a:pt x="72" y="3"/>
                  <a:pt x="62" y="8"/>
                </a:cubicBezTo>
                <a:cubicBezTo>
                  <a:pt x="28" y="22"/>
                  <a:pt x="0" y="56"/>
                  <a:pt x="0" y="91"/>
                </a:cubicBezTo>
                <a:lnTo>
                  <a:pt x="0" y="111"/>
                </a:lnTo>
                <a:cubicBezTo>
                  <a:pt x="83" y="347"/>
                  <a:pt x="152" y="561"/>
                  <a:pt x="208" y="769"/>
                </a:cubicBezTo>
                <a:cubicBezTo>
                  <a:pt x="225" y="809"/>
                  <a:pt x="261" y="835"/>
                  <a:pt x="300" y="835"/>
                </a:cubicBezTo>
                <a:cubicBezTo>
                  <a:pt x="309" y="835"/>
                  <a:pt x="317" y="834"/>
                  <a:pt x="325" y="831"/>
                </a:cubicBezTo>
                <a:cubicBezTo>
                  <a:pt x="374" y="810"/>
                  <a:pt x="402" y="762"/>
                  <a:pt x="381" y="714"/>
                </a:cubicBezTo>
                <a:cubicBezTo>
                  <a:pt x="325" y="520"/>
                  <a:pt x="256" y="298"/>
                  <a:pt x="173" y="56"/>
                </a:cubicBezTo>
                <a:cubicBezTo>
                  <a:pt x="163" y="24"/>
                  <a:pt x="128" y="1"/>
                  <a:pt x="93"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4"/>
          <p:cNvSpPr/>
          <p:nvPr/>
        </p:nvSpPr>
        <p:spPr>
          <a:xfrm rot="-1608000" flipH="1">
            <a:off x="11645516" y="1632443"/>
            <a:ext cx="77395" cy="161304"/>
          </a:xfrm>
          <a:custGeom>
            <a:avLst/>
            <a:gdLst/>
            <a:ahLst/>
            <a:cxnLst/>
            <a:rect l="l" t="t" r="r" b="b"/>
            <a:pathLst>
              <a:path w="285" h="594" extrusionOk="0">
                <a:moveTo>
                  <a:pt x="82" y="1"/>
                </a:moveTo>
                <a:cubicBezTo>
                  <a:pt x="73" y="1"/>
                  <a:pt x="65" y="2"/>
                  <a:pt x="56" y="4"/>
                </a:cubicBezTo>
                <a:cubicBezTo>
                  <a:pt x="21" y="18"/>
                  <a:pt x="1" y="53"/>
                  <a:pt x="1" y="87"/>
                </a:cubicBezTo>
                <a:lnTo>
                  <a:pt x="1" y="115"/>
                </a:lnTo>
                <a:cubicBezTo>
                  <a:pt x="42" y="254"/>
                  <a:pt x="77" y="392"/>
                  <a:pt x="111" y="530"/>
                </a:cubicBezTo>
                <a:cubicBezTo>
                  <a:pt x="118" y="568"/>
                  <a:pt x="163" y="594"/>
                  <a:pt x="202" y="594"/>
                </a:cubicBezTo>
                <a:cubicBezTo>
                  <a:pt x="206" y="594"/>
                  <a:pt x="211" y="593"/>
                  <a:pt x="215" y="593"/>
                </a:cubicBezTo>
                <a:cubicBezTo>
                  <a:pt x="257" y="579"/>
                  <a:pt x="284" y="530"/>
                  <a:pt x="277" y="489"/>
                </a:cubicBezTo>
                <a:cubicBezTo>
                  <a:pt x="243" y="337"/>
                  <a:pt x="208" y="198"/>
                  <a:pt x="160" y="60"/>
                </a:cubicBezTo>
                <a:cubicBezTo>
                  <a:pt x="154" y="26"/>
                  <a:pt x="120" y="1"/>
                  <a:pt x="82"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4"/>
          <p:cNvSpPr/>
          <p:nvPr/>
        </p:nvSpPr>
        <p:spPr>
          <a:xfrm rot="-1608000" flipH="1">
            <a:off x="12310372" y="2983724"/>
            <a:ext cx="99933" cy="227835"/>
          </a:xfrm>
          <a:custGeom>
            <a:avLst/>
            <a:gdLst/>
            <a:ahLst/>
            <a:cxnLst/>
            <a:rect l="l" t="t" r="r" b="b"/>
            <a:pathLst>
              <a:path w="368" h="839" extrusionOk="0">
                <a:moveTo>
                  <a:pt x="271" y="0"/>
                </a:moveTo>
                <a:cubicBezTo>
                  <a:pt x="234" y="0"/>
                  <a:pt x="193" y="31"/>
                  <a:pt x="187" y="66"/>
                </a:cubicBezTo>
                <a:cubicBezTo>
                  <a:pt x="125" y="280"/>
                  <a:pt x="69" y="509"/>
                  <a:pt x="0" y="723"/>
                </a:cubicBezTo>
                <a:lnTo>
                  <a:pt x="0" y="751"/>
                </a:lnTo>
                <a:cubicBezTo>
                  <a:pt x="0" y="792"/>
                  <a:pt x="14" y="827"/>
                  <a:pt x="49" y="834"/>
                </a:cubicBezTo>
                <a:cubicBezTo>
                  <a:pt x="60" y="837"/>
                  <a:pt x="71" y="838"/>
                  <a:pt x="81" y="838"/>
                </a:cubicBezTo>
                <a:cubicBezTo>
                  <a:pt x="120" y="838"/>
                  <a:pt x="148" y="818"/>
                  <a:pt x="159" y="786"/>
                </a:cubicBezTo>
                <a:cubicBezTo>
                  <a:pt x="229" y="557"/>
                  <a:pt x="298" y="336"/>
                  <a:pt x="353" y="107"/>
                </a:cubicBezTo>
                <a:cubicBezTo>
                  <a:pt x="367" y="66"/>
                  <a:pt x="332" y="10"/>
                  <a:pt x="291" y="4"/>
                </a:cubicBezTo>
                <a:cubicBezTo>
                  <a:pt x="285" y="1"/>
                  <a:pt x="278" y="0"/>
                  <a:pt x="271"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4"/>
          <p:cNvSpPr/>
          <p:nvPr/>
        </p:nvSpPr>
        <p:spPr>
          <a:xfrm rot="-1608000" flipH="1">
            <a:off x="11721978" y="1926967"/>
            <a:ext cx="81196" cy="207740"/>
          </a:xfrm>
          <a:custGeom>
            <a:avLst/>
            <a:gdLst/>
            <a:ahLst/>
            <a:cxnLst/>
            <a:rect l="l" t="t" r="r" b="b"/>
            <a:pathLst>
              <a:path w="299" h="765" extrusionOk="0">
                <a:moveTo>
                  <a:pt x="85" y="1"/>
                </a:moveTo>
                <a:cubicBezTo>
                  <a:pt x="80" y="1"/>
                  <a:pt x="75" y="1"/>
                  <a:pt x="70" y="2"/>
                </a:cubicBezTo>
                <a:cubicBezTo>
                  <a:pt x="28" y="9"/>
                  <a:pt x="1" y="43"/>
                  <a:pt x="1" y="92"/>
                </a:cubicBezTo>
                <a:cubicBezTo>
                  <a:pt x="1" y="99"/>
                  <a:pt x="1" y="99"/>
                  <a:pt x="14" y="106"/>
                </a:cubicBezTo>
                <a:cubicBezTo>
                  <a:pt x="56" y="306"/>
                  <a:pt x="91" y="507"/>
                  <a:pt x="125" y="694"/>
                </a:cubicBezTo>
                <a:cubicBezTo>
                  <a:pt x="125" y="732"/>
                  <a:pt x="166" y="764"/>
                  <a:pt x="210" y="764"/>
                </a:cubicBezTo>
                <a:cubicBezTo>
                  <a:pt x="214" y="764"/>
                  <a:pt x="218" y="764"/>
                  <a:pt x="222" y="763"/>
                </a:cubicBezTo>
                <a:cubicBezTo>
                  <a:pt x="264" y="763"/>
                  <a:pt x="298" y="715"/>
                  <a:pt x="291" y="666"/>
                </a:cubicBezTo>
                <a:cubicBezTo>
                  <a:pt x="257" y="479"/>
                  <a:pt x="222" y="272"/>
                  <a:pt x="174" y="71"/>
                </a:cubicBezTo>
                <a:cubicBezTo>
                  <a:pt x="167" y="28"/>
                  <a:pt x="128" y="1"/>
                  <a:pt x="85"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4"/>
          <p:cNvSpPr/>
          <p:nvPr/>
        </p:nvSpPr>
        <p:spPr>
          <a:xfrm rot="-1608000" flipH="1">
            <a:off x="12138236" y="2767297"/>
            <a:ext cx="75221" cy="209097"/>
          </a:xfrm>
          <a:custGeom>
            <a:avLst/>
            <a:gdLst/>
            <a:ahLst/>
            <a:cxnLst/>
            <a:rect l="l" t="t" r="r" b="b"/>
            <a:pathLst>
              <a:path w="277" h="770" extrusionOk="0">
                <a:moveTo>
                  <a:pt x="194" y="0"/>
                </a:moveTo>
                <a:cubicBezTo>
                  <a:pt x="152" y="0"/>
                  <a:pt x="111" y="35"/>
                  <a:pt x="104" y="76"/>
                </a:cubicBezTo>
                <a:cubicBezTo>
                  <a:pt x="69" y="263"/>
                  <a:pt x="42" y="464"/>
                  <a:pt x="0" y="665"/>
                </a:cubicBezTo>
                <a:lnTo>
                  <a:pt x="0" y="678"/>
                </a:lnTo>
                <a:cubicBezTo>
                  <a:pt x="0" y="713"/>
                  <a:pt x="35" y="748"/>
                  <a:pt x="69" y="768"/>
                </a:cubicBezTo>
                <a:cubicBezTo>
                  <a:pt x="73" y="769"/>
                  <a:pt x="78" y="769"/>
                  <a:pt x="82" y="769"/>
                </a:cubicBezTo>
                <a:cubicBezTo>
                  <a:pt x="125" y="769"/>
                  <a:pt x="160" y="737"/>
                  <a:pt x="173" y="699"/>
                </a:cubicBezTo>
                <a:cubicBezTo>
                  <a:pt x="215" y="499"/>
                  <a:pt x="249" y="291"/>
                  <a:pt x="277" y="90"/>
                </a:cubicBezTo>
                <a:cubicBezTo>
                  <a:pt x="277" y="49"/>
                  <a:pt x="242" y="7"/>
                  <a:pt x="194"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4"/>
          <p:cNvSpPr/>
          <p:nvPr/>
        </p:nvSpPr>
        <p:spPr>
          <a:xfrm rot="-1608000" flipH="1">
            <a:off x="11831096" y="2189514"/>
            <a:ext cx="62459" cy="235981"/>
          </a:xfrm>
          <a:custGeom>
            <a:avLst/>
            <a:gdLst/>
            <a:ahLst/>
            <a:cxnLst/>
            <a:rect l="l" t="t" r="r" b="b"/>
            <a:pathLst>
              <a:path w="230" h="869" extrusionOk="0">
                <a:moveTo>
                  <a:pt x="98" y="0"/>
                </a:moveTo>
                <a:cubicBezTo>
                  <a:pt x="91" y="0"/>
                  <a:pt x="84" y="1"/>
                  <a:pt x="77" y="3"/>
                </a:cubicBezTo>
                <a:cubicBezTo>
                  <a:pt x="35" y="10"/>
                  <a:pt x="1" y="45"/>
                  <a:pt x="1" y="86"/>
                </a:cubicBezTo>
                <a:lnTo>
                  <a:pt x="1" y="93"/>
                </a:lnTo>
                <a:cubicBezTo>
                  <a:pt x="8" y="218"/>
                  <a:pt x="28" y="349"/>
                  <a:pt x="35" y="467"/>
                </a:cubicBezTo>
                <a:cubicBezTo>
                  <a:pt x="42" y="571"/>
                  <a:pt x="42" y="674"/>
                  <a:pt x="56" y="778"/>
                </a:cubicBezTo>
                <a:cubicBezTo>
                  <a:pt x="56" y="834"/>
                  <a:pt x="91" y="868"/>
                  <a:pt x="139" y="868"/>
                </a:cubicBezTo>
                <a:cubicBezTo>
                  <a:pt x="195" y="868"/>
                  <a:pt x="229" y="820"/>
                  <a:pt x="229" y="778"/>
                </a:cubicBezTo>
                <a:cubicBezTo>
                  <a:pt x="229" y="674"/>
                  <a:pt x="215" y="564"/>
                  <a:pt x="208" y="460"/>
                </a:cubicBezTo>
                <a:cubicBezTo>
                  <a:pt x="201" y="328"/>
                  <a:pt x="195" y="211"/>
                  <a:pt x="174" y="79"/>
                </a:cubicBezTo>
                <a:cubicBezTo>
                  <a:pt x="168" y="32"/>
                  <a:pt x="137" y="0"/>
                  <a:pt x="98"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4"/>
          <p:cNvSpPr/>
          <p:nvPr/>
        </p:nvSpPr>
        <p:spPr>
          <a:xfrm rot="-1608000" flipH="1">
            <a:off x="11970850" y="2512051"/>
            <a:ext cx="50781" cy="162661"/>
          </a:xfrm>
          <a:custGeom>
            <a:avLst/>
            <a:gdLst/>
            <a:ahLst/>
            <a:cxnLst/>
            <a:rect l="l" t="t" r="r" b="b"/>
            <a:pathLst>
              <a:path w="187" h="599" extrusionOk="0">
                <a:moveTo>
                  <a:pt x="104" y="0"/>
                </a:moveTo>
                <a:cubicBezTo>
                  <a:pt x="55" y="0"/>
                  <a:pt x="14" y="35"/>
                  <a:pt x="14" y="90"/>
                </a:cubicBezTo>
                <a:cubicBezTo>
                  <a:pt x="14" y="229"/>
                  <a:pt x="7" y="374"/>
                  <a:pt x="0" y="519"/>
                </a:cubicBezTo>
                <a:cubicBezTo>
                  <a:pt x="0" y="556"/>
                  <a:pt x="27" y="598"/>
                  <a:pt x="62" y="598"/>
                </a:cubicBezTo>
                <a:cubicBezTo>
                  <a:pt x="66" y="598"/>
                  <a:pt x="71" y="597"/>
                  <a:pt x="76" y="595"/>
                </a:cubicBezTo>
                <a:cubicBezTo>
                  <a:pt x="83" y="597"/>
                  <a:pt x="91" y="598"/>
                  <a:pt x="98" y="598"/>
                </a:cubicBezTo>
                <a:cubicBezTo>
                  <a:pt x="138" y="598"/>
                  <a:pt x="173" y="566"/>
                  <a:pt x="173" y="519"/>
                </a:cubicBezTo>
                <a:cubicBezTo>
                  <a:pt x="180" y="381"/>
                  <a:pt x="187" y="236"/>
                  <a:pt x="187" y="90"/>
                </a:cubicBezTo>
                <a:cubicBezTo>
                  <a:pt x="187" y="42"/>
                  <a:pt x="145" y="0"/>
                  <a:pt x="104"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2660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902"/>
        <p:cNvGrpSpPr/>
        <p:nvPr/>
      </p:nvGrpSpPr>
      <p:grpSpPr>
        <a:xfrm>
          <a:off x="0" y="0"/>
          <a:ext cx="0" cy="0"/>
          <a:chOff x="0" y="0"/>
          <a:chExt cx="0" cy="0"/>
        </a:xfrm>
      </p:grpSpPr>
      <p:grpSp>
        <p:nvGrpSpPr>
          <p:cNvPr id="903" name="Google Shape;903;p21"/>
          <p:cNvGrpSpPr/>
          <p:nvPr/>
        </p:nvGrpSpPr>
        <p:grpSpPr>
          <a:xfrm>
            <a:off x="6396803" y="2074857"/>
            <a:ext cx="5975295" cy="2924956"/>
            <a:chOff x="4797602" y="1556142"/>
            <a:chExt cx="4481471" cy="2193717"/>
          </a:xfrm>
        </p:grpSpPr>
        <p:sp>
          <p:nvSpPr>
            <p:cNvPr id="904" name="Google Shape;904;p21"/>
            <p:cNvSpPr/>
            <p:nvPr/>
          </p:nvSpPr>
          <p:spPr>
            <a:xfrm rot="-7552065">
              <a:off x="8239225" y="2614257"/>
              <a:ext cx="39959" cy="162927"/>
            </a:xfrm>
            <a:custGeom>
              <a:avLst/>
              <a:gdLst/>
              <a:ahLst/>
              <a:cxnLst/>
              <a:rect l="l" t="t" r="r" b="b"/>
              <a:pathLst>
                <a:path w="194" h="791" extrusionOk="0">
                  <a:moveTo>
                    <a:pt x="97" y="1"/>
                  </a:moveTo>
                  <a:cubicBezTo>
                    <a:pt x="49" y="1"/>
                    <a:pt x="14" y="33"/>
                    <a:pt x="14" y="78"/>
                  </a:cubicBezTo>
                  <a:cubicBezTo>
                    <a:pt x="7" y="278"/>
                    <a:pt x="0" y="486"/>
                    <a:pt x="0" y="687"/>
                  </a:cubicBezTo>
                  <a:cubicBezTo>
                    <a:pt x="0" y="735"/>
                    <a:pt x="42" y="770"/>
                    <a:pt x="83" y="790"/>
                  </a:cubicBezTo>
                  <a:cubicBezTo>
                    <a:pt x="125" y="790"/>
                    <a:pt x="173" y="756"/>
                    <a:pt x="173" y="700"/>
                  </a:cubicBezTo>
                  <a:cubicBezTo>
                    <a:pt x="173" y="493"/>
                    <a:pt x="180" y="292"/>
                    <a:pt x="187" y="98"/>
                  </a:cubicBezTo>
                  <a:cubicBezTo>
                    <a:pt x="194" y="43"/>
                    <a:pt x="159" y="1"/>
                    <a:pt x="111" y="1"/>
                  </a:cubicBezTo>
                  <a:cubicBezTo>
                    <a:pt x="106" y="1"/>
                    <a:pt x="101" y="1"/>
                    <a:pt x="9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1"/>
            <p:cNvSpPr/>
            <p:nvPr/>
          </p:nvSpPr>
          <p:spPr>
            <a:xfrm rot="-7552065">
              <a:off x="8436815" y="2484396"/>
              <a:ext cx="41607" cy="127088"/>
            </a:xfrm>
            <a:custGeom>
              <a:avLst/>
              <a:gdLst/>
              <a:ahLst/>
              <a:cxnLst/>
              <a:rect l="l" t="t" r="r" b="b"/>
              <a:pathLst>
                <a:path w="202" h="617" extrusionOk="0">
                  <a:moveTo>
                    <a:pt x="91" y="1"/>
                  </a:moveTo>
                  <a:cubicBezTo>
                    <a:pt x="35" y="1"/>
                    <a:pt x="1" y="42"/>
                    <a:pt x="1" y="91"/>
                  </a:cubicBezTo>
                  <a:cubicBezTo>
                    <a:pt x="1" y="243"/>
                    <a:pt x="8" y="381"/>
                    <a:pt x="29" y="540"/>
                  </a:cubicBezTo>
                  <a:cubicBezTo>
                    <a:pt x="35" y="582"/>
                    <a:pt x="70" y="617"/>
                    <a:pt x="119" y="617"/>
                  </a:cubicBezTo>
                  <a:cubicBezTo>
                    <a:pt x="167" y="610"/>
                    <a:pt x="202" y="561"/>
                    <a:pt x="202" y="520"/>
                  </a:cubicBezTo>
                  <a:cubicBezTo>
                    <a:pt x="195" y="374"/>
                    <a:pt x="181" y="229"/>
                    <a:pt x="174" y="91"/>
                  </a:cubicBezTo>
                  <a:cubicBezTo>
                    <a:pt x="174" y="35"/>
                    <a:pt x="139" y="1"/>
                    <a:pt x="91"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1"/>
            <p:cNvSpPr/>
            <p:nvPr/>
          </p:nvSpPr>
          <p:spPr>
            <a:xfrm rot="-7552065">
              <a:off x="8043600" y="2725312"/>
              <a:ext cx="51494" cy="176728"/>
            </a:xfrm>
            <a:custGeom>
              <a:avLst/>
              <a:gdLst/>
              <a:ahLst/>
              <a:cxnLst/>
              <a:rect l="l" t="t" r="r" b="b"/>
              <a:pathLst>
                <a:path w="250" h="858" extrusionOk="0">
                  <a:moveTo>
                    <a:pt x="155" y="0"/>
                  </a:moveTo>
                  <a:cubicBezTo>
                    <a:pt x="120" y="0"/>
                    <a:pt x="88" y="30"/>
                    <a:pt x="77" y="66"/>
                  </a:cubicBezTo>
                  <a:cubicBezTo>
                    <a:pt x="42" y="301"/>
                    <a:pt x="21" y="529"/>
                    <a:pt x="0" y="771"/>
                  </a:cubicBezTo>
                  <a:cubicBezTo>
                    <a:pt x="0" y="813"/>
                    <a:pt x="35" y="848"/>
                    <a:pt x="70" y="855"/>
                  </a:cubicBezTo>
                  <a:cubicBezTo>
                    <a:pt x="78" y="857"/>
                    <a:pt x="86" y="858"/>
                    <a:pt x="93" y="858"/>
                  </a:cubicBezTo>
                  <a:cubicBezTo>
                    <a:pt x="137" y="858"/>
                    <a:pt x="167" y="825"/>
                    <a:pt x="167" y="778"/>
                  </a:cubicBezTo>
                  <a:cubicBezTo>
                    <a:pt x="180" y="550"/>
                    <a:pt x="208" y="322"/>
                    <a:pt x="243" y="93"/>
                  </a:cubicBezTo>
                  <a:cubicBezTo>
                    <a:pt x="250" y="52"/>
                    <a:pt x="215" y="10"/>
                    <a:pt x="173" y="3"/>
                  </a:cubicBezTo>
                  <a:cubicBezTo>
                    <a:pt x="167" y="1"/>
                    <a:pt x="161" y="0"/>
                    <a:pt x="155"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1"/>
            <p:cNvSpPr/>
            <p:nvPr/>
          </p:nvSpPr>
          <p:spPr>
            <a:xfrm rot="-7552065">
              <a:off x="8609270" y="2299221"/>
              <a:ext cx="57261" cy="178788"/>
            </a:xfrm>
            <a:custGeom>
              <a:avLst/>
              <a:gdLst/>
              <a:ahLst/>
              <a:cxnLst/>
              <a:rect l="l" t="t" r="r" b="b"/>
              <a:pathLst>
                <a:path w="278" h="868" extrusionOk="0">
                  <a:moveTo>
                    <a:pt x="95" y="1"/>
                  </a:moveTo>
                  <a:cubicBezTo>
                    <a:pt x="91" y="1"/>
                    <a:pt x="88" y="1"/>
                    <a:pt x="84" y="2"/>
                  </a:cubicBezTo>
                  <a:cubicBezTo>
                    <a:pt x="36" y="9"/>
                    <a:pt x="1" y="43"/>
                    <a:pt x="1" y="92"/>
                  </a:cubicBezTo>
                  <a:lnTo>
                    <a:pt x="1" y="106"/>
                  </a:lnTo>
                  <a:cubicBezTo>
                    <a:pt x="29" y="341"/>
                    <a:pt x="63" y="576"/>
                    <a:pt x="98" y="798"/>
                  </a:cubicBezTo>
                  <a:cubicBezTo>
                    <a:pt x="104" y="836"/>
                    <a:pt x="151" y="868"/>
                    <a:pt x="191" y="868"/>
                  </a:cubicBezTo>
                  <a:cubicBezTo>
                    <a:pt x="194" y="868"/>
                    <a:pt x="198" y="867"/>
                    <a:pt x="202" y="867"/>
                  </a:cubicBezTo>
                  <a:cubicBezTo>
                    <a:pt x="243" y="860"/>
                    <a:pt x="278" y="804"/>
                    <a:pt x="271" y="763"/>
                  </a:cubicBezTo>
                  <a:cubicBezTo>
                    <a:pt x="236" y="542"/>
                    <a:pt x="202" y="306"/>
                    <a:pt x="174" y="78"/>
                  </a:cubicBezTo>
                  <a:cubicBezTo>
                    <a:pt x="168" y="34"/>
                    <a:pt x="132" y="1"/>
                    <a:pt x="95"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1"/>
            <p:cNvSpPr/>
            <p:nvPr/>
          </p:nvSpPr>
          <p:spPr>
            <a:xfrm rot="-7552065">
              <a:off x="7824991" y="2860165"/>
              <a:ext cx="55820" cy="123174"/>
            </a:xfrm>
            <a:custGeom>
              <a:avLst/>
              <a:gdLst/>
              <a:ahLst/>
              <a:cxnLst/>
              <a:rect l="l" t="t" r="r" b="b"/>
              <a:pathLst>
                <a:path w="271" h="598" extrusionOk="0">
                  <a:moveTo>
                    <a:pt x="181" y="0"/>
                  </a:moveTo>
                  <a:cubicBezTo>
                    <a:pt x="142" y="0"/>
                    <a:pt x="97" y="27"/>
                    <a:pt x="90" y="70"/>
                  </a:cubicBezTo>
                  <a:cubicBezTo>
                    <a:pt x="63" y="209"/>
                    <a:pt x="28" y="354"/>
                    <a:pt x="0" y="493"/>
                  </a:cubicBezTo>
                  <a:lnTo>
                    <a:pt x="0" y="513"/>
                  </a:lnTo>
                  <a:cubicBezTo>
                    <a:pt x="0" y="555"/>
                    <a:pt x="28" y="589"/>
                    <a:pt x="70" y="596"/>
                  </a:cubicBezTo>
                  <a:cubicBezTo>
                    <a:pt x="74" y="597"/>
                    <a:pt x="79" y="597"/>
                    <a:pt x="84" y="597"/>
                  </a:cubicBezTo>
                  <a:cubicBezTo>
                    <a:pt x="132" y="597"/>
                    <a:pt x="167" y="565"/>
                    <a:pt x="173" y="527"/>
                  </a:cubicBezTo>
                  <a:cubicBezTo>
                    <a:pt x="201" y="382"/>
                    <a:pt x="229" y="243"/>
                    <a:pt x="263" y="105"/>
                  </a:cubicBezTo>
                  <a:cubicBezTo>
                    <a:pt x="270" y="63"/>
                    <a:pt x="236" y="8"/>
                    <a:pt x="194" y="1"/>
                  </a:cubicBezTo>
                  <a:cubicBezTo>
                    <a:pt x="190" y="0"/>
                    <a:pt x="186" y="0"/>
                    <a:pt x="18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1"/>
            <p:cNvSpPr/>
            <p:nvPr/>
          </p:nvSpPr>
          <p:spPr>
            <a:xfrm rot="-7552065">
              <a:off x="8758896" y="2150565"/>
              <a:ext cx="64265" cy="157572"/>
            </a:xfrm>
            <a:custGeom>
              <a:avLst/>
              <a:gdLst/>
              <a:ahLst/>
              <a:cxnLst/>
              <a:rect l="l" t="t" r="r" b="b"/>
              <a:pathLst>
                <a:path w="312" h="765" extrusionOk="0">
                  <a:moveTo>
                    <a:pt x="84" y="1"/>
                  </a:moveTo>
                  <a:cubicBezTo>
                    <a:pt x="79" y="1"/>
                    <a:pt x="74" y="1"/>
                    <a:pt x="69" y="2"/>
                  </a:cubicBezTo>
                  <a:cubicBezTo>
                    <a:pt x="28" y="9"/>
                    <a:pt x="0" y="44"/>
                    <a:pt x="0" y="92"/>
                  </a:cubicBezTo>
                  <a:cubicBezTo>
                    <a:pt x="0" y="99"/>
                    <a:pt x="14" y="106"/>
                    <a:pt x="14" y="106"/>
                  </a:cubicBezTo>
                  <a:cubicBezTo>
                    <a:pt x="48" y="306"/>
                    <a:pt x="90" y="507"/>
                    <a:pt x="138" y="701"/>
                  </a:cubicBezTo>
                  <a:cubicBezTo>
                    <a:pt x="151" y="738"/>
                    <a:pt x="191" y="764"/>
                    <a:pt x="229" y="764"/>
                  </a:cubicBezTo>
                  <a:cubicBezTo>
                    <a:pt x="234" y="764"/>
                    <a:pt x="238" y="764"/>
                    <a:pt x="242" y="763"/>
                  </a:cubicBezTo>
                  <a:cubicBezTo>
                    <a:pt x="291" y="756"/>
                    <a:pt x="311" y="701"/>
                    <a:pt x="304" y="659"/>
                  </a:cubicBezTo>
                  <a:cubicBezTo>
                    <a:pt x="263" y="459"/>
                    <a:pt x="221" y="272"/>
                    <a:pt x="173" y="71"/>
                  </a:cubicBezTo>
                  <a:cubicBezTo>
                    <a:pt x="167" y="28"/>
                    <a:pt x="127" y="1"/>
                    <a:pt x="84"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1"/>
            <p:cNvSpPr/>
            <p:nvPr/>
          </p:nvSpPr>
          <p:spPr>
            <a:xfrm rot="-7552065">
              <a:off x="7583843" y="2933983"/>
              <a:ext cx="74358" cy="154276"/>
            </a:xfrm>
            <a:custGeom>
              <a:avLst/>
              <a:gdLst/>
              <a:ahLst/>
              <a:cxnLst/>
              <a:rect l="l" t="t" r="r" b="b"/>
              <a:pathLst>
                <a:path w="361" h="749" extrusionOk="0">
                  <a:moveTo>
                    <a:pt x="262" y="0"/>
                  </a:moveTo>
                  <a:cubicBezTo>
                    <a:pt x="226" y="0"/>
                    <a:pt x="197" y="20"/>
                    <a:pt x="180" y="53"/>
                  </a:cubicBezTo>
                  <a:cubicBezTo>
                    <a:pt x="153" y="143"/>
                    <a:pt x="118" y="226"/>
                    <a:pt x="97" y="323"/>
                  </a:cubicBezTo>
                  <a:cubicBezTo>
                    <a:pt x="63" y="427"/>
                    <a:pt x="28" y="530"/>
                    <a:pt x="0" y="634"/>
                  </a:cubicBezTo>
                  <a:lnTo>
                    <a:pt x="0" y="662"/>
                  </a:lnTo>
                  <a:cubicBezTo>
                    <a:pt x="0" y="696"/>
                    <a:pt x="14" y="731"/>
                    <a:pt x="56" y="745"/>
                  </a:cubicBezTo>
                  <a:cubicBezTo>
                    <a:pt x="64" y="747"/>
                    <a:pt x="73" y="749"/>
                    <a:pt x="81" y="749"/>
                  </a:cubicBezTo>
                  <a:cubicBezTo>
                    <a:pt x="118" y="749"/>
                    <a:pt x="148" y="724"/>
                    <a:pt x="160" y="690"/>
                  </a:cubicBezTo>
                  <a:cubicBezTo>
                    <a:pt x="194" y="593"/>
                    <a:pt x="222" y="489"/>
                    <a:pt x="256" y="385"/>
                  </a:cubicBezTo>
                  <a:cubicBezTo>
                    <a:pt x="284" y="295"/>
                    <a:pt x="319" y="205"/>
                    <a:pt x="346" y="115"/>
                  </a:cubicBezTo>
                  <a:cubicBezTo>
                    <a:pt x="360" y="67"/>
                    <a:pt x="333" y="25"/>
                    <a:pt x="291" y="4"/>
                  </a:cubicBezTo>
                  <a:cubicBezTo>
                    <a:pt x="281" y="2"/>
                    <a:pt x="271" y="0"/>
                    <a:pt x="262"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1"/>
            <p:cNvSpPr/>
            <p:nvPr/>
          </p:nvSpPr>
          <p:spPr>
            <a:xfrm rot="-7552065">
              <a:off x="8915465" y="1972880"/>
              <a:ext cx="64265" cy="121320"/>
            </a:xfrm>
            <a:custGeom>
              <a:avLst/>
              <a:gdLst/>
              <a:ahLst/>
              <a:cxnLst/>
              <a:rect l="l" t="t" r="r" b="b"/>
              <a:pathLst>
                <a:path w="312" h="589" extrusionOk="0">
                  <a:moveTo>
                    <a:pt x="88" y="0"/>
                  </a:moveTo>
                  <a:cubicBezTo>
                    <a:pt x="78" y="0"/>
                    <a:pt x="67" y="3"/>
                    <a:pt x="56" y="7"/>
                  </a:cubicBezTo>
                  <a:cubicBezTo>
                    <a:pt x="21" y="21"/>
                    <a:pt x="0" y="56"/>
                    <a:pt x="0" y="90"/>
                  </a:cubicBezTo>
                  <a:lnTo>
                    <a:pt x="0" y="118"/>
                  </a:lnTo>
                  <a:cubicBezTo>
                    <a:pt x="35" y="257"/>
                    <a:pt x="83" y="395"/>
                    <a:pt x="125" y="533"/>
                  </a:cubicBezTo>
                  <a:cubicBezTo>
                    <a:pt x="141" y="565"/>
                    <a:pt x="173" y="589"/>
                    <a:pt x="209" y="589"/>
                  </a:cubicBezTo>
                  <a:cubicBezTo>
                    <a:pt x="220" y="589"/>
                    <a:pt x="231" y="587"/>
                    <a:pt x="242" y="582"/>
                  </a:cubicBezTo>
                  <a:cubicBezTo>
                    <a:pt x="284" y="568"/>
                    <a:pt x="312" y="513"/>
                    <a:pt x="291" y="471"/>
                  </a:cubicBezTo>
                  <a:cubicBezTo>
                    <a:pt x="249" y="340"/>
                    <a:pt x="208" y="201"/>
                    <a:pt x="159" y="63"/>
                  </a:cubicBezTo>
                  <a:cubicBezTo>
                    <a:pt x="154" y="25"/>
                    <a:pt x="124" y="0"/>
                    <a:pt x="8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1"/>
            <p:cNvSpPr/>
            <p:nvPr/>
          </p:nvSpPr>
          <p:spPr>
            <a:xfrm rot="-7552065">
              <a:off x="7362156" y="2989504"/>
              <a:ext cx="91454" cy="168695"/>
            </a:xfrm>
            <a:custGeom>
              <a:avLst/>
              <a:gdLst/>
              <a:ahLst/>
              <a:cxnLst/>
              <a:rect l="l" t="t" r="r" b="b"/>
              <a:pathLst>
                <a:path w="444" h="819" extrusionOk="0">
                  <a:moveTo>
                    <a:pt x="338" y="0"/>
                  </a:moveTo>
                  <a:cubicBezTo>
                    <a:pt x="305" y="0"/>
                    <a:pt x="274" y="23"/>
                    <a:pt x="264" y="53"/>
                  </a:cubicBezTo>
                  <a:cubicBezTo>
                    <a:pt x="174" y="268"/>
                    <a:pt x="91" y="496"/>
                    <a:pt x="8" y="703"/>
                  </a:cubicBezTo>
                  <a:cubicBezTo>
                    <a:pt x="1" y="710"/>
                    <a:pt x="1" y="717"/>
                    <a:pt x="1" y="731"/>
                  </a:cubicBezTo>
                  <a:cubicBezTo>
                    <a:pt x="1" y="759"/>
                    <a:pt x="21" y="800"/>
                    <a:pt x="56" y="814"/>
                  </a:cubicBezTo>
                  <a:cubicBezTo>
                    <a:pt x="65" y="817"/>
                    <a:pt x="73" y="818"/>
                    <a:pt x="82" y="818"/>
                  </a:cubicBezTo>
                  <a:cubicBezTo>
                    <a:pt x="116" y="818"/>
                    <a:pt x="150" y="797"/>
                    <a:pt x="167" y="759"/>
                  </a:cubicBezTo>
                  <a:cubicBezTo>
                    <a:pt x="243" y="558"/>
                    <a:pt x="333" y="337"/>
                    <a:pt x="416" y="122"/>
                  </a:cubicBezTo>
                  <a:cubicBezTo>
                    <a:pt x="444" y="81"/>
                    <a:pt x="416" y="25"/>
                    <a:pt x="374" y="11"/>
                  </a:cubicBezTo>
                  <a:cubicBezTo>
                    <a:pt x="363" y="4"/>
                    <a:pt x="350" y="0"/>
                    <a:pt x="33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1"/>
            <p:cNvSpPr/>
            <p:nvPr/>
          </p:nvSpPr>
          <p:spPr>
            <a:xfrm rot="-7552065">
              <a:off x="9035300" y="1751382"/>
              <a:ext cx="92895" cy="166223"/>
            </a:xfrm>
            <a:custGeom>
              <a:avLst/>
              <a:gdLst/>
              <a:ahLst/>
              <a:cxnLst/>
              <a:rect l="l" t="t" r="r" b="b"/>
              <a:pathLst>
                <a:path w="451" h="807" extrusionOk="0">
                  <a:moveTo>
                    <a:pt x="82" y="1"/>
                  </a:moveTo>
                  <a:cubicBezTo>
                    <a:pt x="73" y="1"/>
                    <a:pt x="64" y="2"/>
                    <a:pt x="56" y="5"/>
                  </a:cubicBezTo>
                  <a:cubicBezTo>
                    <a:pt x="21" y="12"/>
                    <a:pt x="0" y="47"/>
                    <a:pt x="0" y="81"/>
                  </a:cubicBezTo>
                  <a:cubicBezTo>
                    <a:pt x="0" y="95"/>
                    <a:pt x="0" y="109"/>
                    <a:pt x="14" y="116"/>
                  </a:cubicBezTo>
                  <a:cubicBezTo>
                    <a:pt x="97" y="337"/>
                    <a:pt x="187" y="552"/>
                    <a:pt x="277" y="759"/>
                  </a:cubicBezTo>
                  <a:cubicBezTo>
                    <a:pt x="293" y="791"/>
                    <a:pt x="324" y="806"/>
                    <a:pt x="356" y="806"/>
                  </a:cubicBezTo>
                  <a:cubicBezTo>
                    <a:pt x="367" y="806"/>
                    <a:pt x="378" y="804"/>
                    <a:pt x="388" y="801"/>
                  </a:cubicBezTo>
                  <a:cubicBezTo>
                    <a:pt x="436" y="787"/>
                    <a:pt x="450" y="732"/>
                    <a:pt x="436" y="690"/>
                  </a:cubicBezTo>
                  <a:cubicBezTo>
                    <a:pt x="340" y="483"/>
                    <a:pt x="250" y="275"/>
                    <a:pt x="167" y="60"/>
                  </a:cubicBezTo>
                  <a:cubicBezTo>
                    <a:pt x="150" y="22"/>
                    <a:pt x="116" y="1"/>
                    <a:pt x="8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1"/>
            <p:cNvSpPr/>
            <p:nvPr/>
          </p:nvSpPr>
          <p:spPr>
            <a:xfrm rot="-7552065">
              <a:off x="7135419" y="3070476"/>
              <a:ext cx="75593" cy="115553"/>
            </a:xfrm>
            <a:custGeom>
              <a:avLst/>
              <a:gdLst/>
              <a:ahLst/>
              <a:cxnLst/>
              <a:rect l="l" t="t" r="r" b="b"/>
              <a:pathLst>
                <a:path w="367" h="561" extrusionOk="0">
                  <a:moveTo>
                    <a:pt x="273" y="0"/>
                  </a:moveTo>
                  <a:cubicBezTo>
                    <a:pt x="239" y="0"/>
                    <a:pt x="204" y="17"/>
                    <a:pt x="194" y="54"/>
                  </a:cubicBezTo>
                  <a:lnTo>
                    <a:pt x="14" y="441"/>
                  </a:lnTo>
                  <a:cubicBezTo>
                    <a:pt x="0" y="448"/>
                    <a:pt x="0" y="469"/>
                    <a:pt x="0" y="476"/>
                  </a:cubicBezTo>
                  <a:cubicBezTo>
                    <a:pt x="0" y="511"/>
                    <a:pt x="21" y="538"/>
                    <a:pt x="55" y="552"/>
                  </a:cubicBezTo>
                  <a:cubicBezTo>
                    <a:pt x="67" y="558"/>
                    <a:pt x="79" y="560"/>
                    <a:pt x="91" y="560"/>
                  </a:cubicBezTo>
                  <a:cubicBezTo>
                    <a:pt x="124" y="560"/>
                    <a:pt x="156" y="541"/>
                    <a:pt x="166" y="511"/>
                  </a:cubicBezTo>
                  <a:lnTo>
                    <a:pt x="346" y="123"/>
                  </a:lnTo>
                  <a:cubicBezTo>
                    <a:pt x="367" y="75"/>
                    <a:pt x="346" y="26"/>
                    <a:pt x="305" y="5"/>
                  </a:cubicBezTo>
                  <a:cubicBezTo>
                    <a:pt x="294" y="2"/>
                    <a:pt x="284" y="0"/>
                    <a:pt x="273"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1"/>
            <p:cNvSpPr/>
            <p:nvPr/>
          </p:nvSpPr>
          <p:spPr>
            <a:xfrm rot="-7552065">
              <a:off x="9142053" y="1564746"/>
              <a:ext cx="97015" cy="148303"/>
            </a:xfrm>
            <a:custGeom>
              <a:avLst/>
              <a:gdLst/>
              <a:ahLst/>
              <a:cxnLst/>
              <a:rect l="l" t="t" r="r" b="b"/>
              <a:pathLst>
                <a:path w="471" h="720" extrusionOk="0">
                  <a:moveTo>
                    <a:pt x="90" y="0"/>
                  </a:moveTo>
                  <a:cubicBezTo>
                    <a:pt x="78" y="0"/>
                    <a:pt x="67" y="3"/>
                    <a:pt x="56" y="8"/>
                  </a:cubicBezTo>
                  <a:cubicBezTo>
                    <a:pt x="21" y="22"/>
                    <a:pt x="0" y="50"/>
                    <a:pt x="0" y="84"/>
                  </a:cubicBezTo>
                  <a:cubicBezTo>
                    <a:pt x="0" y="105"/>
                    <a:pt x="14" y="112"/>
                    <a:pt x="0" y="126"/>
                  </a:cubicBezTo>
                  <a:cubicBezTo>
                    <a:pt x="97" y="320"/>
                    <a:pt x="194" y="500"/>
                    <a:pt x="284" y="673"/>
                  </a:cubicBezTo>
                  <a:cubicBezTo>
                    <a:pt x="303" y="701"/>
                    <a:pt x="335" y="720"/>
                    <a:pt x="367" y="720"/>
                  </a:cubicBezTo>
                  <a:cubicBezTo>
                    <a:pt x="381" y="720"/>
                    <a:pt x="396" y="716"/>
                    <a:pt x="409" y="707"/>
                  </a:cubicBezTo>
                  <a:cubicBezTo>
                    <a:pt x="450" y="680"/>
                    <a:pt x="471" y="631"/>
                    <a:pt x="443" y="590"/>
                  </a:cubicBezTo>
                  <a:cubicBezTo>
                    <a:pt x="346" y="417"/>
                    <a:pt x="256" y="230"/>
                    <a:pt x="166" y="50"/>
                  </a:cubicBezTo>
                  <a:cubicBezTo>
                    <a:pt x="151" y="19"/>
                    <a:pt x="121" y="0"/>
                    <a:pt x="90"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1"/>
            <p:cNvSpPr/>
            <p:nvPr/>
          </p:nvSpPr>
          <p:spPr>
            <a:xfrm rot="-7552065">
              <a:off x="6878288" y="3093885"/>
              <a:ext cx="95573" cy="148303"/>
            </a:xfrm>
            <a:custGeom>
              <a:avLst/>
              <a:gdLst/>
              <a:ahLst/>
              <a:cxnLst/>
              <a:rect l="l" t="t" r="r" b="b"/>
              <a:pathLst>
                <a:path w="464" h="720" extrusionOk="0">
                  <a:moveTo>
                    <a:pt x="358" y="1"/>
                  </a:moveTo>
                  <a:cubicBezTo>
                    <a:pt x="329" y="1"/>
                    <a:pt x="302" y="18"/>
                    <a:pt x="284" y="49"/>
                  </a:cubicBezTo>
                  <a:cubicBezTo>
                    <a:pt x="187" y="222"/>
                    <a:pt x="104" y="402"/>
                    <a:pt x="7" y="582"/>
                  </a:cubicBezTo>
                  <a:cubicBezTo>
                    <a:pt x="0" y="603"/>
                    <a:pt x="0" y="610"/>
                    <a:pt x="0" y="624"/>
                  </a:cubicBezTo>
                  <a:cubicBezTo>
                    <a:pt x="0" y="665"/>
                    <a:pt x="14" y="686"/>
                    <a:pt x="49" y="707"/>
                  </a:cubicBezTo>
                  <a:cubicBezTo>
                    <a:pt x="60" y="715"/>
                    <a:pt x="73" y="719"/>
                    <a:pt x="86" y="719"/>
                  </a:cubicBezTo>
                  <a:cubicBezTo>
                    <a:pt x="115" y="719"/>
                    <a:pt x="145" y="701"/>
                    <a:pt x="159" y="672"/>
                  </a:cubicBezTo>
                  <a:cubicBezTo>
                    <a:pt x="249" y="485"/>
                    <a:pt x="346" y="312"/>
                    <a:pt x="436" y="132"/>
                  </a:cubicBezTo>
                  <a:cubicBezTo>
                    <a:pt x="464" y="91"/>
                    <a:pt x="450" y="42"/>
                    <a:pt x="402" y="15"/>
                  </a:cubicBezTo>
                  <a:cubicBezTo>
                    <a:pt x="387" y="5"/>
                    <a:pt x="372" y="1"/>
                    <a:pt x="358"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1"/>
            <p:cNvSpPr/>
            <p:nvPr/>
          </p:nvSpPr>
          <p:spPr>
            <a:xfrm rot="-7552065">
              <a:off x="6650682" y="3115934"/>
              <a:ext cx="108550" cy="161898"/>
            </a:xfrm>
            <a:custGeom>
              <a:avLst/>
              <a:gdLst/>
              <a:ahLst/>
              <a:cxnLst/>
              <a:rect l="l" t="t" r="r" b="b"/>
              <a:pathLst>
                <a:path w="527" h="786" extrusionOk="0">
                  <a:moveTo>
                    <a:pt x="423" y="1"/>
                  </a:moveTo>
                  <a:cubicBezTo>
                    <a:pt x="392" y="1"/>
                    <a:pt x="361" y="16"/>
                    <a:pt x="347" y="45"/>
                  </a:cubicBezTo>
                  <a:cubicBezTo>
                    <a:pt x="229" y="245"/>
                    <a:pt x="118" y="453"/>
                    <a:pt x="8" y="654"/>
                  </a:cubicBezTo>
                  <a:cubicBezTo>
                    <a:pt x="1" y="668"/>
                    <a:pt x="1" y="681"/>
                    <a:pt x="1" y="695"/>
                  </a:cubicBezTo>
                  <a:cubicBezTo>
                    <a:pt x="1" y="723"/>
                    <a:pt x="8" y="758"/>
                    <a:pt x="49" y="771"/>
                  </a:cubicBezTo>
                  <a:cubicBezTo>
                    <a:pt x="63" y="781"/>
                    <a:pt x="79" y="785"/>
                    <a:pt x="95" y="785"/>
                  </a:cubicBezTo>
                  <a:cubicBezTo>
                    <a:pt x="125" y="785"/>
                    <a:pt x="156" y="769"/>
                    <a:pt x="174" y="737"/>
                  </a:cubicBezTo>
                  <a:cubicBezTo>
                    <a:pt x="278" y="543"/>
                    <a:pt x="388" y="335"/>
                    <a:pt x="499" y="135"/>
                  </a:cubicBezTo>
                  <a:cubicBezTo>
                    <a:pt x="527" y="93"/>
                    <a:pt x="506" y="38"/>
                    <a:pt x="464" y="10"/>
                  </a:cubicBezTo>
                  <a:cubicBezTo>
                    <a:pt x="452" y="4"/>
                    <a:pt x="437" y="1"/>
                    <a:pt x="423"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1"/>
            <p:cNvSpPr/>
            <p:nvPr/>
          </p:nvSpPr>
          <p:spPr>
            <a:xfrm rot="-7552065">
              <a:off x="6426387" y="3169124"/>
              <a:ext cx="81567" cy="115965"/>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1"/>
            <p:cNvSpPr/>
            <p:nvPr/>
          </p:nvSpPr>
          <p:spPr>
            <a:xfrm rot="-7552065">
              <a:off x="6171727" y="3183814"/>
              <a:ext cx="98457" cy="147273"/>
            </a:xfrm>
            <a:custGeom>
              <a:avLst/>
              <a:gdLst/>
              <a:ahLst/>
              <a:cxnLst/>
              <a:rect l="l" t="t" r="r" b="b"/>
              <a:pathLst>
                <a:path w="478" h="715" extrusionOk="0">
                  <a:moveTo>
                    <a:pt x="374" y="0"/>
                  </a:moveTo>
                  <a:cubicBezTo>
                    <a:pt x="343" y="0"/>
                    <a:pt x="312" y="16"/>
                    <a:pt x="298" y="44"/>
                  </a:cubicBezTo>
                  <a:cubicBezTo>
                    <a:pt x="201" y="217"/>
                    <a:pt x="104" y="404"/>
                    <a:pt x="14" y="577"/>
                  </a:cubicBezTo>
                  <a:cubicBezTo>
                    <a:pt x="0" y="591"/>
                    <a:pt x="0" y="598"/>
                    <a:pt x="0" y="619"/>
                  </a:cubicBezTo>
                  <a:cubicBezTo>
                    <a:pt x="0" y="646"/>
                    <a:pt x="21" y="681"/>
                    <a:pt x="49" y="702"/>
                  </a:cubicBezTo>
                  <a:cubicBezTo>
                    <a:pt x="62" y="710"/>
                    <a:pt x="76" y="714"/>
                    <a:pt x="89" y="714"/>
                  </a:cubicBezTo>
                  <a:cubicBezTo>
                    <a:pt x="119" y="714"/>
                    <a:pt x="147" y="696"/>
                    <a:pt x="166" y="667"/>
                  </a:cubicBezTo>
                  <a:cubicBezTo>
                    <a:pt x="263" y="487"/>
                    <a:pt x="360" y="314"/>
                    <a:pt x="450" y="134"/>
                  </a:cubicBezTo>
                  <a:cubicBezTo>
                    <a:pt x="478" y="93"/>
                    <a:pt x="464" y="37"/>
                    <a:pt x="416" y="10"/>
                  </a:cubicBezTo>
                  <a:cubicBezTo>
                    <a:pt x="403" y="3"/>
                    <a:pt x="389" y="0"/>
                    <a:pt x="37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1"/>
            <p:cNvSpPr/>
            <p:nvPr/>
          </p:nvSpPr>
          <p:spPr>
            <a:xfrm rot="-7552065">
              <a:off x="5947514" y="3209007"/>
              <a:ext cx="101340" cy="162309"/>
            </a:xfrm>
            <a:custGeom>
              <a:avLst/>
              <a:gdLst/>
              <a:ahLst/>
              <a:cxnLst/>
              <a:rect l="l" t="t" r="r" b="b"/>
              <a:pathLst>
                <a:path w="492" h="788" extrusionOk="0">
                  <a:moveTo>
                    <a:pt x="397" y="0"/>
                  </a:moveTo>
                  <a:cubicBezTo>
                    <a:pt x="363" y="0"/>
                    <a:pt x="329" y="16"/>
                    <a:pt x="319" y="47"/>
                  </a:cubicBezTo>
                  <a:cubicBezTo>
                    <a:pt x="222" y="247"/>
                    <a:pt x="118" y="455"/>
                    <a:pt x="8" y="663"/>
                  </a:cubicBezTo>
                  <a:cubicBezTo>
                    <a:pt x="1" y="683"/>
                    <a:pt x="1" y="690"/>
                    <a:pt x="1" y="704"/>
                  </a:cubicBezTo>
                  <a:cubicBezTo>
                    <a:pt x="1" y="739"/>
                    <a:pt x="14" y="766"/>
                    <a:pt x="49" y="773"/>
                  </a:cubicBezTo>
                  <a:cubicBezTo>
                    <a:pt x="61" y="783"/>
                    <a:pt x="75" y="788"/>
                    <a:pt x="90" y="788"/>
                  </a:cubicBezTo>
                  <a:cubicBezTo>
                    <a:pt x="118" y="788"/>
                    <a:pt x="146" y="771"/>
                    <a:pt x="160" y="739"/>
                  </a:cubicBezTo>
                  <a:cubicBezTo>
                    <a:pt x="277" y="524"/>
                    <a:pt x="381" y="317"/>
                    <a:pt x="471" y="116"/>
                  </a:cubicBezTo>
                  <a:cubicBezTo>
                    <a:pt x="492" y="74"/>
                    <a:pt x="471" y="26"/>
                    <a:pt x="430" y="5"/>
                  </a:cubicBezTo>
                  <a:cubicBezTo>
                    <a:pt x="419" y="2"/>
                    <a:pt x="408" y="0"/>
                    <a:pt x="397"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1"/>
            <p:cNvSpPr/>
            <p:nvPr/>
          </p:nvSpPr>
          <p:spPr>
            <a:xfrm rot="-7552065">
              <a:off x="5726253" y="3276864"/>
              <a:ext cx="72916" cy="116995"/>
            </a:xfrm>
            <a:custGeom>
              <a:avLst/>
              <a:gdLst/>
              <a:ahLst/>
              <a:cxnLst/>
              <a:rect l="l" t="t" r="r" b="b"/>
              <a:pathLst>
                <a:path w="354" h="568" extrusionOk="0">
                  <a:moveTo>
                    <a:pt x="257" y="1"/>
                  </a:moveTo>
                  <a:cubicBezTo>
                    <a:pt x="225" y="1"/>
                    <a:pt x="195" y="20"/>
                    <a:pt x="180" y="51"/>
                  </a:cubicBezTo>
                  <a:cubicBezTo>
                    <a:pt x="132" y="189"/>
                    <a:pt x="69" y="320"/>
                    <a:pt x="7" y="452"/>
                  </a:cubicBezTo>
                  <a:cubicBezTo>
                    <a:pt x="0" y="459"/>
                    <a:pt x="0" y="473"/>
                    <a:pt x="0" y="487"/>
                  </a:cubicBezTo>
                  <a:cubicBezTo>
                    <a:pt x="0" y="521"/>
                    <a:pt x="14" y="556"/>
                    <a:pt x="49" y="563"/>
                  </a:cubicBezTo>
                  <a:cubicBezTo>
                    <a:pt x="61" y="566"/>
                    <a:pt x="73" y="568"/>
                    <a:pt x="85" y="568"/>
                  </a:cubicBezTo>
                  <a:cubicBezTo>
                    <a:pt x="120" y="568"/>
                    <a:pt x="151" y="552"/>
                    <a:pt x="166" y="521"/>
                  </a:cubicBezTo>
                  <a:cubicBezTo>
                    <a:pt x="222" y="390"/>
                    <a:pt x="277" y="251"/>
                    <a:pt x="339" y="120"/>
                  </a:cubicBezTo>
                  <a:cubicBezTo>
                    <a:pt x="353" y="78"/>
                    <a:pt x="339" y="23"/>
                    <a:pt x="291" y="9"/>
                  </a:cubicBezTo>
                  <a:cubicBezTo>
                    <a:pt x="280" y="4"/>
                    <a:pt x="268" y="1"/>
                    <a:pt x="25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1"/>
            <p:cNvSpPr/>
            <p:nvPr/>
          </p:nvSpPr>
          <p:spPr>
            <a:xfrm rot="-7552065">
              <a:off x="5479230" y="3315964"/>
              <a:ext cx="81361" cy="154276"/>
            </a:xfrm>
            <a:custGeom>
              <a:avLst/>
              <a:gdLst/>
              <a:ahLst/>
              <a:cxnLst/>
              <a:rect l="l" t="t" r="r" b="b"/>
              <a:pathLst>
                <a:path w="395" h="749" extrusionOk="0">
                  <a:moveTo>
                    <a:pt x="292" y="1"/>
                  </a:moveTo>
                  <a:cubicBezTo>
                    <a:pt x="256" y="1"/>
                    <a:pt x="225" y="25"/>
                    <a:pt x="215" y="56"/>
                  </a:cubicBezTo>
                  <a:cubicBezTo>
                    <a:pt x="145" y="243"/>
                    <a:pt x="76" y="430"/>
                    <a:pt x="7" y="624"/>
                  </a:cubicBezTo>
                  <a:cubicBezTo>
                    <a:pt x="0" y="638"/>
                    <a:pt x="0" y="645"/>
                    <a:pt x="0" y="659"/>
                  </a:cubicBezTo>
                  <a:cubicBezTo>
                    <a:pt x="0" y="693"/>
                    <a:pt x="14" y="728"/>
                    <a:pt x="55" y="742"/>
                  </a:cubicBezTo>
                  <a:cubicBezTo>
                    <a:pt x="65" y="746"/>
                    <a:pt x="76" y="749"/>
                    <a:pt x="86" y="749"/>
                  </a:cubicBezTo>
                  <a:cubicBezTo>
                    <a:pt x="121" y="749"/>
                    <a:pt x="156" y="725"/>
                    <a:pt x="166" y="693"/>
                  </a:cubicBezTo>
                  <a:cubicBezTo>
                    <a:pt x="249" y="499"/>
                    <a:pt x="318" y="313"/>
                    <a:pt x="374" y="119"/>
                  </a:cubicBezTo>
                  <a:cubicBezTo>
                    <a:pt x="395" y="70"/>
                    <a:pt x="367" y="22"/>
                    <a:pt x="325" y="8"/>
                  </a:cubicBezTo>
                  <a:cubicBezTo>
                    <a:pt x="314" y="3"/>
                    <a:pt x="303"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1"/>
            <p:cNvSpPr/>
            <p:nvPr/>
          </p:nvSpPr>
          <p:spPr>
            <a:xfrm rot="-7552065">
              <a:off x="5271649" y="3377220"/>
              <a:ext cx="75799" cy="174050"/>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1"/>
            <p:cNvSpPr/>
            <p:nvPr/>
          </p:nvSpPr>
          <p:spPr>
            <a:xfrm rot="-7552065">
              <a:off x="5063998" y="3498735"/>
              <a:ext cx="50052" cy="123586"/>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1"/>
            <p:cNvSpPr/>
            <p:nvPr/>
          </p:nvSpPr>
          <p:spPr>
            <a:xfrm rot="-7552065">
              <a:off x="4853592" y="3607903"/>
              <a:ext cx="39959" cy="158602"/>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6" name="Google Shape;926;p21"/>
          <p:cNvGrpSpPr/>
          <p:nvPr/>
        </p:nvGrpSpPr>
        <p:grpSpPr>
          <a:xfrm>
            <a:off x="-130063" y="633113"/>
            <a:ext cx="6308200" cy="2188873"/>
            <a:chOff x="524778" y="152409"/>
            <a:chExt cx="4731150" cy="1641655"/>
          </a:xfrm>
        </p:grpSpPr>
        <p:sp>
          <p:nvSpPr>
            <p:cNvPr id="927" name="Google Shape;927;p21"/>
            <p:cNvSpPr/>
            <p:nvPr/>
          </p:nvSpPr>
          <p:spPr>
            <a:xfrm rot="5787236">
              <a:off x="1984107" y="137355"/>
              <a:ext cx="39959" cy="162927"/>
            </a:xfrm>
            <a:custGeom>
              <a:avLst/>
              <a:gdLst/>
              <a:ahLst/>
              <a:cxnLst/>
              <a:rect l="l" t="t" r="r" b="b"/>
              <a:pathLst>
                <a:path w="194" h="791" extrusionOk="0">
                  <a:moveTo>
                    <a:pt x="97" y="1"/>
                  </a:moveTo>
                  <a:cubicBezTo>
                    <a:pt x="49" y="1"/>
                    <a:pt x="14" y="33"/>
                    <a:pt x="14" y="78"/>
                  </a:cubicBezTo>
                  <a:cubicBezTo>
                    <a:pt x="7" y="278"/>
                    <a:pt x="0" y="486"/>
                    <a:pt x="0" y="687"/>
                  </a:cubicBezTo>
                  <a:cubicBezTo>
                    <a:pt x="0" y="735"/>
                    <a:pt x="42" y="770"/>
                    <a:pt x="83" y="790"/>
                  </a:cubicBezTo>
                  <a:cubicBezTo>
                    <a:pt x="125" y="790"/>
                    <a:pt x="173" y="756"/>
                    <a:pt x="173" y="700"/>
                  </a:cubicBezTo>
                  <a:cubicBezTo>
                    <a:pt x="173" y="493"/>
                    <a:pt x="180" y="292"/>
                    <a:pt x="187" y="98"/>
                  </a:cubicBezTo>
                  <a:cubicBezTo>
                    <a:pt x="194" y="43"/>
                    <a:pt x="159" y="1"/>
                    <a:pt x="111" y="1"/>
                  </a:cubicBezTo>
                  <a:cubicBezTo>
                    <a:pt x="106" y="1"/>
                    <a:pt x="101" y="1"/>
                    <a:pt x="9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1"/>
            <p:cNvSpPr/>
            <p:nvPr/>
          </p:nvSpPr>
          <p:spPr>
            <a:xfrm rot="5787236">
              <a:off x="1737081" y="130947"/>
              <a:ext cx="41607" cy="127087"/>
            </a:xfrm>
            <a:custGeom>
              <a:avLst/>
              <a:gdLst/>
              <a:ahLst/>
              <a:cxnLst/>
              <a:rect l="l" t="t" r="r" b="b"/>
              <a:pathLst>
                <a:path w="202" h="617" extrusionOk="0">
                  <a:moveTo>
                    <a:pt x="91" y="1"/>
                  </a:moveTo>
                  <a:cubicBezTo>
                    <a:pt x="35" y="1"/>
                    <a:pt x="1" y="42"/>
                    <a:pt x="1" y="91"/>
                  </a:cubicBezTo>
                  <a:cubicBezTo>
                    <a:pt x="1" y="243"/>
                    <a:pt x="8" y="381"/>
                    <a:pt x="29" y="540"/>
                  </a:cubicBezTo>
                  <a:cubicBezTo>
                    <a:pt x="35" y="582"/>
                    <a:pt x="70" y="617"/>
                    <a:pt x="119" y="617"/>
                  </a:cubicBezTo>
                  <a:cubicBezTo>
                    <a:pt x="167" y="610"/>
                    <a:pt x="202" y="561"/>
                    <a:pt x="202" y="520"/>
                  </a:cubicBezTo>
                  <a:cubicBezTo>
                    <a:pt x="195" y="374"/>
                    <a:pt x="181" y="229"/>
                    <a:pt x="174" y="91"/>
                  </a:cubicBezTo>
                  <a:cubicBezTo>
                    <a:pt x="174" y="35"/>
                    <a:pt x="139" y="1"/>
                    <a:pt x="91"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1"/>
            <p:cNvSpPr/>
            <p:nvPr/>
          </p:nvSpPr>
          <p:spPr>
            <a:xfrm rot="5787236">
              <a:off x="2198135" y="171074"/>
              <a:ext cx="51494" cy="176727"/>
            </a:xfrm>
            <a:custGeom>
              <a:avLst/>
              <a:gdLst/>
              <a:ahLst/>
              <a:cxnLst/>
              <a:rect l="l" t="t" r="r" b="b"/>
              <a:pathLst>
                <a:path w="250" h="858" extrusionOk="0">
                  <a:moveTo>
                    <a:pt x="155" y="0"/>
                  </a:moveTo>
                  <a:cubicBezTo>
                    <a:pt x="120" y="0"/>
                    <a:pt x="88" y="30"/>
                    <a:pt x="77" y="66"/>
                  </a:cubicBezTo>
                  <a:cubicBezTo>
                    <a:pt x="42" y="301"/>
                    <a:pt x="21" y="529"/>
                    <a:pt x="0" y="771"/>
                  </a:cubicBezTo>
                  <a:cubicBezTo>
                    <a:pt x="0" y="813"/>
                    <a:pt x="35" y="848"/>
                    <a:pt x="70" y="855"/>
                  </a:cubicBezTo>
                  <a:cubicBezTo>
                    <a:pt x="78" y="857"/>
                    <a:pt x="86" y="858"/>
                    <a:pt x="93" y="858"/>
                  </a:cubicBezTo>
                  <a:cubicBezTo>
                    <a:pt x="137" y="858"/>
                    <a:pt x="167" y="825"/>
                    <a:pt x="167" y="778"/>
                  </a:cubicBezTo>
                  <a:cubicBezTo>
                    <a:pt x="180" y="550"/>
                    <a:pt x="208" y="322"/>
                    <a:pt x="243" y="93"/>
                  </a:cubicBezTo>
                  <a:cubicBezTo>
                    <a:pt x="250" y="52"/>
                    <a:pt x="215" y="10"/>
                    <a:pt x="173" y="3"/>
                  </a:cubicBezTo>
                  <a:cubicBezTo>
                    <a:pt x="167" y="1"/>
                    <a:pt x="161" y="0"/>
                    <a:pt x="155"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1"/>
            <p:cNvSpPr/>
            <p:nvPr/>
          </p:nvSpPr>
          <p:spPr>
            <a:xfrm rot="5787236">
              <a:off x="1488687" y="101513"/>
              <a:ext cx="57261" cy="178787"/>
            </a:xfrm>
            <a:custGeom>
              <a:avLst/>
              <a:gdLst/>
              <a:ahLst/>
              <a:cxnLst/>
              <a:rect l="l" t="t" r="r" b="b"/>
              <a:pathLst>
                <a:path w="278" h="868" extrusionOk="0">
                  <a:moveTo>
                    <a:pt x="95" y="1"/>
                  </a:moveTo>
                  <a:cubicBezTo>
                    <a:pt x="91" y="1"/>
                    <a:pt x="88" y="1"/>
                    <a:pt x="84" y="2"/>
                  </a:cubicBezTo>
                  <a:cubicBezTo>
                    <a:pt x="36" y="9"/>
                    <a:pt x="1" y="43"/>
                    <a:pt x="1" y="92"/>
                  </a:cubicBezTo>
                  <a:lnTo>
                    <a:pt x="1" y="106"/>
                  </a:lnTo>
                  <a:cubicBezTo>
                    <a:pt x="29" y="341"/>
                    <a:pt x="63" y="576"/>
                    <a:pt x="98" y="798"/>
                  </a:cubicBezTo>
                  <a:cubicBezTo>
                    <a:pt x="104" y="836"/>
                    <a:pt x="151" y="868"/>
                    <a:pt x="191" y="868"/>
                  </a:cubicBezTo>
                  <a:cubicBezTo>
                    <a:pt x="194" y="868"/>
                    <a:pt x="198" y="867"/>
                    <a:pt x="202" y="867"/>
                  </a:cubicBezTo>
                  <a:cubicBezTo>
                    <a:pt x="243" y="860"/>
                    <a:pt x="278" y="804"/>
                    <a:pt x="271" y="763"/>
                  </a:cubicBezTo>
                  <a:cubicBezTo>
                    <a:pt x="236" y="542"/>
                    <a:pt x="202" y="306"/>
                    <a:pt x="174" y="78"/>
                  </a:cubicBezTo>
                  <a:cubicBezTo>
                    <a:pt x="168" y="34"/>
                    <a:pt x="132" y="1"/>
                    <a:pt x="95"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1"/>
            <p:cNvSpPr/>
            <p:nvPr/>
          </p:nvSpPr>
          <p:spPr>
            <a:xfrm rot="5787236">
              <a:off x="2428773" y="263676"/>
              <a:ext cx="55819" cy="123173"/>
            </a:xfrm>
            <a:custGeom>
              <a:avLst/>
              <a:gdLst/>
              <a:ahLst/>
              <a:cxnLst/>
              <a:rect l="l" t="t" r="r" b="b"/>
              <a:pathLst>
                <a:path w="271" h="598" extrusionOk="0">
                  <a:moveTo>
                    <a:pt x="181" y="0"/>
                  </a:moveTo>
                  <a:cubicBezTo>
                    <a:pt x="142" y="0"/>
                    <a:pt x="97" y="27"/>
                    <a:pt x="90" y="70"/>
                  </a:cubicBezTo>
                  <a:cubicBezTo>
                    <a:pt x="63" y="209"/>
                    <a:pt x="28" y="354"/>
                    <a:pt x="0" y="493"/>
                  </a:cubicBezTo>
                  <a:lnTo>
                    <a:pt x="0" y="513"/>
                  </a:lnTo>
                  <a:cubicBezTo>
                    <a:pt x="0" y="555"/>
                    <a:pt x="28" y="589"/>
                    <a:pt x="70" y="596"/>
                  </a:cubicBezTo>
                  <a:cubicBezTo>
                    <a:pt x="74" y="597"/>
                    <a:pt x="79" y="597"/>
                    <a:pt x="84" y="597"/>
                  </a:cubicBezTo>
                  <a:cubicBezTo>
                    <a:pt x="132" y="597"/>
                    <a:pt x="167" y="565"/>
                    <a:pt x="173" y="527"/>
                  </a:cubicBezTo>
                  <a:cubicBezTo>
                    <a:pt x="201" y="382"/>
                    <a:pt x="229" y="243"/>
                    <a:pt x="263" y="105"/>
                  </a:cubicBezTo>
                  <a:cubicBezTo>
                    <a:pt x="270" y="63"/>
                    <a:pt x="236" y="8"/>
                    <a:pt x="194" y="1"/>
                  </a:cubicBezTo>
                  <a:cubicBezTo>
                    <a:pt x="190" y="0"/>
                    <a:pt x="186" y="0"/>
                    <a:pt x="18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1"/>
            <p:cNvSpPr/>
            <p:nvPr/>
          </p:nvSpPr>
          <p:spPr>
            <a:xfrm rot="5787236">
              <a:off x="1264734" y="126774"/>
              <a:ext cx="64264" cy="157571"/>
            </a:xfrm>
            <a:custGeom>
              <a:avLst/>
              <a:gdLst/>
              <a:ahLst/>
              <a:cxnLst/>
              <a:rect l="l" t="t" r="r" b="b"/>
              <a:pathLst>
                <a:path w="312" h="765" extrusionOk="0">
                  <a:moveTo>
                    <a:pt x="84" y="1"/>
                  </a:moveTo>
                  <a:cubicBezTo>
                    <a:pt x="79" y="1"/>
                    <a:pt x="74" y="1"/>
                    <a:pt x="69" y="2"/>
                  </a:cubicBezTo>
                  <a:cubicBezTo>
                    <a:pt x="28" y="9"/>
                    <a:pt x="0" y="44"/>
                    <a:pt x="0" y="92"/>
                  </a:cubicBezTo>
                  <a:cubicBezTo>
                    <a:pt x="0" y="99"/>
                    <a:pt x="14" y="106"/>
                    <a:pt x="14" y="106"/>
                  </a:cubicBezTo>
                  <a:cubicBezTo>
                    <a:pt x="48" y="306"/>
                    <a:pt x="90" y="507"/>
                    <a:pt x="138" y="701"/>
                  </a:cubicBezTo>
                  <a:cubicBezTo>
                    <a:pt x="151" y="738"/>
                    <a:pt x="191" y="764"/>
                    <a:pt x="229" y="764"/>
                  </a:cubicBezTo>
                  <a:cubicBezTo>
                    <a:pt x="234" y="764"/>
                    <a:pt x="238" y="764"/>
                    <a:pt x="242" y="763"/>
                  </a:cubicBezTo>
                  <a:cubicBezTo>
                    <a:pt x="291" y="756"/>
                    <a:pt x="311" y="701"/>
                    <a:pt x="304" y="659"/>
                  </a:cubicBezTo>
                  <a:cubicBezTo>
                    <a:pt x="263" y="459"/>
                    <a:pt x="221" y="272"/>
                    <a:pt x="173" y="71"/>
                  </a:cubicBezTo>
                  <a:cubicBezTo>
                    <a:pt x="167" y="28"/>
                    <a:pt x="127" y="1"/>
                    <a:pt x="84"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1"/>
            <p:cNvSpPr/>
            <p:nvPr/>
          </p:nvSpPr>
          <p:spPr>
            <a:xfrm rot="5787236">
              <a:off x="2651120" y="338172"/>
              <a:ext cx="74357" cy="154276"/>
            </a:xfrm>
            <a:custGeom>
              <a:avLst/>
              <a:gdLst/>
              <a:ahLst/>
              <a:cxnLst/>
              <a:rect l="l" t="t" r="r" b="b"/>
              <a:pathLst>
                <a:path w="361" h="749" extrusionOk="0">
                  <a:moveTo>
                    <a:pt x="262" y="0"/>
                  </a:moveTo>
                  <a:cubicBezTo>
                    <a:pt x="226" y="0"/>
                    <a:pt x="197" y="20"/>
                    <a:pt x="180" y="53"/>
                  </a:cubicBezTo>
                  <a:cubicBezTo>
                    <a:pt x="153" y="143"/>
                    <a:pt x="118" y="226"/>
                    <a:pt x="97" y="323"/>
                  </a:cubicBezTo>
                  <a:cubicBezTo>
                    <a:pt x="63" y="427"/>
                    <a:pt x="28" y="530"/>
                    <a:pt x="0" y="634"/>
                  </a:cubicBezTo>
                  <a:lnTo>
                    <a:pt x="0" y="662"/>
                  </a:lnTo>
                  <a:cubicBezTo>
                    <a:pt x="0" y="696"/>
                    <a:pt x="14" y="731"/>
                    <a:pt x="56" y="745"/>
                  </a:cubicBezTo>
                  <a:cubicBezTo>
                    <a:pt x="64" y="747"/>
                    <a:pt x="73" y="749"/>
                    <a:pt x="81" y="749"/>
                  </a:cubicBezTo>
                  <a:cubicBezTo>
                    <a:pt x="118" y="749"/>
                    <a:pt x="148" y="724"/>
                    <a:pt x="160" y="690"/>
                  </a:cubicBezTo>
                  <a:cubicBezTo>
                    <a:pt x="194" y="593"/>
                    <a:pt x="222" y="489"/>
                    <a:pt x="256" y="385"/>
                  </a:cubicBezTo>
                  <a:cubicBezTo>
                    <a:pt x="284" y="295"/>
                    <a:pt x="319" y="205"/>
                    <a:pt x="346" y="115"/>
                  </a:cubicBezTo>
                  <a:cubicBezTo>
                    <a:pt x="360" y="67"/>
                    <a:pt x="333" y="25"/>
                    <a:pt x="291" y="4"/>
                  </a:cubicBezTo>
                  <a:cubicBezTo>
                    <a:pt x="281" y="2"/>
                    <a:pt x="271" y="0"/>
                    <a:pt x="262"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1"/>
            <p:cNvSpPr/>
            <p:nvPr/>
          </p:nvSpPr>
          <p:spPr>
            <a:xfrm rot="5787236">
              <a:off x="1017132" y="184258"/>
              <a:ext cx="64264" cy="121319"/>
            </a:xfrm>
            <a:custGeom>
              <a:avLst/>
              <a:gdLst/>
              <a:ahLst/>
              <a:cxnLst/>
              <a:rect l="l" t="t" r="r" b="b"/>
              <a:pathLst>
                <a:path w="312" h="589" extrusionOk="0">
                  <a:moveTo>
                    <a:pt x="88" y="0"/>
                  </a:moveTo>
                  <a:cubicBezTo>
                    <a:pt x="78" y="0"/>
                    <a:pt x="67" y="3"/>
                    <a:pt x="56" y="7"/>
                  </a:cubicBezTo>
                  <a:cubicBezTo>
                    <a:pt x="21" y="21"/>
                    <a:pt x="0" y="56"/>
                    <a:pt x="0" y="90"/>
                  </a:cubicBezTo>
                  <a:lnTo>
                    <a:pt x="0" y="118"/>
                  </a:lnTo>
                  <a:cubicBezTo>
                    <a:pt x="35" y="257"/>
                    <a:pt x="83" y="395"/>
                    <a:pt x="125" y="533"/>
                  </a:cubicBezTo>
                  <a:cubicBezTo>
                    <a:pt x="141" y="565"/>
                    <a:pt x="173" y="589"/>
                    <a:pt x="209" y="589"/>
                  </a:cubicBezTo>
                  <a:cubicBezTo>
                    <a:pt x="220" y="589"/>
                    <a:pt x="231" y="587"/>
                    <a:pt x="242" y="582"/>
                  </a:cubicBezTo>
                  <a:cubicBezTo>
                    <a:pt x="284" y="568"/>
                    <a:pt x="312" y="513"/>
                    <a:pt x="291" y="471"/>
                  </a:cubicBezTo>
                  <a:cubicBezTo>
                    <a:pt x="249" y="340"/>
                    <a:pt x="208" y="201"/>
                    <a:pt x="159" y="63"/>
                  </a:cubicBezTo>
                  <a:cubicBezTo>
                    <a:pt x="154" y="25"/>
                    <a:pt x="124" y="0"/>
                    <a:pt x="8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1"/>
            <p:cNvSpPr/>
            <p:nvPr/>
          </p:nvSpPr>
          <p:spPr>
            <a:xfrm rot="5787236">
              <a:off x="2842397" y="428090"/>
              <a:ext cx="91453" cy="168694"/>
            </a:xfrm>
            <a:custGeom>
              <a:avLst/>
              <a:gdLst/>
              <a:ahLst/>
              <a:cxnLst/>
              <a:rect l="l" t="t" r="r" b="b"/>
              <a:pathLst>
                <a:path w="444" h="819" extrusionOk="0">
                  <a:moveTo>
                    <a:pt x="338" y="0"/>
                  </a:moveTo>
                  <a:cubicBezTo>
                    <a:pt x="305" y="0"/>
                    <a:pt x="274" y="23"/>
                    <a:pt x="264" y="53"/>
                  </a:cubicBezTo>
                  <a:cubicBezTo>
                    <a:pt x="174" y="268"/>
                    <a:pt x="91" y="496"/>
                    <a:pt x="8" y="703"/>
                  </a:cubicBezTo>
                  <a:cubicBezTo>
                    <a:pt x="1" y="710"/>
                    <a:pt x="1" y="717"/>
                    <a:pt x="1" y="731"/>
                  </a:cubicBezTo>
                  <a:cubicBezTo>
                    <a:pt x="1" y="759"/>
                    <a:pt x="21" y="800"/>
                    <a:pt x="56" y="814"/>
                  </a:cubicBezTo>
                  <a:cubicBezTo>
                    <a:pt x="65" y="817"/>
                    <a:pt x="73" y="818"/>
                    <a:pt x="82" y="818"/>
                  </a:cubicBezTo>
                  <a:cubicBezTo>
                    <a:pt x="116" y="818"/>
                    <a:pt x="150" y="797"/>
                    <a:pt x="167" y="759"/>
                  </a:cubicBezTo>
                  <a:cubicBezTo>
                    <a:pt x="243" y="558"/>
                    <a:pt x="333" y="337"/>
                    <a:pt x="416" y="122"/>
                  </a:cubicBezTo>
                  <a:cubicBezTo>
                    <a:pt x="444" y="81"/>
                    <a:pt x="416" y="25"/>
                    <a:pt x="374" y="11"/>
                  </a:cubicBezTo>
                  <a:cubicBezTo>
                    <a:pt x="363" y="4"/>
                    <a:pt x="350" y="0"/>
                    <a:pt x="33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1"/>
            <p:cNvSpPr/>
            <p:nvPr/>
          </p:nvSpPr>
          <p:spPr>
            <a:xfrm rot="5787236">
              <a:off x="769612" y="218652"/>
              <a:ext cx="92895" cy="166222"/>
            </a:xfrm>
            <a:custGeom>
              <a:avLst/>
              <a:gdLst/>
              <a:ahLst/>
              <a:cxnLst/>
              <a:rect l="l" t="t" r="r" b="b"/>
              <a:pathLst>
                <a:path w="451" h="807" extrusionOk="0">
                  <a:moveTo>
                    <a:pt x="82" y="1"/>
                  </a:moveTo>
                  <a:cubicBezTo>
                    <a:pt x="73" y="1"/>
                    <a:pt x="64" y="2"/>
                    <a:pt x="56" y="5"/>
                  </a:cubicBezTo>
                  <a:cubicBezTo>
                    <a:pt x="21" y="12"/>
                    <a:pt x="0" y="47"/>
                    <a:pt x="0" y="81"/>
                  </a:cubicBezTo>
                  <a:cubicBezTo>
                    <a:pt x="0" y="95"/>
                    <a:pt x="0" y="109"/>
                    <a:pt x="14" y="116"/>
                  </a:cubicBezTo>
                  <a:cubicBezTo>
                    <a:pt x="97" y="337"/>
                    <a:pt x="187" y="552"/>
                    <a:pt x="277" y="759"/>
                  </a:cubicBezTo>
                  <a:cubicBezTo>
                    <a:pt x="293" y="791"/>
                    <a:pt x="324" y="806"/>
                    <a:pt x="356" y="806"/>
                  </a:cubicBezTo>
                  <a:cubicBezTo>
                    <a:pt x="367" y="806"/>
                    <a:pt x="378" y="804"/>
                    <a:pt x="388" y="801"/>
                  </a:cubicBezTo>
                  <a:cubicBezTo>
                    <a:pt x="436" y="787"/>
                    <a:pt x="450" y="732"/>
                    <a:pt x="436" y="690"/>
                  </a:cubicBezTo>
                  <a:cubicBezTo>
                    <a:pt x="340" y="483"/>
                    <a:pt x="250" y="275"/>
                    <a:pt x="167" y="60"/>
                  </a:cubicBezTo>
                  <a:cubicBezTo>
                    <a:pt x="150" y="22"/>
                    <a:pt x="116" y="1"/>
                    <a:pt x="8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1"/>
            <p:cNvSpPr/>
            <p:nvPr/>
          </p:nvSpPr>
          <p:spPr>
            <a:xfrm rot="5787236">
              <a:off x="3060461" y="572439"/>
              <a:ext cx="75593" cy="115552"/>
            </a:xfrm>
            <a:custGeom>
              <a:avLst/>
              <a:gdLst/>
              <a:ahLst/>
              <a:cxnLst/>
              <a:rect l="l" t="t" r="r" b="b"/>
              <a:pathLst>
                <a:path w="367" h="561" extrusionOk="0">
                  <a:moveTo>
                    <a:pt x="273" y="0"/>
                  </a:moveTo>
                  <a:cubicBezTo>
                    <a:pt x="239" y="0"/>
                    <a:pt x="204" y="17"/>
                    <a:pt x="194" y="54"/>
                  </a:cubicBezTo>
                  <a:lnTo>
                    <a:pt x="14" y="441"/>
                  </a:lnTo>
                  <a:cubicBezTo>
                    <a:pt x="0" y="448"/>
                    <a:pt x="0" y="469"/>
                    <a:pt x="0" y="476"/>
                  </a:cubicBezTo>
                  <a:cubicBezTo>
                    <a:pt x="0" y="511"/>
                    <a:pt x="21" y="538"/>
                    <a:pt x="55" y="552"/>
                  </a:cubicBezTo>
                  <a:cubicBezTo>
                    <a:pt x="67" y="558"/>
                    <a:pt x="79" y="560"/>
                    <a:pt x="91" y="560"/>
                  </a:cubicBezTo>
                  <a:cubicBezTo>
                    <a:pt x="124" y="560"/>
                    <a:pt x="156" y="541"/>
                    <a:pt x="166" y="511"/>
                  </a:cubicBezTo>
                  <a:lnTo>
                    <a:pt x="346" y="123"/>
                  </a:lnTo>
                  <a:cubicBezTo>
                    <a:pt x="367" y="75"/>
                    <a:pt x="346" y="26"/>
                    <a:pt x="305" y="5"/>
                  </a:cubicBezTo>
                  <a:cubicBezTo>
                    <a:pt x="294" y="2"/>
                    <a:pt x="284" y="0"/>
                    <a:pt x="273"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1"/>
            <p:cNvSpPr/>
            <p:nvPr/>
          </p:nvSpPr>
          <p:spPr>
            <a:xfrm rot="5787236">
              <a:off x="555405" y="298966"/>
              <a:ext cx="97014" cy="148302"/>
            </a:xfrm>
            <a:custGeom>
              <a:avLst/>
              <a:gdLst/>
              <a:ahLst/>
              <a:cxnLst/>
              <a:rect l="l" t="t" r="r" b="b"/>
              <a:pathLst>
                <a:path w="471" h="720" extrusionOk="0">
                  <a:moveTo>
                    <a:pt x="90" y="0"/>
                  </a:moveTo>
                  <a:cubicBezTo>
                    <a:pt x="78" y="0"/>
                    <a:pt x="67" y="3"/>
                    <a:pt x="56" y="8"/>
                  </a:cubicBezTo>
                  <a:cubicBezTo>
                    <a:pt x="21" y="22"/>
                    <a:pt x="0" y="50"/>
                    <a:pt x="0" y="84"/>
                  </a:cubicBezTo>
                  <a:cubicBezTo>
                    <a:pt x="0" y="105"/>
                    <a:pt x="14" y="112"/>
                    <a:pt x="0" y="126"/>
                  </a:cubicBezTo>
                  <a:cubicBezTo>
                    <a:pt x="97" y="320"/>
                    <a:pt x="194" y="500"/>
                    <a:pt x="284" y="673"/>
                  </a:cubicBezTo>
                  <a:cubicBezTo>
                    <a:pt x="303" y="701"/>
                    <a:pt x="335" y="720"/>
                    <a:pt x="367" y="720"/>
                  </a:cubicBezTo>
                  <a:cubicBezTo>
                    <a:pt x="381" y="720"/>
                    <a:pt x="396" y="716"/>
                    <a:pt x="409" y="707"/>
                  </a:cubicBezTo>
                  <a:cubicBezTo>
                    <a:pt x="450" y="680"/>
                    <a:pt x="471" y="631"/>
                    <a:pt x="443" y="590"/>
                  </a:cubicBezTo>
                  <a:cubicBezTo>
                    <a:pt x="346" y="417"/>
                    <a:pt x="256" y="230"/>
                    <a:pt x="166" y="50"/>
                  </a:cubicBezTo>
                  <a:cubicBezTo>
                    <a:pt x="151" y="19"/>
                    <a:pt x="121" y="0"/>
                    <a:pt x="90"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1"/>
            <p:cNvSpPr/>
            <p:nvPr/>
          </p:nvSpPr>
          <p:spPr>
            <a:xfrm rot="5787236">
              <a:off x="3259986" y="693050"/>
              <a:ext cx="95573" cy="148302"/>
            </a:xfrm>
            <a:custGeom>
              <a:avLst/>
              <a:gdLst/>
              <a:ahLst/>
              <a:cxnLst/>
              <a:rect l="l" t="t" r="r" b="b"/>
              <a:pathLst>
                <a:path w="464" h="720" extrusionOk="0">
                  <a:moveTo>
                    <a:pt x="358" y="1"/>
                  </a:moveTo>
                  <a:cubicBezTo>
                    <a:pt x="329" y="1"/>
                    <a:pt x="302" y="18"/>
                    <a:pt x="284" y="49"/>
                  </a:cubicBezTo>
                  <a:cubicBezTo>
                    <a:pt x="187" y="222"/>
                    <a:pt x="104" y="402"/>
                    <a:pt x="7" y="582"/>
                  </a:cubicBezTo>
                  <a:cubicBezTo>
                    <a:pt x="0" y="603"/>
                    <a:pt x="0" y="610"/>
                    <a:pt x="0" y="624"/>
                  </a:cubicBezTo>
                  <a:cubicBezTo>
                    <a:pt x="0" y="665"/>
                    <a:pt x="14" y="686"/>
                    <a:pt x="49" y="707"/>
                  </a:cubicBezTo>
                  <a:cubicBezTo>
                    <a:pt x="60" y="715"/>
                    <a:pt x="73" y="719"/>
                    <a:pt x="86" y="719"/>
                  </a:cubicBezTo>
                  <a:cubicBezTo>
                    <a:pt x="115" y="719"/>
                    <a:pt x="145" y="701"/>
                    <a:pt x="159" y="672"/>
                  </a:cubicBezTo>
                  <a:cubicBezTo>
                    <a:pt x="249" y="485"/>
                    <a:pt x="346" y="312"/>
                    <a:pt x="436" y="132"/>
                  </a:cubicBezTo>
                  <a:cubicBezTo>
                    <a:pt x="464" y="91"/>
                    <a:pt x="450" y="42"/>
                    <a:pt x="402" y="15"/>
                  </a:cubicBezTo>
                  <a:cubicBezTo>
                    <a:pt x="387" y="5"/>
                    <a:pt x="372" y="1"/>
                    <a:pt x="358"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1"/>
            <p:cNvSpPr/>
            <p:nvPr/>
          </p:nvSpPr>
          <p:spPr>
            <a:xfrm rot="5787236">
              <a:off x="3436408" y="813803"/>
              <a:ext cx="108549" cy="161897"/>
            </a:xfrm>
            <a:custGeom>
              <a:avLst/>
              <a:gdLst/>
              <a:ahLst/>
              <a:cxnLst/>
              <a:rect l="l" t="t" r="r" b="b"/>
              <a:pathLst>
                <a:path w="527" h="786" extrusionOk="0">
                  <a:moveTo>
                    <a:pt x="423" y="1"/>
                  </a:moveTo>
                  <a:cubicBezTo>
                    <a:pt x="392" y="1"/>
                    <a:pt x="361" y="16"/>
                    <a:pt x="347" y="45"/>
                  </a:cubicBezTo>
                  <a:cubicBezTo>
                    <a:pt x="229" y="245"/>
                    <a:pt x="118" y="453"/>
                    <a:pt x="8" y="654"/>
                  </a:cubicBezTo>
                  <a:cubicBezTo>
                    <a:pt x="1" y="668"/>
                    <a:pt x="1" y="681"/>
                    <a:pt x="1" y="695"/>
                  </a:cubicBezTo>
                  <a:cubicBezTo>
                    <a:pt x="1" y="723"/>
                    <a:pt x="8" y="758"/>
                    <a:pt x="49" y="771"/>
                  </a:cubicBezTo>
                  <a:cubicBezTo>
                    <a:pt x="63" y="781"/>
                    <a:pt x="79" y="785"/>
                    <a:pt x="95" y="785"/>
                  </a:cubicBezTo>
                  <a:cubicBezTo>
                    <a:pt x="125" y="785"/>
                    <a:pt x="156" y="769"/>
                    <a:pt x="174" y="737"/>
                  </a:cubicBezTo>
                  <a:cubicBezTo>
                    <a:pt x="278" y="543"/>
                    <a:pt x="388" y="335"/>
                    <a:pt x="499" y="135"/>
                  </a:cubicBezTo>
                  <a:cubicBezTo>
                    <a:pt x="527" y="93"/>
                    <a:pt x="506" y="38"/>
                    <a:pt x="464" y="10"/>
                  </a:cubicBezTo>
                  <a:cubicBezTo>
                    <a:pt x="452" y="4"/>
                    <a:pt x="437" y="1"/>
                    <a:pt x="423"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1"/>
            <p:cNvSpPr/>
            <p:nvPr/>
          </p:nvSpPr>
          <p:spPr>
            <a:xfrm rot="5787236">
              <a:off x="3646061" y="974525"/>
              <a:ext cx="81566" cy="115964"/>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1"/>
            <p:cNvSpPr/>
            <p:nvPr/>
          </p:nvSpPr>
          <p:spPr>
            <a:xfrm rot="5787236">
              <a:off x="3840090" y="1102212"/>
              <a:ext cx="98456" cy="147272"/>
            </a:xfrm>
            <a:custGeom>
              <a:avLst/>
              <a:gdLst/>
              <a:ahLst/>
              <a:cxnLst/>
              <a:rect l="l" t="t" r="r" b="b"/>
              <a:pathLst>
                <a:path w="478" h="715" extrusionOk="0">
                  <a:moveTo>
                    <a:pt x="374" y="0"/>
                  </a:moveTo>
                  <a:cubicBezTo>
                    <a:pt x="343" y="0"/>
                    <a:pt x="312" y="16"/>
                    <a:pt x="298" y="44"/>
                  </a:cubicBezTo>
                  <a:cubicBezTo>
                    <a:pt x="201" y="217"/>
                    <a:pt x="104" y="404"/>
                    <a:pt x="14" y="577"/>
                  </a:cubicBezTo>
                  <a:cubicBezTo>
                    <a:pt x="0" y="591"/>
                    <a:pt x="0" y="598"/>
                    <a:pt x="0" y="619"/>
                  </a:cubicBezTo>
                  <a:cubicBezTo>
                    <a:pt x="0" y="646"/>
                    <a:pt x="21" y="681"/>
                    <a:pt x="49" y="702"/>
                  </a:cubicBezTo>
                  <a:cubicBezTo>
                    <a:pt x="62" y="710"/>
                    <a:pt x="76" y="714"/>
                    <a:pt x="89" y="714"/>
                  </a:cubicBezTo>
                  <a:cubicBezTo>
                    <a:pt x="119" y="714"/>
                    <a:pt x="147" y="696"/>
                    <a:pt x="166" y="667"/>
                  </a:cubicBezTo>
                  <a:cubicBezTo>
                    <a:pt x="263" y="487"/>
                    <a:pt x="360" y="314"/>
                    <a:pt x="450" y="134"/>
                  </a:cubicBezTo>
                  <a:cubicBezTo>
                    <a:pt x="478" y="93"/>
                    <a:pt x="464" y="37"/>
                    <a:pt x="416" y="10"/>
                  </a:cubicBezTo>
                  <a:cubicBezTo>
                    <a:pt x="403" y="3"/>
                    <a:pt x="389" y="0"/>
                    <a:pt x="37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1"/>
            <p:cNvSpPr/>
            <p:nvPr/>
          </p:nvSpPr>
          <p:spPr>
            <a:xfrm rot="5787236">
              <a:off x="4025382" y="1220500"/>
              <a:ext cx="101340" cy="162309"/>
            </a:xfrm>
            <a:custGeom>
              <a:avLst/>
              <a:gdLst/>
              <a:ahLst/>
              <a:cxnLst/>
              <a:rect l="l" t="t" r="r" b="b"/>
              <a:pathLst>
                <a:path w="492" h="788" extrusionOk="0">
                  <a:moveTo>
                    <a:pt x="397" y="0"/>
                  </a:moveTo>
                  <a:cubicBezTo>
                    <a:pt x="363" y="0"/>
                    <a:pt x="329" y="16"/>
                    <a:pt x="319" y="47"/>
                  </a:cubicBezTo>
                  <a:cubicBezTo>
                    <a:pt x="222" y="247"/>
                    <a:pt x="118" y="455"/>
                    <a:pt x="8" y="663"/>
                  </a:cubicBezTo>
                  <a:cubicBezTo>
                    <a:pt x="1" y="683"/>
                    <a:pt x="1" y="690"/>
                    <a:pt x="1" y="704"/>
                  </a:cubicBezTo>
                  <a:cubicBezTo>
                    <a:pt x="1" y="739"/>
                    <a:pt x="14" y="766"/>
                    <a:pt x="49" y="773"/>
                  </a:cubicBezTo>
                  <a:cubicBezTo>
                    <a:pt x="61" y="783"/>
                    <a:pt x="75" y="788"/>
                    <a:pt x="90" y="788"/>
                  </a:cubicBezTo>
                  <a:cubicBezTo>
                    <a:pt x="118" y="788"/>
                    <a:pt x="146" y="771"/>
                    <a:pt x="160" y="739"/>
                  </a:cubicBezTo>
                  <a:cubicBezTo>
                    <a:pt x="277" y="524"/>
                    <a:pt x="381" y="317"/>
                    <a:pt x="471" y="116"/>
                  </a:cubicBezTo>
                  <a:cubicBezTo>
                    <a:pt x="492" y="74"/>
                    <a:pt x="471" y="26"/>
                    <a:pt x="430" y="5"/>
                  </a:cubicBezTo>
                  <a:cubicBezTo>
                    <a:pt x="419" y="2"/>
                    <a:pt x="408" y="0"/>
                    <a:pt x="397"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1"/>
            <p:cNvSpPr/>
            <p:nvPr/>
          </p:nvSpPr>
          <p:spPr>
            <a:xfrm rot="5787236">
              <a:off x="4244129" y="1368283"/>
              <a:ext cx="72915" cy="116994"/>
            </a:xfrm>
            <a:custGeom>
              <a:avLst/>
              <a:gdLst/>
              <a:ahLst/>
              <a:cxnLst/>
              <a:rect l="l" t="t" r="r" b="b"/>
              <a:pathLst>
                <a:path w="354" h="568" extrusionOk="0">
                  <a:moveTo>
                    <a:pt x="257" y="1"/>
                  </a:moveTo>
                  <a:cubicBezTo>
                    <a:pt x="225" y="1"/>
                    <a:pt x="195" y="20"/>
                    <a:pt x="180" y="51"/>
                  </a:cubicBezTo>
                  <a:cubicBezTo>
                    <a:pt x="132" y="189"/>
                    <a:pt x="69" y="320"/>
                    <a:pt x="7" y="452"/>
                  </a:cubicBezTo>
                  <a:cubicBezTo>
                    <a:pt x="0" y="459"/>
                    <a:pt x="0" y="473"/>
                    <a:pt x="0" y="487"/>
                  </a:cubicBezTo>
                  <a:cubicBezTo>
                    <a:pt x="0" y="521"/>
                    <a:pt x="14" y="556"/>
                    <a:pt x="49" y="563"/>
                  </a:cubicBezTo>
                  <a:cubicBezTo>
                    <a:pt x="61" y="566"/>
                    <a:pt x="73" y="568"/>
                    <a:pt x="85" y="568"/>
                  </a:cubicBezTo>
                  <a:cubicBezTo>
                    <a:pt x="120" y="568"/>
                    <a:pt x="151" y="552"/>
                    <a:pt x="166" y="521"/>
                  </a:cubicBezTo>
                  <a:cubicBezTo>
                    <a:pt x="222" y="390"/>
                    <a:pt x="277" y="251"/>
                    <a:pt x="339" y="120"/>
                  </a:cubicBezTo>
                  <a:cubicBezTo>
                    <a:pt x="353" y="78"/>
                    <a:pt x="339" y="23"/>
                    <a:pt x="291" y="9"/>
                  </a:cubicBezTo>
                  <a:cubicBezTo>
                    <a:pt x="280" y="4"/>
                    <a:pt x="268" y="1"/>
                    <a:pt x="25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1"/>
            <p:cNvSpPr/>
            <p:nvPr/>
          </p:nvSpPr>
          <p:spPr>
            <a:xfrm rot="5787236">
              <a:off x="4458303" y="1470428"/>
              <a:ext cx="81360" cy="154276"/>
            </a:xfrm>
            <a:custGeom>
              <a:avLst/>
              <a:gdLst/>
              <a:ahLst/>
              <a:cxnLst/>
              <a:rect l="l" t="t" r="r" b="b"/>
              <a:pathLst>
                <a:path w="395" h="749" extrusionOk="0">
                  <a:moveTo>
                    <a:pt x="292" y="1"/>
                  </a:moveTo>
                  <a:cubicBezTo>
                    <a:pt x="256" y="1"/>
                    <a:pt x="225" y="25"/>
                    <a:pt x="215" y="56"/>
                  </a:cubicBezTo>
                  <a:cubicBezTo>
                    <a:pt x="145" y="243"/>
                    <a:pt x="76" y="430"/>
                    <a:pt x="7" y="624"/>
                  </a:cubicBezTo>
                  <a:cubicBezTo>
                    <a:pt x="0" y="638"/>
                    <a:pt x="0" y="645"/>
                    <a:pt x="0" y="659"/>
                  </a:cubicBezTo>
                  <a:cubicBezTo>
                    <a:pt x="0" y="693"/>
                    <a:pt x="14" y="728"/>
                    <a:pt x="55" y="742"/>
                  </a:cubicBezTo>
                  <a:cubicBezTo>
                    <a:pt x="65" y="746"/>
                    <a:pt x="76" y="749"/>
                    <a:pt x="86" y="749"/>
                  </a:cubicBezTo>
                  <a:cubicBezTo>
                    <a:pt x="121" y="749"/>
                    <a:pt x="156" y="725"/>
                    <a:pt x="166" y="693"/>
                  </a:cubicBezTo>
                  <a:cubicBezTo>
                    <a:pt x="249" y="499"/>
                    <a:pt x="318" y="313"/>
                    <a:pt x="374" y="119"/>
                  </a:cubicBezTo>
                  <a:cubicBezTo>
                    <a:pt x="395" y="70"/>
                    <a:pt x="367" y="22"/>
                    <a:pt x="325" y="8"/>
                  </a:cubicBezTo>
                  <a:cubicBezTo>
                    <a:pt x="314" y="3"/>
                    <a:pt x="303"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1"/>
            <p:cNvSpPr/>
            <p:nvPr/>
          </p:nvSpPr>
          <p:spPr>
            <a:xfrm rot="5787236">
              <a:off x="4664519" y="1549577"/>
              <a:ext cx="75799" cy="174049"/>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1"/>
            <p:cNvSpPr/>
            <p:nvPr/>
          </p:nvSpPr>
          <p:spPr>
            <a:xfrm rot="5787236">
              <a:off x="4905269" y="1652100"/>
              <a:ext cx="50052" cy="12358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1"/>
            <p:cNvSpPr/>
            <p:nvPr/>
          </p:nvSpPr>
          <p:spPr>
            <a:xfrm rot="5787236">
              <a:off x="5154904" y="1685997"/>
              <a:ext cx="39959" cy="158601"/>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9" name="Google Shape;949;p21"/>
          <p:cNvSpPr/>
          <p:nvPr/>
        </p:nvSpPr>
        <p:spPr>
          <a:xfrm>
            <a:off x="1879933" y="1441867"/>
            <a:ext cx="8432000" cy="4472800"/>
          </a:xfrm>
          <a:prstGeom prst="roundRect">
            <a:avLst>
              <a:gd name="adj" fmla="val 8397"/>
            </a:avLst>
          </a:prstGeom>
          <a:solidFill>
            <a:srgbClr val="FDF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21"/>
          <p:cNvSpPr txBox="1">
            <a:spLocks noGrp="1"/>
          </p:cNvSpPr>
          <p:nvPr>
            <p:ph type="title"/>
          </p:nvPr>
        </p:nvSpPr>
        <p:spPr>
          <a:xfrm>
            <a:off x="2558551" y="3198233"/>
            <a:ext cx="6718400" cy="1300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600"/>
              <a:buNone/>
              <a:defRPr sz="8400">
                <a:solidFill>
                  <a:schemeClr val="accen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51" name="Google Shape;951;p21"/>
          <p:cNvSpPr txBox="1">
            <a:spLocks noGrp="1"/>
          </p:cNvSpPr>
          <p:nvPr>
            <p:ph type="title" idx="2" hasCustomPrompt="1"/>
          </p:nvPr>
        </p:nvSpPr>
        <p:spPr>
          <a:xfrm>
            <a:off x="2558551" y="1847851"/>
            <a:ext cx="1505600" cy="1122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2" name="Google Shape;952;p21"/>
          <p:cNvSpPr txBox="1">
            <a:spLocks noGrp="1"/>
          </p:cNvSpPr>
          <p:nvPr>
            <p:ph type="subTitle" idx="1"/>
          </p:nvPr>
        </p:nvSpPr>
        <p:spPr>
          <a:xfrm>
            <a:off x="2376767" y="4640052"/>
            <a:ext cx="6095600" cy="56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53" name="Google Shape;953;p21"/>
          <p:cNvGrpSpPr/>
          <p:nvPr/>
        </p:nvGrpSpPr>
        <p:grpSpPr>
          <a:xfrm flipH="1">
            <a:off x="8710982" y="-480027"/>
            <a:ext cx="3857329" cy="1759617"/>
            <a:chOff x="3967525" y="3427700"/>
            <a:chExt cx="529950" cy="241750"/>
          </a:xfrm>
        </p:grpSpPr>
        <p:sp>
          <p:nvSpPr>
            <p:cNvPr id="954" name="Google Shape;954;p21"/>
            <p:cNvSpPr/>
            <p:nvPr/>
          </p:nvSpPr>
          <p:spPr>
            <a:xfrm>
              <a:off x="3967525" y="3427700"/>
              <a:ext cx="529950" cy="240000"/>
            </a:xfrm>
            <a:custGeom>
              <a:avLst/>
              <a:gdLst/>
              <a:ahLst/>
              <a:cxnLst/>
              <a:rect l="l" t="t" r="r" b="b"/>
              <a:pathLst>
                <a:path w="21198" h="9600" extrusionOk="0">
                  <a:moveTo>
                    <a:pt x="3966" y="1"/>
                  </a:moveTo>
                  <a:cubicBezTo>
                    <a:pt x="3758" y="1"/>
                    <a:pt x="3549" y="20"/>
                    <a:pt x="3343" y="60"/>
                  </a:cubicBezTo>
                  <a:cubicBezTo>
                    <a:pt x="2353" y="254"/>
                    <a:pt x="1488" y="897"/>
                    <a:pt x="948" y="1742"/>
                  </a:cubicBezTo>
                  <a:cubicBezTo>
                    <a:pt x="401" y="2579"/>
                    <a:pt x="166" y="3596"/>
                    <a:pt x="201" y="4600"/>
                  </a:cubicBezTo>
                  <a:cubicBezTo>
                    <a:pt x="256" y="6157"/>
                    <a:pt x="55" y="7548"/>
                    <a:pt x="0" y="9105"/>
                  </a:cubicBezTo>
                  <a:cubicBezTo>
                    <a:pt x="0" y="9160"/>
                    <a:pt x="0" y="9216"/>
                    <a:pt x="28" y="9257"/>
                  </a:cubicBezTo>
                  <a:cubicBezTo>
                    <a:pt x="62" y="9299"/>
                    <a:pt x="132" y="9305"/>
                    <a:pt x="194" y="9319"/>
                  </a:cubicBezTo>
                  <a:cubicBezTo>
                    <a:pt x="2166" y="9409"/>
                    <a:pt x="4132" y="9478"/>
                    <a:pt x="6104" y="9534"/>
                  </a:cubicBezTo>
                  <a:cubicBezTo>
                    <a:pt x="8284" y="9581"/>
                    <a:pt x="10467" y="9599"/>
                    <a:pt x="12649" y="9599"/>
                  </a:cubicBezTo>
                  <a:cubicBezTo>
                    <a:pt x="13965" y="9599"/>
                    <a:pt x="15280" y="9593"/>
                    <a:pt x="16595" y="9582"/>
                  </a:cubicBezTo>
                  <a:cubicBezTo>
                    <a:pt x="18083" y="9575"/>
                    <a:pt x="19578" y="9548"/>
                    <a:pt x="21052" y="9361"/>
                  </a:cubicBezTo>
                  <a:cubicBezTo>
                    <a:pt x="21066" y="9195"/>
                    <a:pt x="21017" y="9063"/>
                    <a:pt x="21038" y="8918"/>
                  </a:cubicBezTo>
                  <a:cubicBezTo>
                    <a:pt x="21197" y="8025"/>
                    <a:pt x="20990" y="7084"/>
                    <a:pt x="20540" y="6288"/>
                  </a:cubicBezTo>
                  <a:cubicBezTo>
                    <a:pt x="20090" y="5499"/>
                    <a:pt x="19426" y="4842"/>
                    <a:pt x="18664" y="4344"/>
                  </a:cubicBezTo>
                  <a:cubicBezTo>
                    <a:pt x="17675" y="3679"/>
                    <a:pt x="16526" y="3243"/>
                    <a:pt x="15343" y="3195"/>
                  </a:cubicBezTo>
                  <a:cubicBezTo>
                    <a:pt x="15247" y="3190"/>
                    <a:pt x="15151" y="3187"/>
                    <a:pt x="15055" y="3187"/>
                  </a:cubicBezTo>
                  <a:cubicBezTo>
                    <a:pt x="13958" y="3187"/>
                    <a:pt x="12859" y="3516"/>
                    <a:pt x="11993" y="4177"/>
                  </a:cubicBezTo>
                  <a:cubicBezTo>
                    <a:pt x="11592" y="4482"/>
                    <a:pt x="11232" y="4870"/>
                    <a:pt x="11073" y="5347"/>
                  </a:cubicBezTo>
                  <a:cubicBezTo>
                    <a:pt x="10740" y="4835"/>
                    <a:pt x="10152" y="4510"/>
                    <a:pt x="9543" y="4482"/>
                  </a:cubicBezTo>
                  <a:cubicBezTo>
                    <a:pt x="9516" y="4481"/>
                    <a:pt x="9489" y="4480"/>
                    <a:pt x="9462" y="4480"/>
                  </a:cubicBezTo>
                  <a:cubicBezTo>
                    <a:pt x="8886" y="4480"/>
                    <a:pt x="8309" y="4760"/>
                    <a:pt x="7952" y="5222"/>
                  </a:cubicBezTo>
                  <a:cubicBezTo>
                    <a:pt x="8118" y="3894"/>
                    <a:pt x="7785" y="2475"/>
                    <a:pt x="6934" y="1437"/>
                  </a:cubicBezTo>
                  <a:cubicBezTo>
                    <a:pt x="6210" y="561"/>
                    <a:pt x="5092" y="1"/>
                    <a:pt x="3966" y="1"/>
                  </a:cubicBezTo>
                  <a:close/>
                </a:path>
              </a:pathLst>
            </a:custGeom>
            <a:solidFill>
              <a:srgbClr val="F1DF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1"/>
            <p:cNvSpPr/>
            <p:nvPr/>
          </p:nvSpPr>
          <p:spPr>
            <a:xfrm>
              <a:off x="3967850" y="3452100"/>
              <a:ext cx="509025" cy="217350"/>
            </a:xfrm>
            <a:custGeom>
              <a:avLst/>
              <a:gdLst/>
              <a:ahLst/>
              <a:cxnLst/>
              <a:rect l="l" t="t" r="r" b="b"/>
              <a:pathLst>
                <a:path w="20361" h="8694" extrusionOk="0">
                  <a:moveTo>
                    <a:pt x="3676" y="1"/>
                  </a:moveTo>
                  <a:cubicBezTo>
                    <a:pt x="2991" y="1"/>
                    <a:pt x="2303" y="200"/>
                    <a:pt x="1738" y="593"/>
                  </a:cubicBezTo>
                  <a:cubicBezTo>
                    <a:pt x="665" y="1333"/>
                    <a:pt x="188" y="2565"/>
                    <a:pt x="181" y="3824"/>
                  </a:cubicBezTo>
                  <a:cubicBezTo>
                    <a:pt x="174" y="5264"/>
                    <a:pt x="42" y="6689"/>
                    <a:pt x="1" y="8122"/>
                  </a:cubicBezTo>
                  <a:cubicBezTo>
                    <a:pt x="1" y="8177"/>
                    <a:pt x="1" y="8226"/>
                    <a:pt x="22" y="8274"/>
                  </a:cubicBezTo>
                  <a:cubicBezTo>
                    <a:pt x="56" y="8316"/>
                    <a:pt x="125" y="8323"/>
                    <a:pt x="188" y="8329"/>
                  </a:cubicBezTo>
                  <a:cubicBezTo>
                    <a:pt x="2160" y="8426"/>
                    <a:pt x="4125" y="8496"/>
                    <a:pt x="6098" y="8551"/>
                  </a:cubicBezTo>
                  <a:cubicBezTo>
                    <a:pt x="8278" y="8598"/>
                    <a:pt x="10461" y="8616"/>
                    <a:pt x="12643" y="8616"/>
                  </a:cubicBezTo>
                  <a:cubicBezTo>
                    <a:pt x="13959" y="8616"/>
                    <a:pt x="15274" y="8610"/>
                    <a:pt x="16589" y="8599"/>
                  </a:cubicBezTo>
                  <a:cubicBezTo>
                    <a:pt x="16599" y="8599"/>
                    <a:pt x="16610" y="8599"/>
                    <a:pt x="16620" y="8599"/>
                  </a:cubicBezTo>
                  <a:cubicBezTo>
                    <a:pt x="17119" y="8599"/>
                    <a:pt x="17883" y="8693"/>
                    <a:pt x="18577" y="8693"/>
                  </a:cubicBezTo>
                  <a:cubicBezTo>
                    <a:pt x="19050" y="8693"/>
                    <a:pt x="19491" y="8649"/>
                    <a:pt x="19793" y="8502"/>
                  </a:cubicBezTo>
                  <a:cubicBezTo>
                    <a:pt x="20077" y="8364"/>
                    <a:pt x="20222" y="8101"/>
                    <a:pt x="20278" y="7797"/>
                  </a:cubicBezTo>
                  <a:cubicBezTo>
                    <a:pt x="20361" y="7354"/>
                    <a:pt x="20257" y="6828"/>
                    <a:pt x="20091" y="6454"/>
                  </a:cubicBezTo>
                  <a:cubicBezTo>
                    <a:pt x="19800" y="5797"/>
                    <a:pt x="19253" y="5278"/>
                    <a:pt x="18651" y="4890"/>
                  </a:cubicBezTo>
                  <a:cubicBezTo>
                    <a:pt x="17889" y="4400"/>
                    <a:pt x="17004" y="4088"/>
                    <a:pt x="16112" y="4088"/>
                  </a:cubicBezTo>
                  <a:cubicBezTo>
                    <a:pt x="16008" y="4088"/>
                    <a:pt x="15904" y="4092"/>
                    <a:pt x="15800" y="4101"/>
                  </a:cubicBezTo>
                  <a:cubicBezTo>
                    <a:pt x="14811" y="4191"/>
                    <a:pt x="13821" y="4745"/>
                    <a:pt x="13357" y="5631"/>
                  </a:cubicBezTo>
                  <a:cubicBezTo>
                    <a:pt x="13295" y="5748"/>
                    <a:pt x="13226" y="5873"/>
                    <a:pt x="13101" y="5921"/>
                  </a:cubicBezTo>
                  <a:cubicBezTo>
                    <a:pt x="13078" y="5927"/>
                    <a:pt x="13056" y="5930"/>
                    <a:pt x="13034" y="5930"/>
                  </a:cubicBezTo>
                  <a:cubicBezTo>
                    <a:pt x="12908" y="5930"/>
                    <a:pt x="12790" y="5839"/>
                    <a:pt x="12672" y="5762"/>
                  </a:cubicBezTo>
                  <a:cubicBezTo>
                    <a:pt x="12492" y="5649"/>
                    <a:pt x="12285" y="5597"/>
                    <a:pt x="12077" y="5597"/>
                  </a:cubicBezTo>
                  <a:cubicBezTo>
                    <a:pt x="11621" y="5597"/>
                    <a:pt x="11160" y="5849"/>
                    <a:pt x="10970" y="6267"/>
                  </a:cubicBezTo>
                  <a:cubicBezTo>
                    <a:pt x="10624" y="5506"/>
                    <a:pt x="9987" y="4835"/>
                    <a:pt x="9184" y="4586"/>
                  </a:cubicBezTo>
                  <a:cubicBezTo>
                    <a:pt x="8978" y="4522"/>
                    <a:pt x="8762" y="4490"/>
                    <a:pt x="8545" y="4490"/>
                  </a:cubicBezTo>
                  <a:cubicBezTo>
                    <a:pt x="7916" y="4490"/>
                    <a:pt x="7287" y="4756"/>
                    <a:pt x="6921" y="5271"/>
                  </a:cubicBezTo>
                  <a:cubicBezTo>
                    <a:pt x="7281" y="3610"/>
                    <a:pt x="6970" y="1637"/>
                    <a:pt x="5606" y="613"/>
                  </a:cubicBezTo>
                  <a:cubicBezTo>
                    <a:pt x="5054" y="203"/>
                    <a:pt x="4367" y="1"/>
                    <a:pt x="3676" y="1"/>
                  </a:cubicBezTo>
                  <a:close/>
                </a:path>
              </a:pathLst>
            </a:custGeom>
            <a:solidFill>
              <a:srgbClr val="FDF7E4">
                <a:alpha val="58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21"/>
          <p:cNvGrpSpPr/>
          <p:nvPr/>
        </p:nvGrpSpPr>
        <p:grpSpPr>
          <a:xfrm>
            <a:off x="-113331" y="5609521"/>
            <a:ext cx="3473857" cy="1584688"/>
            <a:chOff x="3967525" y="3427700"/>
            <a:chExt cx="529950" cy="241750"/>
          </a:xfrm>
        </p:grpSpPr>
        <p:sp>
          <p:nvSpPr>
            <p:cNvPr id="957" name="Google Shape;957;p21"/>
            <p:cNvSpPr/>
            <p:nvPr/>
          </p:nvSpPr>
          <p:spPr>
            <a:xfrm>
              <a:off x="3967525" y="3427700"/>
              <a:ext cx="529950" cy="240000"/>
            </a:xfrm>
            <a:custGeom>
              <a:avLst/>
              <a:gdLst/>
              <a:ahLst/>
              <a:cxnLst/>
              <a:rect l="l" t="t" r="r" b="b"/>
              <a:pathLst>
                <a:path w="21198" h="9600" extrusionOk="0">
                  <a:moveTo>
                    <a:pt x="3966" y="1"/>
                  </a:moveTo>
                  <a:cubicBezTo>
                    <a:pt x="3758" y="1"/>
                    <a:pt x="3549" y="20"/>
                    <a:pt x="3343" y="60"/>
                  </a:cubicBezTo>
                  <a:cubicBezTo>
                    <a:pt x="2353" y="254"/>
                    <a:pt x="1488" y="897"/>
                    <a:pt x="948" y="1742"/>
                  </a:cubicBezTo>
                  <a:cubicBezTo>
                    <a:pt x="401" y="2579"/>
                    <a:pt x="166" y="3596"/>
                    <a:pt x="201" y="4600"/>
                  </a:cubicBezTo>
                  <a:cubicBezTo>
                    <a:pt x="256" y="6157"/>
                    <a:pt x="55" y="7548"/>
                    <a:pt x="0" y="9105"/>
                  </a:cubicBezTo>
                  <a:cubicBezTo>
                    <a:pt x="0" y="9160"/>
                    <a:pt x="0" y="9216"/>
                    <a:pt x="28" y="9257"/>
                  </a:cubicBezTo>
                  <a:cubicBezTo>
                    <a:pt x="62" y="9299"/>
                    <a:pt x="132" y="9305"/>
                    <a:pt x="194" y="9319"/>
                  </a:cubicBezTo>
                  <a:cubicBezTo>
                    <a:pt x="2166" y="9409"/>
                    <a:pt x="4132" y="9478"/>
                    <a:pt x="6104" y="9534"/>
                  </a:cubicBezTo>
                  <a:cubicBezTo>
                    <a:pt x="8284" y="9581"/>
                    <a:pt x="10467" y="9599"/>
                    <a:pt x="12649" y="9599"/>
                  </a:cubicBezTo>
                  <a:cubicBezTo>
                    <a:pt x="13965" y="9599"/>
                    <a:pt x="15280" y="9593"/>
                    <a:pt x="16595" y="9582"/>
                  </a:cubicBezTo>
                  <a:cubicBezTo>
                    <a:pt x="18083" y="9575"/>
                    <a:pt x="19578" y="9548"/>
                    <a:pt x="21052" y="9361"/>
                  </a:cubicBezTo>
                  <a:cubicBezTo>
                    <a:pt x="21066" y="9195"/>
                    <a:pt x="21017" y="9063"/>
                    <a:pt x="21038" y="8918"/>
                  </a:cubicBezTo>
                  <a:cubicBezTo>
                    <a:pt x="21197" y="8025"/>
                    <a:pt x="20990" y="7084"/>
                    <a:pt x="20540" y="6288"/>
                  </a:cubicBezTo>
                  <a:cubicBezTo>
                    <a:pt x="20090" y="5499"/>
                    <a:pt x="19426" y="4842"/>
                    <a:pt x="18664" y="4344"/>
                  </a:cubicBezTo>
                  <a:cubicBezTo>
                    <a:pt x="17675" y="3679"/>
                    <a:pt x="16526" y="3243"/>
                    <a:pt x="15343" y="3195"/>
                  </a:cubicBezTo>
                  <a:cubicBezTo>
                    <a:pt x="15247" y="3190"/>
                    <a:pt x="15151" y="3187"/>
                    <a:pt x="15055" y="3187"/>
                  </a:cubicBezTo>
                  <a:cubicBezTo>
                    <a:pt x="13958" y="3187"/>
                    <a:pt x="12859" y="3516"/>
                    <a:pt x="11993" y="4177"/>
                  </a:cubicBezTo>
                  <a:cubicBezTo>
                    <a:pt x="11592" y="4482"/>
                    <a:pt x="11232" y="4870"/>
                    <a:pt x="11073" y="5347"/>
                  </a:cubicBezTo>
                  <a:cubicBezTo>
                    <a:pt x="10740" y="4835"/>
                    <a:pt x="10152" y="4510"/>
                    <a:pt x="9543" y="4482"/>
                  </a:cubicBezTo>
                  <a:cubicBezTo>
                    <a:pt x="9516" y="4481"/>
                    <a:pt x="9489" y="4480"/>
                    <a:pt x="9462" y="4480"/>
                  </a:cubicBezTo>
                  <a:cubicBezTo>
                    <a:pt x="8886" y="4480"/>
                    <a:pt x="8309" y="4760"/>
                    <a:pt x="7952" y="5222"/>
                  </a:cubicBezTo>
                  <a:cubicBezTo>
                    <a:pt x="8118" y="3894"/>
                    <a:pt x="7785" y="2475"/>
                    <a:pt x="6934" y="1437"/>
                  </a:cubicBezTo>
                  <a:cubicBezTo>
                    <a:pt x="6210" y="561"/>
                    <a:pt x="5092" y="1"/>
                    <a:pt x="3966" y="1"/>
                  </a:cubicBezTo>
                  <a:close/>
                </a:path>
              </a:pathLst>
            </a:custGeom>
            <a:solidFill>
              <a:srgbClr val="F1DF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1"/>
            <p:cNvSpPr/>
            <p:nvPr/>
          </p:nvSpPr>
          <p:spPr>
            <a:xfrm>
              <a:off x="3967850" y="3452100"/>
              <a:ext cx="509025" cy="217350"/>
            </a:xfrm>
            <a:custGeom>
              <a:avLst/>
              <a:gdLst/>
              <a:ahLst/>
              <a:cxnLst/>
              <a:rect l="l" t="t" r="r" b="b"/>
              <a:pathLst>
                <a:path w="20361" h="8694" extrusionOk="0">
                  <a:moveTo>
                    <a:pt x="3676" y="1"/>
                  </a:moveTo>
                  <a:cubicBezTo>
                    <a:pt x="2991" y="1"/>
                    <a:pt x="2303" y="200"/>
                    <a:pt x="1738" y="593"/>
                  </a:cubicBezTo>
                  <a:cubicBezTo>
                    <a:pt x="665" y="1333"/>
                    <a:pt x="188" y="2565"/>
                    <a:pt x="181" y="3824"/>
                  </a:cubicBezTo>
                  <a:cubicBezTo>
                    <a:pt x="174" y="5264"/>
                    <a:pt x="42" y="6689"/>
                    <a:pt x="1" y="8122"/>
                  </a:cubicBezTo>
                  <a:cubicBezTo>
                    <a:pt x="1" y="8177"/>
                    <a:pt x="1" y="8226"/>
                    <a:pt x="22" y="8274"/>
                  </a:cubicBezTo>
                  <a:cubicBezTo>
                    <a:pt x="56" y="8316"/>
                    <a:pt x="125" y="8323"/>
                    <a:pt x="188" y="8329"/>
                  </a:cubicBezTo>
                  <a:cubicBezTo>
                    <a:pt x="2160" y="8426"/>
                    <a:pt x="4125" y="8496"/>
                    <a:pt x="6098" y="8551"/>
                  </a:cubicBezTo>
                  <a:cubicBezTo>
                    <a:pt x="8278" y="8598"/>
                    <a:pt x="10461" y="8616"/>
                    <a:pt x="12643" y="8616"/>
                  </a:cubicBezTo>
                  <a:cubicBezTo>
                    <a:pt x="13959" y="8616"/>
                    <a:pt x="15274" y="8610"/>
                    <a:pt x="16589" y="8599"/>
                  </a:cubicBezTo>
                  <a:cubicBezTo>
                    <a:pt x="16599" y="8599"/>
                    <a:pt x="16610" y="8599"/>
                    <a:pt x="16620" y="8599"/>
                  </a:cubicBezTo>
                  <a:cubicBezTo>
                    <a:pt x="17119" y="8599"/>
                    <a:pt x="17883" y="8693"/>
                    <a:pt x="18577" y="8693"/>
                  </a:cubicBezTo>
                  <a:cubicBezTo>
                    <a:pt x="19050" y="8693"/>
                    <a:pt x="19491" y="8649"/>
                    <a:pt x="19793" y="8502"/>
                  </a:cubicBezTo>
                  <a:cubicBezTo>
                    <a:pt x="20077" y="8364"/>
                    <a:pt x="20222" y="8101"/>
                    <a:pt x="20278" y="7797"/>
                  </a:cubicBezTo>
                  <a:cubicBezTo>
                    <a:pt x="20361" y="7354"/>
                    <a:pt x="20257" y="6828"/>
                    <a:pt x="20091" y="6454"/>
                  </a:cubicBezTo>
                  <a:cubicBezTo>
                    <a:pt x="19800" y="5797"/>
                    <a:pt x="19253" y="5278"/>
                    <a:pt x="18651" y="4890"/>
                  </a:cubicBezTo>
                  <a:cubicBezTo>
                    <a:pt x="17889" y="4400"/>
                    <a:pt x="17004" y="4088"/>
                    <a:pt x="16112" y="4088"/>
                  </a:cubicBezTo>
                  <a:cubicBezTo>
                    <a:pt x="16008" y="4088"/>
                    <a:pt x="15904" y="4092"/>
                    <a:pt x="15800" y="4101"/>
                  </a:cubicBezTo>
                  <a:cubicBezTo>
                    <a:pt x="14811" y="4191"/>
                    <a:pt x="13821" y="4745"/>
                    <a:pt x="13357" y="5631"/>
                  </a:cubicBezTo>
                  <a:cubicBezTo>
                    <a:pt x="13295" y="5748"/>
                    <a:pt x="13226" y="5873"/>
                    <a:pt x="13101" y="5921"/>
                  </a:cubicBezTo>
                  <a:cubicBezTo>
                    <a:pt x="13078" y="5927"/>
                    <a:pt x="13056" y="5930"/>
                    <a:pt x="13034" y="5930"/>
                  </a:cubicBezTo>
                  <a:cubicBezTo>
                    <a:pt x="12908" y="5930"/>
                    <a:pt x="12790" y="5839"/>
                    <a:pt x="12672" y="5762"/>
                  </a:cubicBezTo>
                  <a:cubicBezTo>
                    <a:pt x="12492" y="5649"/>
                    <a:pt x="12285" y="5597"/>
                    <a:pt x="12077" y="5597"/>
                  </a:cubicBezTo>
                  <a:cubicBezTo>
                    <a:pt x="11621" y="5597"/>
                    <a:pt x="11160" y="5849"/>
                    <a:pt x="10970" y="6267"/>
                  </a:cubicBezTo>
                  <a:cubicBezTo>
                    <a:pt x="10624" y="5506"/>
                    <a:pt x="9987" y="4835"/>
                    <a:pt x="9184" y="4586"/>
                  </a:cubicBezTo>
                  <a:cubicBezTo>
                    <a:pt x="8978" y="4522"/>
                    <a:pt x="8762" y="4490"/>
                    <a:pt x="8545" y="4490"/>
                  </a:cubicBezTo>
                  <a:cubicBezTo>
                    <a:pt x="7916" y="4490"/>
                    <a:pt x="7287" y="4756"/>
                    <a:pt x="6921" y="5271"/>
                  </a:cubicBezTo>
                  <a:cubicBezTo>
                    <a:pt x="7281" y="3610"/>
                    <a:pt x="6970" y="1637"/>
                    <a:pt x="5606" y="613"/>
                  </a:cubicBezTo>
                  <a:cubicBezTo>
                    <a:pt x="5054" y="203"/>
                    <a:pt x="4367" y="1"/>
                    <a:pt x="3676" y="1"/>
                  </a:cubicBezTo>
                  <a:close/>
                </a:path>
              </a:pathLst>
            </a:custGeom>
            <a:solidFill>
              <a:srgbClr val="FDF7E4">
                <a:alpha val="58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21"/>
          <p:cNvGrpSpPr/>
          <p:nvPr/>
        </p:nvGrpSpPr>
        <p:grpSpPr>
          <a:xfrm>
            <a:off x="6316480" y="-596088"/>
            <a:ext cx="1541765" cy="2544021"/>
            <a:chOff x="4546685" y="-447066"/>
            <a:chExt cx="1156324" cy="1908016"/>
          </a:xfrm>
        </p:grpSpPr>
        <p:sp>
          <p:nvSpPr>
            <p:cNvPr id="960" name="Google Shape;960;p21"/>
            <p:cNvSpPr/>
            <p:nvPr/>
          </p:nvSpPr>
          <p:spPr>
            <a:xfrm>
              <a:off x="5535308" y="1295350"/>
              <a:ext cx="167700" cy="165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1"/>
            <p:cNvSpPr/>
            <p:nvPr/>
          </p:nvSpPr>
          <p:spPr>
            <a:xfrm rot="10210584" flipH="1">
              <a:off x="5380597" y="628521"/>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1"/>
            <p:cNvSpPr/>
            <p:nvPr/>
          </p:nvSpPr>
          <p:spPr>
            <a:xfrm rot="10210584" flipH="1">
              <a:off x="5504114" y="924907"/>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1"/>
            <p:cNvSpPr/>
            <p:nvPr/>
          </p:nvSpPr>
          <p:spPr>
            <a:xfrm rot="10210584" flipH="1">
              <a:off x="5588595" y="1191992"/>
              <a:ext cx="47722" cy="189414"/>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1"/>
            <p:cNvSpPr/>
            <p:nvPr/>
          </p:nvSpPr>
          <p:spPr>
            <a:xfrm rot="10210584" flipH="1">
              <a:off x="4557785" y="-439771"/>
              <a:ext cx="97413" cy="138493"/>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1"/>
            <p:cNvSpPr/>
            <p:nvPr/>
          </p:nvSpPr>
          <p:spPr>
            <a:xfrm rot="10210584" flipH="1">
              <a:off x="4760679" y="-292536"/>
              <a:ext cx="117584" cy="175884"/>
            </a:xfrm>
            <a:custGeom>
              <a:avLst/>
              <a:gdLst/>
              <a:ahLst/>
              <a:cxnLst/>
              <a:rect l="l" t="t" r="r" b="b"/>
              <a:pathLst>
                <a:path w="478" h="715" extrusionOk="0">
                  <a:moveTo>
                    <a:pt x="374" y="0"/>
                  </a:moveTo>
                  <a:cubicBezTo>
                    <a:pt x="343" y="0"/>
                    <a:pt x="312" y="16"/>
                    <a:pt x="298" y="44"/>
                  </a:cubicBezTo>
                  <a:cubicBezTo>
                    <a:pt x="201" y="217"/>
                    <a:pt x="104" y="404"/>
                    <a:pt x="14" y="577"/>
                  </a:cubicBezTo>
                  <a:cubicBezTo>
                    <a:pt x="0" y="591"/>
                    <a:pt x="0" y="598"/>
                    <a:pt x="0" y="619"/>
                  </a:cubicBezTo>
                  <a:cubicBezTo>
                    <a:pt x="0" y="646"/>
                    <a:pt x="21" y="681"/>
                    <a:pt x="49" y="702"/>
                  </a:cubicBezTo>
                  <a:cubicBezTo>
                    <a:pt x="62" y="710"/>
                    <a:pt x="76" y="714"/>
                    <a:pt x="89" y="714"/>
                  </a:cubicBezTo>
                  <a:cubicBezTo>
                    <a:pt x="119" y="714"/>
                    <a:pt x="147" y="696"/>
                    <a:pt x="166" y="667"/>
                  </a:cubicBezTo>
                  <a:cubicBezTo>
                    <a:pt x="263" y="487"/>
                    <a:pt x="360" y="314"/>
                    <a:pt x="450" y="134"/>
                  </a:cubicBezTo>
                  <a:cubicBezTo>
                    <a:pt x="478" y="93"/>
                    <a:pt x="464" y="37"/>
                    <a:pt x="416" y="10"/>
                  </a:cubicBezTo>
                  <a:cubicBezTo>
                    <a:pt x="403" y="3"/>
                    <a:pt x="389" y="0"/>
                    <a:pt x="37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1"/>
            <p:cNvSpPr/>
            <p:nvPr/>
          </p:nvSpPr>
          <p:spPr>
            <a:xfrm rot="10210584" flipH="1">
              <a:off x="4922052" y="-87719"/>
              <a:ext cx="121028" cy="193842"/>
            </a:xfrm>
            <a:custGeom>
              <a:avLst/>
              <a:gdLst/>
              <a:ahLst/>
              <a:cxnLst/>
              <a:rect l="l" t="t" r="r" b="b"/>
              <a:pathLst>
                <a:path w="492" h="788" extrusionOk="0">
                  <a:moveTo>
                    <a:pt x="397" y="0"/>
                  </a:moveTo>
                  <a:cubicBezTo>
                    <a:pt x="363" y="0"/>
                    <a:pt x="329" y="16"/>
                    <a:pt x="319" y="47"/>
                  </a:cubicBezTo>
                  <a:cubicBezTo>
                    <a:pt x="222" y="247"/>
                    <a:pt x="118" y="455"/>
                    <a:pt x="8" y="663"/>
                  </a:cubicBezTo>
                  <a:cubicBezTo>
                    <a:pt x="1" y="683"/>
                    <a:pt x="1" y="690"/>
                    <a:pt x="1" y="704"/>
                  </a:cubicBezTo>
                  <a:cubicBezTo>
                    <a:pt x="1" y="739"/>
                    <a:pt x="14" y="766"/>
                    <a:pt x="49" y="773"/>
                  </a:cubicBezTo>
                  <a:cubicBezTo>
                    <a:pt x="61" y="783"/>
                    <a:pt x="75" y="788"/>
                    <a:pt x="90" y="788"/>
                  </a:cubicBezTo>
                  <a:cubicBezTo>
                    <a:pt x="118" y="788"/>
                    <a:pt x="146" y="771"/>
                    <a:pt x="160" y="739"/>
                  </a:cubicBezTo>
                  <a:cubicBezTo>
                    <a:pt x="277" y="524"/>
                    <a:pt x="381" y="317"/>
                    <a:pt x="471" y="116"/>
                  </a:cubicBezTo>
                  <a:cubicBezTo>
                    <a:pt x="492" y="74"/>
                    <a:pt x="471" y="26"/>
                    <a:pt x="430" y="5"/>
                  </a:cubicBezTo>
                  <a:cubicBezTo>
                    <a:pt x="419" y="2"/>
                    <a:pt x="408" y="0"/>
                    <a:pt x="397"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1"/>
            <p:cNvSpPr/>
            <p:nvPr/>
          </p:nvSpPr>
          <p:spPr>
            <a:xfrm rot="10210584" flipH="1">
              <a:off x="5102558" y="174406"/>
              <a:ext cx="87081" cy="139723"/>
            </a:xfrm>
            <a:custGeom>
              <a:avLst/>
              <a:gdLst/>
              <a:ahLst/>
              <a:cxnLst/>
              <a:rect l="l" t="t" r="r" b="b"/>
              <a:pathLst>
                <a:path w="354" h="568" extrusionOk="0">
                  <a:moveTo>
                    <a:pt x="257" y="1"/>
                  </a:moveTo>
                  <a:cubicBezTo>
                    <a:pt x="225" y="1"/>
                    <a:pt x="195" y="20"/>
                    <a:pt x="180" y="51"/>
                  </a:cubicBezTo>
                  <a:cubicBezTo>
                    <a:pt x="132" y="189"/>
                    <a:pt x="69" y="320"/>
                    <a:pt x="7" y="452"/>
                  </a:cubicBezTo>
                  <a:cubicBezTo>
                    <a:pt x="0" y="459"/>
                    <a:pt x="0" y="473"/>
                    <a:pt x="0" y="487"/>
                  </a:cubicBezTo>
                  <a:cubicBezTo>
                    <a:pt x="0" y="521"/>
                    <a:pt x="14" y="556"/>
                    <a:pt x="49" y="563"/>
                  </a:cubicBezTo>
                  <a:cubicBezTo>
                    <a:pt x="61" y="566"/>
                    <a:pt x="73" y="568"/>
                    <a:pt x="85" y="568"/>
                  </a:cubicBezTo>
                  <a:cubicBezTo>
                    <a:pt x="120" y="568"/>
                    <a:pt x="151" y="552"/>
                    <a:pt x="166" y="521"/>
                  </a:cubicBezTo>
                  <a:cubicBezTo>
                    <a:pt x="222" y="390"/>
                    <a:pt x="277" y="251"/>
                    <a:pt x="339" y="120"/>
                  </a:cubicBezTo>
                  <a:cubicBezTo>
                    <a:pt x="353" y="78"/>
                    <a:pt x="339" y="23"/>
                    <a:pt x="291" y="9"/>
                  </a:cubicBezTo>
                  <a:cubicBezTo>
                    <a:pt x="280" y="4"/>
                    <a:pt x="268" y="1"/>
                    <a:pt x="25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1"/>
            <p:cNvSpPr/>
            <p:nvPr/>
          </p:nvSpPr>
          <p:spPr>
            <a:xfrm rot="10210584" flipH="1">
              <a:off x="5256847" y="404040"/>
              <a:ext cx="97167" cy="184248"/>
            </a:xfrm>
            <a:custGeom>
              <a:avLst/>
              <a:gdLst/>
              <a:ahLst/>
              <a:cxnLst/>
              <a:rect l="l" t="t" r="r" b="b"/>
              <a:pathLst>
                <a:path w="395" h="749" extrusionOk="0">
                  <a:moveTo>
                    <a:pt x="292" y="1"/>
                  </a:moveTo>
                  <a:cubicBezTo>
                    <a:pt x="256" y="1"/>
                    <a:pt x="225" y="25"/>
                    <a:pt x="215" y="56"/>
                  </a:cubicBezTo>
                  <a:cubicBezTo>
                    <a:pt x="145" y="243"/>
                    <a:pt x="76" y="430"/>
                    <a:pt x="7" y="624"/>
                  </a:cubicBezTo>
                  <a:cubicBezTo>
                    <a:pt x="0" y="638"/>
                    <a:pt x="0" y="645"/>
                    <a:pt x="0" y="659"/>
                  </a:cubicBezTo>
                  <a:cubicBezTo>
                    <a:pt x="0" y="693"/>
                    <a:pt x="14" y="728"/>
                    <a:pt x="55" y="742"/>
                  </a:cubicBezTo>
                  <a:cubicBezTo>
                    <a:pt x="65" y="746"/>
                    <a:pt x="76" y="749"/>
                    <a:pt x="86" y="749"/>
                  </a:cubicBezTo>
                  <a:cubicBezTo>
                    <a:pt x="121" y="749"/>
                    <a:pt x="156" y="725"/>
                    <a:pt x="166" y="693"/>
                  </a:cubicBezTo>
                  <a:cubicBezTo>
                    <a:pt x="249" y="499"/>
                    <a:pt x="318" y="313"/>
                    <a:pt x="374" y="119"/>
                  </a:cubicBezTo>
                  <a:cubicBezTo>
                    <a:pt x="395" y="70"/>
                    <a:pt x="367" y="22"/>
                    <a:pt x="325" y="8"/>
                  </a:cubicBezTo>
                  <a:cubicBezTo>
                    <a:pt x="314" y="3"/>
                    <a:pt x="303"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1"/>
            <p:cNvSpPr/>
            <p:nvPr/>
          </p:nvSpPr>
          <p:spPr>
            <a:xfrm rot="10210584" flipH="1">
              <a:off x="5380597" y="628521"/>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1"/>
            <p:cNvSpPr/>
            <p:nvPr/>
          </p:nvSpPr>
          <p:spPr>
            <a:xfrm rot="10210584" flipH="1">
              <a:off x="5504114" y="924907"/>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1" name="Google Shape;971;p21"/>
          <p:cNvGrpSpPr/>
          <p:nvPr/>
        </p:nvGrpSpPr>
        <p:grpSpPr>
          <a:xfrm>
            <a:off x="4333708" y="-544338"/>
            <a:ext cx="1467827" cy="2492239"/>
            <a:chOff x="3440606" y="-408254"/>
            <a:chExt cx="1100870" cy="1869179"/>
          </a:xfrm>
        </p:grpSpPr>
        <p:sp>
          <p:nvSpPr>
            <p:cNvPr id="972" name="Google Shape;972;p21"/>
            <p:cNvSpPr/>
            <p:nvPr/>
          </p:nvSpPr>
          <p:spPr>
            <a:xfrm>
              <a:off x="3440606" y="1295325"/>
              <a:ext cx="167700" cy="165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1"/>
            <p:cNvSpPr/>
            <p:nvPr/>
          </p:nvSpPr>
          <p:spPr>
            <a:xfrm rot="-10210584">
              <a:off x="3672788" y="667333"/>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1"/>
            <p:cNvSpPr/>
            <p:nvPr/>
          </p:nvSpPr>
          <p:spPr>
            <a:xfrm rot="-10210584">
              <a:off x="3580021" y="963719"/>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1"/>
            <p:cNvSpPr/>
            <p:nvPr/>
          </p:nvSpPr>
          <p:spPr>
            <a:xfrm rot="-10210584">
              <a:off x="3507593" y="1230804"/>
              <a:ext cx="47722" cy="189414"/>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1"/>
            <p:cNvSpPr/>
            <p:nvPr/>
          </p:nvSpPr>
          <p:spPr>
            <a:xfrm rot="-10210584">
              <a:off x="4432963" y="-400959"/>
              <a:ext cx="97413" cy="138493"/>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1"/>
            <p:cNvSpPr/>
            <p:nvPr/>
          </p:nvSpPr>
          <p:spPr>
            <a:xfrm rot="-10210584">
              <a:off x="4265647" y="-253724"/>
              <a:ext cx="117584" cy="175884"/>
            </a:xfrm>
            <a:custGeom>
              <a:avLst/>
              <a:gdLst/>
              <a:ahLst/>
              <a:cxnLst/>
              <a:rect l="l" t="t" r="r" b="b"/>
              <a:pathLst>
                <a:path w="478" h="715" extrusionOk="0">
                  <a:moveTo>
                    <a:pt x="374" y="0"/>
                  </a:moveTo>
                  <a:cubicBezTo>
                    <a:pt x="343" y="0"/>
                    <a:pt x="312" y="16"/>
                    <a:pt x="298" y="44"/>
                  </a:cubicBezTo>
                  <a:cubicBezTo>
                    <a:pt x="201" y="217"/>
                    <a:pt x="104" y="404"/>
                    <a:pt x="14" y="577"/>
                  </a:cubicBezTo>
                  <a:cubicBezTo>
                    <a:pt x="0" y="591"/>
                    <a:pt x="0" y="598"/>
                    <a:pt x="0" y="619"/>
                  </a:cubicBezTo>
                  <a:cubicBezTo>
                    <a:pt x="0" y="646"/>
                    <a:pt x="21" y="681"/>
                    <a:pt x="49" y="702"/>
                  </a:cubicBezTo>
                  <a:cubicBezTo>
                    <a:pt x="62" y="710"/>
                    <a:pt x="76" y="714"/>
                    <a:pt x="89" y="714"/>
                  </a:cubicBezTo>
                  <a:cubicBezTo>
                    <a:pt x="119" y="714"/>
                    <a:pt x="147" y="696"/>
                    <a:pt x="166" y="667"/>
                  </a:cubicBezTo>
                  <a:cubicBezTo>
                    <a:pt x="263" y="487"/>
                    <a:pt x="360" y="314"/>
                    <a:pt x="450" y="134"/>
                  </a:cubicBezTo>
                  <a:cubicBezTo>
                    <a:pt x="478" y="93"/>
                    <a:pt x="464" y="37"/>
                    <a:pt x="416" y="10"/>
                  </a:cubicBezTo>
                  <a:cubicBezTo>
                    <a:pt x="403" y="3"/>
                    <a:pt x="389" y="0"/>
                    <a:pt x="37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1"/>
            <p:cNvSpPr/>
            <p:nvPr/>
          </p:nvSpPr>
          <p:spPr>
            <a:xfrm rot="-10210584">
              <a:off x="4100831" y="-48906"/>
              <a:ext cx="121028" cy="193842"/>
            </a:xfrm>
            <a:custGeom>
              <a:avLst/>
              <a:gdLst/>
              <a:ahLst/>
              <a:cxnLst/>
              <a:rect l="l" t="t" r="r" b="b"/>
              <a:pathLst>
                <a:path w="492" h="788" extrusionOk="0">
                  <a:moveTo>
                    <a:pt x="397" y="0"/>
                  </a:moveTo>
                  <a:cubicBezTo>
                    <a:pt x="363" y="0"/>
                    <a:pt x="329" y="16"/>
                    <a:pt x="319" y="47"/>
                  </a:cubicBezTo>
                  <a:cubicBezTo>
                    <a:pt x="222" y="247"/>
                    <a:pt x="118" y="455"/>
                    <a:pt x="8" y="663"/>
                  </a:cubicBezTo>
                  <a:cubicBezTo>
                    <a:pt x="1" y="683"/>
                    <a:pt x="1" y="690"/>
                    <a:pt x="1" y="704"/>
                  </a:cubicBezTo>
                  <a:cubicBezTo>
                    <a:pt x="1" y="739"/>
                    <a:pt x="14" y="766"/>
                    <a:pt x="49" y="773"/>
                  </a:cubicBezTo>
                  <a:cubicBezTo>
                    <a:pt x="61" y="783"/>
                    <a:pt x="75" y="788"/>
                    <a:pt x="90" y="788"/>
                  </a:cubicBezTo>
                  <a:cubicBezTo>
                    <a:pt x="118" y="788"/>
                    <a:pt x="146" y="771"/>
                    <a:pt x="160" y="739"/>
                  </a:cubicBezTo>
                  <a:cubicBezTo>
                    <a:pt x="277" y="524"/>
                    <a:pt x="381" y="317"/>
                    <a:pt x="471" y="116"/>
                  </a:cubicBezTo>
                  <a:cubicBezTo>
                    <a:pt x="492" y="74"/>
                    <a:pt x="471" y="26"/>
                    <a:pt x="430" y="5"/>
                  </a:cubicBezTo>
                  <a:cubicBezTo>
                    <a:pt x="419" y="2"/>
                    <a:pt x="408" y="0"/>
                    <a:pt x="397"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1"/>
            <p:cNvSpPr/>
            <p:nvPr/>
          </p:nvSpPr>
          <p:spPr>
            <a:xfrm rot="-10210584">
              <a:off x="3954272" y="213219"/>
              <a:ext cx="87081" cy="139723"/>
            </a:xfrm>
            <a:custGeom>
              <a:avLst/>
              <a:gdLst/>
              <a:ahLst/>
              <a:cxnLst/>
              <a:rect l="l" t="t" r="r" b="b"/>
              <a:pathLst>
                <a:path w="354" h="568" extrusionOk="0">
                  <a:moveTo>
                    <a:pt x="257" y="1"/>
                  </a:moveTo>
                  <a:cubicBezTo>
                    <a:pt x="225" y="1"/>
                    <a:pt x="195" y="20"/>
                    <a:pt x="180" y="51"/>
                  </a:cubicBezTo>
                  <a:cubicBezTo>
                    <a:pt x="132" y="189"/>
                    <a:pt x="69" y="320"/>
                    <a:pt x="7" y="452"/>
                  </a:cubicBezTo>
                  <a:cubicBezTo>
                    <a:pt x="0" y="459"/>
                    <a:pt x="0" y="473"/>
                    <a:pt x="0" y="487"/>
                  </a:cubicBezTo>
                  <a:cubicBezTo>
                    <a:pt x="0" y="521"/>
                    <a:pt x="14" y="556"/>
                    <a:pt x="49" y="563"/>
                  </a:cubicBezTo>
                  <a:cubicBezTo>
                    <a:pt x="61" y="566"/>
                    <a:pt x="73" y="568"/>
                    <a:pt x="85" y="568"/>
                  </a:cubicBezTo>
                  <a:cubicBezTo>
                    <a:pt x="120" y="568"/>
                    <a:pt x="151" y="552"/>
                    <a:pt x="166" y="521"/>
                  </a:cubicBezTo>
                  <a:cubicBezTo>
                    <a:pt x="222" y="390"/>
                    <a:pt x="277" y="251"/>
                    <a:pt x="339" y="120"/>
                  </a:cubicBezTo>
                  <a:cubicBezTo>
                    <a:pt x="353" y="78"/>
                    <a:pt x="339" y="23"/>
                    <a:pt x="291" y="9"/>
                  </a:cubicBezTo>
                  <a:cubicBezTo>
                    <a:pt x="280" y="4"/>
                    <a:pt x="268" y="1"/>
                    <a:pt x="25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1"/>
            <p:cNvSpPr/>
            <p:nvPr/>
          </p:nvSpPr>
          <p:spPr>
            <a:xfrm rot="-10210584">
              <a:off x="3789897" y="442852"/>
              <a:ext cx="97167" cy="184248"/>
            </a:xfrm>
            <a:custGeom>
              <a:avLst/>
              <a:gdLst/>
              <a:ahLst/>
              <a:cxnLst/>
              <a:rect l="l" t="t" r="r" b="b"/>
              <a:pathLst>
                <a:path w="395" h="749" extrusionOk="0">
                  <a:moveTo>
                    <a:pt x="292" y="1"/>
                  </a:moveTo>
                  <a:cubicBezTo>
                    <a:pt x="256" y="1"/>
                    <a:pt x="225" y="25"/>
                    <a:pt x="215" y="56"/>
                  </a:cubicBezTo>
                  <a:cubicBezTo>
                    <a:pt x="145" y="243"/>
                    <a:pt x="76" y="430"/>
                    <a:pt x="7" y="624"/>
                  </a:cubicBezTo>
                  <a:cubicBezTo>
                    <a:pt x="0" y="638"/>
                    <a:pt x="0" y="645"/>
                    <a:pt x="0" y="659"/>
                  </a:cubicBezTo>
                  <a:cubicBezTo>
                    <a:pt x="0" y="693"/>
                    <a:pt x="14" y="728"/>
                    <a:pt x="55" y="742"/>
                  </a:cubicBezTo>
                  <a:cubicBezTo>
                    <a:pt x="65" y="746"/>
                    <a:pt x="76" y="749"/>
                    <a:pt x="86" y="749"/>
                  </a:cubicBezTo>
                  <a:cubicBezTo>
                    <a:pt x="121" y="749"/>
                    <a:pt x="156" y="725"/>
                    <a:pt x="166" y="693"/>
                  </a:cubicBezTo>
                  <a:cubicBezTo>
                    <a:pt x="249" y="499"/>
                    <a:pt x="318" y="313"/>
                    <a:pt x="374" y="119"/>
                  </a:cubicBezTo>
                  <a:cubicBezTo>
                    <a:pt x="395" y="70"/>
                    <a:pt x="367" y="22"/>
                    <a:pt x="325" y="8"/>
                  </a:cubicBezTo>
                  <a:cubicBezTo>
                    <a:pt x="314" y="3"/>
                    <a:pt x="303"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1"/>
            <p:cNvSpPr/>
            <p:nvPr/>
          </p:nvSpPr>
          <p:spPr>
            <a:xfrm rot="-10210584">
              <a:off x="3672788" y="667333"/>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1"/>
            <p:cNvSpPr/>
            <p:nvPr/>
          </p:nvSpPr>
          <p:spPr>
            <a:xfrm rot="-10210584">
              <a:off x="3580021" y="963719"/>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9749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EA17A-FEA7-4A26-82C4-D74F1AC36D4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273F969-FA5C-4FA4-9CF7-A72A7C582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B20095-0916-44D9-972B-5A1334D52E13}"/>
              </a:ext>
            </a:extLst>
          </p:cNvPr>
          <p:cNvSpPr>
            <a:spLocks noGrp="1"/>
          </p:cNvSpPr>
          <p:nvPr>
            <p:ph type="dt" sz="half" idx="10"/>
          </p:nvPr>
        </p:nvSpPr>
        <p:spPr/>
        <p:txBody>
          <a:bodyPr/>
          <a:lstStyle/>
          <a:p>
            <a:fld id="{7DCB9C89-1ECD-422C-B8B4-2D0385ED85D2}" type="datetimeFigureOut">
              <a:rPr lang="vi-VN" smtClean="0"/>
              <a:t>26/02/2026</a:t>
            </a:fld>
            <a:endParaRPr lang="vi-VN"/>
          </a:p>
        </p:txBody>
      </p:sp>
      <p:sp>
        <p:nvSpPr>
          <p:cNvPr id="5" name="Footer Placeholder 4">
            <a:extLst>
              <a:ext uri="{FF2B5EF4-FFF2-40B4-BE49-F238E27FC236}">
                <a16:creationId xmlns:a16="http://schemas.microsoft.com/office/drawing/2014/main" id="{E03DC3DE-E466-43DF-8003-BC7D6D95A00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E7A43BA-C7B2-4B3B-8373-1E64CB26C5E3}"/>
              </a:ext>
            </a:extLst>
          </p:cNvPr>
          <p:cNvSpPr>
            <a:spLocks noGrp="1"/>
          </p:cNvSpPr>
          <p:nvPr>
            <p:ph type="sldNum" sz="quarter" idx="12"/>
          </p:nvPr>
        </p:nvSpPr>
        <p:spPr/>
        <p:txBody>
          <a:bodyPr/>
          <a:lstStyle/>
          <a:p>
            <a:fld id="{6E10E87D-3928-4E0D-8B07-9B447B721BDD}" type="slidenum">
              <a:rPr lang="vi-VN" smtClean="0"/>
              <a:t>‹#›</a:t>
            </a:fld>
            <a:endParaRPr lang="vi-VN"/>
          </a:p>
        </p:txBody>
      </p:sp>
    </p:spTree>
    <p:extLst>
      <p:ext uri="{BB962C8B-B14F-4D97-AF65-F5344CB8AC3E}">
        <p14:creationId xmlns:p14="http://schemas.microsoft.com/office/powerpoint/2010/main" val="3586493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0814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493332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601463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793818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816046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20790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37B16A-28A6-4827-95F8-6A772CC5F28F}" type="datetimeFigureOut">
              <a:rPr lang="vi-VN" smtClean="0"/>
              <a:t>26/02/2026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679D405-ACCC-4701-8A66-BC8FB7D371CE}" type="slidenum">
              <a:rPr lang="vi-VN" smtClean="0"/>
              <a:t>‹#›</a:t>
            </a:fld>
            <a:endParaRPr lang="vi-VN"/>
          </a:p>
        </p:txBody>
      </p:sp>
    </p:spTree>
    <p:extLst>
      <p:ext uri="{BB962C8B-B14F-4D97-AF65-F5344CB8AC3E}">
        <p14:creationId xmlns:p14="http://schemas.microsoft.com/office/powerpoint/2010/main" val="3771211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014160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673295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556089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545285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558353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7"/>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32" name="Google Shape;32;p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26862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37B16A-28A6-4827-95F8-6A772CC5F28F}" type="datetimeFigureOut">
              <a:rPr lang="vi-VN" smtClean="0"/>
              <a:t>26/02/2026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679D405-ACCC-4701-8A66-BC8FB7D371CE}" type="slidenum">
              <a:rPr lang="vi-VN" smtClean="0"/>
              <a:t>‹#›</a:t>
            </a:fld>
            <a:endParaRPr lang="vi-VN"/>
          </a:p>
        </p:txBody>
      </p:sp>
    </p:spTree>
    <p:extLst>
      <p:ext uri="{BB962C8B-B14F-4D97-AF65-F5344CB8AC3E}">
        <p14:creationId xmlns:p14="http://schemas.microsoft.com/office/powerpoint/2010/main" val="2716461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37B16A-28A6-4827-95F8-6A772CC5F28F}" type="datetimeFigureOut">
              <a:rPr lang="vi-VN" smtClean="0"/>
              <a:t>26/02/2026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679D405-ACCC-4701-8A66-BC8FB7D371CE}" type="slidenum">
              <a:rPr lang="vi-VN" smtClean="0"/>
              <a:t>‹#›</a:t>
            </a:fld>
            <a:endParaRPr lang="vi-VN"/>
          </a:p>
        </p:txBody>
      </p:sp>
    </p:spTree>
    <p:extLst>
      <p:ext uri="{BB962C8B-B14F-4D97-AF65-F5344CB8AC3E}">
        <p14:creationId xmlns:p14="http://schemas.microsoft.com/office/powerpoint/2010/main" val="4003651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37B16A-28A6-4827-95F8-6A772CC5F28F}" type="datetimeFigureOut">
              <a:rPr lang="vi-VN" smtClean="0"/>
              <a:t>26/02/2026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679D405-ACCC-4701-8A66-BC8FB7D371CE}" type="slidenum">
              <a:rPr lang="vi-VN" smtClean="0"/>
              <a:t>‹#›</a:t>
            </a:fld>
            <a:endParaRPr lang="vi-VN"/>
          </a:p>
        </p:txBody>
      </p:sp>
    </p:spTree>
    <p:extLst>
      <p:ext uri="{BB962C8B-B14F-4D97-AF65-F5344CB8AC3E}">
        <p14:creationId xmlns:p14="http://schemas.microsoft.com/office/powerpoint/2010/main" val="57897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37B16A-28A6-4827-95F8-6A772CC5F28F}" type="datetimeFigureOut">
              <a:rPr lang="vi-VN" smtClean="0"/>
              <a:t>26/02/2026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679D405-ACCC-4701-8A66-BC8FB7D371CE}" type="slidenum">
              <a:rPr lang="vi-VN" smtClean="0"/>
              <a:t>‹#›</a:t>
            </a:fld>
            <a:endParaRPr lang="vi-VN"/>
          </a:p>
        </p:txBody>
      </p:sp>
    </p:spTree>
    <p:extLst>
      <p:ext uri="{BB962C8B-B14F-4D97-AF65-F5344CB8AC3E}">
        <p14:creationId xmlns:p14="http://schemas.microsoft.com/office/powerpoint/2010/main" val="1260553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37B16A-28A6-4827-95F8-6A772CC5F28F}" type="datetimeFigureOut">
              <a:rPr lang="vi-VN" smtClean="0"/>
              <a:t>26/02/2026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679D405-ACCC-4701-8A66-BC8FB7D371CE}" type="slidenum">
              <a:rPr lang="vi-VN" smtClean="0"/>
              <a:t>‹#›</a:t>
            </a:fld>
            <a:endParaRPr lang="vi-VN"/>
          </a:p>
        </p:txBody>
      </p:sp>
    </p:spTree>
    <p:extLst>
      <p:ext uri="{BB962C8B-B14F-4D97-AF65-F5344CB8AC3E}">
        <p14:creationId xmlns:p14="http://schemas.microsoft.com/office/powerpoint/2010/main" val="1777807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4.jp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7B16A-28A6-4827-95F8-6A772CC5F28F}" type="datetimeFigureOut">
              <a:rPr lang="vi-VN" smtClean="0"/>
              <a:t>26/02/2026</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9D405-ACCC-4701-8A66-BC8FB7D371CE}" type="slidenum">
              <a:rPr lang="vi-VN" smtClean="0"/>
              <a:t>‹#›</a:t>
            </a:fld>
            <a:endParaRPr lang="vi-VN"/>
          </a:p>
        </p:txBody>
      </p:sp>
    </p:spTree>
    <p:extLst>
      <p:ext uri="{BB962C8B-B14F-4D97-AF65-F5344CB8AC3E}">
        <p14:creationId xmlns:p14="http://schemas.microsoft.com/office/powerpoint/2010/main" val="4153751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3" r:id="rId12"/>
    <p:sldLayoutId id="2147483694" r:id="rId13"/>
    <p:sldLayoutId id="2147483726" r:id="rId14"/>
    <p:sldLayoutId id="2147483727" r:id="rId15"/>
    <p:sldLayoutId id="214748372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955240919"/>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2/26/2026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290868212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6.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jfif"/><Relationship Id="rId5" Type="http://schemas.microsoft.com/office/2007/relationships/hdphoto" Target="../media/hdphoto2.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tags" Target="../tags/tag1.xml"/><Relationship Id="rId4" Type="http://schemas.openxmlformats.org/officeDocument/2006/relationships/image" Target="../media/image27.jf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19.xml"/><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13" name="Picture 12">
            <a:extLst>
              <a:ext uri="{FF2B5EF4-FFF2-40B4-BE49-F238E27FC236}">
                <a16:creationId xmlns:a16="http://schemas.microsoft.com/office/drawing/2014/main" id="{DA522461-3211-3E91-4613-643521E69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658" y="-1"/>
            <a:ext cx="16300395" cy="8165567"/>
          </a:xfrm>
          <a:prstGeom prst="rect">
            <a:avLst/>
          </a:prstGeom>
        </p:spPr>
      </p:pic>
      <p:sp>
        <p:nvSpPr>
          <p:cNvPr id="2130" name="Google Shape;2130;p38"/>
          <p:cNvSpPr/>
          <p:nvPr/>
        </p:nvSpPr>
        <p:spPr>
          <a:xfrm>
            <a:off x="-4876800" y="9740233"/>
            <a:ext cx="1056800" cy="105680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7CCF26D1-D618-4D97-F0C8-94F074A31C1B}"/>
              </a:ext>
            </a:extLst>
          </p:cNvPr>
          <p:cNvSpPr txBox="1"/>
          <p:nvPr/>
        </p:nvSpPr>
        <p:spPr>
          <a:xfrm>
            <a:off x="1356852" y="197306"/>
            <a:ext cx="9478297" cy="1980094"/>
          </a:xfrm>
          <a:prstGeom prst="rect">
            <a:avLst/>
          </a:prstGeom>
          <a:noFill/>
        </p:spPr>
        <p:txBody>
          <a:bodyPr wrap="square" rtlCol="0">
            <a:spAutoFit/>
          </a:bodyPr>
          <a:lstStyle/>
          <a:p>
            <a:pPr algn="ctr" defTabSz="1219170">
              <a:buClr>
                <a:srgbClr val="000000"/>
              </a:buClr>
            </a:pPr>
            <a:r>
              <a:rPr lang="en-US" sz="4000" b="1" kern="0" dirty="0">
                <a:solidFill>
                  <a:srgbClr val="0D30DD"/>
                </a:solidFill>
                <a:latin typeface="Times New Roman" panose="02020603050405020304" pitchFamily="18" charset="0"/>
                <a:cs typeface="Times New Roman" panose="02020603050405020304" pitchFamily="18" charset="0"/>
                <a:sym typeface="Arial"/>
              </a:rPr>
              <a:t>UBND XÃ NGỌC HỒI</a:t>
            </a:r>
          </a:p>
          <a:p>
            <a:pPr algn="ctr" defTabSz="1219170">
              <a:buClr>
                <a:srgbClr val="000000"/>
              </a:buClr>
            </a:pPr>
            <a:r>
              <a:rPr lang="en-US" sz="4000" b="1" kern="0" dirty="0">
                <a:solidFill>
                  <a:srgbClr val="0D30DD"/>
                </a:solidFill>
                <a:latin typeface="Times New Roman" panose="02020603050405020304" pitchFamily="18" charset="0"/>
                <a:cs typeface="Times New Roman" panose="02020603050405020304" pitchFamily="18" charset="0"/>
                <a:sym typeface="Arial"/>
              </a:rPr>
              <a:t>TRƯỜNG THCS LIÊN NINH</a:t>
            </a:r>
          </a:p>
          <a:p>
            <a:pPr defTabSz="1219170">
              <a:buClr>
                <a:srgbClr val="000000"/>
              </a:buClr>
            </a:pPr>
            <a:endParaRPr lang="en-US" sz="4267" kern="0" dirty="0">
              <a:solidFill>
                <a:srgbClr val="000000"/>
              </a:solidFill>
              <a:latin typeface="Arial"/>
              <a:cs typeface="Arial"/>
              <a:sym typeface="Arial"/>
            </a:endParaRPr>
          </a:p>
        </p:txBody>
      </p:sp>
      <p:pic>
        <p:nvPicPr>
          <p:cNvPr id="11" name="Picture 10">
            <a:extLst>
              <a:ext uri="{FF2B5EF4-FFF2-40B4-BE49-F238E27FC236}">
                <a16:creationId xmlns:a16="http://schemas.microsoft.com/office/drawing/2014/main" id="{87B6DF0E-6594-89AB-0215-9F7E7BEF0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843" y="153475"/>
            <a:ext cx="1865427" cy="1524000"/>
          </a:xfrm>
          <a:prstGeom prst="rect">
            <a:avLst/>
          </a:prstGeom>
        </p:spPr>
      </p:pic>
      <p:sp>
        <p:nvSpPr>
          <p:cNvPr id="12" name="TextBox 11">
            <a:extLst>
              <a:ext uri="{FF2B5EF4-FFF2-40B4-BE49-F238E27FC236}">
                <a16:creationId xmlns:a16="http://schemas.microsoft.com/office/drawing/2014/main" id="{9152C5B1-2D6D-2DEF-5980-B7682E5A5BA1}"/>
              </a:ext>
            </a:extLst>
          </p:cNvPr>
          <p:cNvSpPr txBox="1"/>
          <p:nvPr/>
        </p:nvSpPr>
        <p:spPr>
          <a:xfrm>
            <a:off x="-546710" y="1830952"/>
            <a:ext cx="13285417" cy="2062296"/>
          </a:xfrm>
          <a:prstGeom prst="rect">
            <a:avLst/>
          </a:prstGeom>
          <a:noFill/>
          <a:effectLst>
            <a:reflection blurRad="6350" stA="52000" endA="300" endPos="35000" dir="5400000" sy="-100000" algn="bl" rotWithShape="0"/>
          </a:effectLst>
        </p:spPr>
        <p:txBody>
          <a:bodyPr wrap="square" rtlCol="0">
            <a:spAutoFit/>
          </a:bodyPr>
          <a:lstStyle/>
          <a:p>
            <a:pPr algn="ctr" defTabSz="1219170">
              <a:buClr>
                <a:srgbClr val="000000"/>
              </a:buClr>
            </a:pPr>
            <a:r>
              <a:rPr lang="en-US" sz="4267" b="1" kern="10" dirty="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NHIỆT LIỆT </a:t>
            </a:r>
            <a:r>
              <a:rPr lang="vi-VN" sz="4267" b="1" kern="10" dirty="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CHÀO MỪNG </a:t>
            </a:r>
            <a:endParaRPr lang="en-US" sz="4267" b="1" kern="10" dirty="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endParaRPr>
          </a:p>
          <a:p>
            <a:pPr algn="ctr" defTabSz="1219170">
              <a:buClr>
                <a:srgbClr val="000000"/>
              </a:buClr>
            </a:pPr>
            <a:r>
              <a:rPr lang="vi-VN" sz="4267" b="1" kern="10" dirty="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QUÝ THẦY CÔ </a:t>
            </a:r>
            <a:r>
              <a:rPr lang="en-US" sz="4267" b="1" kern="10" dirty="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GIÁO </a:t>
            </a:r>
            <a:r>
              <a:rPr lang="vi-VN" sz="4267" b="1" kern="10" dirty="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VÀ CÁC EM HỌC SINH</a:t>
            </a:r>
            <a:r>
              <a:rPr lang="en-US" sz="4267" b="1" kern="10" dirty="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 </a:t>
            </a:r>
          </a:p>
          <a:p>
            <a:pPr algn="ctr" defTabSz="1219170">
              <a:buClr>
                <a:srgbClr val="000000"/>
              </a:buClr>
            </a:pPr>
            <a:r>
              <a:rPr lang="en-US" sz="4267" b="1" kern="10" dirty="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VỀ THAM </a:t>
            </a:r>
            <a:r>
              <a:rPr lang="en-US" sz="4267" b="1" kern="1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DỰ HỘI GIẢNG</a:t>
            </a:r>
            <a:endParaRPr lang="vi-VN" sz="4267" b="1" kern="10" dirty="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endParaRPr>
          </a:p>
        </p:txBody>
      </p:sp>
      <p:sp>
        <p:nvSpPr>
          <p:cNvPr id="4" name="Rectangle 3"/>
          <p:cNvSpPr/>
          <p:nvPr/>
        </p:nvSpPr>
        <p:spPr>
          <a:xfrm>
            <a:off x="2972228" y="4818812"/>
            <a:ext cx="6247544" cy="707886"/>
          </a:xfrm>
          <a:prstGeom prst="rect">
            <a:avLst/>
          </a:prstGeom>
        </p:spPr>
        <p:txBody>
          <a:bodyPr wrap="none">
            <a:spAutoFit/>
          </a:bodyPr>
          <a:lstStyle/>
          <a:p>
            <a:pPr algn="ctr" defTabSz="1219170">
              <a:buClr>
                <a:srgbClr val="000000"/>
              </a:buClr>
            </a:pPr>
            <a:r>
              <a:rPr lang="en-US" sz="4000" b="1" kern="10">
                <a:ln w="0"/>
                <a:solidFill>
                  <a:srgbClr val="00B050"/>
                </a:solidFill>
                <a:latin typeface="Times New Roman" panose="02020603050405020304" pitchFamily="18" charset="0"/>
                <a:cs typeface="Times New Roman" panose="02020603050405020304" pitchFamily="18" charset="0"/>
                <a:sym typeface="Arial"/>
              </a:rPr>
              <a:t>Giáo viên: Đinh Thị Nguyệt</a:t>
            </a:r>
            <a:endParaRPr lang="en-US" sz="4000" b="1" kern="10" dirty="0">
              <a:ln w="0"/>
              <a:solidFill>
                <a:srgbClr val="00B05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739111" y="5785424"/>
            <a:ext cx="4467891" cy="707886"/>
          </a:xfrm>
          <a:prstGeom prst="rect">
            <a:avLst/>
          </a:prstGeom>
        </p:spPr>
        <p:txBody>
          <a:bodyPr wrap="none">
            <a:spAutoFit/>
          </a:bodyPr>
          <a:lstStyle/>
          <a:p>
            <a:pPr algn="ctr" defTabSz="1219170">
              <a:buClr>
                <a:srgbClr val="000000"/>
              </a:buClr>
            </a:pPr>
            <a:r>
              <a:rPr lang="en-US" sz="4000" b="1" kern="10" dirty="0" err="1">
                <a:ln w="0"/>
                <a:solidFill>
                  <a:srgbClr val="7030A0"/>
                </a:solidFill>
                <a:latin typeface="Times New Roman" panose="02020603050405020304" pitchFamily="18" charset="0"/>
                <a:cs typeface="Times New Roman" panose="02020603050405020304" pitchFamily="18" charset="0"/>
                <a:sym typeface="Arial"/>
              </a:rPr>
              <a:t>Lớp</a:t>
            </a:r>
            <a:r>
              <a:rPr lang="en-US" sz="4000" b="1" kern="10" dirty="0">
                <a:ln w="0"/>
                <a:solidFill>
                  <a:srgbClr val="7030A0"/>
                </a:solidFill>
                <a:latin typeface="Times New Roman" panose="02020603050405020304" pitchFamily="18" charset="0"/>
                <a:cs typeface="Times New Roman" panose="02020603050405020304" pitchFamily="18" charset="0"/>
                <a:sym typeface="Arial"/>
              </a:rPr>
              <a:t> </a:t>
            </a:r>
            <a:r>
              <a:rPr lang="en-US" sz="4000" b="1" kern="10" dirty="0" err="1">
                <a:ln w="0"/>
                <a:solidFill>
                  <a:srgbClr val="7030A0"/>
                </a:solidFill>
                <a:latin typeface="Times New Roman" panose="02020603050405020304" pitchFamily="18" charset="0"/>
                <a:cs typeface="Times New Roman" panose="02020603050405020304" pitchFamily="18" charset="0"/>
                <a:sym typeface="Arial"/>
              </a:rPr>
              <a:t>thực</a:t>
            </a:r>
            <a:r>
              <a:rPr lang="en-US" sz="4000" b="1" kern="10" dirty="0">
                <a:ln w="0"/>
                <a:solidFill>
                  <a:srgbClr val="7030A0"/>
                </a:solidFill>
                <a:latin typeface="Times New Roman" panose="02020603050405020304" pitchFamily="18" charset="0"/>
                <a:cs typeface="Times New Roman" panose="02020603050405020304" pitchFamily="18" charset="0"/>
                <a:sym typeface="Arial"/>
              </a:rPr>
              <a:t> </a:t>
            </a:r>
            <a:r>
              <a:rPr lang="en-US" sz="4000" b="1" kern="10" dirty="0" err="1">
                <a:ln w="0"/>
                <a:solidFill>
                  <a:srgbClr val="7030A0"/>
                </a:solidFill>
                <a:latin typeface="Times New Roman" panose="02020603050405020304" pitchFamily="18" charset="0"/>
                <a:cs typeface="Times New Roman" panose="02020603050405020304" pitchFamily="18" charset="0"/>
                <a:sym typeface="Arial"/>
              </a:rPr>
              <a:t>hiện</a:t>
            </a:r>
            <a:r>
              <a:rPr lang="en-US" sz="4000" b="1" kern="10">
                <a:ln w="0"/>
                <a:solidFill>
                  <a:srgbClr val="7030A0"/>
                </a:solidFill>
                <a:latin typeface="Times New Roman" panose="02020603050405020304" pitchFamily="18" charset="0"/>
                <a:cs typeface="Times New Roman" panose="02020603050405020304" pitchFamily="18" charset="0"/>
                <a:sym typeface="Arial"/>
              </a:rPr>
              <a:t>: 6A8</a:t>
            </a:r>
            <a:endParaRPr lang="vi-VN" sz="4000" b="1" kern="10" dirty="0">
              <a:ln w="0"/>
              <a:solidFill>
                <a:srgbClr val="7030A0"/>
              </a:solidFill>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86CCD8-6D5A-A9B0-61F5-8A256FC6D278}"/>
              </a:ext>
            </a:extLst>
          </p:cNvPr>
          <p:cNvSpPr txBox="1"/>
          <p:nvPr/>
        </p:nvSpPr>
        <p:spPr>
          <a:xfrm>
            <a:off x="95534" y="95535"/>
            <a:ext cx="11982736" cy="6001643"/>
          </a:xfrm>
          <a:prstGeom prst="rect">
            <a:avLst/>
          </a:prstGeom>
          <a:noFill/>
        </p:spPr>
        <p:txBody>
          <a:bodyPr wrap="square" rtlCol="0">
            <a:spAutoFit/>
          </a:bodyPr>
          <a:lstStyle/>
          <a:p>
            <a:pPr algn="just"/>
            <a:r>
              <a:rPr lang="en-US" sz="3200">
                <a:solidFill>
                  <a:srgbClr val="0070C0"/>
                </a:solidFill>
                <a:latin typeface="+mj-lt"/>
              </a:rPr>
              <a:t>    </a:t>
            </a:r>
            <a:r>
              <a:rPr lang="vi-VN" sz="3200">
                <a:solidFill>
                  <a:srgbClr val="0070C0"/>
                </a:solidFill>
                <a:latin typeface="+mj-lt"/>
              </a:rPr>
              <a:t>Một buổi sáng, hai vợ chồng ra hái khế đi bán thì thấy trên cây có tiếng rung mạnh nhưng có người. Hai vợ chồng nhìn lên thì thấy có một con chim lớn đang ăn khế chín. Hai người </a:t>
            </a:r>
            <a:r>
              <a:rPr lang="vi-VN" sz="3200" u="sng">
                <a:solidFill>
                  <a:srgbClr val="0070C0"/>
                </a:solidFill>
                <a:highlight>
                  <a:srgbClr val="FFFF00"/>
                </a:highlight>
                <a:uFill>
                  <a:solidFill>
                    <a:srgbClr val="FF0000"/>
                  </a:solidFill>
                </a:uFill>
                <a:latin typeface="+mj-lt"/>
              </a:rPr>
              <a:t>đợi cho chim ăn xong </a:t>
            </a:r>
            <a:r>
              <a:rPr lang="vi-VN" sz="3200">
                <a:solidFill>
                  <a:srgbClr val="0070C0"/>
                </a:solidFill>
                <a:latin typeface="+mj-lt"/>
              </a:rPr>
              <a:t>bay đi mới lên cây hái. Từ đó dòng ra một tháng trời, hằng ngày chim cứ đến ăn vào lúc sáng sớm làm quả vợi hẳn đi. </a:t>
            </a:r>
            <a:endParaRPr lang="en-US" sz="3200">
              <a:solidFill>
                <a:srgbClr val="0070C0"/>
              </a:solidFill>
              <a:latin typeface="+mj-lt"/>
            </a:endParaRPr>
          </a:p>
          <a:p>
            <a:pPr algn="just"/>
            <a:r>
              <a:rPr lang="en-US" sz="3200">
                <a:solidFill>
                  <a:srgbClr val="0070C0"/>
                </a:solidFill>
                <a:latin typeface="+mj-lt"/>
              </a:rPr>
              <a:t>    </a:t>
            </a:r>
            <a:r>
              <a:rPr lang="vi-VN" sz="3200">
                <a:solidFill>
                  <a:srgbClr val="0070C0"/>
                </a:solidFill>
                <a:latin typeface="+mj-lt"/>
              </a:rPr>
              <a:t>Một hôm đứng đợi chim ăn, người vợ nói</a:t>
            </a:r>
            <a:r>
              <a:rPr lang="en-US" sz="3200">
                <a:solidFill>
                  <a:srgbClr val="0070C0"/>
                </a:solidFill>
                <a:latin typeface="+mj-lt"/>
              </a:rPr>
              <a:t>:</a:t>
            </a:r>
          </a:p>
          <a:p>
            <a:pPr algn="just"/>
            <a:r>
              <a:rPr lang="en-US" sz="3200">
                <a:solidFill>
                  <a:srgbClr val="0070C0"/>
                </a:solidFill>
                <a:latin typeface="+mj-lt"/>
              </a:rPr>
              <a:t>    </a:t>
            </a:r>
            <a:r>
              <a:rPr lang="en-US" sz="3200">
                <a:solidFill>
                  <a:srgbClr val="0070C0"/>
                </a:solidFill>
                <a:latin typeface="Times New Roman" panose="02020603050405020304" pitchFamily="18" charset="0"/>
                <a:cs typeface="Times New Roman" panose="02020603050405020304" pitchFamily="18" charset="0"/>
              </a:rPr>
              <a:t>-</a:t>
            </a:r>
            <a:r>
              <a:rPr lang="vi-VN" sz="3200">
                <a:solidFill>
                  <a:srgbClr val="0070C0"/>
                </a:solidFill>
                <a:latin typeface="Times New Roman" panose="02020603050405020304" pitchFamily="18" charset="0"/>
                <a:cs typeface="Times New Roman" panose="02020603050405020304" pitchFamily="18" charset="0"/>
              </a:rPr>
              <a:t> </a:t>
            </a:r>
            <a:r>
              <a:rPr lang="en-US" sz="3200">
                <a:solidFill>
                  <a:srgbClr val="0070C0"/>
                </a:solidFill>
                <a:latin typeface="Times New Roman" panose="02020603050405020304" pitchFamily="18" charset="0"/>
                <a:cs typeface="Times New Roman" panose="02020603050405020304" pitchFamily="18" charset="0"/>
              </a:rPr>
              <a:t>Ô</a:t>
            </a:r>
            <a:r>
              <a:rPr lang="vi-VN" sz="3200">
                <a:solidFill>
                  <a:srgbClr val="0070C0"/>
                </a:solidFill>
                <a:latin typeface="Times New Roman" panose="02020603050405020304" pitchFamily="18" charset="0"/>
                <a:cs typeface="Times New Roman" panose="02020603050405020304" pitchFamily="18" charset="0"/>
              </a:rPr>
              <a:t>ng chim ơi, ông ăn như thế còn gì là khế của nhà cháu nữa</a:t>
            </a:r>
            <a:r>
              <a:rPr lang="en-US" sz="3200">
                <a:solidFill>
                  <a:srgbClr val="0070C0"/>
                </a:solidFill>
                <a:latin typeface="Times New Roman" panose="02020603050405020304" pitchFamily="18" charset="0"/>
                <a:cs typeface="Times New Roman" panose="02020603050405020304" pitchFamily="18" charset="0"/>
              </a:rPr>
              <a:t>!</a:t>
            </a:r>
            <a:r>
              <a:rPr lang="vi-VN" sz="3200">
                <a:solidFill>
                  <a:srgbClr val="0070C0"/>
                </a:solidFill>
                <a:latin typeface="Times New Roman" panose="02020603050405020304" pitchFamily="18" charset="0"/>
                <a:cs typeface="Times New Roman" panose="02020603050405020304" pitchFamily="18" charset="0"/>
              </a:rPr>
              <a:t> Cây khế nhà cháu cũng sắp hết quả rồi đấy</a:t>
            </a:r>
            <a:r>
              <a:rPr lang="en-US" sz="3200">
                <a:solidFill>
                  <a:srgbClr val="0070C0"/>
                </a:solidFill>
                <a:latin typeface="Times New Roman" panose="02020603050405020304" pitchFamily="18" charset="0"/>
                <a:cs typeface="Times New Roman" panose="02020603050405020304" pitchFamily="18" charset="0"/>
              </a:rPr>
              <a:t>,</a:t>
            </a:r>
            <a:r>
              <a:rPr lang="vi-VN" sz="3200">
                <a:solidFill>
                  <a:srgbClr val="0070C0"/>
                </a:solidFill>
                <a:latin typeface="Times New Roman" panose="02020603050405020304" pitchFamily="18" charset="0"/>
                <a:cs typeface="Times New Roman" panose="02020603050405020304" pitchFamily="18" charset="0"/>
              </a:rPr>
              <a:t> ông ạ</a:t>
            </a:r>
            <a:r>
              <a:rPr lang="en-US" sz="3200">
                <a:solidFill>
                  <a:srgbClr val="0070C0"/>
                </a:solidFill>
                <a:latin typeface="Times New Roman" panose="02020603050405020304" pitchFamily="18" charset="0"/>
                <a:cs typeface="Times New Roman" panose="02020603050405020304" pitchFamily="18" charset="0"/>
              </a:rPr>
              <a:t>!</a:t>
            </a:r>
            <a:r>
              <a:rPr lang="vi-VN" sz="3200">
                <a:solidFill>
                  <a:srgbClr val="0070C0"/>
                </a:solidFill>
                <a:latin typeface="Times New Roman" panose="02020603050405020304" pitchFamily="18" charset="0"/>
                <a:cs typeface="Times New Roman" panose="02020603050405020304" pitchFamily="18" charset="0"/>
              </a:rPr>
              <a:t> </a:t>
            </a:r>
            <a:endParaRPr lang="en-US" sz="3200">
              <a:solidFill>
                <a:srgbClr val="0070C0"/>
              </a:solidFill>
              <a:latin typeface="Times New Roman" panose="02020603050405020304" pitchFamily="18" charset="0"/>
              <a:cs typeface="Times New Roman" panose="02020603050405020304" pitchFamily="18" charset="0"/>
            </a:endParaRPr>
          </a:p>
          <a:p>
            <a:pPr algn="just"/>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Ch</a:t>
            </a:r>
            <a:r>
              <a:rPr lang="en-US" sz="3200">
                <a:solidFill>
                  <a:srgbClr val="0070C0"/>
                </a:solidFill>
                <a:latin typeface="Times New Roman" panose="02020603050405020304" pitchFamily="18" charset="0"/>
                <a:cs typeface="Times New Roman" panose="02020603050405020304" pitchFamily="18" charset="0"/>
              </a:rPr>
              <a:t>i</a:t>
            </a:r>
            <a:r>
              <a:rPr lang="vi-VN" sz="3200">
                <a:solidFill>
                  <a:srgbClr val="0070C0"/>
                </a:solidFill>
                <a:latin typeface="Times New Roman" panose="02020603050405020304" pitchFamily="18" charset="0"/>
                <a:cs typeface="Times New Roman" panose="02020603050405020304" pitchFamily="18" charset="0"/>
              </a:rPr>
              <a:t>m nói</a:t>
            </a:r>
            <a:r>
              <a:rPr lang="en-US" sz="3200">
                <a:solidFill>
                  <a:srgbClr val="0070C0"/>
                </a:solidFill>
                <a:latin typeface="Times New Roman" panose="02020603050405020304" pitchFamily="18" charset="0"/>
                <a:cs typeface="Times New Roman" panose="02020603050405020304" pitchFamily="18" charset="0"/>
              </a:rPr>
              <a:t>:</a:t>
            </a:r>
          </a:p>
          <a:p>
            <a:pPr algn="just"/>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 Ăn một quả</a:t>
            </a:r>
            <a:r>
              <a:rPr lang="en-US" sz="3200">
                <a:solidFill>
                  <a:srgbClr val="0070C0"/>
                </a:solidFill>
                <a:latin typeface="Times New Roman" panose="02020603050405020304" pitchFamily="18" charset="0"/>
                <a:cs typeface="Times New Roman" panose="02020603050405020304" pitchFamily="18" charset="0"/>
              </a:rPr>
              <a:t>,</a:t>
            </a:r>
            <a:r>
              <a:rPr lang="vi-VN" sz="3200">
                <a:solidFill>
                  <a:srgbClr val="0070C0"/>
                </a:solidFill>
                <a:latin typeface="Times New Roman" panose="02020603050405020304" pitchFamily="18" charset="0"/>
                <a:cs typeface="Times New Roman" panose="02020603050405020304" pitchFamily="18" charset="0"/>
              </a:rPr>
              <a:t> tr</a:t>
            </a:r>
            <a:r>
              <a:rPr lang="en-US" sz="3200">
                <a:solidFill>
                  <a:srgbClr val="0070C0"/>
                </a:solidFill>
                <a:latin typeface="Times New Roman" panose="02020603050405020304" pitchFamily="18" charset="0"/>
                <a:cs typeface="Times New Roman" panose="02020603050405020304" pitchFamily="18" charset="0"/>
              </a:rPr>
              <a:t>ả cục</a:t>
            </a:r>
            <a:r>
              <a:rPr lang="vi-VN" sz="3200">
                <a:solidFill>
                  <a:srgbClr val="0070C0"/>
                </a:solidFill>
                <a:latin typeface="Times New Roman" panose="02020603050405020304" pitchFamily="18" charset="0"/>
                <a:cs typeface="Times New Roman" panose="02020603050405020304" pitchFamily="18" charset="0"/>
              </a:rPr>
              <a:t> vàng, may túi ba gang</a:t>
            </a:r>
            <a:r>
              <a:rPr lang="en-US" sz="3200">
                <a:solidFill>
                  <a:srgbClr val="0070C0"/>
                </a:solidFill>
                <a:latin typeface="Times New Roman" panose="02020603050405020304" pitchFamily="18" charset="0"/>
                <a:cs typeface="Times New Roman" panose="02020603050405020304" pitchFamily="18" charset="0"/>
              </a:rPr>
              <a:t>,</a:t>
            </a:r>
            <a:r>
              <a:rPr lang="vi-VN" sz="3200">
                <a:solidFill>
                  <a:srgbClr val="0070C0"/>
                </a:solidFill>
                <a:latin typeface="Times New Roman" panose="02020603050405020304" pitchFamily="18" charset="0"/>
                <a:cs typeface="Times New Roman" panose="02020603050405020304" pitchFamily="18" charset="0"/>
              </a:rPr>
              <a:t> mang đi mà đựng</a:t>
            </a:r>
            <a:r>
              <a:rPr lang="en-US" sz="3200">
                <a:solidFill>
                  <a:srgbClr val="0070C0"/>
                </a:solidFill>
                <a:latin typeface="Times New Roman" panose="02020603050405020304" pitchFamily="18" charset="0"/>
                <a:cs typeface="Times New Roman" panose="02020603050405020304" pitchFamily="18" charset="0"/>
              </a:rPr>
              <a:t>!</a:t>
            </a:r>
            <a:r>
              <a:rPr lang="vi-VN" sz="3200">
                <a:solidFill>
                  <a:srgbClr val="0070C0"/>
                </a:solidFill>
                <a:latin typeface="Times New Roman" panose="02020603050405020304" pitchFamily="18" charset="0"/>
                <a:cs typeface="Times New Roman" panose="02020603050405020304" pitchFamily="18" charset="0"/>
              </a:rPr>
              <a:t> </a:t>
            </a:r>
            <a:endParaRPr lang="en-US" sz="3200">
              <a:solidFill>
                <a:srgbClr val="0070C0"/>
              </a:solidFill>
              <a:latin typeface="Times New Roman" panose="02020603050405020304" pitchFamily="18" charset="0"/>
              <a:cs typeface="Times New Roman" panose="02020603050405020304" pitchFamily="18" charset="0"/>
            </a:endParaRPr>
          </a:p>
          <a:p>
            <a:pPr algn="just"/>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Nói đi nói lại ba lần</a:t>
            </a:r>
            <a:r>
              <a:rPr lang="en-US" sz="3200">
                <a:solidFill>
                  <a:srgbClr val="0070C0"/>
                </a:solidFill>
                <a:latin typeface="Times New Roman" panose="02020603050405020304" pitchFamily="18" charset="0"/>
                <a:cs typeface="Times New Roman" panose="02020603050405020304" pitchFamily="18" charset="0"/>
              </a:rPr>
              <a:t>,</a:t>
            </a:r>
            <a:r>
              <a:rPr lang="vi-VN" sz="3200">
                <a:solidFill>
                  <a:srgbClr val="0070C0"/>
                </a:solidFill>
                <a:latin typeface="Times New Roman" panose="02020603050405020304" pitchFamily="18" charset="0"/>
                <a:cs typeface="Times New Roman" panose="02020603050405020304" pitchFamily="18" charset="0"/>
              </a:rPr>
              <a:t> chim mới vỗ cánh bay đi. Hai vợ chồng nghe lời chim </a:t>
            </a:r>
            <a:r>
              <a:rPr lang="vi-VN" sz="3200" u="sng">
                <a:solidFill>
                  <a:srgbClr val="0070C0"/>
                </a:solidFill>
                <a:highlight>
                  <a:srgbClr val="FFFF00"/>
                </a:highlight>
                <a:uFill>
                  <a:solidFill>
                    <a:srgbClr val="FF0000"/>
                  </a:solidFill>
                </a:uFill>
                <a:latin typeface="Times New Roman" panose="02020603050405020304" pitchFamily="18" charset="0"/>
                <a:cs typeface="Times New Roman" panose="02020603050405020304" pitchFamily="18" charset="0"/>
              </a:rPr>
              <a:t>may một túi vải</a:t>
            </a:r>
            <a:r>
              <a:rPr lang="en-US" sz="3200" u="sng">
                <a:solidFill>
                  <a:srgbClr val="0070C0"/>
                </a:solidFill>
                <a:highlight>
                  <a:srgbClr val="FFFF00"/>
                </a:highlight>
                <a:uFill>
                  <a:solidFill>
                    <a:srgbClr val="FF0000"/>
                  </a:solidFill>
                </a:uFill>
                <a:latin typeface="Times New Roman" panose="02020603050405020304" pitchFamily="18" charset="0"/>
                <a:cs typeface="Times New Roman" panose="02020603050405020304" pitchFamily="18" charset="0"/>
              </a:rPr>
              <a:t>,</a:t>
            </a:r>
            <a:r>
              <a:rPr lang="vi-VN" sz="3200" u="sng">
                <a:solidFill>
                  <a:srgbClr val="0070C0"/>
                </a:solidFill>
                <a:highlight>
                  <a:srgbClr val="FFFF00"/>
                </a:highlight>
                <a:uFill>
                  <a:solidFill>
                    <a:srgbClr val="FF0000"/>
                  </a:solidFill>
                </a:uFill>
                <a:latin typeface="Times New Roman" panose="02020603050405020304" pitchFamily="18" charset="0"/>
                <a:cs typeface="Times New Roman" panose="02020603050405020304" pitchFamily="18" charset="0"/>
              </a:rPr>
              <a:t> b</a:t>
            </a:r>
            <a:r>
              <a:rPr lang="en-US" sz="3200" u="sng">
                <a:solidFill>
                  <a:srgbClr val="0070C0"/>
                </a:solidFill>
                <a:highlight>
                  <a:srgbClr val="FFFF00"/>
                </a:highlight>
                <a:uFill>
                  <a:solidFill>
                    <a:srgbClr val="FF0000"/>
                  </a:solidFill>
                </a:uFill>
                <a:latin typeface="Times New Roman" panose="02020603050405020304" pitchFamily="18" charset="0"/>
                <a:cs typeface="Times New Roman" panose="02020603050405020304" pitchFamily="18" charset="0"/>
              </a:rPr>
              <a:t>ề</a:t>
            </a:r>
            <a:r>
              <a:rPr lang="vi-VN" sz="3200" u="sng">
                <a:solidFill>
                  <a:srgbClr val="0070C0"/>
                </a:solidFill>
                <a:highlight>
                  <a:srgbClr val="FFFF00"/>
                </a:highlight>
                <a:uFill>
                  <a:solidFill>
                    <a:srgbClr val="FF0000"/>
                  </a:solidFill>
                </a:uFill>
                <a:latin typeface="Times New Roman" panose="02020603050405020304" pitchFamily="18" charset="0"/>
                <a:cs typeface="Times New Roman" panose="02020603050405020304" pitchFamily="18" charset="0"/>
              </a:rPr>
              <a:t> dọc bề ngang và đúng bằng ba gang</a:t>
            </a:r>
            <a:r>
              <a:rPr lang="en-US" sz="3200" u="sng">
                <a:solidFill>
                  <a:srgbClr val="0070C0"/>
                </a:solidFill>
                <a:uFill>
                  <a:solidFill>
                    <a:srgbClr val="FF0000"/>
                  </a:solidFill>
                </a:uFill>
                <a:latin typeface="+mj-lt"/>
              </a:rPr>
              <a:t>.</a:t>
            </a:r>
          </a:p>
        </p:txBody>
      </p:sp>
    </p:spTree>
    <p:extLst>
      <p:ext uri="{BB962C8B-B14F-4D97-AF65-F5344CB8AC3E}">
        <p14:creationId xmlns:p14="http://schemas.microsoft.com/office/powerpoint/2010/main" val="108185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63D571-6914-69F9-9E06-153101529781}"/>
              </a:ext>
            </a:extLst>
          </p:cNvPr>
          <p:cNvSpPr txBox="1"/>
          <p:nvPr/>
        </p:nvSpPr>
        <p:spPr>
          <a:xfrm>
            <a:off x="136478" y="0"/>
            <a:ext cx="12055522" cy="6863417"/>
          </a:xfrm>
          <a:prstGeom prst="rect">
            <a:avLst/>
          </a:prstGeom>
          <a:noFill/>
        </p:spPr>
        <p:txBody>
          <a:bodyPr wrap="square" rtlCol="0">
            <a:spAutoFit/>
          </a:bodyPr>
          <a:lstStyle/>
          <a:p>
            <a:pPr algn="just"/>
            <a:r>
              <a:rPr lang="en-US" sz="4000">
                <a:solidFill>
                  <a:srgbClr val="0070C0"/>
                </a:solidFill>
                <a:latin typeface="Times New Roman" panose="02020603050405020304" pitchFamily="18" charset="0"/>
                <a:cs typeface="Times New Roman" panose="02020603050405020304" pitchFamily="18" charset="0"/>
              </a:rPr>
              <a:t>   </a:t>
            </a:r>
            <a:r>
              <a:rPr lang="vi-VN" sz="4000">
                <a:solidFill>
                  <a:srgbClr val="0070C0"/>
                </a:solidFill>
                <a:latin typeface="Times New Roman" panose="02020603050405020304" pitchFamily="18" charset="0"/>
                <a:cs typeface="Times New Roman" panose="02020603050405020304" pitchFamily="18" charset="0"/>
              </a:rPr>
              <a:t>Sáng hôm sau, hai vợ chồng ăn cơm xong thì thấy gió mù mịt và một con chim rất lớn hạ xuống giữa sân, quay mặt vào nhà kêu mấy tiếng như ch</a:t>
            </a:r>
            <a:r>
              <a:rPr lang="en-US" sz="4000">
                <a:solidFill>
                  <a:srgbClr val="0070C0"/>
                </a:solidFill>
                <a:latin typeface="Times New Roman" panose="02020603050405020304" pitchFamily="18" charset="0"/>
                <a:cs typeface="Times New Roman" panose="02020603050405020304" pitchFamily="18" charset="0"/>
              </a:rPr>
              <a:t>ào</a:t>
            </a:r>
            <a:r>
              <a:rPr lang="vi-VN" sz="4000">
                <a:solidFill>
                  <a:srgbClr val="0070C0"/>
                </a:solidFill>
                <a:latin typeface="Times New Roman" panose="02020603050405020304" pitchFamily="18" charset="0"/>
                <a:cs typeface="Times New Roman" panose="02020603050405020304" pitchFamily="18" charset="0"/>
              </a:rPr>
              <a:t> hỏi. Người chồng xách túi ra, chim rạp mình xuống đất cho anh </a:t>
            </a:r>
            <a:r>
              <a:rPr lang="vi-VN" sz="4000" u="sng">
                <a:solidFill>
                  <a:srgbClr val="0070C0"/>
                </a:solidFill>
                <a:highlight>
                  <a:srgbClr val="FFFF00"/>
                </a:highlight>
                <a:uFill>
                  <a:solidFill>
                    <a:srgbClr val="FF0000"/>
                  </a:solidFill>
                </a:uFill>
                <a:latin typeface="Times New Roman" panose="02020603050405020304" pitchFamily="18" charset="0"/>
                <a:cs typeface="Times New Roman" panose="02020603050405020304" pitchFamily="18" charset="0"/>
              </a:rPr>
              <a:t>trèo lên lưng </a:t>
            </a:r>
            <a:r>
              <a:rPr lang="vi-VN" sz="4000">
                <a:solidFill>
                  <a:srgbClr val="0070C0"/>
                </a:solidFill>
                <a:latin typeface="Times New Roman" panose="02020603050405020304" pitchFamily="18" charset="0"/>
                <a:cs typeface="Times New Roman" panose="02020603050405020304" pitchFamily="18" charset="0"/>
              </a:rPr>
              <a:t>rồi vô cánh bay lên. Chim bay mãi, bay mãi. Có bao nhiêu là miền</a:t>
            </a:r>
            <a:r>
              <a:rPr lang="en-US" sz="4000">
                <a:solidFill>
                  <a:srgbClr val="0070C0"/>
                </a:solidFill>
                <a:latin typeface="Times New Roman" panose="02020603050405020304" pitchFamily="18" charset="0"/>
                <a:cs typeface="Times New Roman" panose="02020603050405020304" pitchFamily="18" charset="0"/>
              </a:rPr>
              <a:t>,</a:t>
            </a:r>
            <a:r>
              <a:rPr lang="vi-VN" sz="4000">
                <a:solidFill>
                  <a:srgbClr val="0070C0"/>
                </a:solidFill>
                <a:latin typeface="Times New Roman" panose="02020603050405020304" pitchFamily="18" charset="0"/>
                <a:cs typeface="Times New Roman" panose="02020603050405020304" pitchFamily="18" charset="0"/>
              </a:rPr>
              <a:t> hết đồng ruộng đến rừng xanh, hết rừng xanh đến biển cả.</a:t>
            </a:r>
            <a:r>
              <a:rPr lang="en-US" sz="4000">
                <a:solidFill>
                  <a:srgbClr val="0070C0"/>
                </a:solidFill>
                <a:latin typeface="Times New Roman" panose="02020603050405020304" pitchFamily="18" charset="0"/>
                <a:cs typeface="Times New Roman" panose="02020603050405020304" pitchFamily="18" charset="0"/>
              </a:rPr>
              <a:t>..</a:t>
            </a:r>
            <a:r>
              <a:rPr lang="vi-VN" sz="4000">
                <a:solidFill>
                  <a:srgbClr val="0070C0"/>
                </a:solidFill>
                <a:latin typeface="Times New Roman" panose="02020603050405020304" pitchFamily="18" charset="0"/>
                <a:cs typeface="Times New Roman" panose="02020603050405020304" pitchFamily="18" charset="0"/>
              </a:rPr>
              <a:t> Chim ra tín hiệu cho anh vào lấy gì thì lấy. Ngay cửa hang, anh thấy toàn những thứ đá trong như thủy tinh và hổ phách đủ các màu. Anh thấy hang sâu và rộng nên không dám vào, chỉ dám </a:t>
            </a:r>
            <a:r>
              <a:rPr lang="vi-VN" sz="4000" u="sng">
                <a:solidFill>
                  <a:srgbClr val="0070C0"/>
                </a:solidFill>
                <a:highlight>
                  <a:srgbClr val="FFFF00"/>
                </a:highlight>
                <a:uFill>
                  <a:solidFill>
                    <a:srgbClr val="FF0000"/>
                  </a:solidFill>
                </a:uFill>
                <a:latin typeface="Times New Roman" panose="02020603050405020304" pitchFamily="18" charset="0"/>
                <a:cs typeface="Times New Roman" panose="02020603050405020304" pitchFamily="18" charset="0"/>
              </a:rPr>
              <a:t>nhặt ít vàng</a:t>
            </a:r>
            <a:r>
              <a:rPr lang="en-US" sz="4000">
                <a:solidFill>
                  <a:srgbClr val="0070C0"/>
                </a:solidFill>
                <a:latin typeface="Times New Roman" panose="02020603050405020304" pitchFamily="18" charset="0"/>
                <a:cs typeface="Times New Roman" panose="02020603050405020304" pitchFamily="18" charset="0"/>
              </a:rPr>
              <a:t>,</a:t>
            </a:r>
            <a:r>
              <a:rPr lang="vi-VN" sz="4000">
                <a:solidFill>
                  <a:srgbClr val="0070C0"/>
                </a:solidFill>
                <a:latin typeface="Times New Roman" panose="02020603050405020304" pitchFamily="18" charset="0"/>
                <a:cs typeface="Times New Roman" panose="02020603050405020304" pitchFamily="18" charset="0"/>
              </a:rPr>
              <a:t> kim cương ở ngoài rồi ra tín hiệu cho anh bay về</a:t>
            </a:r>
            <a:endParaRPr lang="en-US" sz="40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350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5B96E-9B56-543C-30A5-AAFA11B9B008}"/>
              </a:ext>
            </a:extLst>
          </p:cNvPr>
          <p:cNvSpPr txBox="1"/>
          <p:nvPr/>
        </p:nvSpPr>
        <p:spPr>
          <a:xfrm>
            <a:off x="141417" y="245659"/>
            <a:ext cx="11909165" cy="5509200"/>
          </a:xfrm>
          <a:prstGeom prst="rect">
            <a:avLst/>
          </a:prstGeom>
          <a:noFill/>
        </p:spPr>
        <p:txBody>
          <a:bodyPr wrap="square" rtlCol="0">
            <a:spAutoFit/>
          </a:bodyPr>
          <a:lstStyle/>
          <a:p>
            <a:r>
              <a:rPr lang="en-US" sz="3200">
                <a:solidFill>
                  <a:srgbClr val="0070C0"/>
                </a:solidFill>
                <a:latin typeface="+mj-lt"/>
              </a:rPr>
              <a:t>  </a:t>
            </a:r>
            <a:r>
              <a:rPr lang="vi-VN" sz="3200">
                <a:solidFill>
                  <a:srgbClr val="0070C0"/>
                </a:solidFill>
                <a:latin typeface="+mj-lt"/>
              </a:rPr>
              <a:t>Một buổi sáng, hai vợ chồng thấy luồng gió mạnh nổi lên và ngọn cây khế rung chuyển. Hai người </a:t>
            </a:r>
            <a:r>
              <a:rPr lang="vi-VN" sz="3200" u="heavy">
                <a:solidFill>
                  <a:srgbClr val="0070C0"/>
                </a:solidFill>
                <a:uFill>
                  <a:solidFill>
                    <a:srgbClr val="FF0000"/>
                  </a:solidFill>
                </a:uFill>
                <a:latin typeface="+mj-lt"/>
              </a:rPr>
              <a:t>hớt hải chạy ra </a:t>
            </a:r>
            <a:r>
              <a:rPr lang="vi-VN" sz="3200">
                <a:solidFill>
                  <a:srgbClr val="0070C0"/>
                </a:solidFill>
                <a:latin typeface="+mj-lt"/>
              </a:rPr>
              <a:t>thì quả nhiên thấy một con chim lớn đang ăn khế. Họ </a:t>
            </a:r>
            <a:r>
              <a:rPr lang="vi-VN" sz="3200" u="heavy">
                <a:solidFill>
                  <a:srgbClr val="0070C0"/>
                </a:solidFill>
                <a:uFill>
                  <a:solidFill>
                    <a:srgbClr val="FF0000"/>
                  </a:solidFill>
                </a:uFill>
                <a:latin typeface="+mj-lt"/>
              </a:rPr>
              <a:t>vội </a:t>
            </a:r>
            <a:r>
              <a:rPr lang="en-US" sz="3200" u="heavy">
                <a:solidFill>
                  <a:srgbClr val="0070C0"/>
                </a:solidFill>
                <a:uFill>
                  <a:solidFill>
                    <a:srgbClr val="FF0000"/>
                  </a:solidFill>
                </a:uFill>
                <a:latin typeface="Times New Roman" panose="02020603050405020304" pitchFamily="18" charset="0"/>
                <a:cs typeface="Times New Roman" panose="02020603050405020304" pitchFamily="18" charset="0"/>
              </a:rPr>
              <a:t>tr</a:t>
            </a:r>
            <a:r>
              <a:rPr lang="vi-VN" sz="3200" u="heavy">
                <a:solidFill>
                  <a:srgbClr val="0070C0"/>
                </a:solidFill>
                <a:uFill>
                  <a:solidFill>
                    <a:srgbClr val="FF0000"/>
                  </a:solidFill>
                </a:uFill>
                <a:latin typeface="Times New Roman" panose="02020603050405020304" pitchFamily="18" charset="0"/>
                <a:cs typeface="Times New Roman" panose="02020603050405020304" pitchFamily="18" charset="0"/>
              </a:rPr>
              <a:t>u </a:t>
            </a:r>
            <a:r>
              <a:rPr lang="en-US" sz="3200" u="heavy">
                <a:solidFill>
                  <a:srgbClr val="0070C0"/>
                </a:solidFill>
                <a:uFill>
                  <a:solidFill>
                    <a:srgbClr val="FF0000"/>
                  </a:solidFill>
                </a:uFill>
                <a:latin typeface="Times New Roman" panose="02020603050405020304" pitchFamily="18" charset="0"/>
                <a:cs typeface="Times New Roman" panose="02020603050405020304" pitchFamily="18" charset="0"/>
              </a:rPr>
              <a:t>tr</a:t>
            </a:r>
            <a:r>
              <a:rPr lang="vi-VN" sz="3200" u="heavy">
                <a:solidFill>
                  <a:srgbClr val="0070C0"/>
                </a:solidFill>
                <a:uFill>
                  <a:solidFill>
                    <a:srgbClr val="FF0000"/>
                  </a:solidFill>
                </a:uFill>
                <a:latin typeface="Times New Roman" panose="02020603050405020304" pitchFamily="18" charset="0"/>
                <a:cs typeface="Times New Roman" panose="02020603050405020304" pitchFamily="18" charset="0"/>
              </a:rPr>
              <a:t>éo </a:t>
            </a:r>
            <a:r>
              <a:rPr lang="vi-VN" sz="3200" u="heavy">
                <a:solidFill>
                  <a:srgbClr val="0070C0"/>
                </a:solidFill>
                <a:uFill>
                  <a:solidFill>
                    <a:srgbClr val="FF0000"/>
                  </a:solidFill>
                </a:uFill>
                <a:latin typeface="+mj-lt"/>
              </a:rPr>
              <a:t>lên,</a:t>
            </a:r>
            <a:endParaRPr lang="en-US" sz="3200" u="heavy">
              <a:solidFill>
                <a:srgbClr val="0070C0"/>
              </a:solidFill>
              <a:uFill>
                <a:solidFill>
                  <a:srgbClr val="FF0000"/>
                </a:solidFill>
              </a:uFill>
              <a:latin typeface="+mj-lt"/>
            </a:endParaRPr>
          </a:p>
          <a:p>
            <a:r>
              <a:rPr lang="en-US" sz="3200">
                <a:solidFill>
                  <a:srgbClr val="0070C0"/>
                </a:solidFill>
                <a:latin typeface="Times New Roman" panose="02020603050405020304" pitchFamily="18" charset="0"/>
                <a:cs typeface="Times New Roman" panose="02020603050405020304" pitchFamily="18" charset="0"/>
              </a:rPr>
              <a:t>- C</a:t>
            </a:r>
            <a:r>
              <a:rPr lang="vi-VN" sz="3200">
                <a:solidFill>
                  <a:srgbClr val="0070C0"/>
                </a:solidFill>
                <a:latin typeface="Times New Roman" panose="02020603050405020304" pitchFamily="18" charset="0"/>
                <a:cs typeface="Times New Roman" panose="02020603050405020304" pitchFamily="18" charset="0"/>
              </a:rPr>
              <a:t>ả </a:t>
            </a:r>
            <a:r>
              <a:rPr lang="vi-VN" sz="3200">
                <a:solidFill>
                  <a:srgbClr val="0070C0"/>
                </a:solidFill>
                <a:latin typeface="+mj-lt"/>
              </a:rPr>
              <a:t>nhà tôi trông vào cây khế. Bây giờ chim </a:t>
            </a:r>
            <a:r>
              <a:rPr lang="vi-VN" sz="3200">
                <a:solidFill>
                  <a:srgbClr val="0070C0"/>
                </a:solidFill>
                <a:latin typeface="Times New Roman" panose="02020603050405020304" pitchFamily="18" charset="0"/>
                <a:cs typeface="Times New Roman" panose="02020603050405020304" pitchFamily="18" charset="0"/>
              </a:rPr>
              <a:t>ăn </a:t>
            </a:r>
            <a:r>
              <a:rPr lang="en-US" sz="3200">
                <a:solidFill>
                  <a:srgbClr val="0070C0"/>
                </a:solidFill>
                <a:latin typeface="Times New Roman" panose="02020603050405020304" pitchFamily="18" charset="0"/>
                <a:cs typeface="Times New Roman" panose="02020603050405020304" pitchFamily="18" charset="0"/>
              </a:rPr>
              <a:t>r</a:t>
            </a:r>
            <a:r>
              <a:rPr lang="vi-VN" sz="3200">
                <a:solidFill>
                  <a:srgbClr val="0070C0"/>
                </a:solidFill>
                <a:latin typeface="Times New Roman" panose="02020603050405020304" pitchFamily="18" charset="0"/>
                <a:cs typeface="Times New Roman" panose="02020603050405020304" pitchFamily="18" charset="0"/>
              </a:rPr>
              <a:t>áo, ăn </a:t>
            </a:r>
            <a:r>
              <a:rPr lang="en-US" sz="3200">
                <a:solidFill>
                  <a:srgbClr val="0070C0"/>
                </a:solidFill>
                <a:latin typeface="Times New Roman" panose="02020603050405020304" pitchFamily="18" charset="0"/>
                <a:cs typeface="Times New Roman" panose="02020603050405020304" pitchFamily="18" charset="0"/>
              </a:rPr>
              <a:t>tiệt</a:t>
            </a:r>
            <a:r>
              <a:rPr lang="vi-VN"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mj-lt"/>
              </a:rPr>
              <a:t>thì tôi cậy vào đâu</a:t>
            </a:r>
            <a:r>
              <a:rPr lang="en-US" sz="3200">
                <a:solidFill>
                  <a:srgbClr val="0070C0"/>
                </a:solidFill>
                <a:latin typeface="+mj-lt"/>
              </a:rPr>
              <a:t>.</a:t>
            </a:r>
          </a:p>
          <a:p>
            <a:r>
              <a:rPr lang="vi-VN" sz="3200">
                <a:solidFill>
                  <a:srgbClr val="0070C0"/>
                </a:solidFill>
                <a:latin typeface="Times New Roman" panose="02020603050405020304" pitchFamily="18" charset="0"/>
                <a:cs typeface="Times New Roman" panose="02020603050405020304" pitchFamily="18" charset="0"/>
              </a:rPr>
              <a:t>Chim liền đáp</a:t>
            </a:r>
            <a:r>
              <a:rPr lang="en-US" sz="3200">
                <a:solidFill>
                  <a:srgbClr val="0070C0"/>
                </a:solidFill>
                <a:latin typeface="Times New Roman" panose="02020603050405020304" pitchFamily="18" charset="0"/>
                <a:cs typeface="Times New Roman" panose="02020603050405020304" pitchFamily="18" charset="0"/>
              </a:rPr>
              <a:t>:</a:t>
            </a:r>
            <a:r>
              <a:rPr lang="vi-VN" sz="3200">
                <a:solidFill>
                  <a:srgbClr val="0070C0"/>
                </a:solidFill>
                <a:latin typeface="Times New Roman" panose="02020603050405020304" pitchFamily="18" charset="0"/>
                <a:cs typeface="Times New Roman" panose="02020603050405020304" pitchFamily="18" charset="0"/>
              </a:rPr>
              <a:t> </a:t>
            </a:r>
            <a:endParaRPr lang="en-US" sz="3200">
              <a:solidFill>
                <a:srgbClr val="0070C0"/>
              </a:solidFill>
              <a:latin typeface="Times New Roman" panose="02020603050405020304" pitchFamily="18" charset="0"/>
              <a:cs typeface="Times New Roman" panose="02020603050405020304" pitchFamily="18" charset="0"/>
            </a:endParaRPr>
          </a:p>
          <a:p>
            <a:r>
              <a:rPr lang="en-US" sz="3200">
                <a:solidFill>
                  <a:srgbClr val="0070C0"/>
                </a:solidFill>
                <a:latin typeface="Times New Roman" panose="02020603050405020304" pitchFamily="18" charset="0"/>
                <a:cs typeface="Times New Roman" panose="02020603050405020304" pitchFamily="18" charset="0"/>
              </a:rPr>
              <a:t>  -  Ă</a:t>
            </a:r>
            <a:r>
              <a:rPr lang="vi-VN" sz="3200">
                <a:solidFill>
                  <a:srgbClr val="0070C0"/>
                </a:solidFill>
                <a:latin typeface="Times New Roman" panose="02020603050405020304" pitchFamily="18" charset="0"/>
                <a:cs typeface="Times New Roman" panose="02020603050405020304" pitchFamily="18" charset="0"/>
              </a:rPr>
              <a:t>n một quả</a:t>
            </a:r>
            <a:r>
              <a:rPr lang="en-US" sz="3200">
                <a:solidFill>
                  <a:srgbClr val="0070C0"/>
                </a:solidFill>
                <a:latin typeface="Times New Roman" panose="02020603050405020304" pitchFamily="18" charset="0"/>
                <a:cs typeface="Times New Roman" panose="02020603050405020304" pitchFamily="18" charset="0"/>
              </a:rPr>
              <a:t>,</a:t>
            </a:r>
            <a:r>
              <a:rPr lang="vi-VN" sz="3200">
                <a:solidFill>
                  <a:srgbClr val="0070C0"/>
                </a:solidFill>
                <a:latin typeface="Times New Roman" panose="02020603050405020304" pitchFamily="18" charset="0"/>
                <a:cs typeface="Times New Roman" panose="02020603050405020304" pitchFamily="18" charset="0"/>
              </a:rPr>
              <a:t> chả cục vàng, may túi ba gang, mang đi mà đựng</a:t>
            </a:r>
            <a:r>
              <a:rPr lang="en-US" sz="3200">
                <a:solidFill>
                  <a:srgbClr val="0070C0"/>
                </a:solidFill>
                <a:latin typeface="Times New Roman" panose="02020603050405020304" pitchFamily="18" charset="0"/>
                <a:cs typeface="Times New Roman" panose="02020603050405020304" pitchFamily="18" charset="0"/>
              </a:rPr>
              <a:t>!</a:t>
            </a:r>
          </a:p>
          <a:p>
            <a:r>
              <a:rPr lang="vi-VN" sz="3200">
                <a:solidFill>
                  <a:srgbClr val="0070C0"/>
                </a:solidFill>
                <a:latin typeface="+mj-lt"/>
              </a:rPr>
              <a:t> </a:t>
            </a:r>
            <a:r>
              <a:rPr lang="en-US" sz="3200">
                <a:solidFill>
                  <a:srgbClr val="0070C0"/>
                </a:solidFill>
                <a:latin typeface="Times New Roman" panose="02020603050405020304" pitchFamily="18" charset="0"/>
                <a:cs typeface="Times New Roman" panose="02020603050405020304" pitchFamily="18" charset="0"/>
              </a:rPr>
              <a:t>R</a:t>
            </a:r>
            <a:r>
              <a:rPr lang="vi-VN" sz="3200">
                <a:solidFill>
                  <a:srgbClr val="0070C0"/>
                </a:solidFill>
                <a:latin typeface="Times New Roman" panose="02020603050405020304" pitchFamily="18" charset="0"/>
                <a:cs typeface="Times New Roman" panose="02020603050405020304" pitchFamily="18" charset="0"/>
              </a:rPr>
              <a:t>ồi bay vụt đi. </a:t>
            </a:r>
            <a:endParaRPr lang="en-US" sz="3200">
              <a:solidFill>
                <a:srgbClr val="0070C0"/>
              </a:solidFill>
              <a:latin typeface="Times New Roman" panose="02020603050405020304" pitchFamily="18" charset="0"/>
              <a:cs typeface="Times New Roman" panose="02020603050405020304" pitchFamily="18" charset="0"/>
            </a:endParaRPr>
          </a:p>
          <a:p>
            <a:r>
              <a:rPr lang="en-US" sz="3200">
                <a:solidFill>
                  <a:srgbClr val="0070C0"/>
                </a:solidFill>
                <a:latin typeface="+mj-lt"/>
              </a:rPr>
              <a:t>  </a:t>
            </a:r>
            <a:r>
              <a:rPr lang="vi-VN" sz="3200">
                <a:solidFill>
                  <a:srgbClr val="0070C0"/>
                </a:solidFill>
                <a:latin typeface="+mj-lt"/>
              </a:rPr>
              <a:t>Hai vợ chồng quấn quýt bàn cãi may túi. Mới đầu họ định mang nhiều túi, sau lại sợ chim không ưng, bèn chỉ mang một túi như em nhưng </a:t>
            </a:r>
            <a:r>
              <a:rPr lang="vi-VN" sz="3200" u="heavy">
                <a:solidFill>
                  <a:srgbClr val="0070C0"/>
                </a:solidFill>
                <a:uFill>
                  <a:solidFill>
                    <a:srgbClr val="FF0000"/>
                  </a:solidFill>
                </a:uFill>
                <a:latin typeface="+mj-lt"/>
              </a:rPr>
              <a:t>to gấp ba lần, thành ra như một cái tay</a:t>
            </a:r>
            <a:r>
              <a:rPr lang="en-US" sz="3200" u="heavy">
                <a:solidFill>
                  <a:srgbClr val="0070C0"/>
                </a:solidFill>
                <a:uFill>
                  <a:solidFill>
                    <a:srgbClr val="FF0000"/>
                  </a:solidFill>
                </a:uFill>
                <a:latin typeface="+mj-lt"/>
              </a:rPr>
              <a:t> </a:t>
            </a:r>
            <a:r>
              <a:rPr lang="en-US" sz="3200" u="heavy">
                <a:solidFill>
                  <a:srgbClr val="0070C0"/>
                </a:solidFill>
                <a:uFill>
                  <a:solidFill>
                    <a:srgbClr val="FF0000"/>
                  </a:solidFill>
                </a:uFill>
                <a:latin typeface="Times New Roman" panose="02020603050405020304" pitchFamily="18" charset="0"/>
                <a:cs typeface="Times New Roman" panose="02020603050405020304" pitchFamily="18" charset="0"/>
              </a:rPr>
              <a:t>nải </a:t>
            </a:r>
            <a:r>
              <a:rPr lang="vi-VN" sz="3200" u="heavy">
                <a:solidFill>
                  <a:srgbClr val="0070C0"/>
                </a:solidFill>
                <a:uFill>
                  <a:solidFill>
                    <a:srgbClr val="FF0000"/>
                  </a:solidFill>
                </a:uFill>
                <a:latin typeface="Times New Roman" panose="02020603050405020304" pitchFamily="18" charset="0"/>
                <a:cs typeface="Times New Roman" panose="02020603050405020304" pitchFamily="18" charset="0"/>
              </a:rPr>
              <a:t>lớn</a:t>
            </a:r>
            <a:r>
              <a:rPr lang="en-US" sz="3200" u="heavy">
                <a:solidFill>
                  <a:srgbClr val="0070C0"/>
                </a:solidFill>
                <a:uFill>
                  <a:solidFill>
                    <a:srgbClr val="FF0000"/>
                  </a:solidFill>
                </a:u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4435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407C6B-396C-22A7-86CB-3A117FFA0AA4}"/>
              </a:ext>
            </a:extLst>
          </p:cNvPr>
          <p:cNvSpPr txBox="1"/>
          <p:nvPr/>
        </p:nvSpPr>
        <p:spPr>
          <a:xfrm>
            <a:off x="163773" y="163773"/>
            <a:ext cx="11928143" cy="6186309"/>
          </a:xfrm>
          <a:prstGeom prst="rect">
            <a:avLst/>
          </a:prstGeom>
          <a:noFill/>
        </p:spPr>
        <p:txBody>
          <a:bodyPr wrap="square" rtlCol="0">
            <a:spAutoFit/>
          </a:bodyPr>
          <a:lstStyle/>
          <a:p>
            <a:pPr algn="just"/>
            <a:r>
              <a:rPr lang="en-US" sz="4400">
                <a:solidFill>
                  <a:srgbClr val="0070C0"/>
                </a:solidFill>
                <a:latin typeface="Times New Roman" panose="02020603050405020304" pitchFamily="18" charset="0"/>
                <a:cs typeface="Times New Roman" panose="02020603050405020304" pitchFamily="18" charset="0"/>
              </a:rPr>
              <a:t>    </a:t>
            </a:r>
            <a:r>
              <a:rPr lang="vi-VN" sz="4400">
                <a:solidFill>
                  <a:srgbClr val="0070C0"/>
                </a:solidFill>
                <a:latin typeface="Times New Roman" panose="02020603050405020304" pitchFamily="18" charset="0"/>
                <a:cs typeface="Times New Roman" panose="02020603050405020304" pitchFamily="18" charset="0"/>
              </a:rPr>
              <a:t>Sáng hôm sau chim đến, người chồng </a:t>
            </a:r>
            <a:r>
              <a:rPr lang="en-US" sz="4400" u="heavy">
                <a:solidFill>
                  <a:srgbClr val="0070C0"/>
                </a:solidFill>
                <a:uFill>
                  <a:solidFill>
                    <a:srgbClr val="FF0000"/>
                  </a:solidFill>
                </a:uFill>
                <a:latin typeface="Times New Roman" panose="02020603050405020304" pitchFamily="18" charset="0"/>
                <a:cs typeface="Times New Roman" panose="02020603050405020304" pitchFamily="18" charset="0"/>
              </a:rPr>
              <a:t>tót</a:t>
            </a:r>
            <a:r>
              <a:rPr lang="vi-VN" sz="4400" u="heavy">
                <a:solidFill>
                  <a:srgbClr val="0070C0"/>
                </a:solidFill>
                <a:uFill>
                  <a:solidFill>
                    <a:srgbClr val="FF0000"/>
                  </a:solidFill>
                </a:uFill>
                <a:latin typeface="Times New Roman" panose="02020603050405020304" pitchFamily="18" charset="0"/>
                <a:cs typeface="Times New Roman" panose="02020603050405020304" pitchFamily="18" charset="0"/>
              </a:rPr>
              <a:t> ngay lên </a:t>
            </a:r>
            <a:r>
              <a:rPr lang="en-US" sz="4400" u="heavy">
                <a:solidFill>
                  <a:srgbClr val="0070C0"/>
                </a:solidFill>
                <a:uFill>
                  <a:solidFill>
                    <a:srgbClr val="FF0000"/>
                  </a:solidFill>
                </a:uFill>
                <a:latin typeface="Times New Roman" panose="02020603050405020304" pitchFamily="18" charset="0"/>
                <a:cs typeface="Times New Roman" panose="02020603050405020304" pitchFamily="18" charset="0"/>
              </a:rPr>
              <a:t>lưng</a:t>
            </a:r>
            <a:r>
              <a:rPr lang="vi-VN" sz="4400" u="heavy">
                <a:solidFill>
                  <a:srgbClr val="0070C0"/>
                </a:solidFill>
                <a:uFill>
                  <a:solidFill>
                    <a:srgbClr val="FF0000"/>
                  </a:solidFill>
                </a:uFill>
                <a:latin typeface="Times New Roman" panose="02020603050405020304" pitchFamily="18" charset="0"/>
                <a:cs typeface="Times New Roman" panose="02020603050405020304" pitchFamily="18" charset="0"/>
              </a:rPr>
              <a:t> chim</a:t>
            </a:r>
            <a:r>
              <a:rPr lang="vi-VN" sz="4400">
                <a:solidFill>
                  <a:srgbClr val="0070C0"/>
                </a:solidFill>
                <a:latin typeface="Times New Roman" panose="02020603050405020304" pitchFamily="18" charset="0"/>
                <a:cs typeface="Times New Roman" panose="02020603050405020304" pitchFamily="18" charset="0"/>
              </a:rPr>
              <a:t>, còn người vợ </a:t>
            </a:r>
            <a:r>
              <a:rPr lang="en-US" sz="4400">
                <a:solidFill>
                  <a:srgbClr val="0070C0"/>
                </a:solidFill>
                <a:latin typeface="Times New Roman" panose="02020603050405020304" pitchFamily="18" charset="0"/>
                <a:cs typeface="Times New Roman" panose="02020603050405020304" pitchFamily="18" charset="0"/>
              </a:rPr>
              <a:t>vái </a:t>
            </a:r>
            <a:r>
              <a:rPr lang="vi-VN" sz="4400">
                <a:solidFill>
                  <a:srgbClr val="0070C0"/>
                </a:solidFill>
                <a:latin typeface="Times New Roman" panose="02020603050405020304" pitchFamily="18" charset="0"/>
                <a:cs typeface="Times New Roman" panose="02020603050405020304" pitchFamily="18" charset="0"/>
              </a:rPr>
              <a:t>lấy v</a:t>
            </a:r>
            <a:r>
              <a:rPr lang="en-US" sz="4400">
                <a:solidFill>
                  <a:srgbClr val="0070C0"/>
                </a:solidFill>
                <a:latin typeface="Times New Roman" panose="02020603050405020304" pitchFamily="18" charset="0"/>
                <a:cs typeface="Times New Roman" panose="02020603050405020304" pitchFamily="18" charset="0"/>
              </a:rPr>
              <a:t>ái</a:t>
            </a:r>
            <a:r>
              <a:rPr lang="vi-VN" sz="4400">
                <a:solidFill>
                  <a:srgbClr val="0070C0"/>
                </a:solidFill>
                <a:latin typeface="Times New Roman" panose="02020603050405020304" pitchFamily="18" charset="0"/>
                <a:cs typeface="Times New Roman" panose="02020603050405020304" pitchFamily="18" charset="0"/>
              </a:rPr>
              <a:t> đ</a:t>
            </a:r>
            <a:r>
              <a:rPr lang="en-US" sz="4400">
                <a:solidFill>
                  <a:srgbClr val="0070C0"/>
                </a:solidFill>
                <a:latin typeface="Times New Roman" panose="02020603050405020304" pitchFamily="18" charset="0"/>
                <a:cs typeface="Times New Roman" panose="02020603050405020304" pitchFamily="18" charset="0"/>
              </a:rPr>
              <a:t>ể</a:t>
            </a:r>
            <a:r>
              <a:rPr lang="vi-VN" sz="4400">
                <a:solidFill>
                  <a:srgbClr val="0070C0"/>
                </a:solidFill>
                <a:latin typeface="Times New Roman" panose="02020603050405020304" pitchFamily="18" charset="0"/>
                <a:cs typeface="Times New Roman" panose="02020603050405020304" pitchFamily="18" charset="0"/>
              </a:rPr>
              <a:t> chim thần. </a:t>
            </a:r>
            <a:endParaRPr lang="en-US" sz="4400">
              <a:solidFill>
                <a:srgbClr val="0070C0"/>
              </a:solidFill>
              <a:latin typeface="Times New Roman" panose="02020603050405020304" pitchFamily="18" charset="0"/>
              <a:cs typeface="Times New Roman" panose="02020603050405020304" pitchFamily="18" charset="0"/>
            </a:endParaRPr>
          </a:p>
          <a:p>
            <a:pPr algn="just"/>
            <a:r>
              <a:rPr lang="en-US" sz="4400">
                <a:solidFill>
                  <a:srgbClr val="0070C0"/>
                </a:solidFill>
                <a:latin typeface="Times New Roman" panose="02020603050405020304" pitchFamily="18" charset="0"/>
                <a:cs typeface="Times New Roman" panose="02020603050405020304" pitchFamily="18" charset="0"/>
              </a:rPr>
              <a:t>       </a:t>
            </a:r>
            <a:r>
              <a:rPr lang="vi-VN" sz="4400">
                <a:solidFill>
                  <a:srgbClr val="0070C0"/>
                </a:solidFill>
                <a:latin typeface="Times New Roman" panose="02020603050405020304" pitchFamily="18" charset="0"/>
                <a:cs typeface="Times New Roman" panose="02020603050405020304" pitchFamily="18" charset="0"/>
              </a:rPr>
              <a:t>Trên lưng chim bước xuống anh ta đã hoa m</a:t>
            </a:r>
            <a:r>
              <a:rPr lang="en-US" sz="4400">
                <a:solidFill>
                  <a:srgbClr val="0070C0"/>
                </a:solidFill>
                <a:latin typeface="Times New Roman" panose="02020603050405020304" pitchFamily="18" charset="0"/>
                <a:cs typeface="Times New Roman" panose="02020603050405020304" pitchFamily="18" charset="0"/>
              </a:rPr>
              <a:t>ắt</a:t>
            </a:r>
            <a:r>
              <a:rPr lang="vi-VN" sz="4400">
                <a:solidFill>
                  <a:srgbClr val="0070C0"/>
                </a:solidFill>
                <a:latin typeface="Times New Roman" panose="02020603050405020304" pitchFamily="18" charset="0"/>
                <a:cs typeface="Times New Roman" panose="02020603050405020304" pitchFamily="18" charset="0"/>
              </a:rPr>
              <a:t> vì của quý</a:t>
            </a:r>
            <a:r>
              <a:rPr lang="en-US" sz="4400">
                <a:solidFill>
                  <a:srgbClr val="0070C0"/>
                </a:solidFill>
                <a:latin typeface="Times New Roman" panose="02020603050405020304" pitchFamily="18" charset="0"/>
                <a:cs typeface="Times New Roman" panose="02020603050405020304" pitchFamily="18" charset="0"/>
              </a:rPr>
              <a:t>.</a:t>
            </a:r>
            <a:r>
              <a:rPr lang="vi-VN" sz="4400">
                <a:solidFill>
                  <a:srgbClr val="0070C0"/>
                </a:solidFill>
                <a:latin typeface="Times New Roman" panose="02020603050405020304" pitchFamily="18" charset="0"/>
                <a:cs typeface="Times New Roman" panose="02020603050405020304" pitchFamily="18" charset="0"/>
              </a:rPr>
              <a:t> </a:t>
            </a:r>
            <a:r>
              <a:rPr lang="en-US" sz="4400">
                <a:solidFill>
                  <a:srgbClr val="0070C0"/>
                </a:solidFill>
                <a:latin typeface="Times New Roman" panose="02020603050405020304" pitchFamily="18" charset="0"/>
                <a:cs typeface="Times New Roman" panose="02020603050405020304" pitchFamily="18" charset="0"/>
              </a:rPr>
              <a:t>V</a:t>
            </a:r>
            <a:r>
              <a:rPr lang="vi-VN" sz="4400">
                <a:solidFill>
                  <a:srgbClr val="0070C0"/>
                </a:solidFill>
                <a:latin typeface="Times New Roman" panose="02020603050405020304" pitchFamily="18" charset="0"/>
                <a:cs typeface="Times New Roman" panose="02020603050405020304" pitchFamily="18" charset="0"/>
              </a:rPr>
              <a:t>ào trong hang. Anh ta lại càng mê mẩn tâm thần, </a:t>
            </a:r>
            <a:r>
              <a:rPr lang="vi-VN" sz="4400" u="heavy">
                <a:solidFill>
                  <a:srgbClr val="0070C0"/>
                </a:solidFill>
                <a:uFill>
                  <a:solidFill>
                    <a:srgbClr val="FF0000"/>
                  </a:solidFill>
                </a:uFill>
                <a:latin typeface="Times New Roman" panose="02020603050405020304" pitchFamily="18" charset="0"/>
                <a:cs typeface="Times New Roman" panose="02020603050405020304" pitchFamily="18" charset="0"/>
              </a:rPr>
              <a:t>quên đói, quên khát</a:t>
            </a:r>
            <a:r>
              <a:rPr lang="vi-VN" sz="4400">
                <a:solidFill>
                  <a:srgbClr val="0070C0"/>
                </a:solidFill>
                <a:latin typeface="Times New Roman" panose="02020603050405020304" pitchFamily="18" charset="0"/>
                <a:cs typeface="Times New Roman" panose="02020603050405020304" pitchFamily="18" charset="0"/>
              </a:rPr>
              <a:t>, cố nhặt vàng và kim cương cho thật </a:t>
            </a:r>
            <a:r>
              <a:rPr lang="vi-VN" sz="4400" u="heavy">
                <a:solidFill>
                  <a:srgbClr val="0070C0"/>
                </a:solidFill>
                <a:uFill>
                  <a:solidFill>
                    <a:srgbClr val="FF0000"/>
                  </a:solidFill>
                </a:uFill>
                <a:latin typeface="Times New Roman" panose="02020603050405020304" pitchFamily="18" charset="0"/>
                <a:cs typeface="Times New Roman" panose="02020603050405020304" pitchFamily="18" charset="0"/>
              </a:rPr>
              <a:t>đầy ta</a:t>
            </a:r>
            <a:r>
              <a:rPr lang="en-US" sz="4400" u="heavy">
                <a:solidFill>
                  <a:srgbClr val="0070C0"/>
                </a:solidFill>
                <a:uFill>
                  <a:solidFill>
                    <a:srgbClr val="FF0000"/>
                  </a:solidFill>
                </a:uFill>
                <a:latin typeface="Times New Roman" panose="02020603050405020304" pitchFamily="18" charset="0"/>
                <a:cs typeface="Times New Roman" panose="02020603050405020304" pitchFamily="18" charset="0"/>
              </a:rPr>
              <a:t>y</a:t>
            </a:r>
            <a:r>
              <a:rPr lang="vi-VN" sz="4400" u="heavy">
                <a:solidFill>
                  <a:srgbClr val="0070C0"/>
                </a:solidFill>
                <a:uFill>
                  <a:solidFill>
                    <a:srgbClr val="FF0000"/>
                  </a:solidFill>
                </a:uFill>
                <a:latin typeface="Times New Roman" panose="02020603050405020304" pitchFamily="18" charset="0"/>
                <a:cs typeface="Times New Roman" panose="02020603050405020304" pitchFamily="18" charset="0"/>
              </a:rPr>
              <a:t> n</a:t>
            </a:r>
            <a:r>
              <a:rPr lang="en-US" sz="4400" u="heavy">
                <a:solidFill>
                  <a:srgbClr val="0070C0"/>
                </a:solidFill>
                <a:uFill>
                  <a:solidFill>
                    <a:srgbClr val="FF0000"/>
                  </a:solidFill>
                </a:uFill>
                <a:latin typeface="Times New Roman" panose="02020603050405020304" pitchFamily="18" charset="0"/>
                <a:cs typeface="Times New Roman" panose="02020603050405020304" pitchFamily="18" charset="0"/>
              </a:rPr>
              <a:t>ải</a:t>
            </a:r>
            <a:r>
              <a:rPr lang="vi-VN" sz="4400">
                <a:solidFill>
                  <a:srgbClr val="0070C0"/>
                </a:solidFill>
                <a:latin typeface="Times New Roman" panose="02020603050405020304" pitchFamily="18" charset="0"/>
                <a:cs typeface="Times New Roman" panose="02020603050405020304" pitchFamily="18" charset="0"/>
              </a:rPr>
              <a:t>, ta</a:t>
            </a:r>
            <a:r>
              <a:rPr lang="en-US" sz="4400">
                <a:solidFill>
                  <a:srgbClr val="0070C0"/>
                </a:solidFill>
                <a:latin typeface="Times New Roman" panose="02020603050405020304" pitchFamily="18" charset="0"/>
                <a:cs typeface="Times New Roman" panose="02020603050405020304" pitchFamily="18" charset="0"/>
              </a:rPr>
              <a:t>y</a:t>
            </a:r>
            <a:r>
              <a:rPr lang="vi-VN" sz="4400">
                <a:solidFill>
                  <a:srgbClr val="0070C0"/>
                </a:solidFill>
                <a:latin typeface="Times New Roman" panose="02020603050405020304" pitchFamily="18" charset="0"/>
                <a:cs typeface="Times New Roman" panose="02020603050405020304" pitchFamily="18" charset="0"/>
              </a:rPr>
              <a:t> n</a:t>
            </a:r>
            <a:r>
              <a:rPr lang="en-US" sz="4400">
                <a:solidFill>
                  <a:srgbClr val="0070C0"/>
                </a:solidFill>
                <a:latin typeface="Times New Roman" panose="02020603050405020304" pitchFamily="18" charset="0"/>
                <a:cs typeface="Times New Roman" panose="02020603050405020304" pitchFamily="18" charset="0"/>
              </a:rPr>
              <a:t>ải </a:t>
            </a:r>
            <a:r>
              <a:rPr lang="vi-VN" sz="4400">
                <a:solidFill>
                  <a:srgbClr val="0070C0"/>
                </a:solidFill>
                <a:latin typeface="Times New Roman" panose="02020603050405020304" pitchFamily="18" charset="0"/>
                <a:cs typeface="Times New Roman" panose="02020603050405020304" pitchFamily="18" charset="0"/>
              </a:rPr>
              <a:t>đã đầy anh ta còn lấy thêm vàng </a:t>
            </a:r>
            <a:r>
              <a:rPr lang="vi-VN" sz="4400" u="heavy">
                <a:solidFill>
                  <a:srgbClr val="0070C0"/>
                </a:solidFill>
                <a:uFill>
                  <a:solidFill>
                    <a:srgbClr val="FF0000"/>
                  </a:solidFill>
                </a:uFill>
                <a:latin typeface="Times New Roman" panose="02020603050405020304" pitchFamily="18" charset="0"/>
                <a:cs typeface="Times New Roman" panose="02020603050405020304" pitchFamily="18" charset="0"/>
              </a:rPr>
              <a:t>dồn cả vào ống t</a:t>
            </a:r>
            <a:r>
              <a:rPr lang="en-US" sz="4400" u="heavy">
                <a:solidFill>
                  <a:srgbClr val="0070C0"/>
                </a:solidFill>
                <a:uFill>
                  <a:solidFill>
                    <a:srgbClr val="FF0000"/>
                  </a:solidFill>
                </a:uFill>
                <a:latin typeface="Times New Roman" panose="02020603050405020304" pitchFamily="18" charset="0"/>
                <a:cs typeface="Times New Roman" panose="02020603050405020304" pitchFamily="18" charset="0"/>
              </a:rPr>
              <a:t>ay </a:t>
            </a:r>
            <a:r>
              <a:rPr lang="vi-VN" sz="4400" u="heavy">
                <a:solidFill>
                  <a:srgbClr val="0070C0"/>
                </a:solidFill>
                <a:uFill>
                  <a:solidFill>
                    <a:srgbClr val="FF0000"/>
                  </a:solidFill>
                </a:uFill>
                <a:latin typeface="Times New Roman" panose="02020603050405020304" pitchFamily="18" charset="0"/>
                <a:cs typeface="Times New Roman" panose="02020603050405020304" pitchFamily="18" charset="0"/>
              </a:rPr>
              <a:t> áo</a:t>
            </a:r>
            <a:r>
              <a:rPr lang="en-US" sz="4400" u="heavy">
                <a:solidFill>
                  <a:srgbClr val="0070C0"/>
                </a:solidFill>
                <a:uFill>
                  <a:solidFill>
                    <a:srgbClr val="FF0000"/>
                  </a:solidFill>
                </a:uFill>
                <a:latin typeface="Times New Roman" panose="02020603050405020304" pitchFamily="18" charset="0"/>
                <a:cs typeface="Times New Roman" panose="02020603050405020304" pitchFamily="18" charset="0"/>
              </a:rPr>
              <a:t>,</a:t>
            </a:r>
            <a:r>
              <a:rPr lang="vi-VN" sz="4400" u="heavy">
                <a:solidFill>
                  <a:srgbClr val="0070C0"/>
                </a:solidFill>
                <a:uFill>
                  <a:solidFill>
                    <a:srgbClr val="FF0000"/>
                  </a:solidFill>
                </a:uFill>
                <a:latin typeface="Times New Roman" panose="02020603050405020304" pitchFamily="18" charset="0"/>
                <a:cs typeface="Times New Roman" panose="02020603050405020304" pitchFamily="18" charset="0"/>
              </a:rPr>
              <a:t> ống quần </a:t>
            </a:r>
            <a:r>
              <a:rPr lang="vi-VN" sz="4400">
                <a:solidFill>
                  <a:srgbClr val="0070C0"/>
                </a:solidFill>
                <a:latin typeface="Times New Roman" panose="02020603050405020304" pitchFamily="18" charset="0"/>
                <a:cs typeface="Times New Roman" panose="02020603050405020304" pitchFamily="18" charset="0"/>
              </a:rPr>
              <a:t>để nỗi nặng quá phải lê mãi mới ra khỏi hang</a:t>
            </a:r>
            <a:r>
              <a:rPr lang="en-US" sz="440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574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5">
          <a:extLst>
            <a:ext uri="{FF2B5EF4-FFF2-40B4-BE49-F238E27FC236}">
              <a16:creationId xmlns:a16="http://schemas.microsoft.com/office/drawing/2014/main" id="{AB249D35-AC20-941F-98AE-EAA8C9E8A8CB}"/>
            </a:ext>
          </a:extLst>
        </p:cNvPr>
        <p:cNvGrpSpPr/>
        <p:nvPr/>
      </p:nvGrpSpPr>
      <p:grpSpPr>
        <a:xfrm>
          <a:off x="0" y="0"/>
          <a:ext cx="0" cy="0"/>
          <a:chOff x="0" y="0"/>
          <a:chExt cx="0" cy="0"/>
        </a:xfrm>
      </p:grpSpPr>
      <p:sp>
        <p:nvSpPr>
          <p:cNvPr id="2" name="Google Shape;130;p22">
            <a:extLst>
              <a:ext uri="{FF2B5EF4-FFF2-40B4-BE49-F238E27FC236}">
                <a16:creationId xmlns:a16="http://schemas.microsoft.com/office/drawing/2014/main" id="{65BCD841-32D0-5E51-0F96-0FD277EFA7A2}"/>
              </a:ext>
            </a:extLst>
          </p:cNvPr>
          <p:cNvSpPr txBox="1">
            <a:spLocks/>
          </p:cNvSpPr>
          <p:nvPr/>
        </p:nvSpPr>
        <p:spPr>
          <a:xfrm>
            <a:off x="179599" y="-31455"/>
            <a:ext cx="8338784" cy="1705971"/>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Aft>
                <a:spcPts val="1000"/>
              </a:spcAft>
              <a:tabLst>
                <a:tab pos="90168" algn="l"/>
                <a:tab pos="180335" algn="l"/>
              </a:tabLst>
            </a:pPr>
            <a:r>
              <a:rPr lang="en-US" sz="8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3</a:t>
            </a:r>
            <a:r>
              <a:rPr lang="en-US" sz="8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Yếu</a:t>
            </a:r>
            <a:r>
              <a:rPr lang="en-US" sz="8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tố</a:t>
            </a:r>
            <a:r>
              <a:rPr lang="en-US" sz="8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kì</a:t>
            </a:r>
            <a:r>
              <a:rPr lang="en-US" sz="8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ảo</a:t>
            </a:r>
            <a:endParaRPr lang="en-US" sz="8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54C765B-CB32-7E00-CB3A-60CA38F87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3950" y="114299"/>
            <a:ext cx="3314132" cy="2514601"/>
          </a:xfrm>
          <a:prstGeom prst="rect">
            <a:avLst/>
          </a:prstGeom>
        </p:spPr>
      </p:pic>
      <p:sp>
        <p:nvSpPr>
          <p:cNvPr id="5" name="Flowchart: Sequential Access Storage 4">
            <a:extLst>
              <a:ext uri="{FF2B5EF4-FFF2-40B4-BE49-F238E27FC236}">
                <a16:creationId xmlns:a16="http://schemas.microsoft.com/office/drawing/2014/main" id="{56E5F8B9-754A-A54A-5766-470FA12C53F9}"/>
              </a:ext>
            </a:extLst>
          </p:cNvPr>
          <p:cNvSpPr/>
          <p:nvPr/>
        </p:nvSpPr>
        <p:spPr>
          <a:xfrm>
            <a:off x="1" y="1285875"/>
            <a:ext cx="10729912" cy="4900612"/>
          </a:xfrm>
          <a:prstGeom prst="flowChartMagneticTap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076AB025-F738-63EA-6CDB-E2224AD18B1E}"/>
              </a:ext>
            </a:extLst>
          </p:cNvPr>
          <p:cNvSpPr txBox="1"/>
          <p:nvPr/>
        </p:nvSpPr>
        <p:spPr>
          <a:xfrm>
            <a:off x="-733" y="1791517"/>
            <a:ext cx="10251525" cy="1200329"/>
          </a:xfrm>
          <a:prstGeom prst="rect">
            <a:avLst/>
          </a:prstGeom>
          <a:noFill/>
        </p:spPr>
        <p:txBody>
          <a:bodyPr wrap="none" rtlCol="0">
            <a:spAutoFit/>
          </a:bodyPr>
          <a:lstStyle/>
          <a:p>
            <a:pPr algn="ctr"/>
            <a:r>
              <a:rPr lang="en-US" sz="3600" b="1" i="1">
                <a:latin typeface="Times New Roman" panose="02020603050405020304" pitchFamily="18" charset="0"/>
                <a:cs typeface="Times New Roman" panose="02020603050405020304" pitchFamily="18" charset="0"/>
              </a:rPr>
              <a:t>- Con chim đến ăn khế có phải con vật kì ảo không? </a:t>
            </a:r>
          </a:p>
          <a:p>
            <a:pPr algn="ctr"/>
            <a:r>
              <a:rPr lang="en-US" sz="3600" b="1" i="1">
                <a:latin typeface="Times New Roman" panose="02020603050405020304" pitchFamily="18" charset="0"/>
                <a:cs typeface="Times New Roman" panose="02020603050405020304" pitchFamily="18" charset="0"/>
              </a:rPr>
              <a:t>Vì sao?</a:t>
            </a:r>
            <a:endParaRPr lang="en-US" sz="3600" b="1">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9377B3C-9582-B64C-9D9E-A0FE51EA4F0C}"/>
              </a:ext>
            </a:extLst>
          </p:cNvPr>
          <p:cNvSpPr txBox="1"/>
          <p:nvPr/>
        </p:nvSpPr>
        <p:spPr>
          <a:xfrm>
            <a:off x="-67988" y="3200311"/>
            <a:ext cx="10386031" cy="1200329"/>
          </a:xfrm>
          <a:prstGeom prst="rect">
            <a:avLst/>
          </a:prstGeom>
          <a:noFill/>
        </p:spPr>
        <p:txBody>
          <a:bodyPr wrap="square" rtlCol="0">
            <a:spAutoFit/>
          </a:bodyPr>
          <a:lstStyle/>
          <a:p>
            <a:pPr algn="ctr"/>
            <a:r>
              <a:rPr lang="en-US" sz="3600" b="1" i="1">
                <a:latin typeface="Times New Roman" panose="02020603050405020304" pitchFamily="18" charset="0"/>
                <a:cs typeface="Times New Roman" panose="02020603050405020304" pitchFamily="18" charset="0"/>
              </a:rPr>
              <a:t>- Chim thần đại diện cho ai và có chức năng gì trong câu truyện?</a:t>
            </a:r>
            <a:endParaRPr lang="en-US" sz="3600" b="1">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A9BF506-16BE-96AE-5493-0EA0B1BED9C5}"/>
              </a:ext>
            </a:extLst>
          </p:cNvPr>
          <p:cNvSpPr txBox="1"/>
          <p:nvPr/>
        </p:nvSpPr>
        <p:spPr>
          <a:xfrm>
            <a:off x="-247456" y="4693399"/>
            <a:ext cx="10386031" cy="1200329"/>
          </a:xfrm>
          <a:prstGeom prst="rect">
            <a:avLst/>
          </a:prstGeom>
          <a:noFill/>
        </p:spPr>
        <p:txBody>
          <a:bodyPr wrap="square" rtlCol="0">
            <a:spAutoFit/>
          </a:bodyPr>
          <a:lstStyle/>
          <a:p>
            <a:pPr algn="ctr"/>
            <a:r>
              <a:rPr lang="en-US" sz="3600" b="1" i="1">
                <a:latin typeface="Times New Roman" panose="02020603050405020304" pitchFamily="18" charset="0"/>
                <a:cs typeface="Times New Roman" panose="02020603050405020304" pitchFamily="18" charset="0"/>
              </a:rPr>
              <a:t>- Hòn đảo xa có điều gì kì diệu? Điều kì diệu này đã giúp gì cho cuộc sống của người em sau đó?</a:t>
            </a:r>
            <a:endParaRPr 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582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4A487C-06E1-12A1-76A8-F3A097C37007}"/>
              </a:ext>
            </a:extLst>
          </p:cNvPr>
          <p:cNvSpPr txBox="1"/>
          <p:nvPr/>
        </p:nvSpPr>
        <p:spPr>
          <a:xfrm>
            <a:off x="0" y="557213"/>
            <a:ext cx="11487150" cy="4462760"/>
          </a:xfrm>
          <a:prstGeom prst="rect">
            <a:avLst/>
          </a:prstGeom>
          <a:noFill/>
        </p:spPr>
        <p:txBody>
          <a:bodyPr wrap="square" rtlCol="0">
            <a:spAutoFit/>
          </a:bodyPr>
          <a:lstStyle/>
          <a:p>
            <a:pPr algn="just"/>
            <a:r>
              <a:rPr lang="vi-VN" sz="4800">
                <a:solidFill>
                  <a:schemeClr val="tx1">
                    <a:lumMod val="50000"/>
                  </a:schemeClr>
                </a:solidFill>
                <a:latin typeface="Times New Roman" panose="02020603050405020304" pitchFamily="18" charset="0"/>
                <a:cs typeface="Times New Roman" panose="02020603050405020304" pitchFamily="18" charset="0"/>
              </a:rPr>
              <a:t>Chim </a:t>
            </a:r>
            <a:r>
              <a:rPr lang="vi-VN" sz="4800" u="sng">
                <a:solidFill>
                  <a:srgbClr val="FF0000"/>
                </a:solidFill>
                <a:latin typeface="Times New Roman" panose="02020603050405020304" pitchFamily="18" charset="0"/>
                <a:cs typeface="Times New Roman" panose="02020603050405020304" pitchFamily="18" charset="0"/>
              </a:rPr>
              <a:t>bay mãi, bay mãi. </a:t>
            </a:r>
            <a:r>
              <a:rPr lang="en-US" sz="4800">
                <a:solidFill>
                  <a:schemeClr val="tx1">
                    <a:lumMod val="50000"/>
                  </a:schemeClr>
                </a:solidFill>
                <a:latin typeface="Times New Roman" panose="02020603050405020304" pitchFamily="18" charset="0"/>
                <a:cs typeface="Times New Roman" panose="02020603050405020304" pitchFamily="18" charset="0"/>
              </a:rPr>
              <a:t>Qua</a:t>
            </a:r>
            <a:r>
              <a:rPr lang="vi-VN" sz="4800">
                <a:solidFill>
                  <a:schemeClr val="tx1">
                    <a:lumMod val="50000"/>
                  </a:schemeClr>
                </a:solidFill>
                <a:latin typeface="Times New Roman" panose="02020603050405020304" pitchFamily="18" charset="0"/>
                <a:cs typeface="Times New Roman" panose="02020603050405020304" pitchFamily="18" charset="0"/>
              </a:rPr>
              <a:t> bao nhiêu là miền</a:t>
            </a:r>
            <a:r>
              <a:rPr lang="en-US" sz="4800">
                <a:solidFill>
                  <a:schemeClr val="tx1">
                    <a:lumMod val="50000"/>
                  </a:schemeClr>
                </a:solidFill>
                <a:latin typeface="Times New Roman" panose="02020603050405020304" pitchFamily="18" charset="0"/>
                <a:cs typeface="Times New Roman" panose="02020603050405020304" pitchFamily="18" charset="0"/>
              </a:rPr>
              <a:t>,</a:t>
            </a:r>
            <a:r>
              <a:rPr lang="vi-VN" sz="4800">
                <a:solidFill>
                  <a:schemeClr val="tx1">
                    <a:lumMod val="50000"/>
                  </a:schemeClr>
                </a:solidFill>
                <a:latin typeface="Times New Roman" panose="02020603050405020304" pitchFamily="18" charset="0"/>
                <a:cs typeface="Times New Roman" panose="02020603050405020304" pitchFamily="18" charset="0"/>
              </a:rPr>
              <a:t> hết đồng ruộng đến rừng xanh, hết rừng xanh đến biển cả.</a:t>
            </a:r>
            <a:r>
              <a:rPr lang="en-US" sz="4800">
                <a:solidFill>
                  <a:schemeClr val="tx1">
                    <a:lumMod val="50000"/>
                  </a:schemeClr>
                </a:solidFill>
                <a:latin typeface="Times New Roman" panose="02020603050405020304" pitchFamily="18" charset="0"/>
                <a:cs typeface="Times New Roman" panose="02020603050405020304" pitchFamily="18" charset="0"/>
              </a:rPr>
              <a:t>..Ra tới giữa biển, chim rẽ vào một cái đảo toàn</a:t>
            </a:r>
            <a:r>
              <a:rPr lang="en-US" sz="4800" u="sng">
                <a:solidFill>
                  <a:srgbClr val="FF0000"/>
                </a:solidFill>
                <a:latin typeface="Times New Roman" panose="02020603050405020304" pitchFamily="18" charset="0"/>
                <a:cs typeface="Times New Roman" panose="02020603050405020304" pitchFamily="18" charset="0"/>
              </a:rPr>
              <a:t> đá trắng, đá xanh, đá đỏ, đá ngũ sắc.</a:t>
            </a:r>
            <a:r>
              <a:rPr lang="en-US"/>
              <a:t> </a:t>
            </a:r>
            <a:r>
              <a:rPr lang="en-US" sz="4400" u="sng">
                <a:solidFill>
                  <a:srgbClr val="FF0000"/>
                </a:solidFill>
                <a:latin typeface="Times New Roman" panose="02020603050405020304" pitchFamily="18" charset="0"/>
                <a:cs typeface="Times New Roman" panose="02020603050405020304" pitchFamily="18" charset="0"/>
              </a:rPr>
              <a:t>Hang sâu và rộng, ngoài cửa có nhiều vàng và kim cương.  </a:t>
            </a:r>
          </a:p>
        </p:txBody>
      </p:sp>
    </p:spTree>
    <p:extLst>
      <p:ext uri="{BB962C8B-B14F-4D97-AF65-F5344CB8AC3E}">
        <p14:creationId xmlns:p14="http://schemas.microsoft.com/office/powerpoint/2010/main" val="26295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AC6EE0-0DB1-B0C8-C94D-B07693A8A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21" y="1106169"/>
            <a:ext cx="9701680" cy="5751831"/>
          </a:xfrm>
          <a:prstGeom prst="rect">
            <a:avLst/>
          </a:prstGeom>
        </p:spPr>
      </p:pic>
      <p:pic>
        <p:nvPicPr>
          <p:cNvPr id="2" name="Picture 2" descr="Truyện Cổ Tích Việt Nam - Sự Tích Cây Khế [Full HD 1080p] - YouTube">
            <a:extLst>
              <a:ext uri="{FF2B5EF4-FFF2-40B4-BE49-F238E27FC236}">
                <a16:creationId xmlns:a16="http://schemas.microsoft.com/office/drawing/2014/main" id="{BC71B6DE-9BCE-46C3-B97E-5EA6AE9E14E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447" b="90000" l="1316" r="99402">
                        <a14:foregroundMark x1="3594" y1="34167" x2="23125" y2="23750"/>
                        <a14:foregroundMark x1="1406" y1="57361" x2="8672" y2="60833"/>
                        <a14:foregroundMark x1="62081" y1="10426" x2="64833" y2="14681"/>
                        <a14:foregroundMark x1="74282" y1="7447" x2="71770" y2="20213"/>
                        <a14:foregroundMark x1="93421" y1="33617" x2="99402" y2="52128"/>
                        <a14:foregroundMark x1="28110" y1="18298" x2="40789" y2="16809"/>
                      </a14:backgroundRemoval>
                    </a14:imgEffect>
                  </a14:imgLayer>
                </a14:imgProps>
              </a:ext>
              <a:ext uri="{28A0092B-C50C-407E-A947-70E740481C1C}">
                <a14:useLocalDpi xmlns:a14="http://schemas.microsoft.com/office/drawing/2010/main" val="0"/>
              </a:ext>
            </a:extLst>
          </a:blip>
          <a:srcRect r="-2" b="24961"/>
          <a:stretch/>
        </p:blipFill>
        <p:spPr bwMode="auto">
          <a:xfrm>
            <a:off x="-122356" y="4048781"/>
            <a:ext cx="2606723" cy="288014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3ACF432-A6B1-4A6C-8C5D-9C94AC959CC7}"/>
              </a:ext>
            </a:extLst>
          </p:cNvPr>
          <p:cNvGrpSpPr/>
          <p:nvPr/>
        </p:nvGrpSpPr>
        <p:grpSpPr>
          <a:xfrm>
            <a:off x="879483" y="1035242"/>
            <a:ext cx="5615942" cy="1291902"/>
            <a:chOff x="3587693" y="822689"/>
            <a:chExt cx="5615942" cy="1291902"/>
          </a:xfrm>
        </p:grpSpPr>
        <p:sp>
          <p:nvSpPr>
            <p:cNvPr id="5" name="52">
              <a:extLst>
                <a:ext uri="{FF2B5EF4-FFF2-40B4-BE49-F238E27FC236}">
                  <a16:creationId xmlns:a16="http://schemas.microsoft.com/office/drawing/2014/main" id="{4BFA6F4D-9424-43FC-9E4D-7543792FCF21}"/>
                </a:ext>
              </a:extLst>
            </p:cNvPr>
            <p:cNvSpPr/>
            <p:nvPr/>
          </p:nvSpPr>
          <p:spPr>
            <a:xfrm>
              <a:off x="3587693" y="822689"/>
              <a:ext cx="5615942" cy="1291902"/>
            </a:xfrm>
            <a:custGeom>
              <a:avLst/>
              <a:gdLst>
                <a:gd name="connsiteX0" fmla="*/ 0 w 2532914"/>
                <a:gd name="connsiteY0" fmla="*/ 361508 h 723016"/>
                <a:gd name="connsiteX1" fmla="*/ 361508 w 2532914"/>
                <a:gd name="connsiteY1" fmla="*/ 0 h 723016"/>
                <a:gd name="connsiteX2" fmla="*/ 2171406 w 2532914"/>
                <a:gd name="connsiteY2" fmla="*/ 0 h 723016"/>
                <a:gd name="connsiteX3" fmla="*/ 2532914 w 2532914"/>
                <a:gd name="connsiteY3" fmla="*/ 361508 h 723016"/>
                <a:gd name="connsiteX4" fmla="*/ 2532914 w 2532914"/>
                <a:gd name="connsiteY4" fmla="*/ 361508 h 723016"/>
                <a:gd name="connsiteX5" fmla="*/ 2171406 w 2532914"/>
                <a:gd name="connsiteY5" fmla="*/ 723016 h 723016"/>
                <a:gd name="connsiteX6" fmla="*/ 361508 w 2532914"/>
                <a:gd name="connsiteY6" fmla="*/ 723016 h 723016"/>
                <a:gd name="connsiteX7" fmla="*/ 0 w 2532914"/>
                <a:gd name="connsiteY7" fmla="*/ 361508 h 723016"/>
                <a:gd name="connsiteX0-1" fmla="*/ 0 w 2532914"/>
                <a:gd name="connsiteY0-2" fmla="*/ 361508 h 723016"/>
                <a:gd name="connsiteX1-3" fmla="*/ 361508 w 2532914"/>
                <a:gd name="connsiteY1-4" fmla="*/ 0 h 723016"/>
                <a:gd name="connsiteX2-5" fmla="*/ 2258492 w 2532914"/>
                <a:gd name="connsiteY2-6" fmla="*/ 0 h 723016"/>
                <a:gd name="connsiteX3-7" fmla="*/ 2532914 w 2532914"/>
                <a:gd name="connsiteY3-8" fmla="*/ 361508 h 723016"/>
                <a:gd name="connsiteX4-9" fmla="*/ 2532914 w 2532914"/>
                <a:gd name="connsiteY4-10" fmla="*/ 361508 h 723016"/>
                <a:gd name="connsiteX5-11" fmla="*/ 2171406 w 2532914"/>
                <a:gd name="connsiteY5-12" fmla="*/ 723016 h 723016"/>
                <a:gd name="connsiteX6-13" fmla="*/ 361508 w 2532914"/>
                <a:gd name="connsiteY6-14" fmla="*/ 723016 h 723016"/>
                <a:gd name="connsiteX7-15" fmla="*/ 0 w 2532914"/>
                <a:gd name="connsiteY7-16" fmla="*/ 361508 h 723016"/>
                <a:gd name="connsiteX0-17" fmla="*/ 8392 w 2541306"/>
                <a:gd name="connsiteY0-18" fmla="*/ 361508 h 723016"/>
                <a:gd name="connsiteX1-19" fmla="*/ 369900 w 2541306"/>
                <a:gd name="connsiteY1-20" fmla="*/ 0 h 723016"/>
                <a:gd name="connsiteX2-21" fmla="*/ 2266884 w 2541306"/>
                <a:gd name="connsiteY2-22" fmla="*/ 0 h 723016"/>
                <a:gd name="connsiteX3-23" fmla="*/ 2541306 w 2541306"/>
                <a:gd name="connsiteY3-24" fmla="*/ 361508 h 723016"/>
                <a:gd name="connsiteX4-25" fmla="*/ 2541306 w 2541306"/>
                <a:gd name="connsiteY4-26" fmla="*/ 361508 h 723016"/>
                <a:gd name="connsiteX5-27" fmla="*/ 2179798 w 2541306"/>
                <a:gd name="connsiteY5-28" fmla="*/ 723016 h 723016"/>
                <a:gd name="connsiteX6-29" fmla="*/ 210243 w 2541306"/>
                <a:gd name="connsiteY6-30" fmla="*/ 693987 h 723016"/>
                <a:gd name="connsiteX7-31" fmla="*/ 8392 w 2541306"/>
                <a:gd name="connsiteY7-32" fmla="*/ 361508 h 723016"/>
                <a:gd name="connsiteX0-33" fmla="*/ 47051 w 2579965"/>
                <a:gd name="connsiteY0-34" fmla="*/ 361508 h 723016"/>
                <a:gd name="connsiteX1-35" fmla="*/ 408559 w 2579965"/>
                <a:gd name="connsiteY1-36" fmla="*/ 0 h 723016"/>
                <a:gd name="connsiteX2-37" fmla="*/ 2305543 w 2579965"/>
                <a:gd name="connsiteY2-38" fmla="*/ 0 h 723016"/>
                <a:gd name="connsiteX3-39" fmla="*/ 2579965 w 2579965"/>
                <a:gd name="connsiteY3-40" fmla="*/ 361508 h 723016"/>
                <a:gd name="connsiteX4-41" fmla="*/ 2579965 w 2579965"/>
                <a:gd name="connsiteY4-42" fmla="*/ 361508 h 723016"/>
                <a:gd name="connsiteX5-43" fmla="*/ 2218457 w 2579965"/>
                <a:gd name="connsiteY5-44" fmla="*/ 723016 h 723016"/>
                <a:gd name="connsiteX6-45" fmla="*/ 248902 w 2579965"/>
                <a:gd name="connsiteY6-46" fmla="*/ 693987 h 723016"/>
                <a:gd name="connsiteX7-47" fmla="*/ 47051 w 2579965"/>
                <a:gd name="connsiteY7-48" fmla="*/ 361508 h 723016"/>
                <a:gd name="connsiteX0-49" fmla="*/ 172854 w 2503917"/>
                <a:gd name="connsiteY0-50" fmla="*/ 693987 h 723016"/>
                <a:gd name="connsiteX1-51" fmla="*/ 332511 w 2503917"/>
                <a:gd name="connsiteY1-52" fmla="*/ 0 h 723016"/>
                <a:gd name="connsiteX2-53" fmla="*/ 2229495 w 2503917"/>
                <a:gd name="connsiteY2-54" fmla="*/ 0 h 723016"/>
                <a:gd name="connsiteX3-55" fmla="*/ 2503917 w 2503917"/>
                <a:gd name="connsiteY3-56" fmla="*/ 361508 h 723016"/>
                <a:gd name="connsiteX4-57" fmla="*/ 2503917 w 2503917"/>
                <a:gd name="connsiteY4-58" fmla="*/ 361508 h 723016"/>
                <a:gd name="connsiteX5-59" fmla="*/ 2142409 w 2503917"/>
                <a:gd name="connsiteY5-60" fmla="*/ 723016 h 723016"/>
                <a:gd name="connsiteX6-61" fmla="*/ 172854 w 2503917"/>
                <a:gd name="connsiteY6-62" fmla="*/ 693987 h 723016"/>
                <a:gd name="connsiteX0-63" fmla="*/ 172854 w 2503917"/>
                <a:gd name="connsiteY0-64" fmla="*/ 693987 h 723016"/>
                <a:gd name="connsiteX1-65" fmla="*/ 332511 w 2503917"/>
                <a:gd name="connsiteY1-66" fmla="*/ 0 h 723016"/>
                <a:gd name="connsiteX2-67" fmla="*/ 2229495 w 2503917"/>
                <a:gd name="connsiteY2-68" fmla="*/ 0 h 723016"/>
                <a:gd name="connsiteX3-69" fmla="*/ 2503917 w 2503917"/>
                <a:gd name="connsiteY3-70" fmla="*/ 361508 h 723016"/>
                <a:gd name="connsiteX4-71" fmla="*/ 2142409 w 2503917"/>
                <a:gd name="connsiteY4-72" fmla="*/ 723016 h 723016"/>
                <a:gd name="connsiteX5-73" fmla="*/ 172854 w 2503917"/>
                <a:gd name="connsiteY5-74" fmla="*/ 693987 h 723016"/>
                <a:gd name="connsiteX0-75" fmla="*/ 172854 w 2430178"/>
                <a:gd name="connsiteY0-76" fmla="*/ 693987 h 723016"/>
                <a:gd name="connsiteX1-77" fmla="*/ 332511 w 2430178"/>
                <a:gd name="connsiteY1-78" fmla="*/ 0 h 723016"/>
                <a:gd name="connsiteX2-79" fmla="*/ 2229495 w 2430178"/>
                <a:gd name="connsiteY2-80" fmla="*/ 0 h 723016"/>
                <a:gd name="connsiteX3-81" fmla="*/ 2142409 w 2430178"/>
                <a:gd name="connsiteY3-82" fmla="*/ 723016 h 723016"/>
                <a:gd name="connsiteX4-83" fmla="*/ 172854 w 2430178"/>
                <a:gd name="connsiteY4-84" fmla="*/ 693987 h 723016"/>
                <a:gd name="connsiteX0-85" fmla="*/ 172854 w 2548372"/>
                <a:gd name="connsiteY0-86" fmla="*/ 693987 h 723129"/>
                <a:gd name="connsiteX1-87" fmla="*/ 332511 w 2548372"/>
                <a:gd name="connsiteY1-88" fmla="*/ 0 h 723129"/>
                <a:gd name="connsiteX2-89" fmla="*/ 2229495 w 2548372"/>
                <a:gd name="connsiteY2-90" fmla="*/ 0 h 723129"/>
                <a:gd name="connsiteX3-91" fmla="*/ 2142409 w 2548372"/>
                <a:gd name="connsiteY3-92" fmla="*/ 723016 h 723129"/>
                <a:gd name="connsiteX4-93" fmla="*/ 172854 w 2548372"/>
                <a:gd name="connsiteY4-94" fmla="*/ 693987 h 723129"/>
                <a:gd name="connsiteX0-95" fmla="*/ 172854 w 2570805"/>
                <a:gd name="connsiteY0-96" fmla="*/ 693987 h 723016"/>
                <a:gd name="connsiteX1-97" fmla="*/ 332511 w 2570805"/>
                <a:gd name="connsiteY1-98" fmla="*/ 0 h 723016"/>
                <a:gd name="connsiteX2-99" fmla="*/ 2229495 w 2570805"/>
                <a:gd name="connsiteY2-100" fmla="*/ 0 h 723016"/>
                <a:gd name="connsiteX3-101" fmla="*/ 2142409 w 2570805"/>
                <a:gd name="connsiteY3-102" fmla="*/ 723016 h 723016"/>
                <a:gd name="connsiteX4-103" fmla="*/ 172854 w 2570805"/>
                <a:gd name="connsiteY4-104" fmla="*/ 693987 h 723016"/>
                <a:gd name="connsiteX0-105" fmla="*/ 172854 w 2589743"/>
                <a:gd name="connsiteY0-106" fmla="*/ 848805 h 877834"/>
                <a:gd name="connsiteX1-107" fmla="*/ 332511 w 2589743"/>
                <a:gd name="connsiteY1-108" fmla="*/ 154818 h 877834"/>
                <a:gd name="connsiteX2-109" fmla="*/ 2229495 w 2589743"/>
                <a:gd name="connsiteY2-110" fmla="*/ 154818 h 877834"/>
                <a:gd name="connsiteX3-111" fmla="*/ 2142409 w 2589743"/>
                <a:gd name="connsiteY3-112" fmla="*/ 877834 h 877834"/>
                <a:gd name="connsiteX4-113" fmla="*/ 172854 w 2589743"/>
                <a:gd name="connsiteY4-114" fmla="*/ 848805 h 877834"/>
                <a:gd name="connsiteX0-115" fmla="*/ 270426 w 2687315"/>
                <a:gd name="connsiteY0-116" fmla="*/ 848805 h 877834"/>
                <a:gd name="connsiteX1-117" fmla="*/ 430083 w 2687315"/>
                <a:gd name="connsiteY1-118" fmla="*/ 154818 h 877834"/>
                <a:gd name="connsiteX2-119" fmla="*/ 2327067 w 2687315"/>
                <a:gd name="connsiteY2-120" fmla="*/ 154818 h 877834"/>
                <a:gd name="connsiteX3-121" fmla="*/ 2239981 w 2687315"/>
                <a:gd name="connsiteY3-122" fmla="*/ 877834 h 877834"/>
                <a:gd name="connsiteX4-123" fmla="*/ 270426 w 2687315"/>
                <a:gd name="connsiteY4-124" fmla="*/ 848805 h 877834"/>
                <a:gd name="connsiteX0-125" fmla="*/ 292635 w 2709524"/>
                <a:gd name="connsiteY0-126" fmla="*/ 873945 h 902974"/>
                <a:gd name="connsiteX1-127" fmla="*/ 452292 w 2709524"/>
                <a:gd name="connsiteY1-128" fmla="*/ 179958 h 902974"/>
                <a:gd name="connsiteX2-129" fmla="*/ 2349276 w 2709524"/>
                <a:gd name="connsiteY2-130" fmla="*/ 179958 h 902974"/>
                <a:gd name="connsiteX3-131" fmla="*/ 2262190 w 2709524"/>
                <a:gd name="connsiteY3-132" fmla="*/ 902974 h 902974"/>
                <a:gd name="connsiteX4-133" fmla="*/ 292635 w 2709524"/>
                <a:gd name="connsiteY4-134" fmla="*/ 873945 h 9029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09524" h="902974">
                  <a:moveTo>
                    <a:pt x="292635" y="873945"/>
                  </a:moveTo>
                  <a:cubicBezTo>
                    <a:pt x="-9015" y="753442"/>
                    <a:pt x="-238093" y="281558"/>
                    <a:pt x="452292" y="179958"/>
                  </a:cubicBezTo>
                  <a:cubicBezTo>
                    <a:pt x="1142677" y="78358"/>
                    <a:pt x="1673405" y="-168384"/>
                    <a:pt x="2349276" y="179958"/>
                  </a:cubicBezTo>
                  <a:cubicBezTo>
                    <a:pt x="3025147" y="528300"/>
                    <a:pt x="2604963" y="787310"/>
                    <a:pt x="2262190" y="902974"/>
                  </a:cubicBezTo>
                  <a:lnTo>
                    <a:pt x="292635" y="873945"/>
                  </a:lnTo>
                  <a:close/>
                </a:path>
              </a:pathLst>
            </a:custGeom>
            <a:solidFill>
              <a:schemeClr val="accent4">
                <a:lumMod val="40000"/>
                <a:lumOff val="60000"/>
              </a:schemeClr>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TextBox 5">
              <a:extLst>
                <a:ext uri="{FF2B5EF4-FFF2-40B4-BE49-F238E27FC236}">
                  <a16:creationId xmlns:a16="http://schemas.microsoft.com/office/drawing/2014/main" id="{6BF900A3-B834-493B-94DE-62079C64ADC9}"/>
                </a:ext>
              </a:extLst>
            </p:cNvPr>
            <p:cNvSpPr txBox="1"/>
            <p:nvPr/>
          </p:nvSpPr>
          <p:spPr>
            <a:xfrm>
              <a:off x="3889216" y="1287631"/>
              <a:ext cx="5012896" cy="646331"/>
            </a:xfrm>
            <a:prstGeom prst="rect">
              <a:avLst/>
            </a:prstGeom>
            <a:noFill/>
          </p:spPr>
          <p:txBody>
            <a:bodyPr wrap="square" rtlCol="0">
              <a:spAutoFit/>
            </a:bodyPr>
            <a:lstStyle/>
            <a:p>
              <a:pPr algn="ctr"/>
              <a:r>
                <a:rPr lang="en-US" sz="3600" b="1" dirty="0">
                  <a:latin typeface="#9Slide03 Arima Madurai" panose="00000500000000000000" pitchFamily="2" charset="0"/>
                  <a:ea typeface="Cambria" panose="02040503050406030204" pitchFamily="18" charset="0"/>
                  <a:cs typeface="#9Slide03 Arima Madurai" panose="00000500000000000000" pitchFamily="2" charset="0"/>
                  <a:sym typeface="Exo"/>
                </a:rPr>
                <a:t>THINK – PAIR – SHARE</a:t>
              </a:r>
            </a:p>
          </p:txBody>
        </p:sp>
      </p:grpSp>
      <p:sp>
        <p:nvSpPr>
          <p:cNvPr id="3" name="TextBox 2">
            <a:extLst>
              <a:ext uri="{FF2B5EF4-FFF2-40B4-BE49-F238E27FC236}">
                <a16:creationId xmlns:a16="http://schemas.microsoft.com/office/drawing/2014/main" id="{7FBAF4FA-FD04-E840-1F1B-1322B6E2FEE2}"/>
              </a:ext>
            </a:extLst>
          </p:cNvPr>
          <p:cNvSpPr txBox="1"/>
          <p:nvPr/>
        </p:nvSpPr>
        <p:spPr>
          <a:xfrm>
            <a:off x="2447499" y="2398071"/>
            <a:ext cx="5495497" cy="3570208"/>
          </a:xfrm>
          <a:prstGeom prst="rect">
            <a:avLst/>
          </a:prstGeom>
          <a:noFill/>
        </p:spPr>
        <p:txBody>
          <a:bodyPr wrap="square" rtlCol="0">
            <a:spAutoFit/>
          </a:bodyPr>
          <a:lstStyle/>
          <a:p>
            <a:pPr>
              <a:lnSpc>
                <a:spcPct val="130000"/>
              </a:lnSpc>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có suy nghĩ gì về kết thúc truyện?Tác giả dân gian muốn gửi gắm điều gì</a:t>
            </a:r>
            <a:endParaRPr lang="en-US" sz="3200">
              <a:effectLst/>
              <a:latin typeface=".VnTime"/>
              <a:ea typeface="Times New Roman" panose="02020603050405020304" pitchFamily="18" charset="0"/>
              <a:cs typeface="Times New Roman" panose="02020603050405020304" pitchFamily="18" charset="0"/>
            </a:endParaRPr>
          </a:p>
          <a:p>
            <a:pPr>
              <a:lnSpc>
                <a:spcPct val="130000"/>
              </a:lnSpc>
            </a:pPr>
            <a: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rút ra được bài học gì qua truyện Cây khế?</a:t>
            </a:r>
            <a:endParaRPr lang="en-US" sz="3200">
              <a:effectLst/>
              <a:latin typeface=".VnTime"/>
              <a:ea typeface="Times New Roman" panose="02020603050405020304" pitchFamily="18" charset="0"/>
              <a:cs typeface="Times New Roman" panose="02020603050405020304" pitchFamily="18" charset="0"/>
            </a:endParaRPr>
          </a:p>
          <a:p>
            <a:r>
              <a:rPr lang="en-US"/>
              <a:t> </a:t>
            </a:r>
          </a:p>
        </p:txBody>
      </p:sp>
      <p:sp>
        <p:nvSpPr>
          <p:cNvPr id="4" name="Google Shape;130;p22">
            <a:extLst>
              <a:ext uri="{FF2B5EF4-FFF2-40B4-BE49-F238E27FC236}">
                <a16:creationId xmlns:a16="http://schemas.microsoft.com/office/drawing/2014/main" id="{5C28E491-7B54-C987-FA69-AB929934C206}"/>
              </a:ext>
            </a:extLst>
          </p:cNvPr>
          <p:cNvSpPr txBox="1">
            <a:spLocks/>
          </p:cNvSpPr>
          <p:nvPr/>
        </p:nvSpPr>
        <p:spPr>
          <a:xfrm>
            <a:off x="272955" y="-276714"/>
            <a:ext cx="5720592" cy="1705971"/>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Aft>
                <a:spcPts val="1000"/>
              </a:spcAft>
              <a:tabLst>
                <a:tab pos="90168" algn="l"/>
                <a:tab pos="180335" algn="l"/>
              </a:tabLst>
            </a:pPr>
            <a:r>
              <a:rPr lang="en-US" sz="8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4. Bài học</a:t>
            </a:r>
            <a:endParaRPr lang="en-US" sz="8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697166A3-18DB-2E51-161B-9BE79F5959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4500" y="114299"/>
            <a:ext cx="2313581" cy="3314701"/>
          </a:xfrm>
          <a:prstGeom prst="rect">
            <a:avLst/>
          </a:prstGeom>
        </p:spPr>
      </p:pic>
    </p:spTree>
    <p:extLst>
      <p:ext uri="{BB962C8B-B14F-4D97-AF65-F5344CB8AC3E}">
        <p14:creationId xmlns:p14="http://schemas.microsoft.com/office/powerpoint/2010/main" val="147197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fade">
                                      <p:cBhvr>
                                        <p:cTn id="40" dur="1000"/>
                                        <p:tgtEl>
                                          <p:spTgt spid="3">
                                            <p:txEl>
                                              <p:pRg st="1" end="1"/>
                                            </p:txEl>
                                          </p:spTgt>
                                        </p:tgtEl>
                                      </p:cBhvr>
                                    </p:animEffect>
                                    <p:anim calcmode="lin" valueType="num">
                                      <p:cBhvr>
                                        <p:cTn id="4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1000"/>
                                        <p:tgtEl>
                                          <p:spTgt spid="3">
                                            <p:txEl>
                                              <p:pRg st="2" end="2"/>
                                            </p:txEl>
                                          </p:spTgt>
                                        </p:tgtEl>
                                      </p:cBhvr>
                                    </p:animEffect>
                                    <p:anim calcmode="lin" valueType="num">
                                      <p:cBhvr>
                                        <p:cTn id="4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B7315B3-B7A1-48F7-ABD2-60D588F32087}"/>
              </a:ext>
            </a:extLst>
          </p:cNvPr>
          <p:cNvSpPr/>
          <p:nvPr/>
        </p:nvSpPr>
        <p:spPr>
          <a:xfrm>
            <a:off x="4612260" y="472133"/>
            <a:ext cx="3102990" cy="12003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200" dirty="0" err="1">
                <a:solidFill>
                  <a:srgbClr val="00B0F0"/>
                </a:solidFill>
                <a:latin typeface="#9Slide05 SVNCookie" panose="020B0606040200020203" pitchFamily="34" charset="0"/>
              </a:rPr>
              <a:t>Bài</a:t>
            </a:r>
            <a:r>
              <a:rPr lang="en-US" sz="7200" dirty="0">
                <a:solidFill>
                  <a:srgbClr val="00B0F0"/>
                </a:solidFill>
                <a:latin typeface="#9Slide05 SVNCookie" panose="020B0606040200020203" pitchFamily="34" charset="0"/>
              </a:rPr>
              <a:t> </a:t>
            </a:r>
            <a:r>
              <a:rPr lang="en-US" sz="7200" dirty="0" err="1">
                <a:solidFill>
                  <a:srgbClr val="00B0F0"/>
                </a:solidFill>
                <a:latin typeface="#9Slide05 SVNCookie" panose="020B0606040200020203" pitchFamily="34" charset="0"/>
              </a:rPr>
              <a:t>học</a:t>
            </a:r>
            <a:endParaRPr lang="en-US" sz="7200" dirty="0">
              <a:solidFill>
                <a:srgbClr val="00B0F0"/>
              </a:solidFill>
              <a:latin typeface="#9Slide05 SVNCookie" panose="020B0606040200020203" pitchFamily="34" charset="0"/>
            </a:endParaRPr>
          </a:p>
        </p:txBody>
      </p:sp>
      <p:grpSp>
        <p:nvGrpSpPr>
          <p:cNvPr id="25" name="组合 3"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a:extLst>
              <a:ext uri="{FF2B5EF4-FFF2-40B4-BE49-F238E27FC236}">
                <a16:creationId xmlns:a16="http://schemas.microsoft.com/office/drawing/2014/main" id="{1FF68D66-A45D-48D0-B21F-B6F88C01DBDF}"/>
              </a:ext>
            </a:extLst>
          </p:cNvPr>
          <p:cNvGrpSpPr/>
          <p:nvPr/>
        </p:nvGrpSpPr>
        <p:grpSpPr>
          <a:xfrm>
            <a:off x="218363" y="4626097"/>
            <a:ext cx="5350862" cy="2097900"/>
            <a:chOff x="1069013" y="4562997"/>
            <a:chExt cx="4434152" cy="1366384"/>
          </a:xfrm>
          <a:solidFill>
            <a:schemeClr val="accent6">
              <a:lumMod val="20000"/>
              <a:lumOff val="80000"/>
            </a:schemeClr>
          </a:solidFill>
        </p:grpSpPr>
        <p:sp>
          <p:nvSpPr>
            <p:cNvPr id="26" name="Freeform 261">
              <a:extLst>
                <a:ext uri="{FF2B5EF4-FFF2-40B4-BE49-F238E27FC236}">
                  <a16:creationId xmlns:a16="http://schemas.microsoft.com/office/drawing/2014/main" id="{EB87D961-1BA0-4535-8037-35DE0B0AF409}"/>
                </a:ext>
              </a:extLst>
            </p:cNvPr>
            <p:cNvSpPr>
              <a:spLocks/>
            </p:cNvSpPr>
            <p:nvPr/>
          </p:nvSpPr>
          <p:spPr bwMode="auto">
            <a:xfrm>
              <a:off x="1069013" y="4697354"/>
              <a:ext cx="4434152" cy="1232027"/>
            </a:xfrm>
            <a:custGeom>
              <a:avLst/>
              <a:gdLst>
                <a:gd name="T0" fmla="*/ 48 w 500"/>
                <a:gd name="T1" fmla="*/ 0 h 137"/>
                <a:gd name="T2" fmla="*/ 17 w 500"/>
                <a:gd name="T3" fmla="*/ 10 h 137"/>
                <a:gd name="T4" fmla="*/ 5 w 500"/>
                <a:gd name="T5" fmla="*/ 33 h 137"/>
                <a:gd name="T6" fmla="*/ 11 w 500"/>
                <a:gd name="T7" fmla="*/ 41 h 137"/>
                <a:gd name="T8" fmla="*/ 20 w 500"/>
                <a:gd name="T9" fmla="*/ 42 h 137"/>
                <a:gd name="T10" fmla="*/ 30 w 500"/>
                <a:gd name="T11" fmla="*/ 35 h 137"/>
                <a:gd name="T12" fmla="*/ 34 w 500"/>
                <a:gd name="T13" fmla="*/ 27 h 137"/>
                <a:gd name="T14" fmla="*/ 47 w 500"/>
                <a:gd name="T15" fmla="*/ 22 h 137"/>
                <a:gd name="T16" fmla="*/ 60 w 500"/>
                <a:gd name="T17" fmla="*/ 27 h 137"/>
                <a:gd name="T18" fmla="*/ 65 w 500"/>
                <a:gd name="T19" fmla="*/ 40 h 137"/>
                <a:gd name="T20" fmla="*/ 59 w 500"/>
                <a:gd name="T21" fmla="*/ 56 h 137"/>
                <a:gd name="T22" fmla="*/ 38 w 500"/>
                <a:gd name="T23" fmla="*/ 78 h 137"/>
                <a:gd name="T24" fmla="*/ 9 w 500"/>
                <a:gd name="T25" fmla="*/ 111 h 137"/>
                <a:gd name="T26" fmla="*/ 1 w 500"/>
                <a:gd name="T27" fmla="*/ 129 h 137"/>
                <a:gd name="T28" fmla="*/ 8 w 500"/>
                <a:gd name="T29" fmla="*/ 137 h 137"/>
                <a:gd name="T30" fmla="*/ 492 w 500"/>
                <a:gd name="T31" fmla="*/ 137 h 137"/>
                <a:gd name="T32" fmla="*/ 500 w 500"/>
                <a:gd name="T33" fmla="*/ 129 h 137"/>
                <a:gd name="T34" fmla="*/ 500 w 500"/>
                <a:gd name="T35" fmla="*/ 9 h 137"/>
                <a:gd name="T36" fmla="*/ 492 w 500"/>
                <a:gd name="T37" fmla="*/ 0 h 137"/>
                <a:gd name="T38" fmla="*/ 48 w 500"/>
                <a:gd name="T3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0" h="137">
                  <a:moveTo>
                    <a:pt x="48" y="0"/>
                  </a:moveTo>
                  <a:cubicBezTo>
                    <a:pt x="36" y="0"/>
                    <a:pt x="25" y="3"/>
                    <a:pt x="17" y="10"/>
                  </a:cubicBezTo>
                  <a:cubicBezTo>
                    <a:pt x="9" y="16"/>
                    <a:pt x="5" y="33"/>
                    <a:pt x="5" y="33"/>
                  </a:cubicBezTo>
                  <a:cubicBezTo>
                    <a:pt x="4" y="37"/>
                    <a:pt x="6" y="41"/>
                    <a:pt x="11" y="41"/>
                  </a:cubicBezTo>
                  <a:cubicBezTo>
                    <a:pt x="20" y="42"/>
                    <a:pt x="20" y="42"/>
                    <a:pt x="20" y="42"/>
                  </a:cubicBezTo>
                  <a:cubicBezTo>
                    <a:pt x="25" y="43"/>
                    <a:pt x="29" y="39"/>
                    <a:pt x="30" y="35"/>
                  </a:cubicBezTo>
                  <a:cubicBezTo>
                    <a:pt x="30" y="35"/>
                    <a:pt x="31" y="30"/>
                    <a:pt x="34" y="27"/>
                  </a:cubicBezTo>
                  <a:cubicBezTo>
                    <a:pt x="37" y="24"/>
                    <a:pt x="42" y="22"/>
                    <a:pt x="47" y="22"/>
                  </a:cubicBezTo>
                  <a:cubicBezTo>
                    <a:pt x="53" y="22"/>
                    <a:pt x="57" y="23"/>
                    <a:pt x="60" y="27"/>
                  </a:cubicBezTo>
                  <a:cubicBezTo>
                    <a:pt x="63" y="30"/>
                    <a:pt x="65" y="34"/>
                    <a:pt x="65" y="40"/>
                  </a:cubicBezTo>
                  <a:cubicBezTo>
                    <a:pt x="65" y="45"/>
                    <a:pt x="63" y="51"/>
                    <a:pt x="59" y="56"/>
                  </a:cubicBezTo>
                  <a:cubicBezTo>
                    <a:pt x="57" y="60"/>
                    <a:pt x="50" y="67"/>
                    <a:pt x="38" y="78"/>
                  </a:cubicBezTo>
                  <a:cubicBezTo>
                    <a:pt x="23" y="92"/>
                    <a:pt x="14" y="103"/>
                    <a:pt x="9" y="111"/>
                  </a:cubicBezTo>
                  <a:cubicBezTo>
                    <a:pt x="4" y="119"/>
                    <a:pt x="1" y="129"/>
                    <a:pt x="1" y="129"/>
                  </a:cubicBezTo>
                  <a:cubicBezTo>
                    <a:pt x="0" y="133"/>
                    <a:pt x="3" y="137"/>
                    <a:pt x="8" y="137"/>
                  </a:cubicBezTo>
                  <a:cubicBezTo>
                    <a:pt x="492" y="137"/>
                    <a:pt x="492" y="137"/>
                    <a:pt x="492" y="137"/>
                  </a:cubicBezTo>
                  <a:cubicBezTo>
                    <a:pt x="497" y="137"/>
                    <a:pt x="500" y="133"/>
                    <a:pt x="500" y="129"/>
                  </a:cubicBezTo>
                  <a:cubicBezTo>
                    <a:pt x="500" y="9"/>
                    <a:pt x="500" y="9"/>
                    <a:pt x="500" y="9"/>
                  </a:cubicBezTo>
                  <a:cubicBezTo>
                    <a:pt x="500" y="4"/>
                    <a:pt x="497" y="0"/>
                    <a:pt x="492" y="0"/>
                  </a:cubicBezTo>
                  <a:cubicBezTo>
                    <a:pt x="492" y="0"/>
                    <a:pt x="49" y="0"/>
                    <a:pt x="48" y="0"/>
                  </a:cubicBezTo>
                  <a:close/>
                </a:path>
              </a:pathLst>
            </a:custGeom>
            <a:grpFill/>
            <a:ln>
              <a:noFill/>
            </a:ln>
            <a:effectLst/>
          </p:spPr>
          <p:txBody>
            <a:bodyPr vert="horz" wrap="square" lIns="91440" tIns="45720" rIns="91440" bIns="45720" numCol="1" anchor="t" anchorCtr="0" compatLnSpc="1">
              <a:prstTxWarp prst="textNoShape">
                <a:avLst/>
              </a:prstTxWarp>
            </a:bodyPr>
            <a:lstStyle/>
            <a:p>
              <a:endParaRPr lang="zh-CN" altLang="en-US" sz="2400">
                <a:latin typeface="#9Slide03 Arima Madurai" panose="00000500000000000000" pitchFamily="2" charset="0"/>
                <a:cs typeface="#9Slide03 Arima Madurai" panose="00000500000000000000" pitchFamily="2" charset="0"/>
              </a:endParaRPr>
            </a:p>
          </p:txBody>
        </p:sp>
        <p:sp>
          <p:nvSpPr>
            <p:cNvPr id="27" name="Rectangle 42">
              <a:extLst>
                <a:ext uri="{FF2B5EF4-FFF2-40B4-BE49-F238E27FC236}">
                  <a16:creationId xmlns:a16="http://schemas.microsoft.com/office/drawing/2014/main" id="{8C0194AB-F192-430B-98DF-CDA42F5ED12C}"/>
                </a:ext>
              </a:extLst>
            </p:cNvPr>
            <p:cNvSpPr/>
            <p:nvPr/>
          </p:nvSpPr>
          <p:spPr>
            <a:xfrm flipH="1">
              <a:off x="1589257" y="4562997"/>
              <a:ext cx="3673921" cy="334839"/>
            </a:xfrm>
            <a:prstGeom prst="rect">
              <a:avLst/>
            </a:prstGeom>
            <a:grpFill/>
            <a:ln w="12700" cap="flat" cmpd="sng" algn="ctr">
              <a:noFill/>
              <a:prstDash val="solid"/>
            </a:ln>
            <a:effectLst/>
          </p:spPr>
          <p:txBody>
            <a:bodyPr lIns="91440" tIns="0" rIns="91440" bIns="0" rtlCol="0" anchor="t"/>
            <a:lstStyle/>
            <a:p>
              <a:pPr marL="0" algn="just">
                <a:lnSpc>
                  <a:spcPct val="120000"/>
                </a:lnSpc>
                <a:spcAft>
                  <a:spcPts val="1333"/>
                </a:spcAft>
              </a:pP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hậu</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giữ</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hứa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đền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ơn</a:t>
              </a:r>
              <a:endParaRPr lang="vi-VN" sz="3600" b="1" dirty="0">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8" name="组合 8"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a:extLst>
              <a:ext uri="{FF2B5EF4-FFF2-40B4-BE49-F238E27FC236}">
                <a16:creationId xmlns:a16="http://schemas.microsoft.com/office/drawing/2014/main" id="{7FBF7F06-186F-422D-8239-A2E2728D69AA}"/>
              </a:ext>
            </a:extLst>
          </p:cNvPr>
          <p:cNvGrpSpPr/>
          <p:nvPr/>
        </p:nvGrpSpPr>
        <p:grpSpPr>
          <a:xfrm>
            <a:off x="6223029" y="1793747"/>
            <a:ext cx="5595582" cy="1635253"/>
            <a:chOff x="6744977" y="1824345"/>
            <a:chExt cx="4392376" cy="1319763"/>
          </a:xfrm>
          <a:solidFill>
            <a:schemeClr val="accent6">
              <a:lumMod val="20000"/>
              <a:lumOff val="80000"/>
            </a:schemeClr>
          </a:solidFill>
        </p:grpSpPr>
        <p:sp>
          <p:nvSpPr>
            <p:cNvPr id="29" name="Freeform 394">
              <a:extLst>
                <a:ext uri="{FF2B5EF4-FFF2-40B4-BE49-F238E27FC236}">
                  <a16:creationId xmlns:a16="http://schemas.microsoft.com/office/drawing/2014/main" id="{35908DA6-F28D-4D20-B728-E44DA042BC71}"/>
                </a:ext>
              </a:extLst>
            </p:cNvPr>
            <p:cNvSpPr>
              <a:spLocks/>
            </p:cNvSpPr>
            <p:nvPr/>
          </p:nvSpPr>
          <p:spPr bwMode="auto">
            <a:xfrm>
              <a:off x="6744977" y="1912081"/>
              <a:ext cx="4392376" cy="1232027"/>
            </a:xfrm>
            <a:custGeom>
              <a:avLst/>
              <a:gdLst>
                <a:gd name="T0" fmla="*/ 499 w 499"/>
                <a:gd name="T1" fmla="*/ 9 h 138"/>
                <a:gd name="T2" fmla="*/ 491 w 499"/>
                <a:gd name="T3" fmla="*/ 1 h 138"/>
                <a:gd name="T4" fmla="*/ 43 w 499"/>
                <a:gd name="T5" fmla="*/ 0 h 138"/>
                <a:gd name="T6" fmla="*/ 23 w 499"/>
                <a:gd name="T7" fmla="*/ 4 h 138"/>
                <a:gd name="T8" fmla="*/ 9 w 499"/>
                <a:gd name="T9" fmla="*/ 16 h 138"/>
                <a:gd name="T10" fmla="*/ 3 w 499"/>
                <a:gd name="T11" fmla="*/ 27 h 138"/>
                <a:gd name="T12" fmla="*/ 9 w 499"/>
                <a:gd name="T13" fmla="*/ 37 h 138"/>
                <a:gd name="T14" fmla="*/ 17 w 499"/>
                <a:gd name="T15" fmla="*/ 38 h 138"/>
                <a:gd name="T16" fmla="*/ 27 w 499"/>
                <a:gd name="T17" fmla="*/ 31 h 138"/>
                <a:gd name="T18" fmla="*/ 31 w 499"/>
                <a:gd name="T19" fmla="*/ 26 h 138"/>
                <a:gd name="T20" fmla="*/ 42 w 499"/>
                <a:gd name="T21" fmla="*/ 21 h 138"/>
                <a:gd name="T22" fmla="*/ 53 w 499"/>
                <a:gd name="T23" fmla="*/ 25 h 138"/>
                <a:gd name="T24" fmla="*/ 57 w 499"/>
                <a:gd name="T25" fmla="*/ 36 h 138"/>
                <a:gd name="T26" fmla="*/ 52 w 499"/>
                <a:gd name="T27" fmla="*/ 49 h 138"/>
                <a:gd name="T28" fmla="*/ 44 w 499"/>
                <a:gd name="T29" fmla="*/ 53 h 138"/>
                <a:gd name="T30" fmla="*/ 34 w 499"/>
                <a:gd name="T31" fmla="*/ 62 h 138"/>
                <a:gd name="T32" fmla="*/ 34 w 499"/>
                <a:gd name="T33" fmla="*/ 67 h 138"/>
                <a:gd name="T34" fmla="*/ 41 w 499"/>
                <a:gd name="T35" fmla="*/ 73 h 138"/>
                <a:gd name="T36" fmla="*/ 45 w 499"/>
                <a:gd name="T37" fmla="*/ 73 h 138"/>
                <a:gd name="T38" fmla="*/ 57 w 499"/>
                <a:gd name="T39" fmla="*/ 79 h 138"/>
                <a:gd name="T40" fmla="*/ 63 w 499"/>
                <a:gd name="T41" fmla="*/ 94 h 138"/>
                <a:gd name="T42" fmla="*/ 57 w 499"/>
                <a:gd name="T43" fmla="*/ 111 h 138"/>
                <a:gd name="T44" fmla="*/ 44 w 499"/>
                <a:gd name="T45" fmla="*/ 117 h 138"/>
                <a:gd name="T46" fmla="*/ 31 w 499"/>
                <a:gd name="T47" fmla="*/ 112 h 138"/>
                <a:gd name="T48" fmla="*/ 26 w 499"/>
                <a:gd name="T49" fmla="*/ 105 h 138"/>
                <a:gd name="T50" fmla="*/ 16 w 499"/>
                <a:gd name="T51" fmla="*/ 98 h 138"/>
                <a:gd name="T52" fmla="*/ 7 w 499"/>
                <a:gd name="T53" fmla="*/ 99 h 138"/>
                <a:gd name="T54" fmla="*/ 1 w 499"/>
                <a:gd name="T55" fmla="*/ 108 h 138"/>
                <a:gd name="T56" fmla="*/ 13 w 499"/>
                <a:gd name="T57" fmla="*/ 128 h 138"/>
                <a:gd name="T58" fmla="*/ 44 w 499"/>
                <a:gd name="T59" fmla="*/ 138 h 138"/>
                <a:gd name="T60" fmla="*/ 491 w 499"/>
                <a:gd name="T61" fmla="*/ 137 h 138"/>
                <a:gd name="T62" fmla="*/ 499 w 499"/>
                <a:gd name="T63" fmla="*/ 129 h 138"/>
                <a:gd name="T64" fmla="*/ 499 w 499"/>
                <a:gd name="T65"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9" h="138">
                  <a:moveTo>
                    <a:pt x="499" y="9"/>
                  </a:moveTo>
                  <a:cubicBezTo>
                    <a:pt x="499" y="5"/>
                    <a:pt x="496" y="1"/>
                    <a:pt x="491" y="1"/>
                  </a:cubicBezTo>
                  <a:cubicBezTo>
                    <a:pt x="491" y="1"/>
                    <a:pt x="47" y="0"/>
                    <a:pt x="43" y="0"/>
                  </a:cubicBezTo>
                  <a:cubicBezTo>
                    <a:pt x="36" y="0"/>
                    <a:pt x="29" y="1"/>
                    <a:pt x="23" y="4"/>
                  </a:cubicBezTo>
                  <a:cubicBezTo>
                    <a:pt x="17" y="7"/>
                    <a:pt x="12" y="11"/>
                    <a:pt x="9" y="16"/>
                  </a:cubicBezTo>
                  <a:cubicBezTo>
                    <a:pt x="5" y="20"/>
                    <a:pt x="3" y="27"/>
                    <a:pt x="3" y="27"/>
                  </a:cubicBezTo>
                  <a:cubicBezTo>
                    <a:pt x="2" y="32"/>
                    <a:pt x="5" y="36"/>
                    <a:pt x="9" y="37"/>
                  </a:cubicBezTo>
                  <a:cubicBezTo>
                    <a:pt x="17" y="38"/>
                    <a:pt x="17" y="38"/>
                    <a:pt x="17" y="38"/>
                  </a:cubicBezTo>
                  <a:cubicBezTo>
                    <a:pt x="21" y="39"/>
                    <a:pt x="26" y="36"/>
                    <a:pt x="27" y="31"/>
                  </a:cubicBezTo>
                  <a:cubicBezTo>
                    <a:pt x="27" y="31"/>
                    <a:pt x="28" y="29"/>
                    <a:pt x="31" y="26"/>
                  </a:cubicBezTo>
                  <a:cubicBezTo>
                    <a:pt x="34" y="23"/>
                    <a:pt x="38" y="21"/>
                    <a:pt x="42" y="21"/>
                  </a:cubicBezTo>
                  <a:cubicBezTo>
                    <a:pt x="47" y="21"/>
                    <a:pt x="50" y="22"/>
                    <a:pt x="53" y="25"/>
                  </a:cubicBezTo>
                  <a:cubicBezTo>
                    <a:pt x="56" y="28"/>
                    <a:pt x="57" y="32"/>
                    <a:pt x="57" y="36"/>
                  </a:cubicBezTo>
                  <a:cubicBezTo>
                    <a:pt x="57" y="42"/>
                    <a:pt x="55" y="46"/>
                    <a:pt x="52" y="49"/>
                  </a:cubicBezTo>
                  <a:cubicBezTo>
                    <a:pt x="48" y="52"/>
                    <a:pt x="44" y="53"/>
                    <a:pt x="44" y="53"/>
                  </a:cubicBezTo>
                  <a:cubicBezTo>
                    <a:pt x="39" y="53"/>
                    <a:pt x="35" y="57"/>
                    <a:pt x="34" y="62"/>
                  </a:cubicBezTo>
                  <a:cubicBezTo>
                    <a:pt x="34" y="67"/>
                    <a:pt x="34" y="67"/>
                    <a:pt x="34" y="67"/>
                  </a:cubicBezTo>
                  <a:cubicBezTo>
                    <a:pt x="33" y="71"/>
                    <a:pt x="36" y="74"/>
                    <a:pt x="41" y="73"/>
                  </a:cubicBezTo>
                  <a:cubicBezTo>
                    <a:pt x="41" y="73"/>
                    <a:pt x="41" y="73"/>
                    <a:pt x="45" y="73"/>
                  </a:cubicBezTo>
                  <a:cubicBezTo>
                    <a:pt x="50" y="73"/>
                    <a:pt x="54" y="75"/>
                    <a:pt x="57" y="79"/>
                  </a:cubicBezTo>
                  <a:cubicBezTo>
                    <a:pt x="61" y="83"/>
                    <a:pt x="63" y="88"/>
                    <a:pt x="63" y="94"/>
                  </a:cubicBezTo>
                  <a:cubicBezTo>
                    <a:pt x="63" y="101"/>
                    <a:pt x="61" y="107"/>
                    <a:pt x="57" y="111"/>
                  </a:cubicBezTo>
                  <a:cubicBezTo>
                    <a:pt x="54" y="115"/>
                    <a:pt x="49" y="117"/>
                    <a:pt x="44" y="117"/>
                  </a:cubicBezTo>
                  <a:cubicBezTo>
                    <a:pt x="39" y="117"/>
                    <a:pt x="34" y="115"/>
                    <a:pt x="31" y="112"/>
                  </a:cubicBezTo>
                  <a:cubicBezTo>
                    <a:pt x="27" y="108"/>
                    <a:pt x="26" y="105"/>
                    <a:pt x="26" y="105"/>
                  </a:cubicBezTo>
                  <a:cubicBezTo>
                    <a:pt x="25" y="101"/>
                    <a:pt x="21" y="97"/>
                    <a:pt x="16" y="98"/>
                  </a:cubicBezTo>
                  <a:cubicBezTo>
                    <a:pt x="7" y="99"/>
                    <a:pt x="7" y="99"/>
                    <a:pt x="7" y="99"/>
                  </a:cubicBezTo>
                  <a:cubicBezTo>
                    <a:pt x="3" y="100"/>
                    <a:pt x="0" y="104"/>
                    <a:pt x="1" y="108"/>
                  </a:cubicBezTo>
                  <a:cubicBezTo>
                    <a:pt x="1" y="108"/>
                    <a:pt x="5" y="121"/>
                    <a:pt x="13" y="128"/>
                  </a:cubicBezTo>
                  <a:cubicBezTo>
                    <a:pt x="21" y="135"/>
                    <a:pt x="32" y="138"/>
                    <a:pt x="44" y="138"/>
                  </a:cubicBezTo>
                  <a:cubicBezTo>
                    <a:pt x="48" y="138"/>
                    <a:pt x="491" y="137"/>
                    <a:pt x="491" y="137"/>
                  </a:cubicBezTo>
                  <a:cubicBezTo>
                    <a:pt x="496" y="137"/>
                    <a:pt x="499" y="134"/>
                    <a:pt x="499" y="129"/>
                  </a:cubicBezTo>
                  <a:lnTo>
                    <a:pt x="499" y="9"/>
                  </a:lnTo>
                  <a:close/>
                </a:path>
              </a:pathLst>
            </a:custGeom>
            <a:grpFill/>
            <a:ln>
              <a:noFill/>
            </a:ln>
            <a:effectLst/>
          </p:spPr>
          <p:txBody>
            <a:bodyPr vert="horz" wrap="square" lIns="91440" tIns="45720" rIns="91440" bIns="45720" numCol="1" anchor="t" anchorCtr="0" compatLnSpc="1">
              <a:prstTxWarp prst="textNoShape">
                <a:avLst/>
              </a:prstTxWarp>
            </a:bodyPr>
            <a:lstStyle/>
            <a:p>
              <a:endParaRPr lang="zh-CN" altLang="en-US" sz="2400">
                <a:latin typeface="#9Slide03 Arima Madurai" panose="00000500000000000000" pitchFamily="2" charset="0"/>
                <a:cs typeface="#9Slide03 Arima Madurai" panose="00000500000000000000" pitchFamily="2" charset="0"/>
              </a:endParaRPr>
            </a:p>
          </p:txBody>
        </p:sp>
        <p:sp>
          <p:nvSpPr>
            <p:cNvPr id="30" name="Rectangle 42">
              <a:extLst>
                <a:ext uri="{FF2B5EF4-FFF2-40B4-BE49-F238E27FC236}">
                  <a16:creationId xmlns:a16="http://schemas.microsoft.com/office/drawing/2014/main" id="{AED0BF03-92AC-463B-AD6E-C568CA8BD855}"/>
                </a:ext>
              </a:extLst>
            </p:cNvPr>
            <p:cNvSpPr/>
            <p:nvPr/>
          </p:nvSpPr>
          <p:spPr>
            <a:xfrm flipH="1">
              <a:off x="7156041" y="1824345"/>
              <a:ext cx="3852322" cy="464063"/>
            </a:xfrm>
            <a:prstGeom prst="rect">
              <a:avLst/>
            </a:prstGeom>
            <a:grpFill/>
            <a:ln w="12700" cap="flat" cmpd="sng" algn="ctr">
              <a:noFill/>
              <a:prstDash val="solid"/>
            </a:ln>
            <a:effectLst/>
          </p:spPr>
          <p:txBody>
            <a:bodyPr lIns="91440" tIns="0" rIns="91440" bIns="0" rtlCol="0" anchor="t"/>
            <a:lstStyle/>
            <a:p>
              <a:pPr algn="just"/>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Trung</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chăm</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chỉ</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lao</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động</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chân</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sẽ</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thành</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công</a:t>
              </a:r>
              <a:endPar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1" name="组合 13"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a:extLst>
              <a:ext uri="{FF2B5EF4-FFF2-40B4-BE49-F238E27FC236}">
                <a16:creationId xmlns:a16="http://schemas.microsoft.com/office/drawing/2014/main" id="{6BE6583A-B0B1-4944-85E8-ED8CDC0932D4}"/>
              </a:ext>
            </a:extLst>
          </p:cNvPr>
          <p:cNvGrpSpPr/>
          <p:nvPr/>
        </p:nvGrpSpPr>
        <p:grpSpPr>
          <a:xfrm>
            <a:off x="218363" y="1793748"/>
            <a:ext cx="5595583" cy="2177752"/>
            <a:chOff x="1037547" y="2302272"/>
            <a:chExt cx="4465618" cy="1319763"/>
          </a:xfrm>
          <a:solidFill>
            <a:schemeClr val="accent4">
              <a:lumMod val="20000"/>
              <a:lumOff val="80000"/>
            </a:schemeClr>
          </a:solidFill>
        </p:grpSpPr>
        <p:sp>
          <p:nvSpPr>
            <p:cNvPr id="32" name="Freeform 128">
              <a:extLst>
                <a:ext uri="{FF2B5EF4-FFF2-40B4-BE49-F238E27FC236}">
                  <a16:creationId xmlns:a16="http://schemas.microsoft.com/office/drawing/2014/main" id="{55DFA7A8-35D7-4734-9106-DE0CE6247A3B}"/>
                </a:ext>
              </a:extLst>
            </p:cNvPr>
            <p:cNvSpPr>
              <a:spLocks/>
            </p:cNvSpPr>
            <p:nvPr/>
          </p:nvSpPr>
          <p:spPr bwMode="auto">
            <a:xfrm>
              <a:off x="1037547" y="2350664"/>
              <a:ext cx="4465618" cy="1271371"/>
            </a:xfrm>
            <a:custGeom>
              <a:avLst/>
              <a:gdLst>
                <a:gd name="T0" fmla="*/ 47 w 485"/>
                <a:gd name="T1" fmla="*/ 0 h 136"/>
                <a:gd name="T2" fmla="*/ 35 w 485"/>
                <a:gd name="T3" fmla="*/ 7 h 136"/>
                <a:gd name="T4" fmla="*/ 23 w 485"/>
                <a:gd name="T5" fmla="*/ 22 h 136"/>
                <a:gd name="T6" fmla="*/ 8 w 485"/>
                <a:gd name="T7" fmla="*/ 31 h 136"/>
                <a:gd name="T8" fmla="*/ 0 w 485"/>
                <a:gd name="T9" fmla="*/ 43 h 136"/>
                <a:gd name="T10" fmla="*/ 0 w 485"/>
                <a:gd name="T11" fmla="*/ 50 h 136"/>
                <a:gd name="T12" fmla="*/ 8 w 485"/>
                <a:gd name="T13" fmla="*/ 55 h 136"/>
                <a:gd name="T14" fmla="*/ 27 w 485"/>
                <a:gd name="T15" fmla="*/ 43 h 136"/>
                <a:gd name="T16" fmla="*/ 34 w 485"/>
                <a:gd name="T17" fmla="*/ 47 h 136"/>
                <a:gd name="T18" fmla="*/ 34 w 485"/>
                <a:gd name="T19" fmla="*/ 128 h 136"/>
                <a:gd name="T20" fmla="*/ 42 w 485"/>
                <a:gd name="T21" fmla="*/ 136 h 136"/>
                <a:gd name="T22" fmla="*/ 477 w 485"/>
                <a:gd name="T23" fmla="*/ 136 h 136"/>
                <a:gd name="T24" fmla="*/ 485 w 485"/>
                <a:gd name="T25" fmla="*/ 128 h 136"/>
                <a:gd name="T26" fmla="*/ 485 w 485"/>
                <a:gd name="T27" fmla="*/ 8 h 136"/>
                <a:gd name="T28" fmla="*/ 477 w 485"/>
                <a:gd name="T29" fmla="*/ 0 h 136"/>
                <a:gd name="T30" fmla="*/ 47 w 485"/>
                <a:gd name="T3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5" h="136">
                  <a:moveTo>
                    <a:pt x="47" y="0"/>
                  </a:moveTo>
                  <a:cubicBezTo>
                    <a:pt x="43" y="0"/>
                    <a:pt x="37" y="3"/>
                    <a:pt x="35" y="7"/>
                  </a:cubicBezTo>
                  <a:cubicBezTo>
                    <a:pt x="35" y="7"/>
                    <a:pt x="31" y="15"/>
                    <a:pt x="23" y="22"/>
                  </a:cubicBezTo>
                  <a:cubicBezTo>
                    <a:pt x="15" y="28"/>
                    <a:pt x="8" y="31"/>
                    <a:pt x="8" y="31"/>
                  </a:cubicBezTo>
                  <a:cubicBezTo>
                    <a:pt x="4" y="33"/>
                    <a:pt x="0" y="38"/>
                    <a:pt x="0" y="43"/>
                  </a:cubicBezTo>
                  <a:cubicBezTo>
                    <a:pt x="0" y="50"/>
                    <a:pt x="0" y="50"/>
                    <a:pt x="0" y="50"/>
                  </a:cubicBezTo>
                  <a:cubicBezTo>
                    <a:pt x="0" y="54"/>
                    <a:pt x="4" y="56"/>
                    <a:pt x="8" y="55"/>
                  </a:cubicBezTo>
                  <a:cubicBezTo>
                    <a:pt x="27" y="43"/>
                    <a:pt x="27" y="43"/>
                    <a:pt x="27" y="43"/>
                  </a:cubicBezTo>
                  <a:cubicBezTo>
                    <a:pt x="31" y="40"/>
                    <a:pt x="34" y="42"/>
                    <a:pt x="34" y="47"/>
                  </a:cubicBezTo>
                  <a:cubicBezTo>
                    <a:pt x="34" y="128"/>
                    <a:pt x="34" y="128"/>
                    <a:pt x="34" y="128"/>
                  </a:cubicBezTo>
                  <a:cubicBezTo>
                    <a:pt x="34" y="133"/>
                    <a:pt x="38" y="136"/>
                    <a:pt x="42" y="136"/>
                  </a:cubicBezTo>
                  <a:cubicBezTo>
                    <a:pt x="477" y="136"/>
                    <a:pt x="477" y="136"/>
                    <a:pt x="477" y="136"/>
                  </a:cubicBezTo>
                  <a:cubicBezTo>
                    <a:pt x="482" y="136"/>
                    <a:pt x="485" y="133"/>
                    <a:pt x="485" y="128"/>
                  </a:cubicBezTo>
                  <a:cubicBezTo>
                    <a:pt x="485" y="8"/>
                    <a:pt x="485" y="8"/>
                    <a:pt x="485" y="8"/>
                  </a:cubicBezTo>
                  <a:cubicBezTo>
                    <a:pt x="485" y="4"/>
                    <a:pt x="482" y="0"/>
                    <a:pt x="477" y="0"/>
                  </a:cubicBezTo>
                  <a:lnTo>
                    <a:pt x="47" y="0"/>
                  </a:lnTo>
                  <a:close/>
                </a:path>
              </a:pathLst>
            </a:custGeom>
            <a:grpFill/>
            <a:ln>
              <a:noFill/>
            </a:ln>
            <a:effectLst/>
          </p:spPr>
          <p:txBody>
            <a:bodyPr vert="horz" wrap="square" lIns="91440" tIns="45720" rIns="91440" bIns="45720" numCol="1" anchor="t" anchorCtr="0" compatLnSpc="1">
              <a:prstTxWarp prst="textNoShape">
                <a:avLst/>
              </a:prstTxWarp>
            </a:bodyPr>
            <a:lstStyle/>
            <a:p>
              <a:endParaRPr lang="zh-CN" altLang="en-US" sz="2400">
                <a:latin typeface="#9Slide03 Arima Madurai" panose="00000500000000000000" pitchFamily="2" charset="0"/>
                <a:cs typeface="#9Slide03 Arima Madurai" panose="00000500000000000000" pitchFamily="2" charset="0"/>
              </a:endParaRPr>
            </a:p>
          </p:txBody>
        </p:sp>
        <p:sp>
          <p:nvSpPr>
            <p:cNvPr id="33" name="Rectangle 42">
              <a:extLst>
                <a:ext uri="{FF2B5EF4-FFF2-40B4-BE49-F238E27FC236}">
                  <a16:creationId xmlns:a16="http://schemas.microsoft.com/office/drawing/2014/main" id="{5D3699EA-5BD4-455D-8B45-34DBAFBED33C}"/>
                </a:ext>
              </a:extLst>
            </p:cNvPr>
            <p:cNvSpPr/>
            <p:nvPr/>
          </p:nvSpPr>
          <p:spPr>
            <a:xfrm flipH="1">
              <a:off x="1415865" y="2302272"/>
              <a:ext cx="3849117" cy="391784"/>
            </a:xfrm>
            <a:prstGeom prst="rect">
              <a:avLst/>
            </a:prstGeom>
            <a:grpFill/>
            <a:ln w="12700" cap="flat" cmpd="sng" algn="ctr">
              <a:noFill/>
              <a:prstDash val="solid"/>
            </a:ln>
            <a:effectLst/>
          </p:spPr>
          <p:txBody>
            <a:bodyPr lIns="91440" tIns="0" rIns="91440" bIns="0" rtlCol="0" anchor="t"/>
            <a:lstStyle/>
            <a:p>
              <a:pPr marL="0" algn="just">
                <a:lnSpc>
                  <a:spcPct val="120000"/>
                </a:lnSpc>
                <a:spcAft>
                  <a:spcPts val="1333"/>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Anh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gia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yêu</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đùm</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bọc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nhau</a:t>
              </a:r>
              <a:endParaRPr lang="vi-VN" sz="3600" b="1" dirty="0">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34" name="组合 18"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a:extLst>
              <a:ext uri="{FF2B5EF4-FFF2-40B4-BE49-F238E27FC236}">
                <a16:creationId xmlns:a16="http://schemas.microsoft.com/office/drawing/2014/main" id="{01948417-4752-4A77-BBB5-1329D7B1FB95}"/>
              </a:ext>
            </a:extLst>
          </p:cNvPr>
          <p:cNvGrpSpPr/>
          <p:nvPr/>
        </p:nvGrpSpPr>
        <p:grpSpPr>
          <a:xfrm>
            <a:off x="6140063" y="4792573"/>
            <a:ext cx="5595581" cy="1526544"/>
            <a:chOff x="6666839" y="4697354"/>
            <a:chExt cx="4527535" cy="1232027"/>
          </a:xfrm>
          <a:solidFill>
            <a:schemeClr val="accent4">
              <a:lumMod val="20000"/>
              <a:lumOff val="80000"/>
            </a:schemeClr>
          </a:solidFill>
        </p:grpSpPr>
        <p:sp>
          <p:nvSpPr>
            <p:cNvPr id="35" name="Freeform 526">
              <a:extLst>
                <a:ext uri="{FF2B5EF4-FFF2-40B4-BE49-F238E27FC236}">
                  <a16:creationId xmlns:a16="http://schemas.microsoft.com/office/drawing/2014/main" id="{5CB147A8-6817-4B49-B2CB-5CFD238DBE99}"/>
                </a:ext>
              </a:extLst>
            </p:cNvPr>
            <p:cNvSpPr>
              <a:spLocks noEditPoints="1"/>
            </p:cNvSpPr>
            <p:nvPr/>
          </p:nvSpPr>
          <p:spPr bwMode="auto">
            <a:xfrm>
              <a:off x="6666839" y="4697354"/>
              <a:ext cx="4465618" cy="1232027"/>
            </a:xfrm>
            <a:custGeom>
              <a:avLst/>
              <a:gdLst>
                <a:gd name="T0" fmla="*/ 505 w 505"/>
                <a:gd name="T1" fmla="*/ 8 h 137"/>
                <a:gd name="T2" fmla="*/ 496 w 505"/>
                <a:gd name="T3" fmla="*/ 0 h 137"/>
                <a:gd name="T4" fmla="*/ 68 w 505"/>
                <a:gd name="T5" fmla="*/ 0 h 137"/>
                <a:gd name="T6" fmla="*/ 55 w 505"/>
                <a:gd name="T7" fmla="*/ 7 h 137"/>
                <a:gd name="T8" fmla="*/ 5 w 505"/>
                <a:gd name="T9" fmla="*/ 80 h 137"/>
                <a:gd name="T10" fmla="*/ 0 w 505"/>
                <a:gd name="T11" fmla="*/ 95 h 137"/>
                <a:gd name="T12" fmla="*/ 0 w 505"/>
                <a:gd name="T13" fmla="*/ 101 h 137"/>
                <a:gd name="T14" fmla="*/ 9 w 505"/>
                <a:gd name="T15" fmla="*/ 109 h 137"/>
                <a:gd name="T16" fmla="*/ 48 w 505"/>
                <a:gd name="T17" fmla="*/ 109 h 137"/>
                <a:gd name="T18" fmla="*/ 56 w 505"/>
                <a:gd name="T19" fmla="*/ 117 h 137"/>
                <a:gd name="T20" fmla="*/ 56 w 505"/>
                <a:gd name="T21" fmla="*/ 128 h 137"/>
                <a:gd name="T22" fmla="*/ 64 w 505"/>
                <a:gd name="T23" fmla="*/ 137 h 137"/>
                <a:gd name="T24" fmla="*/ 496 w 505"/>
                <a:gd name="T25" fmla="*/ 136 h 137"/>
                <a:gd name="T26" fmla="*/ 505 w 505"/>
                <a:gd name="T27" fmla="*/ 128 h 137"/>
                <a:gd name="T28" fmla="*/ 505 w 505"/>
                <a:gd name="T29" fmla="*/ 8 h 137"/>
                <a:gd name="T30" fmla="*/ 56 w 505"/>
                <a:gd name="T31" fmla="*/ 78 h 137"/>
                <a:gd name="T32" fmla="*/ 48 w 505"/>
                <a:gd name="T33" fmla="*/ 86 h 137"/>
                <a:gd name="T34" fmla="*/ 33 w 505"/>
                <a:gd name="T35" fmla="*/ 86 h 137"/>
                <a:gd name="T36" fmla="*/ 29 w 505"/>
                <a:gd name="T37" fmla="*/ 79 h 137"/>
                <a:gd name="T38" fmla="*/ 51 w 505"/>
                <a:gd name="T39" fmla="*/ 47 h 137"/>
                <a:gd name="T40" fmla="*/ 56 w 505"/>
                <a:gd name="T41" fmla="*/ 48 h 137"/>
                <a:gd name="T42" fmla="*/ 56 w 505"/>
                <a:gd name="T43" fmla="*/ 7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5" h="137">
                  <a:moveTo>
                    <a:pt x="505" y="8"/>
                  </a:moveTo>
                  <a:cubicBezTo>
                    <a:pt x="505" y="4"/>
                    <a:pt x="501" y="0"/>
                    <a:pt x="496" y="0"/>
                  </a:cubicBezTo>
                  <a:cubicBezTo>
                    <a:pt x="68" y="0"/>
                    <a:pt x="68" y="0"/>
                    <a:pt x="68" y="0"/>
                  </a:cubicBezTo>
                  <a:cubicBezTo>
                    <a:pt x="63" y="0"/>
                    <a:pt x="57" y="3"/>
                    <a:pt x="55" y="7"/>
                  </a:cubicBezTo>
                  <a:cubicBezTo>
                    <a:pt x="5" y="80"/>
                    <a:pt x="5" y="80"/>
                    <a:pt x="5" y="80"/>
                  </a:cubicBezTo>
                  <a:cubicBezTo>
                    <a:pt x="3" y="83"/>
                    <a:pt x="0" y="90"/>
                    <a:pt x="0" y="95"/>
                  </a:cubicBezTo>
                  <a:cubicBezTo>
                    <a:pt x="0" y="101"/>
                    <a:pt x="0" y="101"/>
                    <a:pt x="0" y="101"/>
                  </a:cubicBezTo>
                  <a:cubicBezTo>
                    <a:pt x="0" y="105"/>
                    <a:pt x="4" y="109"/>
                    <a:pt x="9" y="109"/>
                  </a:cubicBezTo>
                  <a:cubicBezTo>
                    <a:pt x="48" y="109"/>
                    <a:pt x="48" y="109"/>
                    <a:pt x="48" y="109"/>
                  </a:cubicBezTo>
                  <a:cubicBezTo>
                    <a:pt x="52" y="109"/>
                    <a:pt x="56" y="113"/>
                    <a:pt x="56" y="117"/>
                  </a:cubicBezTo>
                  <a:cubicBezTo>
                    <a:pt x="56" y="128"/>
                    <a:pt x="56" y="128"/>
                    <a:pt x="56" y="128"/>
                  </a:cubicBezTo>
                  <a:cubicBezTo>
                    <a:pt x="56" y="133"/>
                    <a:pt x="60" y="137"/>
                    <a:pt x="64" y="137"/>
                  </a:cubicBezTo>
                  <a:cubicBezTo>
                    <a:pt x="496" y="136"/>
                    <a:pt x="496" y="136"/>
                    <a:pt x="496" y="136"/>
                  </a:cubicBezTo>
                  <a:cubicBezTo>
                    <a:pt x="501" y="136"/>
                    <a:pt x="505" y="133"/>
                    <a:pt x="505" y="128"/>
                  </a:cubicBezTo>
                  <a:lnTo>
                    <a:pt x="505" y="8"/>
                  </a:lnTo>
                  <a:close/>
                  <a:moveTo>
                    <a:pt x="56" y="78"/>
                  </a:moveTo>
                  <a:cubicBezTo>
                    <a:pt x="56" y="83"/>
                    <a:pt x="52" y="86"/>
                    <a:pt x="48" y="86"/>
                  </a:cubicBezTo>
                  <a:cubicBezTo>
                    <a:pt x="33" y="86"/>
                    <a:pt x="33" y="86"/>
                    <a:pt x="33" y="86"/>
                  </a:cubicBezTo>
                  <a:cubicBezTo>
                    <a:pt x="29" y="86"/>
                    <a:pt x="27" y="83"/>
                    <a:pt x="29" y="79"/>
                  </a:cubicBezTo>
                  <a:cubicBezTo>
                    <a:pt x="51" y="47"/>
                    <a:pt x="51" y="47"/>
                    <a:pt x="51" y="47"/>
                  </a:cubicBezTo>
                  <a:cubicBezTo>
                    <a:pt x="54" y="43"/>
                    <a:pt x="56" y="44"/>
                    <a:pt x="56" y="48"/>
                  </a:cubicBezTo>
                  <a:lnTo>
                    <a:pt x="56" y="78"/>
                  </a:lnTo>
                  <a:close/>
                </a:path>
              </a:pathLst>
            </a:custGeom>
            <a:grpFill/>
            <a:ln>
              <a:noFill/>
            </a:ln>
            <a:effectLst/>
          </p:spPr>
          <p:txBody>
            <a:bodyPr vert="horz" wrap="square" lIns="91440" tIns="45720" rIns="91440" bIns="45720" numCol="1" anchor="t" anchorCtr="0" compatLnSpc="1">
              <a:prstTxWarp prst="textNoShape">
                <a:avLst/>
              </a:prstTxWarp>
            </a:bodyPr>
            <a:lstStyle/>
            <a:p>
              <a:endParaRPr lang="zh-CN" altLang="en-US" sz="2400" dirty="0">
                <a:latin typeface="#9Slide03 Arima Madurai" panose="00000500000000000000" pitchFamily="2" charset="0"/>
                <a:cs typeface="#9Slide03 Arima Madurai" panose="00000500000000000000" pitchFamily="2" charset="0"/>
              </a:endParaRPr>
            </a:p>
          </p:txBody>
        </p:sp>
        <p:sp>
          <p:nvSpPr>
            <p:cNvPr id="36" name="Rectangle 42">
              <a:extLst>
                <a:ext uri="{FF2B5EF4-FFF2-40B4-BE49-F238E27FC236}">
                  <a16:creationId xmlns:a16="http://schemas.microsoft.com/office/drawing/2014/main" id="{77346891-B7E7-4938-B5C8-4CBF59EE7660}"/>
                </a:ext>
              </a:extLst>
            </p:cNvPr>
            <p:cNvSpPr/>
            <p:nvPr/>
          </p:nvSpPr>
          <p:spPr>
            <a:xfrm flipH="1">
              <a:off x="7342052" y="4770454"/>
              <a:ext cx="3852322" cy="436981"/>
            </a:xfrm>
            <a:prstGeom prst="rect">
              <a:avLst/>
            </a:prstGeom>
            <a:grpFill/>
            <a:ln w="12700" cap="flat" cmpd="sng" algn="ctr">
              <a:noFill/>
              <a:prstDash val="solid"/>
            </a:ln>
            <a:effectLst/>
          </p:spPr>
          <p:txBody>
            <a:bodyPr lIns="91440" tIns="0" rIns="91440" bIns="0" rtlCol="0" anchor="t"/>
            <a:lstStyle/>
            <a:p>
              <a:pPr algn="just"/>
              <a:r>
                <a:rPr lang="en-US" sz="36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tham</a:t>
              </a:r>
              <a:r>
                <a:rPr lang="en-US" sz="3600" b="1" dirty="0">
                  <a:latin typeface="Times New Roman" panose="02020603050405020304" pitchFamily="18" charset="0"/>
                  <a:ea typeface="Calibri" panose="020F0502020204030204" pitchFamily="34" charset="0"/>
                  <a:cs typeface="Times New Roman" panose="02020603050405020304" pitchFamily="18" charset="0"/>
                </a:rPr>
                <a:t> lam,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vừa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đủ</a:t>
              </a:r>
              <a:endParaRPr lang="vi-VN" sz="3600" b="1"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7" name="Picture 2" descr="Star Fruit Tree | Here Be Monsters Wiki | Fandom #2147627 - PNG Images -  PNGio">
            <a:extLst>
              <a:ext uri="{FF2B5EF4-FFF2-40B4-BE49-F238E27FC236}">
                <a16:creationId xmlns:a16="http://schemas.microsoft.com/office/drawing/2014/main" id="{EF28BF4A-43F2-4B8D-BB15-04CF67B38DC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64" t="3348" r="12094" b="991"/>
          <a:stretch/>
        </p:blipFill>
        <p:spPr bwMode="auto">
          <a:xfrm>
            <a:off x="2374710" y="472133"/>
            <a:ext cx="1758978" cy="11430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Star Fruit Tree | Here Be Monsters Wiki | Fandom #2147627 - PNG Images -  PNGio">
            <a:extLst>
              <a:ext uri="{FF2B5EF4-FFF2-40B4-BE49-F238E27FC236}">
                <a16:creationId xmlns:a16="http://schemas.microsoft.com/office/drawing/2014/main" id="{3D741E8C-8080-4E21-AC7C-4C37EDFF5A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64" t="3348" r="12094" b="991"/>
          <a:stretch/>
        </p:blipFill>
        <p:spPr bwMode="auto">
          <a:xfrm>
            <a:off x="8005159" y="529424"/>
            <a:ext cx="1930411" cy="114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854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500" fill="hold"/>
                                        <p:tgtEl>
                                          <p:spTgt spid="34"/>
                                        </p:tgtEl>
                                        <p:attrNameLst>
                                          <p:attrName>ppt_x</p:attrName>
                                        </p:attrNameLst>
                                      </p:cBhvr>
                                      <p:tavLst>
                                        <p:tav tm="0">
                                          <p:val>
                                            <p:strVal val="#ppt_x"/>
                                          </p:val>
                                        </p:tav>
                                        <p:tav tm="100000">
                                          <p:val>
                                            <p:strVal val="#ppt_x"/>
                                          </p:val>
                                        </p:tav>
                                      </p:tavLst>
                                    </p:anim>
                                    <p:anim calcmode="lin" valueType="num">
                                      <p:cBhvr additive="base">
                                        <p:cTn id="3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op 11 Bài viết thư bằng tiếng Anh mời bạn đi xem phim, dự tiệc sinh nhật  hay nhất - Alltop.vn | All top">
            <a:extLst>
              <a:ext uri="{FF2B5EF4-FFF2-40B4-BE49-F238E27FC236}">
                <a16:creationId xmlns:a16="http://schemas.microsoft.com/office/drawing/2014/main" id="{025E0065-D229-EABD-055F-1D5DF120E3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21" t="10974" r="6543" b="10892"/>
          <a:stretch>
            <a:fillRect/>
          </a:stretch>
        </p:blipFill>
        <p:spPr bwMode="auto">
          <a:xfrm rot="1327455">
            <a:off x="9045312" y="-290803"/>
            <a:ext cx="2983101" cy="23400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ổng hợp 03+ mẫu ảnh cầm cờ Việt Nam - avatar cờ Việt Nam đẹp nhất?">
            <a:extLst>
              <a:ext uri="{FF2B5EF4-FFF2-40B4-BE49-F238E27FC236}">
                <a16:creationId xmlns:a16="http://schemas.microsoft.com/office/drawing/2014/main" id="{2E848B76-D31D-3533-7CC1-2518933D0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37978"/>
            <a:ext cx="3461925" cy="19118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140DF0-177D-8625-A916-82B843C9B1E6}"/>
              </a:ext>
            </a:extLst>
          </p:cNvPr>
          <p:cNvSpPr txBox="1"/>
          <p:nvPr/>
        </p:nvSpPr>
        <p:spPr>
          <a:xfrm>
            <a:off x="354842" y="1352326"/>
            <a:ext cx="9967983" cy="3785652"/>
          </a:xfrm>
          <a:prstGeom prst="rect">
            <a:avLst/>
          </a:prstGeom>
          <a:noFill/>
        </p:spPr>
        <p:txBody>
          <a:bodyPr wrap="square" rtlCol="0">
            <a:spAutoFit/>
          </a:bodyPr>
          <a:lstStyle/>
          <a:p>
            <a:r>
              <a:rPr lang="en-US" sz="4800">
                <a:solidFill>
                  <a:srgbClr val="FF0000"/>
                </a:solidFill>
                <a:latin typeface="Times New Roman" panose="02020603050405020304" pitchFamily="18" charset="0"/>
                <a:cs typeface="Times New Roman" panose="02020603050405020304" pitchFamily="18" charset="0"/>
              </a:rPr>
              <a:t>Có ý kiến cho rằng</a:t>
            </a:r>
            <a:r>
              <a:rPr lang="en-US" sz="4800" i="1">
                <a:solidFill>
                  <a:srgbClr val="FF0000"/>
                </a:solidFill>
                <a:latin typeface="Times New Roman" panose="02020603050405020304" pitchFamily="18" charset="0"/>
                <a:cs typeface="Times New Roman" panose="02020603050405020304" pitchFamily="18" charset="0"/>
              </a:rPr>
              <a:t>: </a:t>
            </a:r>
            <a:r>
              <a:rPr lang="en-US" sz="4800" b="1">
                <a:latin typeface="Times New Roman" panose="02020603050405020304" pitchFamily="18" charset="0"/>
                <a:cs typeface="Times New Roman" panose="02020603050405020304" pitchFamily="18" charset="0"/>
              </a:rPr>
              <a:t>Câu chuyện nên đặt  tiêu đề là “ Người em” giống như  văn bản Thạch Sanh mà lại đặt là “ Cây khế”? </a:t>
            </a:r>
          </a:p>
          <a:p>
            <a:r>
              <a:rPr lang="en-US" sz="4800" i="1">
                <a:solidFill>
                  <a:srgbClr val="FF0000"/>
                </a:solidFill>
                <a:latin typeface="Times New Roman" panose="02020603050405020304" pitchFamily="18" charset="0"/>
                <a:cs typeface="Times New Roman" panose="02020603050405020304" pitchFamily="18" charset="0"/>
              </a:rPr>
              <a:t>Em có đồng ý không? Vì sao? </a:t>
            </a:r>
            <a:endParaRPr lang="en-US" sz="4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9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94014A25-82C5-BEE0-782F-83FA2B984DDE}"/>
            </a:ext>
          </a:extLst>
        </p:cNvPr>
        <p:cNvGrpSpPr/>
        <p:nvPr/>
      </p:nvGrpSpPr>
      <p:grpSpPr>
        <a:xfrm>
          <a:off x="0" y="0"/>
          <a:ext cx="0" cy="0"/>
          <a:chOff x="0" y="0"/>
          <a:chExt cx="0" cy="0"/>
        </a:xfrm>
      </p:grpSpPr>
      <p:pic>
        <p:nvPicPr>
          <p:cNvPr id="129" name="Google Shape;129;p22">
            <a:extLst>
              <a:ext uri="{FF2B5EF4-FFF2-40B4-BE49-F238E27FC236}">
                <a16:creationId xmlns:a16="http://schemas.microsoft.com/office/drawing/2014/main" id="{BFE2007B-7CC7-5171-6A9B-2A41F30329B9}"/>
              </a:ext>
            </a:extLst>
          </p:cNvPr>
          <p:cNvPicPr preferRelativeResize="0"/>
          <p:nvPr/>
        </p:nvPicPr>
        <p:blipFill rotWithShape="1">
          <a:blip r:embed="rId3">
            <a:extLst>
              <a:ext uri="{28A0092B-C50C-407E-A947-70E740481C1C}">
                <a14:useLocalDpi xmlns:a14="http://schemas.microsoft.com/office/drawing/2010/main" val="0"/>
              </a:ext>
            </a:extLst>
          </a:blip>
          <a:srcRect l="-1143" r="26363"/>
          <a:stretch/>
        </p:blipFill>
        <p:spPr>
          <a:xfrm>
            <a:off x="4763070" y="0"/>
            <a:ext cx="7428930" cy="6943060"/>
          </a:xfrm>
          <a:custGeom>
            <a:avLst/>
            <a:gdLst/>
            <a:ahLst/>
            <a:cxnLst/>
            <a:rect l="l" t="t" r="r" b="b"/>
            <a:pathLst>
              <a:path w="21590" h="21586" extrusionOk="0">
                <a:moveTo>
                  <a:pt x="6051" y="0"/>
                </a:moveTo>
                <a:lnTo>
                  <a:pt x="5818" y="36"/>
                </a:lnTo>
                <a:cubicBezTo>
                  <a:pt x="5767" y="-14"/>
                  <a:pt x="5689" y="-9"/>
                  <a:pt x="5643" y="47"/>
                </a:cubicBezTo>
                <a:cubicBezTo>
                  <a:pt x="5639" y="51"/>
                  <a:pt x="5636" y="58"/>
                  <a:pt x="5633" y="62"/>
                </a:cubicBezTo>
                <a:lnTo>
                  <a:pt x="5714" y="181"/>
                </a:lnTo>
                <a:lnTo>
                  <a:pt x="5833" y="140"/>
                </a:lnTo>
                <a:cubicBezTo>
                  <a:pt x="5916" y="258"/>
                  <a:pt x="6029" y="160"/>
                  <a:pt x="6142" y="171"/>
                </a:cubicBezTo>
                <a:lnTo>
                  <a:pt x="6099" y="232"/>
                </a:lnTo>
                <a:lnTo>
                  <a:pt x="6170" y="294"/>
                </a:lnTo>
                <a:lnTo>
                  <a:pt x="6260" y="196"/>
                </a:lnTo>
                <a:lnTo>
                  <a:pt x="6318" y="263"/>
                </a:lnTo>
                <a:lnTo>
                  <a:pt x="6318" y="428"/>
                </a:lnTo>
                <a:cubicBezTo>
                  <a:pt x="6118" y="666"/>
                  <a:pt x="5800" y="669"/>
                  <a:pt x="5524" y="753"/>
                </a:cubicBezTo>
                <a:lnTo>
                  <a:pt x="5452" y="722"/>
                </a:lnTo>
                <a:lnTo>
                  <a:pt x="5424" y="805"/>
                </a:lnTo>
                <a:cubicBezTo>
                  <a:pt x="5210" y="810"/>
                  <a:pt x="5176" y="831"/>
                  <a:pt x="5153" y="975"/>
                </a:cubicBezTo>
                <a:cubicBezTo>
                  <a:pt x="5432" y="856"/>
                  <a:pt x="5716" y="759"/>
                  <a:pt x="6009" y="686"/>
                </a:cubicBezTo>
                <a:cubicBezTo>
                  <a:pt x="6030" y="749"/>
                  <a:pt x="6137" y="717"/>
                  <a:pt x="6137" y="831"/>
                </a:cubicBezTo>
                <a:cubicBezTo>
                  <a:pt x="6048" y="879"/>
                  <a:pt x="5932" y="894"/>
                  <a:pt x="5852" y="960"/>
                </a:cubicBezTo>
                <a:lnTo>
                  <a:pt x="5852" y="944"/>
                </a:lnTo>
                <a:lnTo>
                  <a:pt x="5210" y="1135"/>
                </a:lnTo>
                <a:cubicBezTo>
                  <a:pt x="5214" y="1160"/>
                  <a:pt x="5219" y="1179"/>
                  <a:pt x="5229" y="1243"/>
                </a:cubicBezTo>
                <a:cubicBezTo>
                  <a:pt x="5302" y="1094"/>
                  <a:pt x="5389" y="1212"/>
                  <a:pt x="5476" y="1192"/>
                </a:cubicBezTo>
                <a:lnTo>
                  <a:pt x="5424" y="1120"/>
                </a:lnTo>
                <a:cubicBezTo>
                  <a:pt x="5555" y="1144"/>
                  <a:pt x="5691" y="1102"/>
                  <a:pt x="5790" y="1006"/>
                </a:cubicBezTo>
                <a:lnTo>
                  <a:pt x="5833" y="1047"/>
                </a:lnTo>
                <a:cubicBezTo>
                  <a:pt x="5833" y="1025"/>
                  <a:pt x="5839" y="1008"/>
                  <a:pt x="5847" y="965"/>
                </a:cubicBezTo>
                <a:cubicBezTo>
                  <a:pt x="6006" y="976"/>
                  <a:pt x="6144" y="863"/>
                  <a:pt x="6308" y="888"/>
                </a:cubicBezTo>
                <a:lnTo>
                  <a:pt x="6322" y="820"/>
                </a:lnTo>
                <a:lnTo>
                  <a:pt x="6417" y="769"/>
                </a:lnTo>
                <a:lnTo>
                  <a:pt x="6394" y="800"/>
                </a:lnTo>
                <a:lnTo>
                  <a:pt x="6522" y="867"/>
                </a:lnTo>
                <a:cubicBezTo>
                  <a:pt x="6195" y="976"/>
                  <a:pt x="5957" y="1231"/>
                  <a:pt x="5624" y="1269"/>
                </a:cubicBezTo>
                <a:lnTo>
                  <a:pt x="5643" y="1295"/>
                </a:lnTo>
                <a:lnTo>
                  <a:pt x="5581" y="1388"/>
                </a:lnTo>
                <a:lnTo>
                  <a:pt x="5438" y="1372"/>
                </a:lnTo>
                <a:lnTo>
                  <a:pt x="5438" y="1393"/>
                </a:lnTo>
                <a:lnTo>
                  <a:pt x="5543" y="1445"/>
                </a:lnTo>
                <a:lnTo>
                  <a:pt x="5343" y="1445"/>
                </a:lnTo>
                <a:cubicBezTo>
                  <a:pt x="5321" y="1637"/>
                  <a:pt x="5135" y="1506"/>
                  <a:pt x="5148" y="1687"/>
                </a:cubicBezTo>
                <a:lnTo>
                  <a:pt x="5329" y="1599"/>
                </a:lnTo>
                <a:cubicBezTo>
                  <a:pt x="5329" y="1659"/>
                  <a:pt x="5326" y="1694"/>
                  <a:pt x="5324" y="1728"/>
                </a:cubicBezTo>
                <a:cubicBezTo>
                  <a:pt x="5180" y="1697"/>
                  <a:pt x="5143" y="1867"/>
                  <a:pt x="5105" y="1966"/>
                </a:cubicBezTo>
                <a:lnTo>
                  <a:pt x="5034" y="1981"/>
                </a:lnTo>
                <a:lnTo>
                  <a:pt x="5034" y="2007"/>
                </a:lnTo>
                <a:lnTo>
                  <a:pt x="5105" y="1996"/>
                </a:lnTo>
                <a:lnTo>
                  <a:pt x="5105" y="1971"/>
                </a:lnTo>
                <a:cubicBezTo>
                  <a:pt x="5152" y="1971"/>
                  <a:pt x="5204" y="1984"/>
                  <a:pt x="5234" y="1935"/>
                </a:cubicBezTo>
                <a:lnTo>
                  <a:pt x="5324" y="1986"/>
                </a:lnTo>
                <a:lnTo>
                  <a:pt x="5324" y="2089"/>
                </a:lnTo>
                <a:lnTo>
                  <a:pt x="5258" y="2048"/>
                </a:lnTo>
                <a:lnTo>
                  <a:pt x="5134" y="2115"/>
                </a:lnTo>
                <a:lnTo>
                  <a:pt x="5172" y="2192"/>
                </a:lnTo>
                <a:lnTo>
                  <a:pt x="5001" y="2285"/>
                </a:lnTo>
                <a:lnTo>
                  <a:pt x="5110" y="2347"/>
                </a:lnTo>
                <a:lnTo>
                  <a:pt x="5029" y="2388"/>
                </a:lnTo>
                <a:lnTo>
                  <a:pt x="5110" y="2435"/>
                </a:lnTo>
                <a:cubicBezTo>
                  <a:pt x="4942" y="2552"/>
                  <a:pt x="4803" y="2707"/>
                  <a:pt x="4701" y="2894"/>
                </a:cubicBezTo>
                <a:lnTo>
                  <a:pt x="4796" y="2853"/>
                </a:lnTo>
                <a:lnTo>
                  <a:pt x="4820" y="2925"/>
                </a:lnTo>
                <a:cubicBezTo>
                  <a:pt x="5145" y="2829"/>
                  <a:pt x="5066" y="2995"/>
                  <a:pt x="5338" y="2961"/>
                </a:cubicBezTo>
                <a:cubicBezTo>
                  <a:pt x="5403" y="2949"/>
                  <a:pt x="5411" y="2817"/>
                  <a:pt x="5514" y="2863"/>
                </a:cubicBezTo>
                <a:lnTo>
                  <a:pt x="5467" y="2920"/>
                </a:lnTo>
                <a:lnTo>
                  <a:pt x="5571" y="2920"/>
                </a:lnTo>
                <a:cubicBezTo>
                  <a:pt x="5588" y="2902"/>
                  <a:pt x="5614" y="2874"/>
                  <a:pt x="5614" y="2873"/>
                </a:cubicBezTo>
                <a:lnTo>
                  <a:pt x="5700" y="2909"/>
                </a:lnTo>
                <a:cubicBezTo>
                  <a:pt x="5496" y="3238"/>
                  <a:pt x="5322" y="3156"/>
                  <a:pt x="5072" y="3348"/>
                </a:cubicBezTo>
                <a:lnTo>
                  <a:pt x="5158" y="3394"/>
                </a:lnTo>
                <a:lnTo>
                  <a:pt x="5262" y="3363"/>
                </a:lnTo>
                <a:cubicBezTo>
                  <a:pt x="5240" y="3406"/>
                  <a:pt x="5231" y="3425"/>
                  <a:pt x="5219" y="3446"/>
                </a:cubicBezTo>
                <a:lnTo>
                  <a:pt x="5286" y="3446"/>
                </a:lnTo>
                <a:lnTo>
                  <a:pt x="5286" y="3472"/>
                </a:lnTo>
                <a:lnTo>
                  <a:pt x="5215" y="3487"/>
                </a:lnTo>
                <a:cubicBezTo>
                  <a:pt x="4936" y="3766"/>
                  <a:pt x="4558" y="3941"/>
                  <a:pt x="4259" y="4204"/>
                </a:cubicBezTo>
                <a:lnTo>
                  <a:pt x="4335" y="4204"/>
                </a:lnTo>
                <a:lnTo>
                  <a:pt x="4302" y="4271"/>
                </a:lnTo>
                <a:lnTo>
                  <a:pt x="4331" y="4307"/>
                </a:lnTo>
                <a:cubicBezTo>
                  <a:pt x="4307" y="4335"/>
                  <a:pt x="4287" y="4360"/>
                  <a:pt x="4245" y="4405"/>
                </a:cubicBezTo>
                <a:cubicBezTo>
                  <a:pt x="4300" y="4415"/>
                  <a:pt x="4356" y="4403"/>
                  <a:pt x="4402" y="4369"/>
                </a:cubicBezTo>
                <a:lnTo>
                  <a:pt x="4402" y="4431"/>
                </a:lnTo>
                <a:lnTo>
                  <a:pt x="4326" y="4462"/>
                </a:lnTo>
                <a:lnTo>
                  <a:pt x="4392" y="4539"/>
                </a:lnTo>
                <a:lnTo>
                  <a:pt x="4616" y="4390"/>
                </a:lnTo>
                <a:lnTo>
                  <a:pt x="4407" y="4756"/>
                </a:lnTo>
                <a:lnTo>
                  <a:pt x="4426" y="4777"/>
                </a:lnTo>
                <a:lnTo>
                  <a:pt x="4564" y="4679"/>
                </a:lnTo>
                <a:cubicBezTo>
                  <a:pt x="4599" y="4723"/>
                  <a:pt x="4555" y="4724"/>
                  <a:pt x="4554" y="4730"/>
                </a:cubicBezTo>
                <a:lnTo>
                  <a:pt x="4611" y="4895"/>
                </a:lnTo>
                <a:lnTo>
                  <a:pt x="4668" y="4859"/>
                </a:lnTo>
                <a:cubicBezTo>
                  <a:pt x="4651" y="4818"/>
                  <a:pt x="4636" y="4779"/>
                  <a:pt x="4621" y="4740"/>
                </a:cubicBezTo>
                <a:cubicBezTo>
                  <a:pt x="4709" y="4678"/>
                  <a:pt x="4734" y="4784"/>
                  <a:pt x="4811" y="4751"/>
                </a:cubicBezTo>
                <a:lnTo>
                  <a:pt x="4763" y="4679"/>
                </a:lnTo>
                <a:cubicBezTo>
                  <a:pt x="4852" y="4624"/>
                  <a:pt x="4772" y="4552"/>
                  <a:pt x="4849" y="4519"/>
                </a:cubicBezTo>
                <a:lnTo>
                  <a:pt x="4901" y="4560"/>
                </a:lnTo>
                <a:cubicBezTo>
                  <a:pt x="4936" y="4549"/>
                  <a:pt x="4994" y="4469"/>
                  <a:pt x="5029" y="4498"/>
                </a:cubicBezTo>
                <a:cubicBezTo>
                  <a:pt x="5006" y="4631"/>
                  <a:pt x="4909" y="4602"/>
                  <a:pt x="4934" y="4756"/>
                </a:cubicBezTo>
                <a:cubicBezTo>
                  <a:pt x="5001" y="4706"/>
                  <a:pt x="5056" y="4642"/>
                  <a:pt x="5096" y="4565"/>
                </a:cubicBezTo>
                <a:lnTo>
                  <a:pt x="5148" y="4586"/>
                </a:lnTo>
                <a:cubicBezTo>
                  <a:pt x="5117" y="4643"/>
                  <a:pt x="5093" y="4708"/>
                  <a:pt x="5077" y="4771"/>
                </a:cubicBezTo>
                <a:lnTo>
                  <a:pt x="5210" y="4761"/>
                </a:lnTo>
                <a:cubicBezTo>
                  <a:pt x="5217" y="4728"/>
                  <a:pt x="5221" y="4711"/>
                  <a:pt x="5224" y="4694"/>
                </a:cubicBezTo>
                <a:lnTo>
                  <a:pt x="5391" y="4782"/>
                </a:lnTo>
                <a:cubicBezTo>
                  <a:pt x="5417" y="4717"/>
                  <a:pt x="5436" y="4664"/>
                  <a:pt x="5462" y="4601"/>
                </a:cubicBezTo>
                <a:lnTo>
                  <a:pt x="5614" y="4653"/>
                </a:lnTo>
                <a:lnTo>
                  <a:pt x="5852" y="4519"/>
                </a:lnTo>
                <a:lnTo>
                  <a:pt x="5899" y="4565"/>
                </a:lnTo>
                <a:cubicBezTo>
                  <a:pt x="6045" y="4470"/>
                  <a:pt x="6200" y="4386"/>
                  <a:pt x="6360" y="4323"/>
                </a:cubicBezTo>
                <a:lnTo>
                  <a:pt x="6360" y="4240"/>
                </a:lnTo>
                <a:lnTo>
                  <a:pt x="6432" y="4240"/>
                </a:lnTo>
                <a:lnTo>
                  <a:pt x="6398" y="4173"/>
                </a:lnTo>
                <a:cubicBezTo>
                  <a:pt x="6664" y="4082"/>
                  <a:pt x="6758" y="3837"/>
                  <a:pt x="7064" y="3807"/>
                </a:cubicBezTo>
                <a:lnTo>
                  <a:pt x="7031" y="3905"/>
                </a:lnTo>
                <a:lnTo>
                  <a:pt x="7078" y="4003"/>
                </a:lnTo>
                <a:cubicBezTo>
                  <a:pt x="7165" y="4014"/>
                  <a:pt x="7253" y="3977"/>
                  <a:pt x="7311" y="3905"/>
                </a:cubicBezTo>
                <a:lnTo>
                  <a:pt x="7263" y="3807"/>
                </a:lnTo>
                <a:lnTo>
                  <a:pt x="7154" y="3895"/>
                </a:lnTo>
                <a:cubicBezTo>
                  <a:pt x="7132" y="3845"/>
                  <a:pt x="7115" y="3807"/>
                  <a:pt x="7102" y="3776"/>
                </a:cubicBezTo>
                <a:cubicBezTo>
                  <a:pt x="7997" y="3530"/>
                  <a:pt x="8880" y="3015"/>
                  <a:pt x="9778" y="2672"/>
                </a:cubicBezTo>
                <a:cubicBezTo>
                  <a:pt x="9778" y="2674"/>
                  <a:pt x="9778" y="2679"/>
                  <a:pt x="9778" y="2688"/>
                </a:cubicBezTo>
                <a:lnTo>
                  <a:pt x="9783" y="2688"/>
                </a:lnTo>
                <a:lnTo>
                  <a:pt x="9783" y="2667"/>
                </a:lnTo>
                <a:cubicBezTo>
                  <a:pt x="9802" y="2655"/>
                  <a:pt x="9826" y="2646"/>
                  <a:pt x="9849" y="2646"/>
                </a:cubicBezTo>
                <a:lnTo>
                  <a:pt x="9849" y="2672"/>
                </a:lnTo>
                <a:lnTo>
                  <a:pt x="9783" y="2688"/>
                </a:lnTo>
                <a:lnTo>
                  <a:pt x="9783" y="2724"/>
                </a:lnTo>
                <a:cubicBezTo>
                  <a:pt x="10088" y="2692"/>
                  <a:pt x="10360" y="2472"/>
                  <a:pt x="10648" y="2363"/>
                </a:cubicBezTo>
                <a:cubicBezTo>
                  <a:pt x="10687" y="2459"/>
                  <a:pt x="10687" y="2493"/>
                  <a:pt x="10786" y="2543"/>
                </a:cubicBezTo>
                <a:cubicBezTo>
                  <a:pt x="10775" y="2438"/>
                  <a:pt x="10763" y="2364"/>
                  <a:pt x="10757" y="2301"/>
                </a:cubicBezTo>
                <a:lnTo>
                  <a:pt x="11099" y="2131"/>
                </a:lnTo>
                <a:lnTo>
                  <a:pt x="11128" y="2223"/>
                </a:lnTo>
                <a:lnTo>
                  <a:pt x="11366" y="2141"/>
                </a:lnTo>
                <a:cubicBezTo>
                  <a:pt x="11350" y="2267"/>
                  <a:pt x="11211" y="2256"/>
                  <a:pt x="11147" y="2352"/>
                </a:cubicBezTo>
                <a:lnTo>
                  <a:pt x="11361" y="2440"/>
                </a:lnTo>
                <a:lnTo>
                  <a:pt x="11185" y="2548"/>
                </a:lnTo>
                <a:cubicBezTo>
                  <a:pt x="11233" y="2602"/>
                  <a:pt x="11161" y="2720"/>
                  <a:pt x="11175" y="2811"/>
                </a:cubicBezTo>
                <a:lnTo>
                  <a:pt x="11114" y="2791"/>
                </a:lnTo>
                <a:cubicBezTo>
                  <a:pt x="11108" y="2723"/>
                  <a:pt x="11106" y="2663"/>
                  <a:pt x="11099" y="2584"/>
                </a:cubicBezTo>
                <a:lnTo>
                  <a:pt x="11019" y="2636"/>
                </a:lnTo>
                <a:lnTo>
                  <a:pt x="10876" y="2554"/>
                </a:lnTo>
                <a:lnTo>
                  <a:pt x="10743" y="2621"/>
                </a:lnTo>
                <a:cubicBezTo>
                  <a:pt x="10719" y="2732"/>
                  <a:pt x="10854" y="2742"/>
                  <a:pt x="10838" y="2848"/>
                </a:cubicBezTo>
                <a:lnTo>
                  <a:pt x="10643" y="2935"/>
                </a:lnTo>
                <a:cubicBezTo>
                  <a:pt x="10628" y="2970"/>
                  <a:pt x="10613" y="2997"/>
                  <a:pt x="10605" y="3018"/>
                </a:cubicBezTo>
                <a:lnTo>
                  <a:pt x="10657" y="3193"/>
                </a:lnTo>
                <a:cubicBezTo>
                  <a:pt x="10627" y="3172"/>
                  <a:pt x="10579" y="3229"/>
                  <a:pt x="10562" y="3167"/>
                </a:cubicBezTo>
                <a:cubicBezTo>
                  <a:pt x="10561" y="3163"/>
                  <a:pt x="10558" y="3167"/>
                  <a:pt x="10557" y="3162"/>
                </a:cubicBezTo>
                <a:lnTo>
                  <a:pt x="10448" y="3162"/>
                </a:lnTo>
                <a:cubicBezTo>
                  <a:pt x="10445" y="3189"/>
                  <a:pt x="10450" y="3215"/>
                  <a:pt x="10462" y="3240"/>
                </a:cubicBezTo>
                <a:cubicBezTo>
                  <a:pt x="10459" y="3239"/>
                  <a:pt x="10457" y="3245"/>
                  <a:pt x="10453" y="3245"/>
                </a:cubicBezTo>
                <a:cubicBezTo>
                  <a:pt x="10466" y="3267"/>
                  <a:pt x="10477" y="3295"/>
                  <a:pt x="10477" y="3322"/>
                </a:cubicBezTo>
                <a:lnTo>
                  <a:pt x="10453" y="3322"/>
                </a:lnTo>
                <a:lnTo>
                  <a:pt x="10439" y="3245"/>
                </a:lnTo>
                <a:cubicBezTo>
                  <a:pt x="10336" y="3246"/>
                  <a:pt x="10254" y="3304"/>
                  <a:pt x="10149" y="3332"/>
                </a:cubicBezTo>
                <a:lnTo>
                  <a:pt x="10177" y="3162"/>
                </a:lnTo>
                <a:lnTo>
                  <a:pt x="10035" y="3162"/>
                </a:lnTo>
                <a:cubicBezTo>
                  <a:pt x="9927" y="3076"/>
                  <a:pt x="9860" y="2879"/>
                  <a:pt x="9745" y="2894"/>
                </a:cubicBezTo>
                <a:lnTo>
                  <a:pt x="9968" y="3198"/>
                </a:lnTo>
                <a:cubicBezTo>
                  <a:pt x="9962" y="3229"/>
                  <a:pt x="9952" y="3277"/>
                  <a:pt x="9940" y="3338"/>
                </a:cubicBezTo>
                <a:lnTo>
                  <a:pt x="10030" y="3286"/>
                </a:lnTo>
                <a:lnTo>
                  <a:pt x="10082" y="3343"/>
                </a:lnTo>
                <a:lnTo>
                  <a:pt x="9992" y="3389"/>
                </a:lnTo>
                <a:cubicBezTo>
                  <a:pt x="9953" y="3378"/>
                  <a:pt x="9923" y="3347"/>
                  <a:pt x="9897" y="3384"/>
                </a:cubicBezTo>
                <a:lnTo>
                  <a:pt x="9925" y="3420"/>
                </a:lnTo>
                <a:lnTo>
                  <a:pt x="9488" y="3606"/>
                </a:lnTo>
                <a:lnTo>
                  <a:pt x="9364" y="3513"/>
                </a:lnTo>
                <a:lnTo>
                  <a:pt x="9326" y="3606"/>
                </a:lnTo>
                <a:lnTo>
                  <a:pt x="9293" y="3575"/>
                </a:lnTo>
                <a:lnTo>
                  <a:pt x="9208" y="3621"/>
                </a:lnTo>
                <a:lnTo>
                  <a:pt x="9170" y="3719"/>
                </a:lnTo>
                <a:cubicBezTo>
                  <a:pt x="9139" y="3637"/>
                  <a:pt x="9124" y="3582"/>
                  <a:pt x="9103" y="3523"/>
                </a:cubicBezTo>
                <a:cubicBezTo>
                  <a:pt x="9067" y="3591"/>
                  <a:pt x="9123" y="3698"/>
                  <a:pt x="9027" y="3730"/>
                </a:cubicBezTo>
                <a:lnTo>
                  <a:pt x="8998" y="3699"/>
                </a:lnTo>
                <a:lnTo>
                  <a:pt x="8932" y="3740"/>
                </a:lnTo>
                <a:lnTo>
                  <a:pt x="8861" y="3688"/>
                </a:lnTo>
                <a:lnTo>
                  <a:pt x="8775" y="3740"/>
                </a:lnTo>
                <a:lnTo>
                  <a:pt x="8737" y="3652"/>
                </a:lnTo>
                <a:lnTo>
                  <a:pt x="8713" y="3652"/>
                </a:lnTo>
                <a:cubicBezTo>
                  <a:pt x="8721" y="3701"/>
                  <a:pt x="8734" y="3751"/>
                  <a:pt x="8742" y="3802"/>
                </a:cubicBezTo>
                <a:lnTo>
                  <a:pt x="8699" y="3848"/>
                </a:lnTo>
                <a:lnTo>
                  <a:pt x="8661" y="3812"/>
                </a:lnTo>
                <a:cubicBezTo>
                  <a:pt x="8631" y="3912"/>
                  <a:pt x="8543" y="3972"/>
                  <a:pt x="8447" y="3962"/>
                </a:cubicBezTo>
                <a:lnTo>
                  <a:pt x="8495" y="3905"/>
                </a:lnTo>
                <a:cubicBezTo>
                  <a:pt x="8477" y="3885"/>
                  <a:pt x="8461" y="3867"/>
                  <a:pt x="8438" y="3843"/>
                </a:cubicBezTo>
                <a:lnTo>
                  <a:pt x="8290" y="4085"/>
                </a:lnTo>
                <a:cubicBezTo>
                  <a:pt x="8193" y="4104"/>
                  <a:pt x="8084" y="4070"/>
                  <a:pt x="7948" y="4106"/>
                </a:cubicBezTo>
                <a:cubicBezTo>
                  <a:pt x="8100" y="4164"/>
                  <a:pt x="8253" y="4105"/>
                  <a:pt x="8338" y="4220"/>
                </a:cubicBezTo>
                <a:cubicBezTo>
                  <a:pt x="8190" y="4396"/>
                  <a:pt x="7983" y="4447"/>
                  <a:pt x="7805" y="4560"/>
                </a:cubicBezTo>
                <a:lnTo>
                  <a:pt x="7805" y="4550"/>
                </a:lnTo>
                <a:lnTo>
                  <a:pt x="7729" y="4524"/>
                </a:lnTo>
                <a:lnTo>
                  <a:pt x="7705" y="4606"/>
                </a:lnTo>
                <a:cubicBezTo>
                  <a:pt x="7580" y="4596"/>
                  <a:pt x="7485" y="4679"/>
                  <a:pt x="7378" y="4720"/>
                </a:cubicBezTo>
                <a:cubicBezTo>
                  <a:pt x="7335" y="4735"/>
                  <a:pt x="7537" y="4817"/>
                  <a:pt x="7492" y="4838"/>
                </a:cubicBezTo>
                <a:lnTo>
                  <a:pt x="7325" y="4838"/>
                </a:lnTo>
                <a:cubicBezTo>
                  <a:pt x="7334" y="4774"/>
                  <a:pt x="7359" y="4760"/>
                  <a:pt x="7382" y="4761"/>
                </a:cubicBezTo>
                <a:cubicBezTo>
                  <a:pt x="7322" y="4764"/>
                  <a:pt x="7269" y="4766"/>
                  <a:pt x="7244" y="4766"/>
                </a:cubicBezTo>
                <a:cubicBezTo>
                  <a:pt x="7233" y="4731"/>
                  <a:pt x="7228" y="4707"/>
                  <a:pt x="7216" y="4668"/>
                </a:cubicBezTo>
                <a:cubicBezTo>
                  <a:pt x="7155" y="5005"/>
                  <a:pt x="7054" y="4681"/>
                  <a:pt x="6812" y="5132"/>
                </a:cubicBezTo>
                <a:lnTo>
                  <a:pt x="6712" y="5122"/>
                </a:lnTo>
                <a:lnTo>
                  <a:pt x="6760" y="5065"/>
                </a:lnTo>
                <a:lnTo>
                  <a:pt x="6707" y="5009"/>
                </a:lnTo>
                <a:cubicBezTo>
                  <a:pt x="6663" y="5074"/>
                  <a:pt x="6605" y="5132"/>
                  <a:pt x="6541" y="5174"/>
                </a:cubicBezTo>
                <a:lnTo>
                  <a:pt x="6836" y="5174"/>
                </a:lnTo>
                <a:lnTo>
                  <a:pt x="6836" y="5199"/>
                </a:lnTo>
                <a:lnTo>
                  <a:pt x="6593" y="5199"/>
                </a:lnTo>
                <a:cubicBezTo>
                  <a:pt x="6550" y="5310"/>
                  <a:pt x="6521" y="5420"/>
                  <a:pt x="6403" y="5457"/>
                </a:cubicBezTo>
                <a:cubicBezTo>
                  <a:pt x="6395" y="5397"/>
                  <a:pt x="6390" y="5342"/>
                  <a:pt x="6384" y="5292"/>
                </a:cubicBezTo>
                <a:cubicBezTo>
                  <a:pt x="6292" y="5339"/>
                  <a:pt x="6206" y="5402"/>
                  <a:pt x="6137" y="5483"/>
                </a:cubicBezTo>
                <a:lnTo>
                  <a:pt x="6132" y="5447"/>
                </a:lnTo>
                <a:lnTo>
                  <a:pt x="6056" y="5463"/>
                </a:lnTo>
                <a:lnTo>
                  <a:pt x="6070" y="5483"/>
                </a:lnTo>
                <a:lnTo>
                  <a:pt x="6132" y="5483"/>
                </a:lnTo>
                <a:lnTo>
                  <a:pt x="6009" y="5607"/>
                </a:lnTo>
                <a:lnTo>
                  <a:pt x="5947" y="5555"/>
                </a:lnTo>
                <a:lnTo>
                  <a:pt x="5871" y="5628"/>
                </a:lnTo>
                <a:lnTo>
                  <a:pt x="5742" y="5602"/>
                </a:lnTo>
                <a:cubicBezTo>
                  <a:pt x="5732" y="5636"/>
                  <a:pt x="5725" y="5660"/>
                  <a:pt x="5714" y="5700"/>
                </a:cubicBezTo>
                <a:lnTo>
                  <a:pt x="5638" y="5653"/>
                </a:lnTo>
                <a:lnTo>
                  <a:pt x="5538" y="5715"/>
                </a:lnTo>
                <a:cubicBezTo>
                  <a:pt x="5555" y="5749"/>
                  <a:pt x="5564" y="5775"/>
                  <a:pt x="5581" y="5813"/>
                </a:cubicBezTo>
                <a:lnTo>
                  <a:pt x="5462" y="5803"/>
                </a:lnTo>
                <a:lnTo>
                  <a:pt x="5524" y="5731"/>
                </a:lnTo>
                <a:cubicBezTo>
                  <a:pt x="5448" y="5743"/>
                  <a:pt x="5371" y="5719"/>
                  <a:pt x="5310" y="5669"/>
                </a:cubicBezTo>
                <a:lnTo>
                  <a:pt x="5362" y="5818"/>
                </a:lnTo>
                <a:lnTo>
                  <a:pt x="5181" y="5772"/>
                </a:lnTo>
                <a:cubicBezTo>
                  <a:pt x="5105" y="5949"/>
                  <a:pt x="4912" y="5954"/>
                  <a:pt x="4796" y="6087"/>
                </a:cubicBezTo>
                <a:lnTo>
                  <a:pt x="4763" y="6056"/>
                </a:lnTo>
                <a:lnTo>
                  <a:pt x="4659" y="6112"/>
                </a:lnTo>
                <a:lnTo>
                  <a:pt x="4687" y="6216"/>
                </a:lnTo>
                <a:cubicBezTo>
                  <a:pt x="4661" y="6255"/>
                  <a:pt x="4630" y="6297"/>
                  <a:pt x="4616" y="6319"/>
                </a:cubicBezTo>
                <a:lnTo>
                  <a:pt x="4416" y="6283"/>
                </a:lnTo>
                <a:cubicBezTo>
                  <a:pt x="4410" y="6365"/>
                  <a:pt x="4405" y="6426"/>
                  <a:pt x="4397" y="6525"/>
                </a:cubicBezTo>
                <a:lnTo>
                  <a:pt x="4316" y="6422"/>
                </a:lnTo>
                <a:lnTo>
                  <a:pt x="4079" y="6510"/>
                </a:lnTo>
                <a:cubicBezTo>
                  <a:pt x="4079" y="6547"/>
                  <a:pt x="4076" y="6580"/>
                  <a:pt x="4074" y="6608"/>
                </a:cubicBezTo>
                <a:cubicBezTo>
                  <a:pt x="4009" y="6608"/>
                  <a:pt x="3950" y="6626"/>
                  <a:pt x="3931" y="6597"/>
                </a:cubicBezTo>
                <a:lnTo>
                  <a:pt x="3855" y="6680"/>
                </a:lnTo>
                <a:lnTo>
                  <a:pt x="4031" y="6695"/>
                </a:lnTo>
                <a:cubicBezTo>
                  <a:pt x="3875" y="6867"/>
                  <a:pt x="3652" y="6845"/>
                  <a:pt x="3537" y="7010"/>
                </a:cubicBezTo>
                <a:lnTo>
                  <a:pt x="3427" y="6963"/>
                </a:lnTo>
                <a:lnTo>
                  <a:pt x="3385" y="7159"/>
                </a:lnTo>
                <a:lnTo>
                  <a:pt x="3152" y="7386"/>
                </a:lnTo>
                <a:lnTo>
                  <a:pt x="3456" y="7639"/>
                </a:lnTo>
                <a:cubicBezTo>
                  <a:pt x="3426" y="7710"/>
                  <a:pt x="3397" y="7780"/>
                  <a:pt x="3361" y="7866"/>
                </a:cubicBezTo>
                <a:cubicBezTo>
                  <a:pt x="3282" y="7800"/>
                  <a:pt x="3210" y="7765"/>
                  <a:pt x="3157" y="7876"/>
                </a:cubicBezTo>
                <a:lnTo>
                  <a:pt x="3256" y="7995"/>
                </a:lnTo>
                <a:lnTo>
                  <a:pt x="3166" y="8036"/>
                </a:lnTo>
                <a:cubicBezTo>
                  <a:pt x="3117" y="7970"/>
                  <a:pt x="3065" y="8011"/>
                  <a:pt x="3004" y="8036"/>
                </a:cubicBezTo>
                <a:lnTo>
                  <a:pt x="2943" y="7866"/>
                </a:lnTo>
                <a:cubicBezTo>
                  <a:pt x="2916" y="7907"/>
                  <a:pt x="2898" y="7940"/>
                  <a:pt x="2890" y="7954"/>
                </a:cubicBezTo>
                <a:lnTo>
                  <a:pt x="2634" y="7913"/>
                </a:lnTo>
                <a:lnTo>
                  <a:pt x="2634" y="8093"/>
                </a:lnTo>
                <a:lnTo>
                  <a:pt x="2572" y="8036"/>
                </a:lnTo>
                <a:lnTo>
                  <a:pt x="2410" y="8124"/>
                </a:lnTo>
                <a:lnTo>
                  <a:pt x="2315" y="8315"/>
                </a:lnTo>
                <a:lnTo>
                  <a:pt x="2348" y="8439"/>
                </a:lnTo>
                <a:lnTo>
                  <a:pt x="2206" y="8609"/>
                </a:lnTo>
                <a:cubicBezTo>
                  <a:pt x="2127" y="8583"/>
                  <a:pt x="2066" y="8482"/>
                  <a:pt x="1949" y="8552"/>
                </a:cubicBezTo>
                <a:lnTo>
                  <a:pt x="2201" y="8805"/>
                </a:lnTo>
                <a:lnTo>
                  <a:pt x="2268" y="8743"/>
                </a:lnTo>
                <a:lnTo>
                  <a:pt x="2230" y="8686"/>
                </a:lnTo>
                <a:lnTo>
                  <a:pt x="2291" y="8681"/>
                </a:lnTo>
                <a:cubicBezTo>
                  <a:pt x="2310" y="8755"/>
                  <a:pt x="2323" y="8822"/>
                  <a:pt x="2253" y="8872"/>
                </a:cubicBezTo>
                <a:lnTo>
                  <a:pt x="1973" y="8872"/>
                </a:lnTo>
                <a:lnTo>
                  <a:pt x="1921" y="8712"/>
                </a:lnTo>
                <a:lnTo>
                  <a:pt x="1759" y="8712"/>
                </a:lnTo>
                <a:cubicBezTo>
                  <a:pt x="1734" y="8628"/>
                  <a:pt x="1622" y="8651"/>
                  <a:pt x="1607" y="8557"/>
                </a:cubicBezTo>
                <a:lnTo>
                  <a:pt x="1712" y="8557"/>
                </a:lnTo>
                <a:lnTo>
                  <a:pt x="1712" y="8403"/>
                </a:lnTo>
                <a:cubicBezTo>
                  <a:pt x="1598" y="8412"/>
                  <a:pt x="1596" y="8415"/>
                  <a:pt x="1569" y="8521"/>
                </a:cubicBezTo>
                <a:lnTo>
                  <a:pt x="1217" y="8310"/>
                </a:lnTo>
                <a:lnTo>
                  <a:pt x="1269" y="8423"/>
                </a:lnTo>
                <a:lnTo>
                  <a:pt x="1013" y="8568"/>
                </a:lnTo>
                <a:cubicBezTo>
                  <a:pt x="1065" y="8646"/>
                  <a:pt x="1086" y="8742"/>
                  <a:pt x="1184" y="8758"/>
                </a:cubicBezTo>
                <a:lnTo>
                  <a:pt x="1250" y="8609"/>
                </a:lnTo>
                <a:lnTo>
                  <a:pt x="1317" y="8578"/>
                </a:lnTo>
                <a:cubicBezTo>
                  <a:pt x="1285" y="8544"/>
                  <a:pt x="1262" y="8525"/>
                  <a:pt x="1241" y="8501"/>
                </a:cubicBezTo>
                <a:lnTo>
                  <a:pt x="1279" y="8444"/>
                </a:lnTo>
                <a:cubicBezTo>
                  <a:pt x="1420" y="8515"/>
                  <a:pt x="1703" y="8686"/>
                  <a:pt x="1754" y="8841"/>
                </a:cubicBezTo>
                <a:lnTo>
                  <a:pt x="1645" y="8841"/>
                </a:lnTo>
                <a:cubicBezTo>
                  <a:pt x="1704" y="8901"/>
                  <a:pt x="1759" y="8968"/>
                  <a:pt x="1830" y="8898"/>
                </a:cubicBezTo>
                <a:lnTo>
                  <a:pt x="1944" y="8985"/>
                </a:lnTo>
                <a:lnTo>
                  <a:pt x="1892" y="9109"/>
                </a:lnTo>
                <a:lnTo>
                  <a:pt x="1735" y="9161"/>
                </a:lnTo>
                <a:cubicBezTo>
                  <a:pt x="1688" y="9084"/>
                  <a:pt x="1616" y="9135"/>
                  <a:pt x="1555" y="9119"/>
                </a:cubicBezTo>
                <a:cubicBezTo>
                  <a:pt x="1485" y="9198"/>
                  <a:pt x="1389" y="9243"/>
                  <a:pt x="1288" y="9243"/>
                </a:cubicBezTo>
                <a:lnTo>
                  <a:pt x="1255" y="9145"/>
                </a:lnTo>
                <a:lnTo>
                  <a:pt x="1027" y="9192"/>
                </a:lnTo>
                <a:lnTo>
                  <a:pt x="960" y="9119"/>
                </a:lnTo>
                <a:cubicBezTo>
                  <a:pt x="914" y="9165"/>
                  <a:pt x="843" y="9186"/>
                  <a:pt x="842" y="9290"/>
                </a:cubicBezTo>
                <a:cubicBezTo>
                  <a:pt x="1004" y="9338"/>
                  <a:pt x="1174" y="9351"/>
                  <a:pt x="1341" y="9326"/>
                </a:cubicBezTo>
                <a:lnTo>
                  <a:pt x="1298" y="9450"/>
                </a:lnTo>
                <a:lnTo>
                  <a:pt x="1488" y="9408"/>
                </a:lnTo>
                <a:lnTo>
                  <a:pt x="1555" y="9444"/>
                </a:lnTo>
                <a:lnTo>
                  <a:pt x="1517" y="9609"/>
                </a:lnTo>
                <a:cubicBezTo>
                  <a:pt x="1251" y="9868"/>
                  <a:pt x="866" y="9829"/>
                  <a:pt x="552" y="9976"/>
                </a:cubicBezTo>
                <a:lnTo>
                  <a:pt x="556" y="10001"/>
                </a:lnTo>
                <a:lnTo>
                  <a:pt x="395" y="10001"/>
                </a:lnTo>
                <a:lnTo>
                  <a:pt x="343" y="10120"/>
                </a:lnTo>
                <a:cubicBezTo>
                  <a:pt x="671" y="10095"/>
                  <a:pt x="955" y="9830"/>
                  <a:pt x="1298" y="9883"/>
                </a:cubicBezTo>
                <a:lnTo>
                  <a:pt x="1350" y="9991"/>
                </a:lnTo>
                <a:cubicBezTo>
                  <a:pt x="1066" y="10157"/>
                  <a:pt x="702" y="10138"/>
                  <a:pt x="442" y="10363"/>
                </a:cubicBezTo>
                <a:lnTo>
                  <a:pt x="594" y="10326"/>
                </a:lnTo>
                <a:lnTo>
                  <a:pt x="647" y="10352"/>
                </a:lnTo>
                <a:lnTo>
                  <a:pt x="666" y="10275"/>
                </a:lnTo>
                <a:cubicBezTo>
                  <a:pt x="791" y="10304"/>
                  <a:pt x="921" y="10263"/>
                  <a:pt x="1008" y="10161"/>
                </a:cubicBezTo>
                <a:cubicBezTo>
                  <a:pt x="1173" y="10161"/>
                  <a:pt x="1321" y="10062"/>
                  <a:pt x="1488" y="10074"/>
                </a:cubicBezTo>
                <a:lnTo>
                  <a:pt x="1593" y="9960"/>
                </a:lnTo>
                <a:lnTo>
                  <a:pt x="1664" y="9960"/>
                </a:lnTo>
                <a:cubicBezTo>
                  <a:pt x="1692" y="10001"/>
                  <a:pt x="1754" y="10021"/>
                  <a:pt x="1764" y="10120"/>
                </a:cubicBezTo>
                <a:lnTo>
                  <a:pt x="1635" y="10079"/>
                </a:lnTo>
                <a:lnTo>
                  <a:pt x="1588" y="10115"/>
                </a:lnTo>
                <a:lnTo>
                  <a:pt x="1545" y="10074"/>
                </a:lnTo>
                <a:cubicBezTo>
                  <a:pt x="1487" y="10154"/>
                  <a:pt x="1513" y="10239"/>
                  <a:pt x="1464" y="10316"/>
                </a:cubicBezTo>
                <a:lnTo>
                  <a:pt x="1697" y="10270"/>
                </a:lnTo>
                <a:lnTo>
                  <a:pt x="1612" y="10383"/>
                </a:lnTo>
                <a:cubicBezTo>
                  <a:pt x="1716" y="10363"/>
                  <a:pt x="1820" y="10358"/>
                  <a:pt x="1925" y="10368"/>
                </a:cubicBezTo>
                <a:lnTo>
                  <a:pt x="1830" y="10512"/>
                </a:lnTo>
                <a:lnTo>
                  <a:pt x="1921" y="10512"/>
                </a:lnTo>
                <a:lnTo>
                  <a:pt x="2030" y="10646"/>
                </a:lnTo>
                <a:cubicBezTo>
                  <a:pt x="2073" y="10604"/>
                  <a:pt x="2108" y="10569"/>
                  <a:pt x="2116" y="10517"/>
                </a:cubicBezTo>
                <a:cubicBezTo>
                  <a:pt x="2103" y="10469"/>
                  <a:pt x="2310" y="10456"/>
                  <a:pt x="2334" y="10517"/>
                </a:cubicBezTo>
                <a:cubicBezTo>
                  <a:pt x="2412" y="10488"/>
                  <a:pt x="2439" y="10580"/>
                  <a:pt x="2491" y="10600"/>
                </a:cubicBezTo>
                <a:lnTo>
                  <a:pt x="2553" y="10559"/>
                </a:lnTo>
                <a:cubicBezTo>
                  <a:pt x="2613" y="10613"/>
                  <a:pt x="2517" y="10663"/>
                  <a:pt x="2553" y="10729"/>
                </a:cubicBezTo>
                <a:cubicBezTo>
                  <a:pt x="2581" y="10776"/>
                  <a:pt x="2570" y="10852"/>
                  <a:pt x="2577" y="10914"/>
                </a:cubicBezTo>
                <a:lnTo>
                  <a:pt x="2596" y="10914"/>
                </a:lnTo>
                <a:cubicBezTo>
                  <a:pt x="2602" y="10861"/>
                  <a:pt x="2607" y="10808"/>
                  <a:pt x="2615" y="10734"/>
                </a:cubicBezTo>
                <a:cubicBezTo>
                  <a:pt x="2711" y="10759"/>
                  <a:pt x="2736" y="10830"/>
                  <a:pt x="2829" y="10837"/>
                </a:cubicBezTo>
                <a:cubicBezTo>
                  <a:pt x="2759" y="10741"/>
                  <a:pt x="2770" y="10671"/>
                  <a:pt x="2862" y="10620"/>
                </a:cubicBezTo>
                <a:lnTo>
                  <a:pt x="2819" y="10559"/>
                </a:lnTo>
                <a:lnTo>
                  <a:pt x="2938" y="10559"/>
                </a:lnTo>
                <a:cubicBezTo>
                  <a:pt x="2915" y="10663"/>
                  <a:pt x="2913" y="10770"/>
                  <a:pt x="2829" y="10837"/>
                </a:cubicBezTo>
                <a:cubicBezTo>
                  <a:pt x="2836" y="10878"/>
                  <a:pt x="2850" y="10916"/>
                  <a:pt x="2862" y="10956"/>
                </a:cubicBezTo>
                <a:cubicBezTo>
                  <a:pt x="2836" y="11009"/>
                  <a:pt x="2823" y="11076"/>
                  <a:pt x="2733" y="11090"/>
                </a:cubicBezTo>
                <a:lnTo>
                  <a:pt x="2857" y="11172"/>
                </a:lnTo>
                <a:lnTo>
                  <a:pt x="2829" y="11214"/>
                </a:lnTo>
                <a:lnTo>
                  <a:pt x="2881" y="11270"/>
                </a:lnTo>
                <a:cubicBezTo>
                  <a:pt x="2926" y="11229"/>
                  <a:pt x="2964" y="11158"/>
                  <a:pt x="3042" y="11208"/>
                </a:cubicBezTo>
                <a:lnTo>
                  <a:pt x="2900" y="11394"/>
                </a:lnTo>
                <a:lnTo>
                  <a:pt x="3066" y="11440"/>
                </a:lnTo>
                <a:cubicBezTo>
                  <a:pt x="3059" y="11490"/>
                  <a:pt x="3050" y="11539"/>
                  <a:pt x="3038" y="11616"/>
                </a:cubicBezTo>
                <a:lnTo>
                  <a:pt x="3157" y="11538"/>
                </a:lnTo>
                <a:lnTo>
                  <a:pt x="3114" y="11482"/>
                </a:lnTo>
                <a:cubicBezTo>
                  <a:pt x="3133" y="11438"/>
                  <a:pt x="3153" y="11396"/>
                  <a:pt x="3171" y="11358"/>
                </a:cubicBezTo>
                <a:lnTo>
                  <a:pt x="3266" y="11410"/>
                </a:lnTo>
                <a:cubicBezTo>
                  <a:pt x="3241" y="11513"/>
                  <a:pt x="3198" y="11611"/>
                  <a:pt x="3142" y="11698"/>
                </a:cubicBezTo>
                <a:cubicBezTo>
                  <a:pt x="3425" y="11662"/>
                  <a:pt x="3589" y="11337"/>
                  <a:pt x="3855" y="11332"/>
                </a:cubicBezTo>
                <a:cubicBezTo>
                  <a:pt x="3855" y="11346"/>
                  <a:pt x="3855" y="11361"/>
                  <a:pt x="3855" y="11389"/>
                </a:cubicBezTo>
                <a:cubicBezTo>
                  <a:pt x="3728" y="11372"/>
                  <a:pt x="3657" y="11471"/>
                  <a:pt x="3580" y="11554"/>
                </a:cubicBezTo>
                <a:lnTo>
                  <a:pt x="3504" y="11554"/>
                </a:lnTo>
                <a:cubicBezTo>
                  <a:pt x="3488" y="11594"/>
                  <a:pt x="3471" y="11630"/>
                  <a:pt x="3456" y="11667"/>
                </a:cubicBezTo>
                <a:cubicBezTo>
                  <a:pt x="3676" y="11667"/>
                  <a:pt x="3803" y="11408"/>
                  <a:pt x="4036" y="11425"/>
                </a:cubicBezTo>
                <a:cubicBezTo>
                  <a:pt x="4036" y="11389"/>
                  <a:pt x="4042" y="11356"/>
                  <a:pt x="4045" y="11327"/>
                </a:cubicBezTo>
                <a:cubicBezTo>
                  <a:pt x="4194" y="11270"/>
                  <a:pt x="4309" y="11144"/>
                  <a:pt x="4478" y="11147"/>
                </a:cubicBezTo>
                <a:lnTo>
                  <a:pt x="4411" y="11002"/>
                </a:lnTo>
                <a:lnTo>
                  <a:pt x="4511" y="11002"/>
                </a:lnTo>
                <a:cubicBezTo>
                  <a:pt x="4517" y="11044"/>
                  <a:pt x="4523" y="11079"/>
                  <a:pt x="4526" y="11100"/>
                </a:cubicBezTo>
                <a:cubicBezTo>
                  <a:pt x="4640" y="11050"/>
                  <a:pt x="4764" y="11055"/>
                  <a:pt x="4839" y="10945"/>
                </a:cubicBezTo>
                <a:cubicBezTo>
                  <a:pt x="4860" y="10916"/>
                  <a:pt x="4890" y="10896"/>
                  <a:pt x="4920" y="10878"/>
                </a:cubicBezTo>
                <a:cubicBezTo>
                  <a:pt x="4920" y="10905"/>
                  <a:pt x="4919" y="10923"/>
                  <a:pt x="4925" y="10951"/>
                </a:cubicBezTo>
                <a:lnTo>
                  <a:pt x="4849" y="10956"/>
                </a:lnTo>
                <a:lnTo>
                  <a:pt x="4839" y="10945"/>
                </a:lnTo>
                <a:cubicBezTo>
                  <a:pt x="4846" y="10974"/>
                  <a:pt x="4850" y="11004"/>
                  <a:pt x="4849" y="11033"/>
                </a:cubicBezTo>
                <a:cubicBezTo>
                  <a:pt x="5015" y="11033"/>
                  <a:pt x="4908" y="10839"/>
                  <a:pt x="5124" y="10878"/>
                </a:cubicBezTo>
                <a:cubicBezTo>
                  <a:pt x="5193" y="10798"/>
                  <a:pt x="5290" y="10751"/>
                  <a:pt x="5391" y="10749"/>
                </a:cubicBezTo>
                <a:lnTo>
                  <a:pt x="5405" y="10693"/>
                </a:lnTo>
                <a:lnTo>
                  <a:pt x="5614" y="10626"/>
                </a:lnTo>
                <a:cubicBezTo>
                  <a:pt x="5638" y="10495"/>
                  <a:pt x="5636" y="10491"/>
                  <a:pt x="5790" y="10476"/>
                </a:cubicBezTo>
                <a:cubicBezTo>
                  <a:pt x="5790" y="10486"/>
                  <a:pt x="5807" y="10525"/>
                  <a:pt x="5818" y="10564"/>
                </a:cubicBezTo>
                <a:lnTo>
                  <a:pt x="5899" y="10471"/>
                </a:lnTo>
                <a:cubicBezTo>
                  <a:pt x="5925" y="10511"/>
                  <a:pt x="5947" y="10552"/>
                  <a:pt x="5971" y="10589"/>
                </a:cubicBezTo>
                <a:lnTo>
                  <a:pt x="6042" y="10522"/>
                </a:lnTo>
                <a:lnTo>
                  <a:pt x="5928" y="10409"/>
                </a:lnTo>
                <a:cubicBezTo>
                  <a:pt x="5938" y="10388"/>
                  <a:pt x="5958" y="10354"/>
                  <a:pt x="5975" y="10316"/>
                </a:cubicBezTo>
                <a:lnTo>
                  <a:pt x="6047" y="10445"/>
                </a:lnTo>
                <a:lnTo>
                  <a:pt x="6165" y="10393"/>
                </a:lnTo>
                <a:cubicBezTo>
                  <a:pt x="6165" y="10475"/>
                  <a:pt x="6171" y="10538"/>
                  <a:pt x="6175" y="10595"/>
                </a:cubicBezTo>
                <a:lnTo>
                  <a:pt x="6275" y="10620"/>
                </a:lnTo>
                <a:lnTo>
                  <a:pt x="6080" y="10713"/>
                </a:lnTo>
                <a:cubicBezTo>
                  <a:pt x="6130" y="10789"/>
                  <a:pt x="6186" y="10750"/>
                  <a:pt x="6232" y="10755"/>
                </a:cubicBezTo>
                <a:cubicBezTo>
                  <a:pt x="6310" y="10607"/>
                  <a:pt x="6327" y="10578"/>
                  <a:pt x="6384" y="10657"/>
                </a:cubicBezTo>
                <a:cubicBezTo>
                  <a:pt x="6364" y="10804"/>
                  <a:pt x="6234" y="10812"/>
                  <a:pt x="6156" y="10873"/>
                </a:cubicBezTo>
                <a:lnTo>
                  <a:pt x="6056" y="10837"/>
                </a:lnTo>
                <a:lnTo>
                  <a:pt x="6132" y="11002"/>
                </a:lnTo>
                <a:lnTo>
                  <a:pt x="5961" y="10956"/>
                </a:lnTo>
                <a:cubicBezTo>
                  <a:pt x="6050" y="11016"/>
                  <a:pt x="5993" y="11179"/>
                  <a:pt x="6108" y="11208"/>
                </a:cubicBezTo>
                <a:cubicBezTo>
                  <a:pt x="6156" y="11076"/>
                  <a:pt x="6152" y="11073"/>
                  <a:pt x="6246" y="11012"/>
                </a:cubicBezTo>
                <a:lnTo>
                  <a:pt x="6213" y="10935"/>
                </a:lnTo>
                <a:cubicBezTo>
                  <a:pt x="6279" y="10897"/>
                  <a:pt x="6318" y="10938"/>
                  <a:pt x="6356" y="10987"/>
                </a:cubicBezTo>
                <a:cubicBezTo>
                  <a:pt x="6288" y="11043"/>
                  <a:pt x="6332" y="11119"/>
                  <a:pt x="6318" y="11188"/>
                </a:cubicBezTo>
                <a:lnTo>
                  <a:pt x="6451" y="11291"/>
                </a:lnTo>
                <a:cubicBezTo>
                  <a:pt x="6339" y="11339"/>
                  <a:pt x="6298" y="11438"/>
                  <a:pt x="6184" y="11389"/>
                </a:cubicBezTo>
                <a:lnTo>
                  <a:pt x="6303" y="11260"/>
                </a:lnTo>
                <a:cubicBezTo>
                  <a:pt x="6215" y="11238"/>
                  <a:pt x="6278" y="11165"/>
                  <a:pt x="6156" y="11172"/>
                </a:cubicBezTo>
                <a:cubicBezTo>
                  <a:pt x="6179" y="11220"/>
                  <a:pt x="6192" y="11244"/>
                  <a:pt x="6208" y="11275"/>
                </a:cubicBezTo>
                <a:lnTo>
                  <a:pt x="6099" y="11353"/>
                </a:lnTo>
                <a:lnTo>
                  <a:pt x="6360" y="11590"/>
                </a:lnTo>
                <a:lnTo>
                  <a:pt x="6222" y="11760"/>
                </a:lnTo>
                <a:cubicBezTo>
                  <a:pt x="6311" y="11913"/>
                  <a:pt x="6370" y="12122"/>
                  <a:pt x="6455" y="12281"/>
                </a:cubicBezTo>
                <a:cubicBezTo>
                  <a:pt x="6494" y="12257"/>
                  <a:pt x="6508" y="12169"/>
                  <a:pt x="6588" y="12240"/>
                </a:cubicBezTo>
                <a:cubicBezTo>
                  <a:pt x="6541" y="12298"/>
                  <a:pt x="6504" y="12351"/>
                  <a:pt x="6465" y="12400"/>
                </a:cubicBezTo>
                <a:cubicBezTo>
                  <a:pt x="6497" y="12488"/>
                  <a:pt x="6525" y="12569"/>
                  <a:pt x="6546" y="12627"/>
                </a:cubicBezTo>
                <a:lnTo>
                  <a:pt x="6798" y="12714"/>
                </a:lnTo>
                <a:lnTo>
                  <a:pt x="6641" y="12843"/>
                </a:lnTo>
                <a:cubicBezTo>
                  <a:pt x="6681" y="12911"/>
                  <a:pt x="6698" y="12990"/>
                  <a:pt x="6688" y="13070"/>
                </a:cubicBezTo>
                <a:lnTo>
                  <a:pt x="6855" y="13158"/>
                </a:lnTo>
                <a:lnTo>
                  <a:pt x="6750" y="13241"/>
                </a:lnTo>
                <a:lnTo>
                  <a:pt x="6793" y="13313"/>
                </a:lnTo>
                <a:lnTo>
                  <a:pt x="6655" y="13447"/>
                </a:lnTo>
                <a:lnTo>
                  <a:pt x="6541" y="13447"/>
                </a:lnTo>
                <a:lnTo>
                  <a:pt x="6451" y="13323"/>
                </a:lnTo>
                <a:lnTo>
                  <a:pt x="6346" y="13333"/>
                </a:lnTo>
                <a:cubicBezTo>
                  <a:pt x="6397" y="13466"/>
                  <a:pt x="6529" y="13527"/>
                  <a:pt x="6541" y="13664"/>
                </a:cubicBezTo>
                <a:lnTo>
                  <a:pt x="6508" y="13705"/>
                </a:lnTo>
                <a:lnTo>
                  <a:pt x="6536" y="13746"/>
                </a:lnTo>
                <a:cubicBezTo>
                  <a:pt x="6401" y="13893"/>
                  <a:pt x="6246" y="13723"/>
                  <a:pt x="6123" y="13720"/>
                </a:cubicBezTo>
                <a:cubicBezTo>
                  <a:pt x="6085" y="13657"/>
                  <a:pt x="6077" y="13593"/>
                  <a:pt x="6004" y="13612"/>
                </a:cubicBezTo>
                <a:cubicBezTo>
                  <a:pt x="5958" y="13699"/>
                  <a:pt x="6023" y="13737"/>
                  <a:pt x="6056" y="13803"/>
                </a:cubicBezTo>
                <a:cubicBezTo>
                  <a:pt x="5980" y="13767"/>
                  <a:pt x="5893" y="13769"/>
                  <a:pt x="5818" y="13808"/>
                </a:cubicBezTo>
                <a:lnTo>
                  <a:pt x="5795" y="13736"/>
                </a:lnTo>
                <a:lnTo>
                  <a:pt x="5704" y="13736"/>
                </a:lnTo>
                <a:cubicBezTo>
                  <a:pt x="5695" y="13764"/>
                  <a:pt x="5685" y="13788"/>
                  <a:pt x="5671" y="13834"/>
                </a:cubicBezTo>
                <a:cubicBezTo>
                  <a:pt x="5631" y="13779"/>
                  <a:pt x="5598" y="13733"/>
                  <a:pt x="5571" y="13694"/>
                </a:cubicBezTo>
                <a:lnTo>
                  <a:pt x="5448" y="13694"/>
                </a:lnTo>
                <a:lnTo>
                  <a:pt x="5419" y="13612"/>
                </a:lnTo>
                <a:lnTo>
                  <a:pt x="5357" y="13627"/>
                </a:lnTo>
                <a:lnTo>
                  <a:pt x="5400" y="13679"/>
                </a:lnTo>
                <a:cubicBezTo>
                  <a:pt x="5341" y="13717"/>
                  <a:pt x="5292" y="13774"/>
                  <a:pt x="5258" y="13839"/>
                </a:cubicBezTo>
                <a:cubicBezTo>
                  <a:pt x="5296" y="13886"/>
                  <a:pt x="5326" y="13934"/>
                  <a:pt x="5258" y="13973"/>
                </a:cubicBezTo>
                <a:lnTo>
                  <a:pt x="5243" y="13896"/>
                </a:lnTo>
                <a:lnTo>
                  <a:pt x="5219" y="13896"/>
                </a:lnTo>
                <a:cubicBezTo>
                  <a:pt x="5219" y="13921"/>
                  <a:pt x="5218" y="13948"/>
                  <a:pt x="5224" y="13973"/>
                </a:cubicBezTo>
                <a:lnTo>
                  <a:pt x="5253" y="13973"/>
                </a:lnTo>
                <a:cubicBezTo>
                  <a:pt x="5269" y="13999"/>
                  <a:pt x="5289" y="14023"/>
                  <a:pt x="5305" y="14050"/>
                </a:cubicBezTo>
                <a:lnTo>
                  <a:pt x="5367" y="14004"/>
                </a:lnTo>
                <a:lnTo>
                  <a:pt x="5467" y="14097"/>
                </a:lnTo>
                <a:lnTo>
                  <a:pt x="5528" y="14061"/>
                </a:lnTo>
                <a:lnTo>
                  <a:pt x="5595" y="14117"/>
                </a:lnTo>
                <a:cubicBezTo>
                  <a:pt x="5571" y="14168"/>
                  <a:pt x="5548" y="14210"/>
                  <a:pt x="5514" y="14277"/>
                </a:cubicBezTo>
                <a:lnTo>
                  <a:pt x="5410" y="14117"/>
                </a:lnTo>
                <a:lnTo>
                  <a:pt x="5381" y="14184"/>
                </a:lnTo>
                <a:lnTo>
                  <a:pt x="5305" y="14071"/>
                </a:lnTo>
                <a:lnTo>
                  <a:pt x="5082" y="14164"/>
                </a:lnTo>
                <a:cubicBezTo>
                  <a:pt x="5094" y="14228"/>
                  <a:pt x="5104" y="14290"/>
                  <a:pt x="5115" y="14350"/>
                </a:cubicBezTo>
                <a:lnTo>
                  <a:pt x="5177" y="14370"/>
                </a:lnTo>
                <a:lnTo>
                  <a:pt x="5096" y="14468"/>
                </a:lnTo>
                <a:lnTo>
                  <a:pt x="5143" y="14566"/>
                </a:lnTo>
                <a:lnTo>
                  <a:pt x="4972" y="14509"/>
                </a:lnTo>
                <a:cubicBezTo>
                  <a:pt x="5011" y="14571"/>
                  <a:pt x="5054" y="14560"/>
                  <a:pt x="5006" y="14607"/>
                </a:cubicBezTo>
                <a:lnTo>
                  <a:pt x="4849" y="14427"/>
                </a:lnTo>
                <a:lnTo>
                  <a:pt x="4735" y="14530"/>
                </a:lnTo>
                <a:lnTo>
                  <a:pt x="4644" y="14448"/>
                </a:lnTo>
                <a:cubicBezTo>
                  <a:pt x="4561" y="14529"/>
                  <a:pt x="4502" y="14636"/>
                  <a:pt x="4468" y="14752"/>
                </a:cubicBezTo>
                <a:lnTo>
                  <a:pt x="4340" y="14778"/>
                </a:lnTo>
                <a:lnTo>
                  <a:pt x="4449" y="14860"/>
                </a:lnTo>
                <a:cubicBezTo>
                  <a:pt x="4342" y="14900"/>
                  <a:pt x="4350" y="14993"/>
                  <a:pt x="4245" y="15030"/>
                </a:cubicBezTo>
                <a:cubicBezTo>
                  <a:pt x="4156" y="14997"/>
                  <a:pt x="4128" y="15130"/>
                  <a:pt x="4055" y="15118"/>
                </a:cubicBezTo>
                <a:cubicBezTo>
                  <a:pt x="3946" y="15150"/>
                  <a:pt x="3845" y="15203"/>
                  <a:pt x="3755" y="15278"/>
                </a:cubicBezTo>
                <a:lnTo>
                  <a:pt x="3698" y="15128"/>
                </a:lnTo>
                <a:lnTo>
                  <a:pt x="3998" y="15061"/>
                </a:lnTo>
                <a:lnTo>
                  <a:pt x="3998" y="14963"/>
                </a:lnTo>
                <a:lnTo>
                  <a:pt x="3855" y="14922"/>
                </a:lnTo>
                <a:lnTo>
                  <a:pt x="3808" y="15005"/>
                </a:lnTo>
                <a:lnTo>
                  <a:pt x="3755" y="14984"/>
                </a:lnTo>
                <a:lnTo>
                  <a:pt x="3774" y="14860"/>
                </a:lnTo>
                <a:lnTo>
                  <a:pt x="3518" y="14963"/>
                </a:lnTo>
                <a:cubicBezTo>
                  <a:pt x="3528" y="15070"/>
                  <a:pt x="3582" y="15168"/>
                  <a:pt x="3665" y="15226"/>
                </a:cubicBezTo>
                <a:cubicBezTo>
                  <a:pt x="3701" y="15370"/>
                  <a:pt x="3568" y="15334"/>
                  <a:pt x="3508" y="15386"/>
                </a:cubicBezTo>
                <a:lnTo>
                  <a:pt x="3556" y="15458"/>
                </a:lnTo>
                <a:cubicBezTo>
                  <a:pt x="3508" y="15514"/>
                  <a:pt x="3445" y="15550"/>
                  <a:pt x="3375" y="15556"/>
                </a:cubicBezTo>
                <a:lnTo>
                  <a:pt x="3304" y="15618"/>
                </a:lnTo>
                <a:lnTo>
                  <a:pt x="3095" y="15593"/>
                </a:lnTo>
                <a:lnTo>
                  <a:pt x="3033" y="15680"/>
                </a:lnTo>
                <a:lnTo>
                  <a:pt x="3080" y="15737"/>
                </a:lnTo>
                <a:cubicBezTo>
                  <a:pt x="2903" y="15852"/>
                  <a:pt x="2691" y="15845"/>
                  <a:pt x="2496" y="15892"/>
                </a:cubicBezTo>
                <a:lnTo>
                  <a:pt x="2477" y="15959"/>
                </a:lnTo>
                <a:cubicBezTo>
                  <a:pt x="2398" y="15946"/>
                  <a:pt x="2317" y="15957"/>
                  <a:pt x="2244" y="15990"/>
                </a:cubicBezTo>
                <a:lnTo>
                  <a:pt x="2177" y="15918"/>
                </a:lnTo>
                <a:lnTo>
                  <a:pt x="2135" y="16010"/>
                </a:lnTo>
                <a:cubicBezTo>
                  <a:pt x="2149" y="16090"/>
                  <a:pt x="2155" y="16138"/>
                  <a:pt x="2163" y="16186"/>
                </a:cubicBezTo>
                <a:lnTo>
                  <a:pt x="1550" y="16588"/>
                </a:lnTo>
                <a:lnTo>
                  <a:pt x="1498" y="16536"/>
                </a:lnTo>
                <a:lnTo>
                  <a:pt x="1550" y="16464"/>
                </a:lnTo>
                <a:lnTo>
                  <a:pt x="1460" y="16402"/>
                </a:lnTo>
                <a:lnTo>
                  <a:pt x="1450" y="16588"/>
                </a:lnTo>
                <a:lnTo>
                  <a:pt x="1384" y="16604"/>
                </a:lnTo>
                <a:lnTo>
                  <a:pt x="1422" y="16665"/>
                </a:lnTo>
                <a:lnTo>
                  <a:pt x="1241" y="16774"/>
                </a:lnTo>
                <a:lnTo>
                  <a:pt x="1279" y="16825"/>
                </a:lnTo>
                <a:lnTo>
                  <a:pt x="1160" y="16841"/>
                </a:lnTo>
                <a:lnTo>
                  <a:pt x="1198" y="16892"/>
                </a:lnTo>
                <a:lnTo>
                  <a:pt x="1117" y="16934"/>
                </a:lnTo>
                <a:lnTo>
                  <a:pt x="1165" y="17099"/>
                </a:lnTo>
                <a:cubicBezTo>
                  <a:pt x="1068" y="17224"/>
                  <a:pt x="856" y="17152"/>
                  <a:pt x="832" y="17238"/>
                </a:cubicBezTo>
                <a:lnTo>
                  <a:pt x="994" y="17238"/>
                </a:lnTo>
                <a:lnTo>
                  <a:pt x="956" y="17377"/>
                </a:lnTo>
                <a:lnTo>
                  <a:pt x="1056" y="17449"/>
                </a:lnTo>
                <a:cubicBezTo>
                  <a:pt x="968" y="17506"/>
                  <a:pt x="881" y="17549"/>
                  <a:pt x="870" y="17666"/>
                </a:cubicBezTo>
                <a:lnTo>
                  <a:pt x="799" y="17682"/>
                </a:lnTo>
                <a:lnTo>
                  <a:pt x="799" y="17707"/>
                </a:lnTo>
                <a:lnTo>
                  <a:pt x="870" y="17702"/>
                </a:lnTo>
                <a:lnTo>
                  <a:pt x="870" y="17671"/>
                </a:lnTo>
                <a:cubicBezTo>
                  <a:pt x="1136" y="17503"/>
                  <a:pt x="1704" y="17226"/>
                  <a:pt x="1807" y="17702"/>
                </a:cubicBezTo>
                <a:lnTo>
                  <a:pt x="1645" y="17774"/>
                </a:lnTo>
                <a:cubicBezTo>
                  <a:pt x="1699" y="17824"/>
                  <a:pt x="1613" y="17898"/>
                  <a:pt x="1645" y="17986"/>
                </a:cubicBezTo>
                <a:lnTo>
                  <a:pt x="1764" y="18048"/>
                </a:lnTo>
                <a:lnTo>
                  <a:pt x="1906" y="17862"/>
                </a:lnTo>
                <a:cubicBezTo>
                  <a:pt x="1995" y="17970"/>
                  <a:pt x="2119" y="17974"/>
                  <a:pt x="2230" y="18022"/>
                </a:cubicBezTo>
                <a:lnTo>
                  <a:pt x="2244" y="17950"/>
                </a:lnTo>
                <a:lnTo>
                  <a:pt x="2382" y="17960"/>
                </a:lnTo>
                <a:lnTo>
                  <a:pt x="2382" y="18074"/>
                </a:lnTo>
                <a:lnTo>
                  <a:pt x="2496" y="18074"/>
                </a:lnTo>
                <a:lnTo>
                  <a:pt x="2482" y="17986"/>
                </a:lnTo>
                <a:lnTo>
                  <a:pt x="2425" y="18037"/>
                </a:lnTo>
                <a:lnTo>
                  <a:pt x="2425" y="17929"/>
                </a:lnTo>
                <a:lnTo>
                  <a:pt x="2567" y="17836"/>
                </a:lnTo>
                <a:lnTo>
                  <a:pt x="2681" y="17898"/>
                </a:lnTo>
                <a:cubicBezTo>
                  <a:pt x="2550" y="17930"/>
                  <a:pt x="2551" y="17933"/>
                  <a:pt x="2539" y="18043"/>
                </a:cubicBezTo>
                <a:lnTo>
                  <a:pt x="2634" y="18001"/>
                </a:lnTo>
                <a:lnTo>
                  <a:pt x="2638" y="18053"/>
                </a:lnTo>
                <a:lnTo>
                  <a:pt x="2453" y="18130"/>
                </a:lnTo>
                <a:lnTo>
                  <a:pt x="2491" y="18171"/>
                </a:lnTo>
                <a:lnTo>
                  <a:pt x="2458" y="18223"/>
                </a:lnTo>
                <a:lnTo>
                  <a:pt x="2539" y="18254"/>
                </a:lnTo>
                <a:lnTo>
                  <a:pt x="2425" y="18342"/>
                </a:lnTo>
                <a:lnTo>
                  <a:pt x="2510" y="18383"/>
                </a:lnTo>
                <a:lnTo>
                  <a:pt x="2386" y="18404"/>
                </a:lnTo>
                <a:lnTo>
                  <a:pt x="2386" y="18502"/>
                </a:lnTo>
                <a:lnTo>
                  <a:pt x="2491" y="18522"/>
                </a:lnTo>
                <a:lnTo>
                  <a:pt x="2491" y="18589"/>
                </a:lnTo>
                <a:lnTo>
                  <a:pt x="2301" y="18775"/>
                </a:lnTo>
                <a:cubicBezTo>
                  <a:pt x="2415" y="18810"/>
                  <a:pt x="2535" y="18825"/>
                  <a:pt x="2653" y="18827"/>
                </a:cubicBezTo>
                <a:cubicBezTo>
                  <a:pt x="2893" y="18746"/>
                  <a:pt x="3122" y="18640"/>
                  <a:pt x="3342" y="18507"/>
                </a:cubicBezTo>
                <a:lnTo>
                  <a:pt x="3413" y="18553"/>
                </a:lnTo>
                <a:lnTo>
                  <a:pt x="3413" y="18481"/>
                </a:lnTo>
                <a:lnTo>
                  <a:pt x="3589" y="18471"/>
                </a:lnTo>
                <a:lnTo>
                  <a:pt x="3494" y="18553"/>
                </a:lnTo>
                <a:lnTo>
                  <a:pt x="3413" y="18553"/>
                </a:lnTo>
                <a:lnTo>
                  <a:pt x="3413" y="18610"/>
                </a:lnTo>
                <a:cubicBezTo>
                  <a:pt x="3361" y="18661"/>
                  <a:pt x="3261" y="18651"/>
                  <a:pt x="3233" y="18754"/>
                </a:cubicBezTo>
                <a:cubicBezTo>
                  <a:pt x="3602" y="18612"/>
                  <a:pt x="3926" y="18437"/>
                  <a:pt x="4297" y="18337"/>
                </a:cubicBezTo>
                <a:cubicBezTo>
                  <a:pt x="4319" y="18323"/>
                  <a:pt x="4344" y="18311"/>
                  <a:pt x="4369" y="18311"/>
                </a:cubicBezTo>
                <a:lnTo>
                  <a:pt x="4369" y="18337"/>
                </a:lnTo>
                <a:lnTo>
                  <a:pt x="4297" y="18352"/>
                </a:lnTo>
                <a:cubicBezTo>
                  <a:pt x="4297" y="18343"/>
                  <a:pt x="4297" y="18339"/>
                  <a:pt x="4297" y="18337"/>
                </a:cubicBezTo>
                <a:cubicBezTo>
                  <a:pt x="4218" y="18470"/>
                  <a:pt x="4083" y="18469"/>
                  <a:pt x="3984" y="18543"/>
                </a:cubicBezTo>
                <a:lnTo>
                  <a:pt x="3950" y="18512"/>
                </a:lnTo>
                <a:cubicBezTo>
                  <a:pt x="3902" y="18555"/>
                  <a:pt x="3862" y="18601"/>
                  <a:pt x="3912" y="18672"/>
                </a:cubicBezTo>
                <a:lnTo>
                  <a:pt x="3965" y="18672"/>
                </a:lnTo>
                <a:lnTo>
                  <a:pt x="3993" y="18708"/>
                </a:lnTo>
                <a:lnTo>
                  <a:pt x="4036" y="18672"/>
                </a:lnTo>
                <a:lnTo>
                  <a:pt x="3969" y="18672"/>
                </a:lnTo>
                <a:lnTo>
                  <a:pt x="3969" y="18610"/>
                </a:lnTo>
                <a:cubicBezTo>
                  <a:pt x="4030" y="18591"/>
                  <a:pt x="4076" y="18516"/>
                  <a:pt x="4150" y="18563"/>
                </a:cubicBezTo>
                <a:lnTo>
                  <a:pt x="4117" y="18631"/>
                </a:lnTo>
                <a:cubicBezTo>
                  <a:pt x="4294" y="18617"/>
                  <a:pt x="4369" y="18395"/>
                  <a:pt x="4568" y="18445"/>
                </a:cubicBezTo>
                <a:cubicBezTo>
                  <a:pt x="4377" y="18597"/>
                  <a:pt x="4157" y="18672"/>
                  <a:pt x="3969" y="18832"/>
                </a:cubicBezTo>
                <a:cubicBezTo>
                  <a:pt x="4183" y="18796"/>
                  <a:pt x="4388" y="18649"/>
                  <a:pt x="4597" y="18594"/>
                </a:cubicBezTo>
                <a:lnTo>
                  <a:pt x="4701" y="18708"/>
                </a:lnTo>
                <a:lnTo>
                  <a:pt x="4958" y="18600"/>
                </a:lnTo>
                <a:cubicBezTo>
                  <a:pt x="4973" y="18713"/>
                  <a:pt x="5056" y="18785"/>
                  <a:pt x="5129" y="18863"/>
                </a:cubicBezTo>
                <a:lnTo>
                  <a:pt x="5110" y="18883"/>
                </a:lnTo>
                <a:cubicBezTo>
                  <a:pt x="5126" y="18935"/>
                  <a:pt x="5144" y="18980"/>
                  <a:pt x="5158" y="19028"/>
                </a:cubicBezTo>
                <a:lnTo>
                  <a:pt x="5200" y="19038"/>
                </a:lnTo>
                <a:cubicBezTo>
                  <a:pt x="5200" y="19105"/>
                  <a:pt x="5206" y="19166"/>
                  <a:pt x="5210" y="19239"/>
                </a:cubicBezTo>
                <a:lnTo>
                  <a:pt x="5167" y="19208"/>
                </a:lnTo>
                <a:lnTo>
                  <a:pt x="5072" y="19296"/>
                </a:lnTo>
                <a:cubicBezTo>
                  <a:pt x="5118" y="19335"/>
                  <a:pt x="5150" y="19390"/>
                  <a:pt x="5167" y="19451"/>
                </a:cubicBezTo>
                <a:cubicBezTo>
                  <a:pt x="5277" y="19337"/>
                  <a:pt x="5431" y="19379"/>
                  <a:pt x="5533" y="19239"/>
                </a:cubicBezTo>
                <a:cubicBezTo>
                  <a:pt x="5550" y="19386"/>
                  <a:pt x="5688" y="19444"/>
                  <a:pt x="5647" y="19590"/>
                </a:cubicBezTo>
                <a:lnTo>
                  <a:pt x="5600" y="19564"/>
                </a:lnTo>
                <a:lnTo>
                  <a:pt x="5533" y="19672"/>
                </a:lnTo>
                <a:cubicBezTo>
                  <a:pt x="5461" y="19686"/>
                  <a:pt x="5388" y="19633"/>
                  <a:pt x="5357" y="19714"/>
                </a:cubicBezTo>
                <a:lnTo>
                  <a:pt x="5448" y="19822"/>
                </a:lnTo>
                <a:lnTo>
                  <a:pt x="5448" y="19946"/>
                </a:lnTo>
                <a:lnTo>
                  <a:pt x="5605" y="20101"/>
                </a:lnTo>
                <a:lnTo>
                  <a:pt x="5509" y="20162"/>
                </a:lnTo>
                <a:cubicBezTo>
                  <a:pt x="5610" y="20386"/>
                  <a:pt x="5793" y="20238"/>
                  <a:pt x="5866" y="20591"/>
                </a:cubicBezTo>
                <a:lnTo>
                  <a:pt x="5928" y="20472"/>
                </a:lnTo>
                <a:lnTo>
                  <a:pt x="6032" y="20730"/>
                </a:lnTo>
                <a:lnTo>
                  <a:pt x="5871" y="20704"/>
                </a:lnTo>
                <a:lnTo>
                  <a:pt x="5990" y="20823"/>
                </a:lnTo>
                <a:lnTo>
                  <a:pt x="5942" y="20931"/>
                </a:lnTo>
                <a:lnTo>
                  <a:pt x="6013" y="20957"/>
                </a:lnTo>
                <a:lnTo>
                  <a:pt x="6056" y="21173"/>
                </a:lnTo>
                <a:lnTo>
                  <a:pt x="5990" y="21199"/>
                </a:lnTo>
                <a:lnTo>
                  <a:pt x="6104" y="21287"/>
                </a:lnTo>
                <a:lnTo>
                  <a:pt x="6237" y="21271"/>
                </a:lnTo>
                <a:cubicBezTo>
                  <a:pt x="6191" y="21337"/>
                  <a:pt x="6167" y="21376"/>
                  <a:pt x="6127" y="21431"/>
                </a:cubicBezTo>
                <a:lnTo>
                  <a:pt x="6284" y="21431"/>
                </a:lnTo>
                <a:cubicBezTo>
                  <a:pt x="6268" y="21493"/>
                  <a:pt x="6259" y="21539"/>
                  <a:pt x="6246" y="21586"/>
                </a:cubicBezTo>
                <a:lnTo>
                  <a:pt x="21590" y="21586"/>
                </a:lnTo>
                <a:lnTo>
                  <a:pt x="21590" y="6"/>
                </a:lnTo>
                <a:cubicBezTo>
                  <a:pt x="16537" y="6"/>
                  <a:pt x="11486" y="6"/>
                  <a:pt x="6432" y="6"/>
                </a:cubicBezTo>
                <a:cubicBezTo>
                  <a:pt x="6308" y="19"/>
                  <a:pt x="6186" y="43"/>
                  <a:pt x="6066" y="73"/>
                </a:cubicBezTo>
                <a:lnTo>
                  <a:pt x="6051" y="0"/>
                </a:lnTo>
                <a:close/>
                <a:moveTo>
                  <a:pt x="3375" y="15556"/>
                </a:moveTo>
                <a:cubicBezTo>
                  <a:pt x="3375" y="15530"/>
                  <a:pt x="3370" y="15500"/>
                  <a:pt x="3366" y="15474"/>
                </a:cubicBezTo>
                <a:lnTo>
                  <a:pt x="3337" y="15474"/>
                </a:lnTo>
                <a:cubicBezTo>
                  <a:pt x="3339" y="15501"/>
                  <a:pt x="3345" y="15530"/>
                  <a:pt x="3347" y="15556"/>
                </a:cubicBezTo>
                <a:lnTo>
                  <a:pt x="3375" y="15556"/>
                </a:lnTo>
                <a:close/>
                <a:moveTo>
                  <a:pt x="1645" y="8841"/>
                </a:moveTo>
                <a:cubicBezTo>
                  <a:pt x="1633" y="8761"/>
                  <a:pt x="1597" y="8733"/>
                  <a:pt x="1526" y="8697"/>
                </a:cubicBezTo>
                <a:lnTo>
                  <a:pt x="1422" y="8774"/>
                </a:lnTo>
                <a:lnTo>
                  <a:pt x="1426" y="8877"/>
                </a:lnTo>
                <a:cubicBezTo>
                  <a:pt x="1503" y="8877"/>
                  <a:pt x="1578" y="8900"/>
                  <a:pt x="1645" y="8841"/>
                </a:cubicBezTo>
                <a:close/>
                <a:moveTo>
                  <a:pt x="2634" y="7913"/>
                </a:moveTo>
                <a:lnTo>
                  <a:pt x="2486" y="7820"/>
                </a:lnTo>
                <a:lnTo>
                  <a:pt x="2486" y="7830"/>
                </a:lnTo>
                <a:lnTo>
                  <a:pt x="2491" y="7830"/>
                </a:lnTo>
                <a:lnTo>
                  <a:pt x="2496" y="7913"/>
                </a:lnTo>
                <a:lnTo>
                  <a:pt x="2634" y="7913"/>
                </a:lnTo>
                <a:close/>
                <a:moveTo>
                  <a:pt x="2486" y="7830"/>
                </a:moveTo>
                <a:lnTo>
                  <a:pt x="2434" y="7717"/>
                </a:lnTo>
                <a:cubicBezTo>
                  <a:pt x="2407" y="7749"/>
                  <a:pt x="2390" y="7773"/>
                  <a:pt x="2358" y="7815"/>
                </a:cubicBezTo>
                <a:lnTo>
                  <a:pt x="2448" y="7861"/>
                </a:lnTo>
                <a:lnTo>
                  <a:pt x="2486" y="7830"/>
                </a:lnTo>
                <a:close/>
                <a:moveTo>
                  <a:pt x="10562" y="3167"/>
                </a:moveTo>
                <a:cubicBezTo>
                  <a:pt x="10572" y="3144"/>
                  <a:pt x="10582" y="3118"/>
                  <a:pt x="10596" y="3069"/>
                </a:cubicBezTo>
                <a:lnTo>
                  <a:pt x="10591" y="3069"/>
                </a:lnTo>
                <a:cubicBezTo>
                  <a:pt x="10532" y="3116"/>
                  <a:pt x="10548" y="3116"/>
                  <a:pt x="10562" y="3167"/>
                </a:cubicBezTo>
                <a:close/>
                <a:moveTo>
                  <a:pt x="4259" y="4204"/>
                </a:moveTo>
                <a:lnTo>
                  <a:pt x="4240" y="4183"/>
                </a:lnTo>
                <a:lnTo>
                  <a:pt x="4183" y="4281"/>
                </a:lnTo>
                <a:lnTo>
                  <a:pt x="4255" y="4287"/>
                </a:lnTo>
                <a:cubicBezTo>
                  <a:pt x="4255" y="4255"/>
                  <a:pt x="4254" y="4228"/>
                  <a:pt x="4259" y="4204"/>
                </a:cubicBezTo>
                <a:close/>
                <a:moveTo>
                  <a:pt x="5519" y="47"/>
                </a:moveTo>
                <a:lnTo>
                  <a:pt x="5519" y="129"/>
                </a:lnTo>
                <a:lnTo>
                  <a:pt x="5538" y="129"/>
                </a:lnTo>
                <a:lnTo>
                  <a:pt x="5538" y="47"/>
                </a:lnTo>
                <a:lnTo>
                  <a:pt x="5519" y="47"/>
                </a:lnTo>
                <a:close/>
                <a:moveTo>
                  <a:pt x="5215" y="258"/>
                </a:moveTo>
                <a:lnTo>
                  <a:pt x="5215" y="279"/>
                </a:lnTo>
                <a:lnTo>
                  <a:pt x="5286" y="279"/>
                </a:lnTo>
                <a:lnTo>
                  <a:pt x="5286" y="258"/>
                </a:lnTo>
                <a:lnTo>
                  <a:pt x="5215" y="258"/>
                </a:lnTo>
                <a:close/>
                <a:moveTo>
                  <a:pt x="4901" y="300"/>
                </a:moveTo>
                <a:cubicBezTo>
                  <a:pt x="4839" y="270"/>
                  <a:pt x="4756" y="297"/>
                  <a:pt x="4777" y="434"/>
                </a:cubicBezTo>
                <a:lnTo>
                  <a:pt x="4892" y="496"/>
                </a:lnTo>
                <a:cubicBezTo>
                  <a:pt x="5001" y="413"/>
                  <a:pt x="4963" y="329"/>
                  <a:pt x="4901" y="300"/>
                </a:cubicBezTo>
                <a:close/>
                <a:moveTo>
                  <a:pt x="6099" y="305"/>
                </a:moveTo>
                <a:lnTo>
                  <a:pt x="5899" y="428"/>
                </a:lnTo>
                <a:lnTo>
                  <a:pt x="6066" y="532"/>
                </a:lnTo>
                <a:lnTo>
                  <a:pt x="6213" y="439"/>
                </a:lnTo>
                <a:lnTo>
                  <a:pt x="6099" y="305"/>
                </a:lnTo>
                <a:close/>
                <a:moveTo>
                  <a:pt x="5547" y="449"/>
                </a:moveTo>
                <a:lnTo>
                  <a:pt x="5438" y="501"/>
                </a:lnTo>
                <a:lnTo>
                  <a:pt x="5438" y="686"/>
                </a:lnTo>
                <a:lnTo>
                  <a:pt x="5562" y="686"/>
                </a:lnTo>
                <a:lnTo>
                  <a:pt x="5543" y="661"/>
                </a:lnTo>
                <a:lnTo>
                  <a:pt x="5681" y="578"/>
                </a:lnTo>
                <a:cubicBezTo>
                  <a:pt x="5625" y="524"/>
                  <a:pt x="5587" y="489"/>
                  <a:pt x="5547" y="449"/>
                </a:cubicBezTo>
                <a:close/>
                <a:moveTo>
                  <a:pt x="7126" y="650"/>
                </a:moveTo>
                <a:lnTo>
                  <a:pt x="7126" y="676"/>
                </a:lnTo>
                <a:lnTo>
                  <a:pt x="7069" y="692"/>
                </a:lnTo>
                <a:cubicBezTo>
                  <a:pt x="7078" y="667"/>
                  <a:pt x="7101" y="649"/>
                  <a:pt x="7126" y="650"/>
                </a:cubicBezTo>
                <a:close/>
                <a:moveTo>
                  <a:pt x="7045" y="686"/>
                </a:moveTo>
                <a:cubicBezTo>
                  <a:pt x="7035" y="712"/>
                  <a:pt x="7008" y="730"/>
                  <a:pt x="6983" y="728"/>
                </a:cubicBezTo>
                <a:lnTo>
                  <a:pt x="6983" y="702"/>
                </a:lnTo>
                <a:lnTo>
                  <a:pt x="7045" y="686"/>
                </a:lnTo>
                <a:close/>
                <a:moveTo>
                  <a:pt x="5795" y="1285"/>
                </a:moveTo>
                <a:lnTo>
                  <a:pt x="5809" y="1357"/>
                </a:lnTo>
                <a:lnTo>
                  <a:pt x="5728" y="1357"/>
                </a:lnTo>
                <a:lnTo>
                  <a:pt x="5728" y="1300"/>
                </a:lnTo>
                <a:lnTo>
                  <a:pt x="5795" y="1285"/>
                </a:lnTo>
                <a:close/>
                <a:moveTo>
                  <a:pt x="5334" y="1290"/>
                </a:moveTo>
                <a:lnTo>
                  <a:pt x="5334" y="1367"/>
                </a:lnTo>
                <a:lnTo>
                  <a:pt x="5353" y="1367"/>
                </a:lnTo>
                <a:lnTo>
                  <a:pt x="5353" y="1290"/>
                </a:lnTo>
                <a:lnTo>
                  <a:pt x="5334" y="1290"/>
                </a:lnTo>
                <a:close/>
                <a:moveTo>
                  <a:pt x="5947" y="1692"/>
                </a:moveTo>
                <a:lnTo>
                  <a:pt x="5947" y="1718"/>
                </a:lnTo>
                <a:lnTo>
                  <a:pt x="5890" y="1728"/>
                </a:lnTo>
                <a:cubicBezTo>
                  <a:pt x="5899" y="1704"/>
                  <a:pt x="5923" y="1691"/>
                  <a:pt x="5947" y="1692"/>
                </a:cubicBezTo>
                <a:close/>
                <a:moveTo>
                  <a:pt x="6099" y="1697"/>
                </a:moveTo>
                <a:lnTo>
                  <a:pt x="6170" y="1697"/>
                </a:lnTo>
                <a:lnTo>
                  <a:pt x="6170" y="1718"/>
                </a:lnTo>
                <a:lnTo>
                  <a:pt x="6099" y="1718"/>
                </a:lnTo>
                <a:lnTo>
                  <a:pt x="6099" y="1697"/>
                </a:lnTo>
                <a:close/>
                <a:moveTo>
                  <a:pt x="5866" y="1728"/>
                </a:moveTo>
                <a:cubicBezTo>
                  <a:pt x="5856" y="1754"/>
                  <a:pt x="5834" y="1767"/>
                  <a:pt x="5809" y="1764"/>
                </a:cubicBezTo>
                <a:lnTo>
                  <a:pt x="5809" y="1739"/>
                </a:lnTo>
                <a:lnTo>
                  <a:pt x="5866" y="1728"/>
                </a:lnTo>
                <a:close/>
                <a:moveTo>
                  <a:pt x="5357" y="2172"/>
                </a:moveTo>
                <a:cubicBezTo>
                  <a:pt x="5327" y="2287"/>
                  <a:pt x="5327" y="2286"/>
                  <a:pt x="5219" y="2275"/>
                </a:cubicBezTo>
                <a:cubicBezTo>
                  <a:pt x="5219" y="2263"/>
                  <a:pt x="5218" y="2250"/>
                  <a:pt x="5210" y="2223"/>
                </a:cubicBezTo>
                <a:cubicBezTo>
                  <a:pt x="5262" y="2218"/>
                  <a:pt x="5313" y="2201"/>
                  <a:pt x="5357" y="2172"/>
                </a:cubicBezTo>
                <a:close/>
                <a:moveTo>
                  <a:pt x="11361" y="2290"/>
                </a:moveTo>
                <a:lnTo>
                  <a:pt x="11432" y="2290"/>
                </a:lnTo>
                <a:lnTo>
                  <a:pt x="11432" y="2311"/>
                </a:lnTo>
                <a:lnTo>
                  <a:pt x="11361" y="2311"/>
                </a:lnTo>
                <a:lnTo>
                  <a:pt x="11361" y="2290"/>
                </a:lnTo>
                <a:close/>
                <a:moveTo>
                  <a:pt x="9778" y="2724"/>
                </a:moveTo>
                <a:lnTo>
                  <a:pt x="9707" y="2739"/>
                </a:lnTo>
                <a:lnTo>
                  <a:pt x="9707" y="2765"/>
                </a:lnTo>
                <a:lnTo>
                  <a:pt x="9778" y="2760"/>
                </a:lnTo>
                <a:lnTo>
                  <a:pt x="9778" y="2724"/>
                </a:lnTo>
                <a:close/>
                <a:moveTo>
                  <a:pt x="10358" y="3002"/>
                </a:moveTo>
                <a:lnTo>
                  <a:pt x="10296" y="3023"/>
                </a:lnTo>
                <a:lnTo>
                  <a:pt x="10296" y="3038"/>
                </a:lnTo>
                <a:lnTo>
                  <a:pt x="10358" y="3038"/>
                </a:lnTo>
                <a:lnTo>
                  <a:pt x="10358" y="3002"/>
                </a:lnTo>
                <a:close/>
                <a:moveTo>
                  <a:pt x="10415" y="3044"/>
                </a:moveTo>
                <a:lnTo>
                  <a:pt x="10415" y="3126"/>
                </a:lnTo>
                <a:lnTo>
                  <a:pt x="10429" y="3126"/>
                </a:lnTo>
                <a:lnTo>
                  <a:pt x="10429" y="3044"/>
                </a:lnTo>
                <a:lnTo>
                  <a:pt x="10415" y="3044"/>
                </a:lnTo>
                <a:close/>
                <a:moveTo>
                  <a:pt x="10168" y="3080"/>
                </a:moveTo>
                <a:cubicBezTo>
                  <a:pt x="10192" y="3110"/>
                  <a:pt x="10200" y="3127"/>
                  <a:pt x="10206" y="3126"/>
                </a:cubicBezTo>
                <a:cubicBezTo>
                  <a:pt x="10223" y="3122"/>
                  <a:pt x="10241" y="3113"/>
                  <a:pt x="10258" y="3105"/>
                </a:cubicBezTo>
                <a:lnTo>
                  <a:pt x="10168" y="3080"/>
                </a:lnTo>
                <a:close/>
                <a:moveTo>
                  <a:pt x="10244" y="3131"/>
                </a:moveTo>
                <a:lnTo>
                  <a:pt x="10344" y="3229"/>
                </a:lnTo>
                <a:lnTo>
                  <a:pt x="10372" y="3131"/>
                </a:lnTo>
                <a:lnTo>
                  <a:pt x="10244" y="3131"/>
                </a:lnTo>
                <a:close/>
                <a:moveTo>
                  <a:pt x="9783" y="3332"/>
                </a:moveTo>
                <a:cubicBezTo>
                  <a:pt x="9783" y="3344"/>
                  <a:pt x="9783" y="3357"/>
                  <a:pt x="9783" y="3368"/>
                </a:cubicBezTo>
                <a:lnTo>
                  <a:pt x="9844" y="3353"/>
                </a:lnTo>
                <a:lnTo>
                  <a:pt x="9844" y="3332"/>
                </a:lnTo>
                <a:lnTo>
                  <a:pt x="9783" y="3332"/>
                </a:lnTo>
                <a:close/>
                <a:moveTo>
                  <a:pt x="9697" y="3405"/>
                </a:moveTo>
                <a:lnTo>
                  <a:pt x="9635" y="3420"/>
                </a:lnTo>
                <a:lnTo>
                  <a:pt x="9635" y="3441"/>
                </a:lnTo>
                <a:lnTo>
                  <a:pt x="9697" y="3441"/>
                </a:lnTo>
                <a:lnTo>
                  <a:pt x="9697" y="3405"/>
                </a:lnTo>
                <a:close/>
                <a:moveTo>
                  <a:pt x="9531" y="3446"/>
                </a:moveTo>
                <a:lnTo>
                  <a:pt x="9531" y="3523"/>
                </a:lnTo>
                <a:lnTo>
                  <a:pt x="9550" y="3523"/>
                </a:lnTo>
                <a:lnTo>
                  <a:pt x="9550" y="3446"/>
                </a:lnTo>
                <a:lnTo>
                  <a:pt x="9531" y="3446"/>
                </a:lnTo>
                <a:close/>
                <a:moveTo>
                  <a:pt x="8937" y="3451"/>
                </a:moveTo>
                <a:lnTo>
                  <a:pt x="8937" y="3559"/>
                </a:lnTo>
                <a:lnTo>
                  <a:pt x="8970" y="3559"/>
                </a:lnTo>
                <a:cubicBezTo>
                  <a:pt x="8965" y="3524"/>
                  <a:pt x="8960" y="3487"/>
                  <a:pt x="8956" y="3451"/>
                </a:cubicBezTo>
                <a:lnTo>
                  <a:pt x="8937" y="3451"/>
                </a:lnTo>
                <a:close/>
                <a:moveTo>
                  <a:pt x="8580" y="3503"/>
                </a:moveTo>
                <a:cubicBezTo>
                  <a:pt x="8555" y="3561"/>
                  <a:pt x="8540" y="3598"/>
                  <a:pt x="8518" y="3647"/>
                </a:cubicBezTo>
                <a:lnTo>
                  <a:pt x="8656" y="3637"/>
                </a:lnTo>
                <a:lnTo>
                  <a:pt x="8580" y="3503"/>
                </a:lnTo>
                <a:close/>
                <a:moveTo>
                  <a:pt x="7458" y="3776"/>
                </a:moveTo>
                <a:lnTo>
                  <a:pt x="7458" y="3797"/>
                </a:lnTo>
                <a:lnTo>
                  <a:pt x="7534" y="3797"/>
                </a:lnTo>
                <a:lnTo>
                  <a:pt x="7534" y="3776"/>
                </a:lnTo>
                <a:lnTo>
                  <a:pt x="7458" y="3776"/>
                </a:lnTo>
                <a:close/>
                <a:moveTo>
                  <a:pt x="8000" y="3802"/>
                </a:moveTo>
                <a:lnTo>
                  <a:pt x="7953" y="3812"/>
                </a:lnTo>
                <a:lnTo>
                  <a:pt x="8000" y="3864"/>
                </a:lnTo>
                <a:lnTo>
                  <a:pt x="8000" y="3802"/>
                </a:lnTo>
                <a:close/>
                <a:moveTo>
                  <a:pt x="8167" y="3926"/>
                </a:moveTo>
                <a:lnTo>
                  <a:pt x="8167" y="4049"/>
                </a:lnTo>
                <a:lnTo>
                  <a:pt x="8186" y="4049"/>
                </a:lnTo>
                <a:lnTo>
                  <a:pt x="8186" y="3926"/>
                </a:lnTo>
                <a:lnTo>
                  <a:pt x="8167" y="3926"/>
                </a:lnTo>
                <a:close/>
                <a:moveTo>
                  <a:pt x="6969" y="3993"/>
                </a:moveTo>
                <a:lnTo>
                  <a:pt x="6836" y="4065"/>
                </a:lnTo>
                <a:lnTo>
                  <a:pt x="6836" y="4132"/>
                </a:lnTo>
                <a:lnTo>
                  <a:pt x="6836" y="4137"/>
                </a:lnTo>
                <a:cubicBezTo>
                  <a:pt x="6884" y="4117"/>
                  <a:pt x="6932" y="4091"/>
                  <a:pt x="6978" y="4065"/>
                </a:cubicBezTo>
                <a:cubicBezTo>
                  <a:pt x="6984" y="4065"/>
                  <a:pt x="6977" y="4027"/>
                  <a:pt x="6969" y="3993"/>
                </a:cubicBezTo>
                <a:close/>
                <a:moveTo>
                  <a:pt x="6836" y="4132"/>
                </a:moveTo>
                <a:cubicBezTo>
                  <a:pt x="6776" y="4132"/>
                  <a:pt x="6715" y="4144"/>
                  <a:pt x="6660" y="4096"/>
                </a:cubicBezTo>
                <a:lnTo>
                  <a:pt x="6636" y="4178"/>
                </a:lnTo>
                <a:lnTo>
                  <a:pt x="6541" y="4132"/>
                </a:lnTo>
                <a:cubicBezTo>
                  <a:pt x="6479" y="4184"/>
                  <a:pt x="6430" y="4247"/>
                  <a:pt x="6394" y="4323"/>
                </a:cubicBezTo>
                <a:lnTo>
                  <a:pt x="6503" y="4323"/>
                </a:lnTo>
                <a:lnTo>
                  <a:pt x="6565" y="4240"/>
                </a:lnTo>
                <a:lnTo>
                  <a:pt x="6684" y="4240"/>
                </a:lnTo>
                <a:lnTo>
                  <a:pt x="6698" y="4183"/>
                </a:lnTo>
                <a:cubicBezTo>
                  <a:pt x="6743" y="4146"/>
                  <a:pt x="6811" y="4217"/>
                  <a:pt x="6836" y="4132"/>
                </a:cubicBezTo>
                <a:close/>
                <a:moveTo>
                  <a:pt x="7881" y="4085"/>
                </a:moveTo>
                <a:cubicBezTo>
                  <a:pt x="7864" y="4089"/>
                  <a:pt x="7846" y="4098"/>
                  <a:pt x="7829" y="4106"/>
                </a:cubicBezTo>
                <a:lnTo>
                  <a:pt x="7915" y="4132"/>
                </a:lnTo>
                <a:cubicBezTo>
                  <a:pt x="7892" y="4102"/>
                  <a:pt x="7887" y="4084"/>
                  <a:pt x="7881" y="4085"/>
                </a:cubicBezTo>
                <a:close/>
                <a:moveTo>
                  <a:pt x="4754" y="4323"/>
                </a:moveTo>
                <a:cubicBezTo>
                  <a:pt x="4768" y="4434"/>
                  <a:pt x="4771" y="4434"/>
                  <a:pt x="4668" y="4493"/>
                </a:cubicBezTo>
                <a:lnTo>
                  <a:pt x="4668" y="4488"/>
                </a:lnTo>
                <a:cubicBezTo>
                  <a:pt x="4674" y="4367"/>
                  <a:pt x="4671" y="4370"/>
                  <a:pt x="4754" y="4323"/>
                </a:cubicBezTo>
                <a:close/>
                <a:moveTo>
                  <a:pt x="7682" y="4416"/>
                </a:moveTo>
                <a:lnTo>
                  <a:pt x="7682" y="4431"/>
                </a:lnTo>
                <a:lnTo>
                  <a:pt x="7753" y="4431"/>
                </a:lnTo>
                <a:lnTo>
                  <a:pt x="7753" y="4416"/>
                </a:lnTo>
                <a:lnTo>
                  <a:pt x="7682" y="4416"/>
                </a:lnTo>
                <a:close/>
                <a:moveTo>
                  <a:pt x="5538" y="4519"/>
                </a:moveTo>
                <a:lnTo>
                  <a:pt x="5538" y="4555"/>
                </a:lnTo>
                <a:lnTo>
                  <a:pt x="5476" y="4555"/>
                </a:lnTo>
                <a:lnTo>
                  <a:pt x="5476" y="4534"/>
                </a:lnTo>
                <a:lnTo>
                  <a:pt x="5538" y="4519"/>
                </a:lnTo>
                <a:close/>
                <a:moveTo>
                  <a:pt x="4801" y="4844"/>
                </a:moveTo>
                <a:lnTo>
                  <a:pt x="4739" y="4859"/>
                </a:lnTo>
                <a:lnTo>
                  <a:pt x="4739" y="4880"/>
                </a:lnTo>
                <a:lnTo>
                  <a:pt x="4801" y="4880"/>
                </a:lnTo>
                <a:lnTo>
                  <a:pt x="4801" y="4844"/>
                </a:lnTo>
                <a:close/>
                <a:moveTo>
                  <a:pt x="4915" y="4854"/>
                </a:moveTo>
                <a:lnTo>
                  <a:pt x="4915" y="4875"/>
                </a:lnTo>
                <a:lnTo>
                  <a:pt x="4991" y="4875"/>
                </a:lnTo>
                <a:lnTo>
                  <a:pt x="4991" y="4854"/>
                </a:lnTo>
                <a:lnTo>
                  <a:pt x="4915" y="4854"/>
                </a:lnTo>
                <a:close/>
                <a:moveTo>
                  <a:pt x="4597" y="4921"/>
                </a:moveTo>
                <a:lnTo>
                  <a:pt x="4597" y="5003"/>
                </a:lnTo>
                <a:lnTo>
                  <a:pt x="4616" y="5003"/>
                </a:lnTo>
                <a:lnTo>
                  <a:pt x="4616" y="4921"/>
                </a:lnTo>
                <a:lnTo>
                  <a:pt x="4597" y="4921"/>
                </a:lnTo>
                <a:close/>
                <a:moveTo>
                  <a:pt x="4749" y="4926"/>
                </a:moveTo>
                <a:lnTo>
                  <a:pt x="4682" y="5091"/>
                </a:lnTo>
                <a:cubicBezTo>
                  <a:pt x="4711" y="5073"/>
                  <a:pt x="4742" y="5059"/>
                  <a:pt x="4773" y="5045"/>
                </a:cubicBezTo>
                <a:cubicBezTo>
                  <a:pt x="4809" y="5035"/>
                  <a:pt x="4845" y="5030"/>
                  <a:pt x="4882" y="5024"/>
                </a:cubicBezTo>
                <a:lnTo>
                  <a:pt x="4749" y="4926"/>
                </a:lnTo>
                <a:close/>
                <a:moveTo>
                  <a:pt x="4445" y="5091"/>
                </a:moveTo>
                <a:lnTo>
                  <a:pt x="4445" y="5127"/>
                </a:lnTo>
                <a:lnTo>
                  <a:pt x="4506" y="5112"/>
                </a:lnTo>
                <a:lnTo>
                  <a:pt x="4506" y="5091"/>
                </a:lnTo>
                <a:lnTo>
                  <a:pt x="4445" y="5091"/>
                </a:lnTo>
                <a:close/>
                <a:moveTo>
                  <a:pt x="5771" y="5493"/>
                </a:moveTo>
                <a:lnTo>
                  <a:pt x="5771" y="5530"/>
                </a:lnTo>
                <a:lnTo>
                  <a:pt x="5833" y="5514"/>
                </a:lnTo>
                <a:lnTo>
                  <a:pt x="5833" y="5493"/>
                </a:lnTo>
                <a:lnTo>
                  <a:pt x="5771" y="5493"/>
                </a:lnTo>
                <a:close/>
                <a:moveTo>
                  <a:pt x="4844" y="6118"/>
                </a:moveTo>
                <a:lnTo>
                  <a:pt x="4844" y="6241"/>
                </a:lnTo>
                <a:lnTo>
                  <a:pt x="4763" y="6133"/>
                </a:lnTo>
                <a:lnTo>
                  <a:pt x="4844" y="6118"/>
                </a:lnTo>
                <a:close/>
                <a:moveTo>
                  <a:pt x="3394" y="6958"/>
                </a:moveTo>
                <a:lnTo>
                  <a:pt x="3247" y="6969"/>
                </a:lnTo>
                <a:lnTo>
                  <a:pt x="3323" y="7041"/>
                </a:lnTo>
                <a:lnTo>
                  <a:pt x="3394" y="6958"/>
                </a:lnTo>
                <a:close/>
                <a:moveTo>
                  <a:pt x="2396" y="7041"/>
                </a:moveTo>
                <a:lnTo>
                  <a:pt x="2396" y="7134"/>
                </a:lnTo>
                <a:lnTo>
                  <a:pt x="2463" y="7118"/>
                </a:lnTo>
                <a:lnTo>
                  <a:pt x="2444" y="7041"/>
                </a:lnTo>
                <a:lnTo>
                  <a:pt x="2396" y="7041"/>
                </a:lnTo>
                <a:close/>
                <a:moveTo>
                  <a:pt x="3080" y="7484"/>
                </a:moveTo>
                <a:cubicBezTo>
                  <a:pt x="3074" y="7484"/>
                  <a:pt x="3060" y="7488"/>
                  <a:pt x="3033" y="7500"/>
                </a:cubicBezTo>
                <a:cubicBezTo>
                  <a:pt x="3060" y="7538"/>
                  <a:pt x="3080" y="7577"/>
                  <a:pt x="3119" y="7639"/>
                </a:cubicBezTo>
                <a:cubicBezTo>
                  <a:pt x="3174" y="7529"/>
                  <a:pt x="3125" y="7509"/>
                  <a:pt x="3080" y="7484"/>
                </a:cubicBezTo>
                <a:close/>
                <a:moveTo>
                  <a:pt x="2049" y="7526"/>
                </a:moveTo>
                <a:lnTo>
                  <a:pt x="2049" y="7619"/>
                </a:lnTo>
                <a:lnTo>
                  <a:pt x="2078" y="7593"/>
                </a:lnTo>
                <a:cubicBezTo>
                  <a:pt x="2098" y="7635"/>
                  <a:pt x="2117" y="7682"/>
                  <a:pt x="2154" y="7758"/>
                </a:cubicBezTo>
                <a:lnTo>
                  <a:pt x="2154" y="7526"/>
                </a:lnTo>
                <a:lnTo>
                  <a:pt x="2049" y="7526"/>
                </a:lnTo>
                <a:close/>
                <a:moveTo>
                  <a:pt x="3014" y="7861"/>
                </a:moveTo>
                <a:lnTo>
                  <a:pt x="3014" y="7923"/>
                </a:lnTo>
                <a:lnTo>
                  <a:pt x="3109" y="7907"/>
                </a:lnTo>
                <a:lnTo>
                  <a:pt x="3014" y="7861"/>
                </a:lnTo>
                <a:close/>
                <a:moveTo>
                  <a:pt x="1887" y="7995"/>
                </a:moveTo>
                <a:cubicBezTo>
                  <a:pt x="1808" y="8071"/>
                  <a:pt x="1809" y="8132"/>
                  <a:pt x="1878" y="8191"/>
                </a:cubicBezTo>
                <a:lnTo>
                  <a:pt x="2035" y="8191"/>
                </a:lnTo>
                <a:lnTo>
                  <a:pt x="2006" y="8165"/>
                </a:lnTo>
                <a:lnTo>
                  <a:pt x="2078" y="8145"/>
                </a:lnTo>
                <a:lnTo>
                  <a:pt x="1987" y="7995"/>
                </a:lnTo>
                <a:lnTo>
                  <a:pt x="1887" y="7995"/>
                </a:lnTo>
                <a:close/>
                <a:moveTo>
                  <a:pt x="2215" y="8000"/>
                </a:moveTo>
                <a:lnTo>
                  <a:pt x="2130" y="8011"/>
                </a:lnTo>
                <a:lnTo>
                  <a:pt x="2120" y="8139"/>
                </a:lnTo>
                <a:lnTo>
                  <a:pt x="2282" y="8072"/>
                </a:lnTo>
                <a:lnTo>
                  <a:pt x="2215" y="8000"/>
                </a:lnTo>
                <a:close/>
                <a:moveTo>
                  <a:pt x="1654" y="8047"/>
                </a:moveTo>
                <a:lnTo>
                  <a:pt x="1654" y="8165"/>
                </a:lnTo>
                <a:lnTo>
                  <a:pt x="1731" y="8150"/>
                </a:lnTo>
                <a:lnTo>
                  <a:pt x="1654" y="8047"/>
                </a:lnTo>
                <a:close/>
                <a:moveTo>
                  <a:pt x="1517" y="8052"/>
                </a:moveTo>
                <a:lnTo>
                  <a:pt x="1455" y="8134"/>
                </a:lnTo>
                <a:lnTo>
                  <a:pt x="1479" y="8160"/>
                </a:lnTo>
                <a:lnTo>
                  <a:pt x="1536" y="8145"/>
                </a:lnTo>
                <a:lnTo>
                  <a:pt x="1517" y="8052"/>
                </a:lnTo>
                <a:close/>
                <a:moveTo>
                  <a:pt x="2044" y="8279"/>
                </a:moveTo>
                <a:cubicBezTo>
                  <a:pt x="1962" y="8275"/>
                  <a:pt x="1963" y="8308"/>
                  <a:pt x="1992" y="8361"/>
                </a:cubicBezTo>
                <a:lnTo>
                  <a:pt x="2044" y="8351"/>
                </a:lnTo>
                <a:lnTo>
                  <a:pt x="2044" y="8279"/>
                </a:lnTo>
                <a:close/>
                <a:moveTo>
                  <a:pt x="2211" y="8310"/>
                </a:moveTo>
                <a:cubicBezTo>
                  <a:pt x="2128" y="8352"/>
                  <a:pt x="2108" y="8403"/>
                  <a:pt x="2135" y="8480"/>
                </a:cubicBezTo>
                <a:cubicBezTo>
                  <a:pt x="2198" y="8471"/>
                  <a:pt x="2269" y="8506"/>
                  <a:pt x="2301" y="8423"/>
                </a:cubicBezTo>
                <a:lnTo>
                  <a:pt x="2211" y="8310"/>
                </a:lnTo>
                <a:close/>
                <a:moveTo>
                  <a:pt x="3708" y="8330"/>
                </a:moveTo>
                <a:cubicBezTo>
                  <a:pt x="3704" y="8427"/>
                  <a:pt x="3631" y="8444"/>
                  <a:pt x="3599" y="8501"/>
                </a:cubicBezTo>
                <a:lnTo>
                  <a:pt x="3565" y="8480"/>
                </a:lnTo>
                <a:cubicBezTo>
                  <a:pt x="3565" y="8445"/>
                  <a:pt x="3559" y="8411"/>
                  <a:pt x="3556" y="8377"/>
                </a:cubicBezTo>
                <a:lnTo>
                  <a:pt x="3708" y="8330"/>
                </a:lnTo>
                <a:close/>
                <a:moveTo>
                  <a:pt x="3651" y="8521"/>
                </a:moveTo>
                <a:lnTo>
                  <a:pt x="3703" y="8629"/>
                </a:lnTo>
                <a:lnTo>
                  <a:pt x="3527" y="8666"/>
                </a:lnTo>
                <a:cubicBezTo>
                  <a:pt x="3514" y="8650"/>
                  <a:pt x="3502" y="8637"/>
                  <a:pt x="3480" y="8614"/>
                </a:cubicBezTo>
                <a:lnTo>
                  <a:pt x="3584" y="8593"/>
                </a:lnTo>
                <a:lnTo>
                  <a:pt x="3651" y="8521"/>
                </a:lnTo>
                <a:close/>
                <a:moveTo>
                  <a:pt x="623" y="8588"/>
                </a:moveTo>
                <a:lnTo>
                  <a:pt x="542" y="8655"/>
                </a:lnTo>
                <a:lnTo>
                  <a:pt x="599" y="8733"/>
                </a:lnTo>
                <a:lnTo>
                  <a:pt x="652" y="8614"/>
                </a:lnTo>
                <a:lnTo>
                  <a:pt x="623" y="8588"/>
                </a:lnTo>
                <a:close/>
                <a:moveTo>
                  <a:pt x="333" y="8671"/>
                </a:moveTo>
                <a:lnTo>
                  <a:pt x="267" y="8805"/>
                </a:lnTo>
                <a:lnTo>
                  <a:pt x="442" y="8789"/>
                </a:lnTo>
                <a:lnTo>
                  <a:pt x="333" y="8671"/>
                </a:lnTo>
                <a:close/>
                <a:moveTo>
                  <a:pt x="2020" y="8681"/>
                </a:moveTo>
                <a:lnTo>
                  <a:pt x="2020" y="8805"/>
                </a:lnTo>
                <a:lnTo>
                  <a:pt x="2101" y="8789"/>
                </a:lnTo>
                <a:lnTo>
                  <a:pt x="2020" y="8681"/>
                </a:lnTo>
                <a:close/>
                <a:moveTo>
                  <a:pt x="100" y="8929"/>
                </a:moveTo>
                <a:lnTo>
                  <a:pt x="100" y="8991"/>
                </a:lnTo>
                <a:lnTo>
                  <a:pt x="205" y="8991"/>
                </a:lnTo>
                <a:lnTo>
                  <a:pt x="205" y="8929"/>
                </a:lnTo>
                <a:lnTo>
                  <a:pt x="100" y="8929"/>
                </a:lnTo>
                <a:close/>
                <a:moveTo>
                  <a:pt x="300" y="8949"/>
                </a:moveTo>
                <a:lnTo>
                  <a:pt x="238" y="9058"/>
                </a:lnTo>
                <a:cubicBezTo>
                  <a:pt x="304" y="9120"/>
                  <a:pt x="323" y="9051"/>
                  <a:pt x="343" y="9037"/>
                </a:cubicBezTo>
                <a:lnTo>
                  <a:pt x="300" y="8949"/>
                </a:lnTo>
                <a:close/>
                <a:moveTo>
                  <a:pt x="694" y="9248"/>
                </a:moveTo>
                <a:lnTo>
                  <a:pt x="694" y="9279"/>
                </a:lnTo>
                <a:lnTo>
                  <a:pt x="756" y="9264"/>
                </a:lnTo>
                <a:lnTo>
                  <a:pt x="756" y="9248"/>
                </a:lnTo>
                <a:lnTo>
                  <a:pt x="694" y="9248"/>
                </a:lnTo>
                <a:close/>
                <a:moveTo>
                  <a:pt x="171" y="9367"/>
                </a:moveTo>
                <a:lnTo>
                  <a:pt x="186" y="9434"/>
                </a:lnTo>
                <a:lnTo>
                  <a:pt x="205" y="9434"/>
                </a:lnTo>
                <a:lnTo>
                  <a:pt x="205" y="9367"/>
                </a:lnTo>
                <a:lnTo>
                  <a:pt x="171" y="9367"/>
                </a:lnTo>
                <a:close/>
                <a:moveTo>
                  <a:pt x="499" y="9398"/>
                </a:moveTo>
                <a:cubicBezTo>
                  <a:pt x="420" y="9395"/>
                  <a:pt x="416" y="9428"/>
                  <a:pt x="442" y="9481"/>
                </a:cubicBezTo>
                <a:lnTo>
                  <a:pt x="499" y="9470"/>
                </a:lnTo>
                <a:lnTo>
                  <a:pt x="499" y="9398"/>
                </a:lnTo>
                <a:close/>
                <a:moveTo>
                  <a:pt x="5" y="9486"/>
                </a:moveTo>
                <a:cubicBezTo>
                  <a:pt x="-10" y="9589"/>
                  <a:pt x="4" y="9626"/>
                  <a:pt x="62" y="9635"/>
                </a:cubicBezTo>
                <a:cubicBezTo>
                  <a:pt x="131" y="9650"/>
                  <a:pt x="164" y="9611"/>
                  <a:pt x="167" y="9486"/>
                </a:cubicBezTo>
                <a:lnTo>
                  <a:pt x="5" y="9486"/>
                </a:lnTo>
                <a:close/>
                <a:moveTo>
                  <a:pt x="1374" y="9522"/>
                </a:moveTo>
                <a:cubicBezTo>
                  <a:pt x="1212" y="9522"/>
                  <a:pt x="1210" y="9523"/>
                  <a:pt x="1136" y="9573"/>
                </a:cubicBezTo>
                <a:lnTo>
                  <a:pt x="1217" y="9677"/>
                </a:lnTo>
                <a:lnTo>
                  <a:pt x="1331" y="9677"/>
                </a:lnTo>
                <a:lnTo>
                  <a:pt x="1426" y="9579"/>
                </a:lnTo>
                <a:lnTo>
                  <a:pt x="1374" y="9522"/>
                </a:lnTo>
                <a:close/>
                <a:moveTo>
                  <a:pt x="818" y="9640"/>
                </a:moveTo>
                <a:cubicBezTo>
                  <a:pt x="679" y="9604"/>
                  <a:pt x="572" y="9749"/>
                  <a:pt x="709" y="9878"/>
                </a:cubicBezTo>
                <a:cubicBezTo>
                  <a:pt x="816" y="9801"/>
                  <a:pt x="953" y="9810"/>
                  <a:pt x="818" y="9640"/>
                </a:cubicBezTo>
                <a:close/>
                <a:moveTo>
                  <a:pt x="2463" y="10239"/>
                </a:moveTo>
                <a:lnTo>
                  <a:pt x="2482" y="10239"/>
                </a:lnTo>
                <a:lnTo>
                  <a:pt x="2482" y="10316"/>
                </a:lnTo>
                <a:lnTo>
                  <a:pt x="2467" y="10316"/>
                </a:lnTo>
                <a:lnTo>
                  <a:pt x="2463" y="10239"/>
                </a:lnTo>
                <a:close/>
                <a:moveTo>
                  <a:pt x="1460" y="10316"/>
                </a:moveTo>
                <a:lnTo>
                  <a:pt x="1350" y="10332"/>
                </a:lnTo>
                <a:cubicBezTo>
                  <a:pt x="1383" y="10377"/>
                  <a:pt x="1419" y="10353"/>
                  <a:pt x="1460" y="10347"/>
                </a:cubicBezTo>
                <a:lnTo>
                  <a:pt x="1460" y="10316"/>
                </a:lnTo>
                <a:close/>
                <a:moveTo>
                  <a:pt x="2130" y="10321"/>
                </a:moveTo>
                <a:lnTo>
                  <a:pt x="2187" y="10321"/>
                </a:lnTo>
                <a:lnTo>
                  <a:pt x="2192" y="10440"/>
                </a:lnTo>
                <a:lnTo>
                  <a:pt x="2130" y="10321"/>
                </a:lnTo>
                <a:close/>
                <a:moveTo>
                  <a:pt x="2277" y="10363"/>
                </a:moveTo>
                <a:cubicBezTo>
                  <a:pt x="2324" y="10353"/>
                  <a:pt x="2366" y="10344"/>
                  <a:pt x="2325" y="10450"/>
                </a:cubicBezTo>
                <a:lnTo>
                  <a:pt x="2277" y="10363"/>
                </a:lnTo>
                <a:close/>
                <a:moveTo>
                  <a:pt x="1498" y="10440"/>
                </a:moveTo>
                <a:lnTo>
                  <a:pt x="1426" y="10445"/>
                </a:lnTo>
                <a:lnTo>
                  <a:pt x="1426" y="10481"/>
                </a:lnTo>
                <a:lnTo>
                  <a:pt x="1498" y="10466"/>
                </a:lnTo>
                <a:lnTo>
                  <a:pt x="1498" y="10440"/>
                </a:lnTo>
                <a:close/>
                <a:moveTo>
                  <a:pt x="1422" y="10466"/>
                </a:moveTo>
                <a:cubicBezTo>
                  <a:pt x="1270" y="10534"/>
                  <a:pt x="1094" y="10511"/>
                  <a:pt x="1003" y="10698"/>
                </a:cubicBezTo>
                <a:cubicBezTo>
                  <a:pt x="1174" y="10646"/>
                  <a:pt x="1290" y="10553"/>
                  <a:pt x="1426" y="10512"/>
                </a:cubicBezTo>
                <a:lnTo>
                  <a:pt x="1422" y="10466"/>
                </a:lnTo>
                <a:close/>
                <a:moveTo>
                  <a:pt x="1721" y="10569"/>
                </a:moveTo>
                <a:lnTo>
                  <a:pt x="1721" y="10589"/>
                </a:lnTo>
                <a:lnTo>
                  <a:pt x="1792" y="10589"/>
                </a:lnTo>
                <a:lnTo>
                  <a:pt x="1792" y="10569"/>
                </a:lnTo>
                <a:lnTo>
                  <a:pt x="1721" y="10569"/>
                </a:lnTo>
                <a:close/>
                <a:moveTo>
                  <a:pt x="1925" y="10631"/>
                </a:moveTo>
                <a:lnTo>
                  <a:pt x="1826" y="10729"/>
                </a:lnTo>
                <a:lnTo>
                  <a:pt x="1826" y="10904"/>
                </a:lnTo>
                <a:lnTo>
                  <a:pt x="1997" y="10904"/>
                </a:lnTo>
                <a:lnTo>
                  <a:pt x="2054" y="10837"/>
                </a:lnTo>
                <a:lnTo>
                  <a:pt x="2016" y="10775"/>
                </a:lnTo>
                <a:lnTo>
                  <a:pt x="2054" y="10698"/>
                </a:lnTo>
                <a:lnTo>
                  <a:pt x="1925" y="10631"/>
                </a:lnTo>
                <a:close/>
                <a:moveTo>
                  <a:pt x="5913" y="10636"/>
                </a:moveTo>
                <a:cubicBezTo>
                  <a:pt x="5895" y="10629"/>
                  <a:pt x="5866" y="10640"/>
                  <a:pt x="5837" y="10646"/>
                </a:cubicBezTo>
                <a:cubicBezTo>
                  <a:pt x="5882" y="10708"/>
                  <a:pt x="5926" y="10733"/>
                  <a:pt x="5990" y="10693"/>
                </a:cubicBezTo>
                <a:cubicBezTo>
                  <a:pt x="5965" y="10671"/>
                  <a:pt x="5942" y="10655"/>
                  <a:pt x="5913" y="10641"/>
                </a:cubicBezTo>
                <a:lnTo>
                  <a:pt x="5913" y="10636"/>
                </a:lnTo>
                <a:close/>
                <a:moveTo>
                  <a:pt x="880" y="10646"/>
                </a:moveTo>
                <a:lnTo>
                  <a:pt x="880" y="10713"/>
                </a:lnTo>
                <a:lnTo>
                  <a:pt x="908" y="10713"/>
                </a:lnTo>
                <a:lnTo>
                  <a:pt x="894" y="10646"/>
                </a:lnTo>
                <a:lnTo>
                  <a:pt x="880" y="10646"/>
                </a:lnTo>
                <a:close/>
                <a:moveTo>
                  <a:pt x="2643" y="10651"/>
                </a:moveTo>
                <a:cubicBezTo>
                  <a:pt x="2651" y="10639"/>
                  <a:pt x="2675" y="10635"/>
                  <a:pt x="2724" y="10657"/>
                </a:cubicBezTo>
                <a:lnTo>
                  <a:pt x="2643" y="10713"/>
                </a:lnTo>
                <a:cubicBezTo>
                  <a:pt x="2639" y="10688"/>
                  <a:pt x="2635" y="10664"/>
                  <a:pt x="2643" y="10651"/>
                </a:cubicBezTo>
                <a:close/>
                <a:moveTo>
                  <a:pt x="1659" y="10698"/>
                </a:moveTo>
                <a:lnTo>
                  <a:pt x="1536" y="10822"/>
                </a:lnTo>
                <a:cubicBezTo>
                  <a:pt x="1681" y="10835"/>
                  <a:pt x="1683" y="10836"/>
                  <a:pt x="1659" y="10698"/>
                </a:cubicBezTo>
                <a:close/>
                <a:moveTo>
                  <a:pt x="2572" y="11007"/>
                </a:moveTo>
                <a:lnTo>
                  <a:pt x="2572" y="11069"/>
                </a:lnTo>
                <a:lnTo>
                  <a:pt x="2605" y="11069"/>
                </a:lnTo>
                <a:lnTo>
                  <a:pt x="2591" y="11007"/>
                </a:lnTo>
                <a:lnTo>
                  <a:pt x="2572" y="11007"/>
                </a:lnTo>
                <a:close/>
                <a:moveTo>
                  <a:pt x="1536" y="11043"/>
                </a:moveTo>
                <a:lnTo>
                  <a:pt x="1536" y="11177"/>
                </a:lnTo>
                <a:lnTo>
                  <a:pt x="1626" y="11224"/>
                </a:lnTo>
                <a:lnTo>
                  <a:pt x="1716" y="11141"/>
                </a:lnTo>
                <a:lnTo>
                  <a:pt x="1673" y="11043"/>
                </a:lnTo>
                <a:lnTo>
                  <a:pt x="1536" y="11043"/>
                </a:lnTo>
                <a:close/>
                <a:moveTo>
                  <a:pt x="2467" y="11074"/>
                </a:moveTo>
                <a:cubicBezTo>
                  <a:pt x="2449" y="11134"/>
                  <a:pt x="2433" y="11183"/>
                  <a:pt x="2410" y="11255"/>
                </a:cubicBezTo>
                <a:lnTo>
                  <a:pt x="2510" y="11121"/>
                </a:lnTo>
                <a:lnTo>
                  <a:pt x="2467" y="11074"/>
                </a:lnTo>
                <a:close/>
                <a:moveTo>
                  <a:pt x="4388" y="11208"/>
                </a:moveTo>
                <a:cubicBezTo>
                  <a:pt x="4373" y="11267"/>
                  <a:pt x="4370" y="11268"/>
                  <a:pt x="4459" y="11260"/>
                </a:cubicBezTo>
                <a:lnTo>
                  <a:pt x="4388" y="11208"/>
                </a:lnTo>
                <a:close/>
                <a:moveTo>
                  <a:pt x="1136" y="11291"/>
                </a:moveTo>
                <a:lnTo>
                  <a:pt x="1136" y="11322"/>
                </a:lnTo>
                <a:lnTo>
                  <a:pt x="1198" y="11306"/>
                </a:lnTo>
                <a:lnTo>
                  <a:pt x="1198" y="11291"/>
                </a:lnTo>
                <a:lnTo>
                  <a:pt x="1136" y="11291"/>
                </a:lnTo>
                <a:close/>
                <a:moveTo>
                  <a:pt x="2895" y="11410"/>
                </a:moveTo>
                <a:lnTo>
                  <a:pt x="2805" y="11523"/>
                </a:lnTo>
                <a:lnTo>
                  <a:pt x="2933" y="11466"/>
                </a:lnTo>
                <a:lnTo>
                  <a:pt x="2895" y="11410"/>
                </a:lnTo>
                <a:close/>
                <a:moveTo>
                  <a:pt x="1807" y="11420"/>
                </a:moveTo>
                <a:lnTo>
                  <a:pt x="1745" y="11564"/>
                </a:lnTo>
                <a:lnTo>
                  <a:pt x="1883" y="11554"/>
                </a:lnTo>
                <a:lnTo>
                  <a:pt x="1807" y="11420"/>
                </a:lnTo>
                <a:close/>
                <a:moveTo>
                  <a:pt x="3337" y="11446"/>
                </a:moveTo>
                <a:lnTo>
                  <a:pt x="3370" y="11446"/>
                </a:lnTo>
                <a:lnTo>
                  <a:pt x="3370" y="11513"/>
                </a:lnTo>
                <a:lnTo>
                  <a:pt x="3351" y="11513"/>
                </a:lnTo>
                <a:lnTo>
                  <a:pt x="3337" y="11446"/>
                </a:lnTo>
                <a:close/>
                <a:moveTo>
                  <a:pt x="6199" y="11471"/>
                </a:moveTo>
                <a:lnTo>
                  <a:pt x="6123" y="11487"/>
                </a:lnTo>
                <a:lnTo>
                  <a:pt x="6218" y="11585"/>
                </a:lnTo>
                <a:cubicBezTo>
                  <a:pt x="6204" y="11518"/>
                  <a:pt x="6203" y="11496"/>
                  <a:pt x="6199" y="11471"/>
                </a:cubicBezTo>
                <a:close/>
                <a:moveTo>
                  <a:pt x="2572" y="11497"/>
                </a:moveTo>
                <a:lnTo>
                  <a:pt x="2572" y="11678"/>
                </a:lnTo>
                <a:lnTo>
                  <a:pt x="2634" y="11631"/>
                </a:lnTo>
                <a:lnTo>
                  <a:pt x="2572" y="11497"/>
                </a:lnTo>
                <a:close/>
                <a:moveTo>
                  <a:pt x="2928" y="11678"/>
                </a:moveTo>
                <a:lnTo>
                  <a:pt x="2867" y="11693"/>
                </a:lnTo>
                <a:lnTo>
                  <a:pt x="2867" y="11714"/>
                </a:lnTo>
                <a:lnTo>
                  <a:pt x="2928" y="11714"/>
                </a:lnTo>
                <a:lnTo>
                  <a:pt x="2928" y="11678"/>
                </a:lnTo>
                <a:close/>
                <a:moveTo>
                  <a:pt x="3009" y="11693"/>
                </a:moveTo>
                <a:cubicBezTo>
                  <a:pt x="2994" y="11707"/>
                  <a:pt x="2983" y="11726"/>
                  <a:pt x="2966" y="11740"/>
                </a:cubicBezTo>
                <a:cubicBezTo>
                  <a:pt x="3036" y="11782"/>
                  <a:pt x="3047" y="11720"/>
                  <a:pt x="3080" y="11693"/>
                </a:cubicBezTo>
                <a:cubicBezTo>
                  <a:pt x="3046" y="11672"/>
                  <a:pt x="3025" y="11680"/>
                  <a:pt x="3009" y="11693"/>
                </a:cubicBezTo>
                <a:close/>
                <a:moveTo>
                  <a:pt x="3313" y="11745"/>
                </a:moveTo>
                <a:cubicBezTo>
                  <a:pt x="3293" y="11789"/>
                  <a:pt x="3273" y="11822"/>
                  <a:pt x="3256" y="11853"/>
                </a:cubicBezTo>
                <a:lnTo>
                  <a:pt x="3290" y="11884"/>
                </a:lnTo>
                <a:lnTo>
                  <a:pt x="3370" y="11817"/>
                </a:lnTo>
                <a:lnTo>
                  <a:pt x="3313" y="11745"/>
                </a:lnTo>
                <a:close/>
                <a:moveTo>
                  <a:pt x="2648" y="11869"/>
                </a:moveTo>
                <a:cubicBezTo>
                  <a:pt x="2627" y="11865"/>
                  <a:pt x="2614" y="11875"/>
                  <a:pt x="2619" y="11915"/>
                </a:cubicBezTo>
                <a:lnTo>
                  <a:pt x="2657" y="12013"/>
                </a:lnTo>
                <a:lnTo>
                  <a:pt x="2729" y="11884"/>
                </a:lnTo>
                <a:cubicBezTo>
                  <a:pt x="2699" y="11885"/>
                  <a:pt x="2669" y="11872"/>
                  <a:pt x="2648" y="11869"/>
                </a:cubicBezTo>
                <a:close/>
                <a:moveTo>
                  <a:pt x="3190" y="11900"/>
                </a:moveTo>
                <a:lnTo>
                  <a:pt x="3114" y="11930"/>
                </a:lnTo>
                <a:cubicBezTo>
                  <a:pt x="3183" y="11957"/>
                  <a:pt x="3202" y="11938"/>
                  <a:pt x="3190" y="11900"/>
                </a:cubicBezTo>
                <a:close/>
                <a:moveTo>
                  <a:pt x="2082" y="11967"/>
                </a:moveTo>
                <a:lnTo>
                  <a:pt x="2082" y="11987"/>
                </a:lnTo>
                <a:lnTo>
                  <a:pt x="2158" y="11987"/>
                </a:lnTo>
                <a:lnTo>
                  <a:pt x="2158" y="11967"/>
                </a:lnTo>
                <a:lnTo>
                  <a:pt x="2082" y="11967"/>
                </a:lnTo>
                <a:close/>
                <a:moveTo>
                  <a:pt x="5662" y="12482"/>
                </a:moveTo>
                <a:lnTo>
                  <a:pt x="5581" y="12539"/>
                </a:lnTo>
                <a:cubicBezTo>
                  <a:pt x="5616" y="12607"/>
                  <a:pt x="5605" y="12654"/>
                  <a:pt x="5662" y="12689"/>
                </a:cubicBezTo>
                <a:lnTo>
                  <a:pt x="5776" y="12632"/>
                </a:lnTo>
                <a:cubicBezTo>
                  <a:pt x="5707" y="12496"/>
                  <a:pt x="5694" y="12484"/>
                  <a:pt x="5662" y="12482"/>
                </a:cubicBezTo>
                <a:close/>
                <a:moveTo>
                  <a:pt x="6246" y="12529"/>
                </a:moveTo>
                <a:lnTo>
                  <a:pt x="6246" y="12591"/>
                </a:lnTo>
                <a:lnTo>
                  <a:pt x="6356" y="12529"/>
                </a:lnTo>
                <a:lnTo>
                  <a:pt x="6246" y="12529"/>
                </a:lnTo>
                <a:close/>
                <a:moveTo>
                  <a:pt x="6279" y="12653"/>
                </a:moveTo>
                <a:cubicBezTo>
                  <a:pt x="6295" y="12735"/>
                  <a:pt x="6308" y="12818"/>
                  <a:pt x="6322" y="12900"/>
                </a:cubicBezTo>
                <a:lnTo>
                  <a:pt x="6246" y="12941"/>
                </a:lnTo>
                <a:lnTo>
                  <a:pt x="6260" y="13008"/>
                </a:lnTo>
                <a:lnTo>
                  <a:pt x="6351" y="12967"/>
                </a:lnTo>
                <a:cubicBezTo>
                  <a:pt x="6389" y="12847"/>
                  <a:pt x="6330" y="12750"/>
                  <a:pt x="6279" y="12653"/>
                </a:cubicBezTo>
                <a:close/>
                <a:moveTo>
                  <a:pt x="6650" y="12704"/>
                </a:moveTo>
                <a:cubicBezTo>
                  <a:pt x="6667" y="12747"/>
                  <a:pt x="6636" y="12752"/>
                  <a:pt x="6574" y="12730"/>
                </a:cubicBezTo>
                <a:lnTo>
                  <a:pt x="6650" y="12704"/>
                </a:lnTo>
                <a:close/>
                <a:moveTo>
                  <a:pt x="6474" y="12838"/>
                </a:moveTo>
                <a:lnTo>
                  <a:pt x="6474" y="12874"/>
                </a:lnTo>
                <a:lnTo>
                  <a:pt x="6536" y="12859"/>
                </a:lnTo>
                <a:lnTo>
                  <a:pt x="6536" y="12838"/>
                </a:lnTo>
                <a:lnTo>
                  <a:pt x="6474" y="12838"/>
                </a:lnTo>
                <a:close/>
                <a:moveTo>
                  <a:pt x="6360" y="12957"/>
                </a:moveTo>
                <a:cubicBezTo>
                  <a:pt x="6374" y="12995"/>
                  <a:pt x="6324" y="13053"/>
                  <a:pt x="6389" y="13076"/>
                </a:cubicBezTo>
                <a:cubicBezTo>
                  <a:pt x="6394" y="13104"/>
                  <a:pt x="6402" y="13128"/>
                  <a:pt x="6403" y="13132"/>
                </a:cubicBezTo>
                <a:lnTo>
                  <a:pt x="6474" y="13106"/>
                </a:lnTo>
                <a:lnTo>
                  <a:pt x="6460" y="13086"/>
                </a:lnTo>
                <a:lnTo>
                  <a:pt x="6394" y="13081"/>
                </a:lnTo>
                <a:lnTo>
                  <a:pt x="6427" y="12962"/>
                </a:lnTo>
                <a:lnTo>
                  <a:pt x="6360" y="12957"/>
                </a:lnTo>
                <a:close/>
                <a:moveTo>
                  <a:pt x="6170" y="12993"/>
                </a:moveTo>
                <a:lnTo>
                  <a:pt x="6108" y="13008"/>
                </a:lnTo>
                <a:lnTo>
                  <a:pt x="6108" y="13024"/>
                </a:lnTo>
                <a:lnTo>
                  <a:pt x="6170" y="13024"/>
                </a:lnTo>
                <a:lnTo>
                  <a:pt x="6170" y="12993"/>
                </a:lnTo>
                <a:close/>
                <a:moveTo>
                  <a:pt x="6227" y="13008"/>
                </a:moveTo>
                <a:cubicBezTo>
                  <a:pt x="6217" y="13055"/>
                  <a:pt x="6208" y="13080"/>
                  <a:pt x="6208" y="13106"/>
                </a:cubicBezTo>
                <a:lnTo>
                  <a:pt x="6341" y="13106"/>
                </a:lnTo>
                <a:lnTo>
                  <a:pt x="6227" y="13008"/>
                </a:lnTo>
                <a:close/>
                <a:moveTo>
                  <a:pt x="6066" y="13091"/>
                </a:moveTo>
                <a:lnTo>
                  <a:pt x="6070" y="13199"/>
                </a:lnTo>
                <a:lnTo>
                  <a:pt x="6161" y="13199"/>
                </a:lnTo>
                <a:lnTo>
                  <a:pt x="6175" y="13272"/>
                </a:lnTo>
                <a:cubicBezTo>
                  <a:pt x="6219" y="13255"/>
                  <a:pt x="6298" y="13288"/>
                  <a:pt x="6318" y="13230"/>
                </a:cubicBezTo>
                <a:cubicBezTo>
                  <a:pt x="6259" y="13143"/>
                  <a:pt x="6150" y="13166"/>
                  <a:pt x="6066" y="13091"/>
                </a:cubicBezTo>
                <a:close/>
                <a:moveTo>
                  <a:pt x="5952" y="13158"/>
                </a:moveTo>
                <a:lnTo>
                  <a:pt x="5952" y="13179"/>
                </a:lnTo>
                <a:lnTo>
                  <a:pt x="6023" y="13179"/>
                </a:lnTo>
                <a:lnTo>
                  <a:pt x="6023" y="13158"/>
                </a:lnTo>
                <a:lnTo>
                  <a:pt x="5952" y="13158"/>
                </a:lnTo>
                <a:close/>
                <a:moveTo>
                  <a:pt x="5676" y="13204"/>
                </a:moveTo>
                <a:lnTo>
                  <a:pt x="5662" y="13215"/>
                </a:lnTo>
                <a:lnTo>
                  <a:pt x="5662" y="13287"/>
                </a:lnTo>
                <a:lnTo>
                  <a:pt x="5700" y="13277"/>
                </a:lnTo>
                <a:lnTo>
                  <a:pt x="5676" y="13204"/>
                </a:lnTo>
                <a:close/>
                <a:moveTo>
                  <a:pt x="5904" y="13204"/>
                </a:moveTo>
                <a:lnTo>
                  <a:pt x="5814" y="13241"/>
                </a:lnTo>
                <a:lnTo>
                  <a:pt x="5814" y="13246"/>
                </a:lnTo>
                <a:cubicBezTo>
                  <a:pt x="5805" y="13202"/>
                  <a:pt x="5806" y="13202"/>
                  <a:pt x="5904" y="13204"/>
                </a:cubicBezTo>
                <a:close/>
                <a:moveTo>
                  <a:pt x="6018" y="13272"/>
                </a:moveTo>
                <a:cubicBezTo>
                  <a:pt x="6027" y="13329"/>
                  <a:pt x="6031" y="13362"/>
                  <a:pt x="6042" y="13426"/>
                </a:cubicBezTo>
                <a:lnTo>
                  <a:pt x="6165" y="13287"/>
                </a:lnTo>
                <a:lnTo>
                  <a:pt x="6018" y="13272"/>
                </a:lnTo>
                <a:close/>
                <a:moveTo>
                  <a:pt x="5571" y="13308"/>
                </a:moveTo>
                <a:lnTo>
                  <a:pt x="5514" y="13323"/>
                </a:lnTo>
                <a:lnTo>
                  <a:pt x="5514" y="13344"/>
                </a:lnTo>
                <a:lnTo>
                  <a:pt x="5576" y="13344"/>
                </a:lnTo>
                <a:lnTo>
                  <a:pt x="5571" y="13308"/>
                </a:lnTo>
                <a:close/>
                <a:moveTo>
                  <a:pt x="6213" y="13359"/>
                </a:moveTo>
                <a:lnTo>
                  <a:pt x="6213" y="13395"/>
                </a:lnTo>
                <a:lnTo>
                  <a:pt x="6275" y="13380"/>
                </a:lnTo>
                <a:lnTo>
                  <a:pt x="6275" y="13359"/>
                </a:lnTo>
                <a:lnTo>
                  <a:pt x="6213" y="13359"/>
                </a:lnTo>
                <a:close/>
                <a:moveTo>
                  <a:pt x="5690" y="13385"/>
                </a:moveTo>
                <a:lnTo>
                  <a:pt x="5628" y="13400"/>
                </a:lnTo>
                <a:lnTo>
                  <a:pt x="5628" y="13421"/>
                </a:lnTo>
                <a:lnTo>
                  <a:pt x="5690" y="13421"/>
                </a:lnTo>
                <a:lnTo>
                  <a:pt x="5690" y="13385"/>
                </a:lnTo>
                <a:close/>
                <a:moveTo>
                  <a:pt x="5766" y="13395"/>
                </a:moveTo>
                <a:cubicBezTo>
                  <a:pt x="5766" y="13421"/>
                  <a:pt x="5766" y="13425"/>
                  <a:pt x="5766" y="13431"/>
                </a:cubicBezTo>
                <a:lnTo>
                  <a:pt x="5766" y="13498"/>
                </a:lnTo>
                <a:lnTo>
                  <a:pt x="5980" y="13555"/>
                </a:lnTo>
                <a:cubicBezTo>
                  <a:pt x="5996" y="13522"/>
                  <a:pt x="6013" y="13486"/>
                  <a:pt x="6032" y="13447"/>
                </a:cubicBezTo>
                <a:lnTo>
                  <a:pt x="5766" y="13395"/>
                </a:lnTo>
                <a:close/>
                <a:moveTo>
                  <a:pt x="6113" y="13395"/>
                </a:moveTo>
                <a:cubicBezTo>
                  <a:pt x="6101" y="13557"/>
                  <a:pt x="6100" y="13554"/>
                  <a:pt x="6227" y="13529"/>
                </a:cubicBezTo>
                <a:lnTo>
                  <a:pt x="6232" y="13529"/>
                </a:lnTo>
                <a:lnTo>
                  <a:pt x="6113" y="13395"/>
                </a:lnTo>
                <a:close/>
                <a:moveTo>
                  <a:pt x="5495" y="13437"/>
                </a:moveTo>
                <a:lnTo>
                  <a:pt x="5524" y="13519"/>
                </a:lnTo>
                <a:lnTo>
                  <a:pt x="5543" y="13509"/>
                </a:lnTo>
                <a:lnTo>
                  <a:pt x="5543" y="13437"/>
                </a:lnTo>
                <a:lnTo>
                  <a:pt x="5495" y="13437"/>
                </a:lnTo>
                <a:close/>
                <a:moveTo>
                  <a:pt x="6298" y="13478"/>
                </a:moveTo>
                <a:cubicBezTo>
                  <a:pt x="6282" y="13518"/>
                  <a:pt x="6263" y="13557"/>
                  <a:pt x="6246" y="13596"/>
                </a:cubicBezTo>
                <a:lnTo>
                  <a:pt x="6298" y="13715"/>
                </a:lnTo>
                <a:cubicBezTo>
                  <a:pt x="6418" y="13701"/>
                  <a:pt x="6417" y="13698"/>
                  <a:pt x="6422" y="13560"/>
                </a:cubicBezTo>
                <a:lnTo>
                  <a:pt x="6427" y="13555"/>
                </a:lnTo>
                <a:lnTo>
                  <a:pt x="6298" y="13478"/>
                </a:lnTo>
                <a:close/>
                <a:moveTo>
                  <a:pt x="5913" y="13550"/>
                </a:moveTo>
                <a:cubicBezTo>
                  <a:pt x="5851" y="13550"/>
                  <a:pt x="5809" y="13578"/>
                  <a:pt x="5804" y="13664"/>
                </a:cubicBezTo>
                <a:lnTo>
                  <a:pt x="5913" y="13664"/>
                </a:lnTo>
                <a:lnTo>
                  <a:pt x="5913" y="13550"/>
                </a:lnTo>
                <a:close/>
                <a:moveTo>
                  <a:pt x="5671" y="13560"/>
                </a:moveTo>
                <a:lnTo>
                  <a:pt x="5704" y="13643"/>
                </a:lnTo>
                <a:lnTo>
                  <a:pt x="5723" y="13627"/>
                </a:lnTo>
                <a:lnTo>
                  <a:pt x="5723" y="13560"/>
                </a:lnTo>
                <a:lnTo>
                  <a:pt x="5671" y="13560"/>
                </a:lnTo>
                <a:close/>
                <a:moveTo>
                  <a:pt x="5524" y="13571"/>
                </a:moveTo>
                <a:cubicBezTo>
                  <a:pt x="5518" y="13581"/>
                  <a:pt x="5520" y="13610"/>
                  <a:pt x="5524" y="13658"/>
                </a:cubicBezTo>
                <a:lnTo>
                  <a:pt x="5571" y="13571"/>
                </a:lnTo>
                <a:cubicBezTo>
                  <a:pt x="5544" y="13564"/>
                  <a:pt x="5530" y="13560"/>
                  <a:pt x="5524" y="13571"/>
                </a:cubicBezTo>
                <a:close/>
                <a:moveTo>
                  <a:pt x="5234" y="13669"/>
                </a:moveTo>
                <a:cubicBezTo>
                  <a:pt x="5260" y="13700"/>
                  <a:pt x="5266" y="13716"/>
                  <a:pt x="5272" y="13715"/>
                </a:cubicBezTo>
                <a:cubicBezTo>
                  <a:pt x="5289" y="13710"/>
                  <a:pt x="5307" y="13701"/>
                  <a:pt x="5324" y="13694"/>
                </a:cubicBezTo>
                <a:lnTo>
                  <a:pt x="5234" y="13669"/>
                </a:lnTo>
                <a:close/>
                <a:moveTo>
                  <a:pt x="4901" y="13994"/>
                </a:moveTo>
                <a:cubicBezTo>
                  <a:pt x="4876" y="14030"/>
                  <a:pt x="4818" y="14043"/>
                  <a:pt x="4858" y="14117"/>
                </a:cubicBezTo>
                <a:cubicBezTo>
                  <a:pt x="4886" y="14080"/>
                  <a:pt x="4946" y="14070"/>
                  <a:pt x="4906" y="13994"/>
                </a:cubicBezTo>
                <a:lnTo>
                  <a:pt x="4901" y="13994"/>
                </a:lnTo>
                <a:close/>
                <a:moveTo>
                  <a:pt x="5143" y="13999"/>
                </a:moveTo>
                <a:lnTo>
                  <a:pt x="5143" y="14035"/>
                </a:lnTo>
                <a:lnTo>
                  <a:pt x="5205" y="14019"/>
                </a:lnTo>
                <a:lnTo>
                  <a:pt x="5210" y="13999"/>
                </a:lnTo>
                <a:lnTo>
                  <a:pt x="5143" y="13999"/>
                </a:lnTo>
                <a:close/>
                <a:moveTo>
                  <a:pt x="4896" y="14313"/>
                </a:moveTo>
                <a:lnTo>
                  <a:pt x="4896" y="14396"/>
                </a:lnTo>
                <a:lnTo>
                  <a:pt x="4915" y="14396"/>
                </a:lnTo>
                <a:lnTo>
                  <a:pt x="4915" y="14313"/>
                </a:lnTo>
                <a:lnTo>
                  <a:pt x="4896" y="14313"/>
                </a:lnTo>
                <a:close/>
                <a:moveTo>
                  <a:pt x="5053" y="14391"/>
                </a:moveTo>
                <a:lnTo>
                  <a:pt x="4996" y="14406"/>
                </a:lnTo>
                <a:lnTo>
                  <a:pt x="4996" y="14427"/>
                </a:lnTo>
                <a:lnTo>
                  <a:pt x="5058" y="14427"/>
                </a:lnTo>
                <a:lnTo>
                  <a:pt x="5053" y="14391"/>
                </a:lnTo>
                <a:close/>
                <a:moveTo>
                  <a:pt x="4236" y="14437"/>
                </a:moveTo>
                <a:lnTo>
                  <a:pt x="4236" y="14515"/>
                </a:lnTo>
                <a:lnTo>
                  <a:pt x="4255" y="14515"/>
                </a:lnTo>
                <a:lnTo>
                  <a:pt x="4255" y="14437"/>
                </a:lnTo>
                <a:lnTo>
                  <a:pt x="4236" y="14437"/>
                </a:lnTo>
                <a:close/>
                <a:moveTo>
                  <a:pt x="4140" y="14509"/>
                </a:moveTo>
                <a:lnTo>
                  <a:pt x="4079" y="14525"/>
                </a:lnTo>
                <a:lnTo>
                  <a:pt x="4079" y="14546"/>
                </a:lnTo>
                <a:lnTo>
                  <a:pt x="4140" y="14546"/>
                </a:lnTo>
                <a:lnTo>
                  <a:pt x="4140" y="14509"/>
                </a:lnTo>
                <a:close/>
                <a:moveTo>
                  <a:pt x="3922" y="14602"/>
                </a:moveTo>
                <a:lnTo>
                  <a:pt x="3922" y="14623"/>
                </a:lnTo>
                <a:lnTo>
                  <a:pt x="3998" y="14623"/>
                </a:lnTo>
                <a:lnTo>
                  <a:pt x="3998" y="14602"/>
                </a:lnTo>
                <a:lnTo>
                  <a:pt x="3922" y="14602"/>
                </a:lnTo>
                <a:close/>
                <a:moveTo>
                  <a:pt x="4297" y="14607"/>
                </a:moveTo>
                <a:lnTo>
                  <a:pt x="4297" y="14623"/>
                </a:lnTo>
                <a:lnTo>
                  <a:pt x="4369" y="14623"/>
                </a:lnTo>
                <a:lnTo>
                  <a:pt x="4369" y="14607"/>
                </a:lnTo>
                <a:lnTo>
                  <a:pt x="4297" y="14607"/>
                </a:lnTo>
                <a:close/>
                <a:moveTo>
                  <a:pt x="3779" y="14638"/>
                </a:moveTo>
                <a:cubicBezTo>
                  <a:pt x="3785" y="14660"/>
                  <a:pt x="3789" y="14684"/>
                  <a:pt x="3793" y="14705"/>
                </a:cubicBezTo>
                <a:lnTo>
                  <a:pt x="3813" y="14705"/>
                </a:lnTo>
                <a:lnTo>
                  <a:pt x="3813" y="14638"/>
                </a:lnTo>
                <a:lnTo>
                  <a:pt x="3779" y="14638"/>
                </a:lnTo>
                <a:close/>
                <a:moveTo>
                  <a:pt x="4217" y="14664"/>
                </a:moveTo>
                <a:lnTo>
                  <a:pt x="4136" y="14680"/>
                </a:lnTo>
                <a:lnTo>
                  <a:pt x="4217" y="14788"/>
                </a:lnTo>
                <a:lnTo>
                  <a:pt x="4217" y="14664"/>
                </a:lnTo>
                <a:close/>
                <a:moveTo>
                  <a:pt x="3993" y="14685"/>
                </a:moveTo>
                <a:lnTo>
                  <a:pt x="4012" y="14793"/>
                </a:lnTo>
                <a:lnTo>
                  <a:pt x="4088" y="14778"/>
                </a:lnTo>
                <a:lnTo>
                  <a:pt x="3993" y="14685"/>
                </a:lnTo>
                <a:close/>
                <a:moveTo>
                  <a:pt x="3637" y="14716"/>
                </a:moveTo>
                <a:lnTo>
                  <a:pt x="3641" y="14752"/>
                </a:lnTo>
                <a:lnTo>
                  <a:pt x="3698" y="14736"/>
                </a:lnTo>
                <a:lnTo>
                  <a:pt x="3703" y="14716"/>
                </a:lnTo>
                <a:lnTo>
                  <a:pt x="3637" y="14716"/>
                </a:lnTo>
                <a:close/>
                <a:moveTo>
                  <a:pt x="3546" y="14793"/>
                </a:moveTo>
                <a:lnTo>
                  <a:pt x="3485" y="14809"/>
                </a:lnTo>
                <a:lnTo>
                  <a:pt x="3485" y="14824"/>
                </a:lnTo>
                <a:lnTo>
                  <a:pt x="3546" y="14824"/>
                </a:lnTo>
                <a:lnTo>
                  <a:pt x="3546" y="14793"/>
                </a:lnTo>
                <a:close/>
                <a:moveTo>
                  <a:pt x="3922" y="14793"/>
                </a:moveTo>
                <a:lnTo>
                  <a:pt x="3860" y="14809"/>
                </a:lnTo>
                <a:lnTo>
                  <a:pt x="3860" y="14865"/>
                </a:lnTo>
                <a:lnTo>
                  <a:pt x="3936" y="14865"/>
                </a:lnTo>
                <a:lnTo>
                  <a:pt x="3922" y="14793"/>
                </a:lnTo>
                <a:close/>
                <a:moveTo>
                  <a:pt x="4283" y="14829"/>
                </a:moveTo>
                <a:lnTo>
                  <a:pt x="4231" y="14845"/>
                </a:lnTo>
                <a:lnTo>
                  <a:pt x="4231" y="14912"/>
                </a:lnTo>
                <a:cubicBezTo>
                  <a:pt x="4313" y="14912"/>
                  <a:pt x="4312" y="14882"/>
                  <a:pt x="4283" y="14829"/>
                </a:cubicBezTo>
                <a:close/>
                <a:moveTo>
                  <a:pt x="4145" y="14850"/>
                </a:moveTo>
                <a:lnTo>
                  <a:pt x="4017" y="14932"/>
                </a:lnTo>
                <a:lnTo>
                  <a:pt x="4155" y="14999"/>
                </a:lnTo>
                <a:cubicBezTo>
                  <a:pt x="4155" y="14940"/>
                  <a:pt x="4148" y="14903"/>
                  <a:pt x="4145" y="14850"/>
                </a:cubicBezTo>
                <a:close/>
                <a:moveTo>
                  <a:pt x="3342" y="14886"/>
                </a:moveTo>
                <a:lnTo>
                  <a:pt x="3342" y="14907"/>
                </a:lnTo>
                <a:lnTo>
                  <a:pt x="3413" y="14907"/>
                </a:lnTo>
                <a:lnTo>
                  <a:pt x="3413" y="14886"/>
                </a:lnTo>
                <a:lnTo>
                  <a:pt x="3342" y="14886"/>
                </a:lnTo>
                <a:close/>
                <a:moveTo>
                  <a:pt x="3256" y="14953"/>
                </a:moveTo>
                <a:lnTo>
                  <a:pt x="3157" y="14963"/>
                </a:lnTo>
                <a:lnTo>
                  <a:pt x="3157" y="14989"/>
                </a:lnTo>
                <a:lnTo>
                  <a:pt x="3256" y="14989"/>
                </a:lnTo>
                <a:lnTo>
                  <a:pt x="3256" y="14953"/>
                </a:lnTo>
                <a:close/>
                <a:moveTo>
                  <a:pt x="3408" y="14958"/>
                </a:moveTo>
                <a:lnTo>
                  <a:pt x="3337" y="14963"/>
                </a:lnTo>
                <a:lnTo>
                  <a:pt x="3342" y="15030"/>
                </a:lnTo>
                <a:lnTo>
                  <a:pt x="3413" y="15041"/>
                </a:lnTo>
                <a:cubicBezTo>
                  <a:pt x="3413" y="15015"/>
                  <a:pt x="3414" y="14991"/>
                  <a:pt x="3408" y="14958"/>
                </a:cubicBezTo>
                <a:close/>
                <a:moveTo>
                  <a:pt x="3461" y="15030"/>
                </a:moveTo>
                <a:cubicBezTo>
                  <a:pt x="3443" y="15034"/>
                  <a:pt x="3425" y="15043"/>
                  <a:pt x="3408" y="15051"/>
                </a:cubicBezTo>
                <a:lnTo>
                  <a:pt x="3494" y="15077"/>
                </a:lnTo>
                <a:cubicBezTo>
                  <a:pt x="3473" y="15049"/>
                  <a:pt x="3470" y="15030"/>
                  <a:pt x="3461" y="15030"/>
                </a:cubicBezTo>
                <a:close/>
                <a:moveTo>
                  <a:pt x="3494" y="15195"/>
                </a:moveTo>
                <a:lnTo>
                  <a:pt x="3494" y="15273"/>
                </a:lnTo>
                <a:lnTo>
                  <a:pt x="3508" y="15273"/>
                </a:lnTo>
                <a:lnTo>
                  <a:pt x="3508" y="15195"/>
                </a:lnTo>
                <a:lnTo>
                  <a:pt x="3494" y="15195"/>
                </a:lnTo>
                <a:close/>
                <a:moveTo>
                  <a:pt x="3351" y="15273"/>
                </a:moveTo>
                <a:cubicBezTo>
                  <a:pt x="3280" y="15286"/>
                  <a:pt x="3281" y="15284"/>
                  <a:pt x="3214" y="15366"/>
                </a:cubicBezTo>
                <a:lnTo>
                  <a:pt x="3337" y="15433"/>
                </a:lnTo>
                <a:lnTo>
                  <a:pt x="3408" y="15386"/>
                </a:lnTo>
                <a:lnTo>
                  <a:pt x="3351" y="15273"/>
                </a:lnTo>
                <a:close/>
                <a:moveTo>
                  <a:pt x="2653" y="15330"/>
                </a:moveTo>
                <a:cubicBezTo>
                  <a:pt x="2674" y="15354"/>
                  <a:pt x="2690" y="15382"/>
                  <a:pt x="2705" y="15412"/>
                </a:cubicBezTo>
                <a:cubicBezTo>
                  <a:pt x="2710" y="15440"/>
                  <a:pt x="2713" y="15471"/>
                  <a:pt x="2714" y="15500"/>
                </a:cubicBezTo>
                <a:lnTo>
                  <a:pt x="2848" y="15556"/>
                </a:lnTo>
                <a:lnTo>
                  <a:pt x="2862" y="15438"/>
                </a:lnTo>
                <a:lnTo>
                  <a:pt x="2938" y="15422"/>
                </a:lnTo>
                <a:lnTo>
                  <a:pt x="2857" y="15340"/>
                </a:lnTo>
                <a:lnTo>
                  <a:pt x="2843" y="15391"/>
                </a:lnTo>
                <a:lnTo>
                  <a:pt x="2653" y="15330"/>
                </a:lnTo>
                <a:close/>
                <a:moveTo>
                  <a:pt x="2158" y="15402"/>
                </a:moveTo>
                <a:lnTo>
                  <a:pt x="2244" y="15453"/>
                </a:lnTo>
                <a:lnTo>
                  <a:pt x="2310" y="15422"/>
                </a:lnTo>
                <a:lnTo>
                  <a:pt x="2296" y="15402"/>
                </a:lnTo>
                <a:lnTo>
                  <a:pt x="2158" y="15402"/>
                </a:lnTo>
                <a:close/>
                <a:moveTo>
                  <a:pt x="2054" y="15428"/>
                </a:moveTo>
                <a:lnTo>
                  <a:pt x="1906" y="15458"/>
                </a:lnTo>
                <a:lnTo>
                  <a:pt x="2040" y="15593"/>
                </a:lnTo>
                <a:cubicBezTo>
                  <a:pt x="2044" y="15519"/>
                  <a:pt x="2050" y="15482"/>
                  <a:pt x="2054" y="15428"/>
                </a:cubicBezTo>
                <a:close/>
                <a:moveTo>
                  <a:pt x="1697" y="15639"/>
                </a:moveTo>
                <a:lnTo>
                  <a:pt x="1816" y="15732"/>
                </a:lnTo>
                <a:lnTo>
                  <a:pt x="1830" y="15639"/>
                </a:lnTo>
                <a:lnTo>
                  <a:pt x="1697" y="15639"/>
                </a:lnTo>
                <a:close/>
                <a:moveTo>
                  <a:pt x="1840" y="15711"/>
                </a:moveTo>
                <a:lnTo>
                  <a:pt x="1902" y="15809"/>
                </a:lnTo>
                <a:lnTo>
                  <a:pt x="1982" y="15711"/>
                </a:lnTo>
                <a:lnTo>
                  <a:pt x="1840" y="15711"/>
                </a:lnTo>
                <a:close/>
                <a:moveTo>
                  <a:pt x="1612" y="16150"/>
                </a:moveTo>
                <a:cubicBezTo>
                  <a:pt x="1583" y="16153"/>
                  <a:pt x="1560" y="16168"/>
                  <a:pt x="1545" y="16206"/>
                </a:cubicBezTo>
                <a:lnTo>
                  <a:pt x="1578" y="16304"/>
                </a:lnTo>
                <a:lnTo>
                  <a:pt x="1669" y="16351"/>
                </a:lnTo>
                <a:cubicBezTo>
                  <a:pt x="1736" y="16301"/>
                  <a:pt x="1724" y="16228"/>
                  <a:pt x="1707" y="16155"/>
                </a:cubicBezTo>
                <a:cubicBezTo>
                  <a:pt x="1674" y="16152"/>
                  <a:pt x="1641" y="16146"/>
                  <a:pt x="1612" y="16150"/>
                </a:cubicBezTo>
                <a:close/>
                <a:moveTo>
                  <a:pt x="1726" y="17320"/>
                </a:moveTo>
                <a:lnTo>
                  <a:pt x="1740" y="17320"/>
                </a:lnTo>
                <a:lnTo>
                  <a:pt x="1754" y="17382"/>
                </a:lnTo>
                <a:lnTo>
                  <a:pt x="1726" y="17388"/>
                </a:lnTo>
                <a:lnTo>
                  <a:pt x="1726" y="17320"/>
                </a:lnTo>
                <a:close/>
                <a:moveTo>
                  <a:pt x="675" y="17836"/>
                </a:moveTo>
                <a:lnTo>
                  <a:pt x="575" y="17893"/>
                </a:lnTo>
                <a:lnTo>
                  <a:pt x="575" y="17908"/>
                </a:lnTo>
                <a:cubicBezTo>
                  <a:pt x="486" y="17912"/>
                  <a:pt x="444" y="17966"/>
                  <a:pt x="423" y="18074"/>
                </a:cubicBezTo>
                <a:lnTo>
                  <a:pt x="575" y="17970"/>
                </a:lnTo>
                <a:lnTo>
                  <a:pt x="575" y="17914"/>
                </a:lnTo>
                <a:lnTo>
                  <a:pt x="694" y="17898"/>
                </a:lnTo>
                <a:lnTo>
                  <a:pt x="675" y="17836"/>
                </a:lnTo>
                <a:close/>
                <a:moveTo>
                  <a:pt x="2372" y="18058"/>
                </a:moveTo>
                <a:lnTo>
                  <a:pt x="2101" y="18228"/>
                </a:lnTo>
                <a:cubicBezTo>
                  <a:pt x="2217" y="18244"/>
                  <a:pt x="2327" y="18174"/>
                  <a:pt x="2372" y="18058"/>
                </a:cubicBezTo>
                <a:close/>
                <a:moveTo>
                  <a:pt x="1978" y="18280"/>
                </a:moveTo>
                <a:lnTo>
                  <a:pt x="1978" y="18300"/>
                </a:lnTo>
                <a:lnTo>
                  <a:pt x="2049" y="18300"/>
                </a:lnTo>
                <a:lnTo>
                  <a:pt x="2049" y="18280"/>
                </a:lnTo>
                <a:lnTo>
                  <a:pt x="1978" y="18280"/>
                </a:lnTo>
                <a:close/>
                <a:moveTo>
                  <a:pt x="2258" y="18306"/>
                </a:moveTo>
                <a:cubicBezTo>
                  <a:pt x="2134" y="18332"/>
                  <a:pt x="2149" y="18464"/>
                  <a:pt x="2087" y="18533"/>
                </a:cubicBezTo>
                <a:cubicBezTo>
                  <a:pt x="2074" y="18547"/>
                  <a:pt x="2097" y="18599"/>
                  <a:pt x="2106" y="18661"/>
                </a:cubicBezTo>
                <a:cubicBezTo>
                  <a:pt x="2194" y="18565"/>
                  <a:pt x="2246" y="18441"/>
                  <a:pt x="2258" y="18306"/>
                </a:cubicBezTo>
                <a:close/>
                <a:moveTo>
                  <a:pt x="4991" y="18708"/>
                </a:moveTo>
                <a:cubicBezTo>
                  <a:pt x="4965" y="18714"/>
                  <a:pt x="4924" y="18694"/>
                  <a:pt x="4920" y="18749"/>
                </a:cubicBezTo>
                <a:cubicBezTo>
                  <a:pt x="4948" y="18743"/>
                  <a:pt x="4989" y="18768"/>
                  <a:pt x="4991" y="18708"/>
                </a:cubicBezTo>
                <a:close/>
                <a:moveTo>
                  <a:pt x="4906" y="18744"/>
                </a:moveTo>
                <a:lnTo>
                  <a:pt x="4725" y="18811"/>
                </a:lnTo>
                <a:cubicBezTo>
                  <a:pt x="4813" y="18855"/>
                  <a:pt x="4856" y="18796"/>
                  <a:pt x="4906" y="18744"/>
                </a:cubicBezTo>
                <a:close/>
                <a:moveTo>
                  <a:pt x="2962" y="18790"/>
                </a:moveTo>
                <a:lnTo>
                  <a:pt x="2900" y="18806"/>
                </a:lnTo>
                <a:lnTo>
                  <a:pt x="2900" y="18827"/>
                </a:lnTo>
                <a:lnTo>
                  <a:pt x="2962" y="18827"/>
                </a:lnTo>
                <a:lnTo>
                  <a:pt x="2962" y="18790"/>
                </a:lnTo>
                <a:close/>
                <a:moveTo>
                  <a:pt x="3960" y="18827"/>
                </a:moveTo>
                <a:lnTo>
                  <a:pt x="3893" y="18842"/>
                </a:lnTo>
                <a:lnTo>
                  <a:pt x="3893" y="18868"/>
                </a:lnTo>
                <a:lnTo>
                  <a:pt x="3960" y="18863"/>
                </a:lnTo>
                <a:lnTo>
                  <a:pt x="3960" y="18827"/>
                </a:lnTo>
                <a:close/>
                <a:moveTo>
                  <a:pt x="3223" y="19033"/>
                </a:moveTo>
                <a:lnTo>
                  <a:pt x="3152" y="19038"/>
                </a:lnTo>
                <a:lnTo>
                  <a:pt x="3152" y="19074"/>
                </a:lnTo>
                <a:lnTo>
                  <a:pt x="3223" y="19059"/>
                </a:lnTo>
                <a:lnTo>
                  <a:pt x="3223" y="19033"/>
                </a:lnTo>
                <a:close/>
                <a:moveTo>
                  <a:pt x="3080" y="19110"/>
                </a:moveTo>
                <a:cubicBezTo>
                  <a:pt x="3033" y="19097"/>
                  <a:pt x="2983" y="19126"/>
                  <a:pt x="2971" y="19177"/>
                </a:cubicBezTo>
                <a:cubicBezTo>
                  <a:pt x="2970" y="19181"/>
                  <a:pt x="2972" y="19184"/>
                  <a:pt x="2971" y="19188"/>
                </a:cubicBezTo>
                <a:cubicBezTo>
                  <a:pt x="3019" y="19201"/>
                  <a:pt x="3064" y="19172"/>
                  <a:pt x="3076" y="19121"/>
                </a:cubicBezTo>
                <a:cubicBezTo>
                  <a:pt x="3077" y="19117"/>
                  <a:pt x="3080" y="19114"/>
                  <a:pt x="3080" y="19110"/>
                </a:cubicBezTo>
                <a:close/>
                <a:moveTo>
                  <a:pt x="2895" y="19229"/>
                </a:moveTo>
                <a:cubicBezTo>
                  <a:pt x="2892" y="19289"/>
                  <a:pt x="2851" y="19264"/>
                  <a:pt x="2824" y="19270"/>
                </a:cubicBezTo>
                <a:lnTo>
                  <a:pt x="2824" y="19275"/>
                </a:lnTo>
                <a:cubicBezTo>
                  <a:pt x="2826" y="19212"/>
                  <a:pt x="2867" y="19235"/>
                  <a:pt x="2895" y="19229"/>
                </a:cubicBezTo>
                <a:close/>
                <a:moveTo>
                  <a:pt x="2819" y="19265"/>
                </a:moveTo>
                <a:lnTo>
                  <a:pt x="2748" y="19280"/>
                </a:lnTo>
                <a:lnTo>
                  <a:pt x="2748" y="19306"/>
                </a:lnTo>
                <a:lnTo>
                  <a:pt x="2819" y="19301"/>
                </a:lnTo>
                <a:lnTo>
                  <a:pt x="2819" y="19265"/>
                </a:lnTo>
                <a:close/>
                <a:moveTo>
                  <a:pt x="2638" y="19317"/>
                </a:moveTo>
                <a:lnTo>
                  <a:pt x="2638" y="19337"/>
                </a:lnTo>
                <a:lnTo>
                  <a:pt x="2710" y="19337"/>
                </a:lnTo>
                <a:lnTo>
                  <a:pt x="2710" y="19317"/>
                </a:lnTo>
                <a:lnTo>
                  <a:pt x="2638" y="19317"/>
                </a:lnTo>
                <a:close/>
                <a:moveTo>
                  <a:pt x="5248" y="19476"/>
                </a:moveTo>
                <a:lnTo>
                  <a:pt x="5248" y="19497"/>
                </a:lnTo>
                <a:lnTo>
                  <a:pt x="5319" y="19497"/>
                </a:lnTo>
                <a:lnTo>
                  <a:pt x="5319" y="19476"/>
                </a:lnTo>
                <a:lnTo>
                  <a:pt x="5248" y="19476"/>
                </a:lnTo>
                <a:close/>
                <a:moveTo>
                  <a:pt x="5357" y="19827"/>
                </a:moveTo>
                <a:cubicBezTo>
                  <a:pt x="5275" y="19827"/>
                  <a:pt x="5271" y="19857"/>
                  <a:pt x="5300" y="19910"/>
                </a:cubicBezTo>
                <a:lnTo>
                  <a:pt x="5357" y="19899"/>
                </a:lnTo>
                <a:lnTo>
                  <a:pt x="5357" y="19827"/>
                </a:lnTo>
                <a:close/>
                <a:moveTo>
                  <a:pt x="5281" y="19946"/>
                </a:moveTo>
                <a:lnTo>
                  <a:pt x="5234" y="20044"/>
                </a:lnTo>
                <a:lnTo>
                  <a:pt x="5267" y="20116"/>
                </a:lnTo>
                <a:lnTo>
                  <a:pt x="5281" y="20101"/>
                </a:lnTo>
                <a:lnTo>
                  <a:pt x="5281" y="19946"/>
                </a:lnTo>
                <a:close/>
                <a:moveTo>
                  <a:pt x="5072" y="19956"/>
                </a:moveTo>
                <a:lnTo>
                  <a:pt x="5072" y="20023"/>
                </a:lnTo>
                <a:lnTo>
                  <a:pt x="5177" y="19956"/>
                </a:lnTo>
                <a:lnTo>
                  <a:pt x="5072" y="19956"/>
                </a:lnTo>
                <a:close/>
                <a:moveTo>
                  <a:pt x="5462" y="20064"/>
                </a:moveTo>
                <a:lnTo>
                  <a:pt x="5338" y="20085"/>
                </a:lnTo>
                <a:lnTo>
                  <a:pt x="5419" y="20193"/>
                </a:lnTo>
                <a:lnTo>
                  <a:pt x="5481" y="20106"/>
                </a:lnTo>
                <a:lnTo>
                  <a:pt x="5462" y="20064"/>
                </a:lnTo>
                <a:close/>
                <a:moveTo>
                  <a:pt x="5243" y="20183"/>
                </a:moveTo>
                <a:lnTo>
                  <a:pt x="5177" y="20199"/>
                </a:lnTo>
                <a:cubicBezTo>
                  <a:pt x="5181" y="20226"/>
                  <a:pt x="5182" y="20245"/>
                  <a:pt x="5186" y="20266"/>
                </a:cubicBezTo>
                <a:lnTo>
                  <a:pt x="5191" y="20266"/>
                </a:lnTo>
                <a:lnTo>
                  <a:pt x="5243" y="20266"/>
                </a:lnTo>
                <a:lnTo>
                  <a:pt x="5243" y="20183"/>
                </a:lnTo>
                <a:close/>
                <a:moveTo>
                  <a:pt x="5343" y="20219"/>
                </a:moveTo>
                <a:cubicBezTo>
                  <a:pt x="5285" y="20290"/>
                  <a:pt x="5355" y="20312"/>
                  <a:pt x="5362" y="20322"/>
                </a:cubicBezTo>
                <a:lnTo>
                  <a:pt x="5448" y="20286"/>
                </a:lnTo>
                <a:lnTo>
                  <a:pt x="5343" y="20219"/>
                </a:lnTo>
                <a:close/>
                <a:moveTo>
                  <a:pt x="5571" y="20307"/>
                </a:moveTo>
                <a:lnTo>
                  <a:pt x="5443" y="20327"/>
                </a:lnTo>
                <a:lnTo>
                  <a:pt x="5524" y="20431"/>
                </a:lnTo>
                <a:cubicBezTo>
                  <a:pt x="5547" y="20399"/>
                  <a:pt x="5566" y="20372"/>
                  <a:pt x="5585" y="20343"/>
                </a:cubicBezTo>
                <a:lnTo>
                  <a:pt x="5571" y="20307"/>
                </a:lnTo>
                <a:close/>
                <a:moveTo>
                  <a:pt x="5624" y="20395"/>
                </a:moveTo>
                <a:lnTo>
                  <a:pt x="5624" y="20462"/>
                </a:lnTo>
                <a:cubicBezTo>
                  <a:pt x="5669" y="20458"/>
                  <a:pt x="5731" y="20506"/>
                  <a:pt x="5728" y="20395"/>
                </a:cubicBezTo>
                <a:lnTo>
                  <a:pt x="5624" y="20395"/>
                </a:lnTo>
                <a:close/>
                <a:moveTo>
                  <a:pt x="5448" y="20503"/>
                </a:moveTo>
                <a:lnTo>
                  <a:pt x="5429" y="20529"/>
                </a:lnTo>
                <a:cubicBezTo>
                  <a:pt x="5429" y="20546"/>
                  <a:pt x="5434" y="20565"/>
                  <a:pt x="5438" y="20591"/>
                </a:cubicBezTo>
                <a:lnTo>
                  <a:pt x="5528" y="20570"/>
                </a:lnTo>
                <a:lnTo>
                  <a:pt x="5448" y="20503"/>
                </a:lnTo>
                <a:close/>
                <a:moveTo>
                  <a:pt x="5576" y="20560"/>
                </a:moveTo>
                <a:cubicBezTo>
                  <a:pt x="5589" y="20588"/>
                  <a:pt x="5585" y="20606"/>
                  <a:pt x="5585" y="20632"/>
                </a:cubicBezTo>
                <a:lnTo>
                  <a:pt x="5652" y="20616"/>
                </a:lnTo>
                <a:lnTo>
                  <a:pt x="5652" y="20560"/>
                </a:lnTo>
                <a:lnTo>
                  <a:pt x="5576" y="20560"/>
                </a:lnTo>
                <a:close/>
                <a:moveTo>
                  <a:pt x="5833" y="20627"/>
                </a:moveTo>
                <a:lnTo>
                  <a:pt x="5671" y="20637"/>
                </a:lnTo>
                <a:lnTo>
                  <a:pt x="5776" y="20694"/>
                </a:lnTo>
                <a:lnTo>
                  <a:pt x="5847" y="20652"/>
                </a:lnTo>
                <a:lnTo>
                  <a:pt x="5833" y="20627"/>
                </a:lnTo>
                <a:close/>
                <a:moveTo>
                  <a:pt x="5785" y="20781"/>
                </a:moveTo>
                <a:cubicBezTo>
                  <a:pt x="5766" y="20788"/>
                  <a:pt x="5746" y="20797"/>
                  <a:pt x="5728" y="20807"/>
                </a:cubicBezTo>
                <a:cubicBezTo>
                  <a:pt x="5714" y="20819"/>
                  <a:pt x="5701" y="20833"/>
                  <a:pt x="5690" y="20848"/>
                </a:cubicBezTo>
                <a:lnTo>
                  <a:pt x="5714" y="20874"/>
                </a:lnTo>
                <a:lnTo>
                  <a:pt x="5804" y="20812"/>
                </a:lnTo>
                <a:lnTo>
                  <a:pt x="5785" y="20781"/>
                </a:lnTo>
                <a:close/>
                <a:moveTo>
                  <a:pt x="5842" y="20879"/>
                </a:moveTo>
                <a:lnTo>
                  <a:pt x="5842" y="20895"/>
                </a:lnTo>
                <a:lnTo>
                  <a:pt x="5913" y="20895"/>
                </a:lnTo>
                <a:lnTo>
                  <a:pt x="5913" y="20879"/>
                </a:lnTo>
                <a:lnTo>
                  <a:pt x="5842" y="20879"/>
                </a:lnTo>
                <a:close/>
                <a:moveTo>
                  <a:pt x="5814" y="20910"/>
                </a:moveTo>
                <a:lnTo>
                  <a:pt x="5814" y="21034"/>
                </a:lnTo>
                <a:lnTo>
                  <a:pt x="5890" y="21013"/>
                </a:lnTo>
                <a:lnTo>
                  <a:pt x="5814" y="20910"/>
                </a:lnTo>
                <a:close/>
                <a:moveTo>
                  <a:pt x="5942" y="21153"/>
                </a:moveTo>
                <a:lnTo>
                  <a:pt x="5880" y="21163"/>
                </a:lnTo>
                <a:lnTo>
                  <a:pt x="5880" y="21184"/>
                </a:lnTo>
                <a:lnTo>
                  <a:pt x="5942" y="21184"/>
                </a:lnTo>
                <a:lnTo>
                  <a:pt x="5942" y="21153"/>
                </a:lnTo>
                <a:close/>
                <a:moveTo>
                  <a:pt x="6051" y="21473"/>
                </a:moveTo>
                <a:lnTo>
                  <a:pt x="5990" y="21483"/>
                </a:lnTo>
                <a:lnTo>
                  <a:pt x="5990" y="21503"/>
                </a:lnTo>
                <a:lnTo>
                  <a:pt x="6051" y="21503"/>
                </a:lnTo>
                <a:lnTo>
                  <a:pt x="6051" y="21473"/>
                </a:lnTo>
                <a:close/>
              </a:path>
            </a:pathLst>
          </a:custGeom>
          <a:noFill/>
          <a:ln>
            <a:noFill/>
          </a:ln>
        </p:spPr>
      </p:pic>
      <p:sp>
        <p:nvSpPr>
          <p:cNvPr id="130" name="Google Shape;130;p22">
            <a:extLst>
              <a:ext uri="{FF2B5EF4-FFF2-40B4-BE49-F238E27FC236}">
                <a16:creationId xmlns:a16="http://schemas.microsoft.com/office/drawing/2014/main" id="{4843C025-A224-0B98-0C96-21C5BD91BFCD}"/>
              </a:ext>
            </a:extLst>
          </p:cNvPr>
          <p:cNvSpPr txBox="1">
            <a:spLocks noGrp="1"/>
          </p:cNvSpPr>
          <p:nvPr>
            <p:ph type="title" idx="4294967295"/>
          </p:nvPr>
        </p:nvSpPr>
        <p:spPr>
          <a:xfrm>
            <a:off x="109182" y="194481"/>
            <a:ext cx="6300716" cy="1819411"/>
          </a:xfrm>
          <a:prstGeom prst="rect">
            <a:avLst/>
          </a:prstGeom>
        </p:spPr>
        <p:txBody>
          <a:bodyPr spcFirstLastPara="1" vert="horz" wrap="square" lIns="121900" tIns="121900" rIns="121900" bIns="121900" rtlCol="0" anchor="b" anchorCtr="0">
            <a:noAutofit/>
          </a:bodyPr>
          <a:lstStyle/>
          <a:p>
            <a:pPr algn="ctr">
              <a:lnSpc>
                <a:spcPct val="115000"/>
              </a:lnSpc>
              <a:spcAft>
                <a:spcPts val="1000"/>
              </a:spcAft>
              <a:tabLst>
                <a:tab pos="90168" algn="l"/>
                <a:tab pos="180335" algn="l"/>
              </a:tabLst>
            </a:pPr>
            <a:r>
              <a:rPr lang="en-US" sz="8000" b="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III. Tổng kết</a:t>
            </a:r>
            <a:endParaRPr lang="en-US" sz="80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6ADCFD8-FC7C-D9DF-F38D-DD23BF63C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1746" y="6235332"/>
            <a:ext cx="606089" cy="556699"/>
          </a:xfrm>
          <a:prstGeom prst="rect">
            <a:avLst/>
          </a:prstGeom>
        </p:spPr>
      </p:pic>
      <p:sp>
        <p:nvSpPr>
          <p:cNvPr id="4" name="TextBox 3">
            <a:extLst>
              <a:ext uri="{FF2B5EF4-FFF2-40B4-BE49-F238E27FC236}">
                <a16:creationId xmlns:a16="http://schemas.microsoft.com/office/drawing/2014/main" id="{BFC209EC-4491-795E-4E10-4C2EB6D32846}"/>
              </a:ext>
            </a:extLst>
          </p:cNvPr>
          <p:cNvSpPr txBox="1"/>
          <p:nvPr/>
        </p:nvSpPr>
        <p:spPr>
          <a:xfrm>
            <a:off x="109182" y="1637731"/>
            <a:ext cx="5896166" cy="3046988"/>
          </a:xfrm>
          <a:prstGeom prst="rect">
            <a:avLst/>
          </a:prstGeom>
          <a:noFill/>
        </p:spPr>
        <p:txBody>
          <a:bodyPr wrap="none" rtlCol="0">
            <a:spAutoFit/>
          </a:bodyPr>
          <a:lstStyle/>
          <a:p>
            <a:pPr marL="342900" indent="-342900">
              <a:buAutoNum type="arabicPeriod"/>
            </a:pPr>
            <a:r>
              <a:rPr lang="en-US" sz="4800" b="1">
                <a:solidFill>
                  <a:srgbClr val="7030A0"/>
                </a:solidFill>
                <a:latin typeface="Times New Roman" panose="02020603050405020304" pitchFamily="18" charset="0"/>
                <a:cs typeface="Times New Roman" panose="02020603050405020304" pitchFamily="18" charset="0"/>
              </a:rPr>
              <a:t> Nội dung - ý nghĩa </a:t>
            </a:r>
          </a:p>
          <a:p>
            <a:r>
              <a:rPr lang="en-US" sz="4800" b="1">
                <a:solidFill>
                  <a:srgbClr val="7030A0"/>
                </a:solidFill>
                <a:latin typeface="Times New Roman" panose="02020603050405020304" pitchFamily="18" charset="0"/>
                <a:cs typeface="Times New Roman" panose="02020603050405020304" pitchFamily="18" charset="0"/>
              </a:rPr>
              <a:t>2. Nghệ thuật</a:t>
            </a:r>
          </a:p>
          <a:p>
            <a:r>
              <a:rPr lang="en-US" sz="4800" b="1">
                <a:solidFill>
                  <a:srgbClr val="7030A0"/>
                </a:solidFill>
                <a:latin typeface="Times New Roman" panose="02020603050405020304" pitchFamily="18" charset="0"/>
                <a:cs typeface="Times New Roman" panose="02020603050405020304" pitchFamily="18" charset="0"/>
              </a:rPr>
              <a:t>3. Cách đọc hiểu </a:t>
            </a:r>
          </a:p>
          <a:p>
            <a:r>
              <a:rPr lang="en-US" sz="4800" b="1">
                <a:solidFill>
                  <a:srgbClr val="7030A0"/>
                </a:solidFill>
                <a:latin typeface="Times New Roman" panose="02020603050405020304" pitchFamily="18" charset="0"/>
                <a:cs typeface="Times New Roman" panose="02020603050405020304" pitchFamily="18" charset="0"/>
              </a:rPr>
              <a:t>thể loại truyện cổ tích</a:t>
            </a:r>
          </a:p>
        </p:txBody>
      </p:sp>
    </p:spTree>
    <p:extLst>
      <p:ext uri="{BB962C8B-B14F-4D97-AF65-F5344CB8AC3E}">
        <p14:creationId xmlns:p14="http://schemas.microsoft.com/office/powerpoint/2010/main" val="8639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fill="hold"/>
                                        <p:tgtEl>
                                          <p:spTgt spid="130"/>
                                        </p:tgtEl>
                                        <p:attrNameLst>
                                          <p:attrName>ppt_x</p:attrName>
                                        </p:attrNameLst>
                                      </p:cBhvr>
                                      <p:tavLst>
                                        <p:tav tm="0">
                                          <p:val>
                                            <p:strVal val="#ppt_x"/>
                                          </p:val>
                                        </p:tav>
                                        <p:tav tm="100000">
                                          <p:val>
                                            <p:strVal val="#ppt_x"/>
                                          </p:val>
                                        </p:tav>
                                      </p:tavLst>
                                    </p:anim>
                                    <p:anim calcmode="lin" valueType="num">
                                      <p:cBhvr additive="base">
                                        <p:cTn id="8" dur="500" fill="hold"/>
                                        <p:tgtEl>
                                          <p:spTgt spid="1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E8839B-CD29-2947-0A5E-902BB3B1A046}"/>
              </a:ext>
            </a:extLst>
          </p:cNvPr>
          <p:cNvSpPr txBox="1"/>
          <p:nvPr/>
        </p:nvSpPr>
        <p:spPr>
          <a:xfrm flipH="1">
            <a:off x="4791877" y="1524000"/>
            <a:ext cx="49617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ĐUỔI HÌNH BẮT CHỮ</a:t>
            </a:r>
          </a:p>
        </p:txBody>
      </p:sp>
      <p:pic>
        <p:nvPicPr>
          <p:cNvPr id="4" name="Picture 3">
            <a:extLst>
              <a:ext uri="{FF2B5EF4-FFF2-40B4-BE49-F238E27FC236}">
                <a16:creationId xmlns:a16="http://schemas.microsoft.com/office/drawing/2014/main" id="{5B2325A0-371B-35EE-9A25-2A6C7FCEE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239000"/>
          </a:xfrm>
          <a:prstGeom prst="rect">
            <a:avLst/>
          </a:prstGeom>
        </p:spPr>
      </p:pic>
      <p:sp>
        <p:nvSpPr>
          <p:cNvPr id="6" name="TextBox 5">
            <a:extLst>
              <a:ext uri="{FF2B5EF4-FFF2-40B4-BE49-F238E27FC236}">
                <a16:creationId xmlns:a16="http://schemas.microsoft.com/office/drawing/2014/main" id="{4713CF32-C440-F90C-8F98-9DF522AE90A1}"/>
              </a:ext>
            </a:extLst>
          </p:cNvPr>
          <p:cNvSpPr txBox="1"/>
          <p:nvPr/>
        </p:nvSpPr>
        <p:spPr>
          <a:xfrm>
            <a:off x="1997762" y="2419171"/>
            <a:ext cx="819647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Times New Roman" panose="02020603050405020304" pitchFamily="18" charset="0"/>
              </a:rPr>
              <a:t>SÂN</a:t>
            </a:r>
            <a:r>
              <a:rPr kumimoji="0" lang="en-US" sz="7200" b="1" i="0" u="none" strike="noStrike" kern="1200" cap="none" spc="0" normalizeH="0" noProof="0">
                <a:ln>
                  <a:no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Times New Roman" panose="02020603050405020304" pitchFamily="18" charset="0"/>
              </a:rPr>
              <a:t> KHẤU HOÁ</a:t>
            </a:r>
            <a:endParaRPr kumimoji="0" lang="en-US" sz="7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1941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5">
          <a:extLst>
            <a:ext uri="{FF2B5EF4-FFF2-40B4-BE49-F238E27FC236}">
              <a16:creationId xmlns:a16="http://schemas.microsoft.com/office/drawing/2014/main" id="{3E06AF69-AEFA-1A1E-2B70-C6F8932BFA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35B6BC4-564E-D443-0305-AA9FC717C5D0}"/>
              </a:ext>
            </a:extLst>
          </p:cNvPr>
          <p:cNvSpPr txBox="1"/>
          <p:nvPr/>
        </p:nvSpPr>
        <p:spPr>
          <a:xfrm>
            <a:off x="614363" y="400051"/>
            <a:ext cx="11668579" cy="1754326"/>
          </a:xfrm>
          <a:prstGeom prst="rect">
            <a:avLst/>
          </a:prstGeom>
          <a:noFill/>
        </p:spPr>
        <p:txBody>
          <a:bodyPr wrap="none" rtlCol="0">
            <a:spAutoFit/>
          </a:bodyPr>
          <a:lstStyle/>
          <a:p>
            <a:r>
              <a:rPr lang="en-US" sz="5400" b="1">
                <a:latin typeface="Times New Roman" panose="02020603050405020304" pitchFamily="18" charset="0"/>
                <a:cs typeface="Times New Roman" panose="02020603050405020304" pitchFamily="18" charset="0"/>
              </a:rPr>
              <a:t>3. Cách đọc hiểu thể loại truyện cổ tích</a:t>
            </a:r>
            <a:endParaRPr lang="en-US" sz="5400">
              <a:latin typeface="Times New Roman" panose="02020603050405020304" pitchFamily="18" charset="0"/>
              <a:cs typeface="Times New Roman" panose="02020603050405020304" pitchFamily="18" charset="0"/>
            </a:endParaRPr>
          </a:p>
          <a:p>
            <a:endParaRPr lang="en-US" sz="540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210904A-4473-B63B-31E5-7F8E7E455C75}"/>
              </a:ext>
            </a:extLst>
          </p:cNvPr>
          <p:cNvSpPr/>
          <p:nvPr/>
        </p:nvSpPr>
        <p:spPr>
          <a:xfrm>
            <a:off x="4067173" y="3387863"/>
            <a:ext cx="3814763" cy="914400"/>
          </a:xfrm>
          <a:prstGeom prst="roundRect">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r>
              <a:rPr lang="en-US" sz="5400">
                <a:solidFill>
                  <a:schemeClr val="tx1"/>
                </a:solidFill>
                <a:latin typeface="Times New Roman" panose="02020603050405020304" pitchFamily="18" charset="0"/>
                <a:cs typeface="Times New Roman" panose="02020603050405020304" pitchFamily="18" charset="0"/>
              </a:rPr>
              <a:t>CÂY KHẾ</a:t>
            </a:r>
          </a:p>
        </p:txBody>
      </p:sp>
      <p:sp>
        <p:nvSpPr>
          <p:cNvPr id="6" name="Rectangle: Rounded Corners 5">
            <a:extLst>
              <a:ext uri="{FF2B5EF4-FFF2-40B4-BE49-F238E27FC236}">
                <a16:creationId xmlns:a16="http://schemas.microsoft.com/office/drawing/2014/main" id="{F4E19C65-C00D-2BF5-88D0-801D496A7DE7}"/>
              </a:ext>
            </a:extLst>
          </p:cNvPr>
          <p:cNvSpPr/>
          <p:nvPr/>
        </p:nvSpPr>
        <p:spPr>
          <a:xfrm>
            <a:off x="252411" y="1703457"/>
            <a:ext cx="3814763" cy="91440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5400">
                <a:solidFill>
                  <a:schemeClr val="tx1"/>
                </a:solidFill>
                <a:latin typeface="Times New Roman" panose="02020603050405020304" pitchFamily="18" charset="0"/>
                <a:cs typeface="Times New Roman" panose="02020603050405020304" pitchFamily="18" charset="0"/>
              </a:rPr>
              <a:t>  Cốt truyện</a:t>
            </a:r>
          </a:p>
        </p:txBody>
      </p:sp>
      <p:sp>
        <p:nvSpPr>
          <p:cNvPr id="7" name="Rectangle: Rounded Corners 6">
            <a:extLst>
              <a:ext uri="{FF2B5EF4-FFF2-40B4-BE49-F238E27FC236}">
                <a16:creationId xmlns:a16="http://schemas.microsoft.com/office/drawing/2014/main" id="{3F164E0D-5F30-E802-2EF5-98547FADF4CC}"/>
              </a:ext>
            </a:extLst>
          </p:cNvPr>
          <p:cNvSpPr/>
          <p:nvPr/>
        </p:nvSpPr>
        <p:spPr>
          <a:xfrm>
            <a:off x="7439024" y="1633537"/>
            <a:ext cx="3814763" cy="914400"/>
          </a:xfrm>
          <a:prstGeom prst="roundRect">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r>
              <a:rPr lang="en-US" sz="5400">
                <a:solidFill>
                  <a:schemeClr val="tx1"/>
                </a:solidFill>
                <a:latin typeface="Times New Roman" panose="02020603050405020304" pitchFamily="18" charset="0"/>
                <a:cs typeface="Times New Roman" panose="02020603050405020304" pitchFamily="18" charset="0"/>
              </a:rPr>
              <a:t>Nhân vật</a:t>
            </a:r>
          </a:p>
        </p:txBody>
      </p:sp>
      <p:sp>
        <p:nvSpPr>
          <p:cNvPr id="8" name="Rectangle: Rounded Corners 7">
            <a:extLst>
              <a:ext uri="{FF2B5EF4-FFF2-40B4-BE49-F238E27FC236}">
                <a16:creationId xmlns:a16="http://schemas.microsoft.com/office/drawing/2014/main" id="{DF250420-A14F-987C-69DD-1D88AE6A0958}"/>
              </a:ext>
            </a:extLst>
          </p:cNvPr>
          <p:cNvSpPr/>
          <p:nvPr/>
        </p:nvSpPr>
        <p:spPr>
          <a:xfrm>
            <a:off x="252411" y="5543549"/>
            <a:ext cx="3814763" cy="914400"/>
          </a:xfrm>
          <a:prstGeom prst="round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5400">
                <a:solidFill>
                  <a:schemeClr val="tx1"/>
                </a:solidFill>
                <a:latin typeface="Times New Roman" panose="02020603050405020304" pitchFamily="18" charset="0"/>
                <a:cs typeface="Times New Roman" panose="02020603050405020304" pitchFamily="18" charset="0"/>
              </a:rPr>
              <a:t>Yếu tố kì ảo</a:t>
            </a:r>
          </a:p>
        </p:txBody>
      </p:sp>
      <p:sp>
        <p:nvSpPr>
          <p:cNvPr id="9" name="Rectangle: Rounded Corners 8">
            <a:extLst>
              <a:ext uri="{FF2B5EF4-FFF2-40B4-BE49-F238E27FC236}">
                <a16:creationId xmlns:a16="http://schemas.microsoft.com/office/drawing/2014/main" id="{663B8C3C-6932-CCBA-A44A-A5C18784D28A}"/>
              </a:ext>
            </a:extLst>
          </p:cNvPr>
          <p:cNvSpPr/>
          <p:nvPr/>
        </p:nvSpPr>
        <p:spPr>
          <a:xfrm>
            <a:off x="4410075" y="5535749"/>
            <a:ext cx="3371850" cy="914400"/>
          </a:xfrm>
          <a:prstGeom prst="roundRect">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5400">
                <a:solidFill>
                  <a:schemeClr val="tx1"/>
                </a:solidFill>
                <a:latin typeface="Times New Roman" panose="02020603050405020304" pitchFamily="18" charset="0"/>
                <a:cs typeface="Times New Roman" panose="02020603050405020304" pitchFamily="18" charset="0"/>
              </a:rPr>
              <a:t>Xung đột</a:t>
            </a:r>
          </a:p>
        </p:txBody>
      </p:sp>
      <p:sp>
        <p:nvSpPr>
          <p:cNvPr id="10" name="Rectangle: Rounded Corners 9">
            <a:extLst>
              <a:ext uri="{FF2B5EF4-FFF2-40B4-BE49-F238E27FC236}">
                <a16:creationId xmlns:a16="http://schemas.microsoft.com/office/drawing/2014/main" id="{504CEEC9-85CA-6194-FA47-B380EED0D6C4}"/>
              </a:ext>
            </a:extLst>
          </p:cNvPr>
          <p:cNvSpPr/>
          <p:nvPr/>
        </p:nvSpPr>
        <p:spPr>
          <a:xfrm>
            <a:off x="8530094" y="5543549"/>
            <a:ext cx="3009444" cy="914400"/>
          </a:xfrm>
          <a:prstGeom prst="roundRect">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5400">
                <a:solidFill>
                  <a:schemeClr val="tx1"/>
                </a:solidFill>
                <a:latin typeface="Times New Roman" panose="02020603050405020304" pitchFamily="18" charset="0"/>
                <a:cs typeface="Times New Roman" panose="02020603050405020304" pitchFamily="18" charset="0"/>
              </a:rPr>
              <a:t>Lời kể</a:t>
            </a:r>
          </a:p>
        </p:txBody>
      </p:sp>
      <p:cxnSp>
        <p:nvCxnSpPr>
          <p:cNvPr id="12" name="Connector: Curved 11">
            <a:extLst>
              <a:ext uri="{FF2B5EF4-FFF2-40B4-BE49-F238E27FC236}">
                <a16:creationId xmlns:a16="http://schemas.microsoft.com/office/drawing/2014/main" id="{9C05F6E6-5DEA-CE33-0826-5CCFC45202F4}"/>
              </a:ext>
            </a:extLst>
          </p:cNvPr>
          <p:cNvCxnSpPr>
            <a:cxnSpLocks/>
            <a:stCxn id="5" idx="0"/>
          </p:cNvCxnSpPr>
          <p:nvPr/>
        </p:nvCxnSpPr>
        <p:spPr>
          <a:xfrm rot="5400000" flipH="1" flipV="1">
            <a:off x="7275477" y="1316935"/>
            <a:ext cx="770006" cy="337185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F7ACE25E-611F-8FEC-661F-02947C7E525D}"/>
              </a:ext>
            </a:extLst>
          </p:cNvPr>
          <p:cNvCxnSpPr>
            <a:cxnSpLocks/>
            <a:stCxn id="5" idx="0"/>
            <a:endCxn id="6" idx="2"/>
          </p:cNvCxnSpPr>
          <p:nvPr/>
        </p:nvCxnSpPr>
        <p:spPr>
          <a:xfrm rot="16200000" flipV="1">
            <a:off x="3682171" y="1095479"/>
            <a:ext cx="770006" cy="381476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C445865D-534A-652F-EA6B-3886AC070632}"/>
              </a:ext>
            </a:extLst>
          </p:cNvPr>
          <p:cNvCxnSpPr>
            <a:cxnSpLocks/>
          </p:cNvCxnSpPr>
          <p:nvPr/>
        </p:nvCxnSpPr>
        <p:spPr>
          <a:xfrm>
            <a:off x="5593555" y="4305506"/>
            <a:ext cx="4195761" cy="123024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FA01D909-1484-6CAC-3D38-51F249405925}"/>
              </a:ext>
            </a:extLst>
          </p:cNvPr>
          <p:cNvCxnSpPr>
            <a:cxnSpLocks/>
            <a:endCxn id="9" idx="0"/>
          </p:cNvCxnSpPr>
          <p:nvPr/>
        </p:nvCxnSpPr>
        <p:spPr>
          <a:xfrm rot="16200000" flipH="1">
            <a:off x="5382489" y="4822237"/>
            <a:ext cx="1160323" cy="26670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75AB8A5B-870E-515C-D03D-AAE7443B4644}"/>
              </a:ext>
            </a:extLst>
          </p:cNvPr>
          <p:cNvCxnSpPr>
            <a:cxnSpLocks/>
          </p:cNvCxnSpPr>
          <p:nvPr/>
        </p:nvCxnSpPr>
        <p:spPr>
          <a:xfrm rot="10800000" flipV="1">
            <a:off x="1907384" y="4375425"/>
            <a:ext cx="3921917" cy="108716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483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bg/>
                                          </p:spTgt>
                                        </p:tgtEl>
                                        <p:attrNameLst>
                                          <p:attrName>style.visibility</p:attrName>
                                        </p:attrNameLst>
                                      </p:cBhvr>
                                      <p:to>
                                        <p:strVal val="visible"/>
                                      </p:to>
                                    </p:set>
                                    <p:animEffect transition="in" filter="fade">
                                      <p:cBhvr>
                                        <p:cTn id="53" dur="1000"/>
                                        <p:tgtEl>
                                          <p:spTgt spid="8">
                                            <p:bg/>
                                          </p:spTgt>
                                        </p:tgtEl>
                                      </p:cBhvr>
                                    </p:animEffect>
                                    <p:anim calcmode="lin" valueType="num">
                                      <p:cBhvr>
                                        <p:cTn id="54" dur="1000" fill="hold"/>
                                        <p:tgtEl>
                                          <p:spTgt spid="8">
                                            <p:bg/>
                                          </p:spTgt>
                                        </p:tgtEl>
                                        <p:attrNameLst>
                                          <p:attrName>ppt_x</p:attrName>
                                        </p:attrNameLst>
                                      </p:cBhvr>
                                      <p:tavLst>
                                        <p:tav tm="0">
                                          <p:val>
                                            <p:strVal val="#ppt_x"/>
                                          </p:val>
                                        </p:tav>
                                        <p:tav tm="100000">
                                          <p:val>
                                            <p:strVal val="#ppt_x"/>
                                          </p:val>
                                        </p:tav>
                                      </p:tavLst>
                                    </p:anim>
                                    <p:anim calcmode="lin" valueType="num">
                                      <p:cBhvr>
                                        <p:cTn id="55" dur="1000" fill="hold"/>
                                        <p:tgtEl>
                                          <p:spTgt spid="8">
                                            <p:bg/>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8">
                                            <p:txEl>
                                              <p:pRg st="0" end="0"/>
                                            </p:txEl>
                                          </p:spTgt>
                                        </p:tgtEl>
                                        <p:attrNameLst>
                                          <p:attrName>style.visibility</p:attrName>
                                        </p:attrNameLst>
                                      </p:cBhvr>
                                      <p:to>
                                        <p:strVal val="visible"/>
                                      </p:to>
                                    </p:set>
                                    <p:animEffect transition="in" filter="fade">
                                      <p:cBhvr>
                                        <p:cTn id="58" dur="1000"/>
                                        <p:tgtEl>
                                          <p:spTgt spid="8">
                                            <p:txEl>
                                              <p:pRg st="0" end="0"/>
                                            </p:txEl>
                                          </p:spTgt>
                                        </p:tgtEl>
                                      </p:cBhvr>
                                    </p:animEffect>
                                    <p:anim calcmode="lin" valueType="num">
                                      <p:cBhvr>
                                        <p:cTn id="5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anim calcmode="lin" valueType="num">
                                      <p:cBhvr>
                                        <p:cTn id="66" dur="1000" fill="hold"/>
                                        <p:tgtEl>
                                          <p:spTgt spid="22"/>
                                        </p:tgtEl>
                                        <p:attrNameLst>
                                          <p:attrName>ppt_x</p:attrName>
                                        </p:attrNameLst>
                                      </p:cBhvr>
                                      <p:tavLst>
                                        <p:tav tm="0">
                                          <p:val>
                                            <p:strVal val="#ppt_x"/>
                                          </p:val>
                                        </p:tav>
                                        <p:tav tm="100000">
                                          <p:val>
                                            <p:strVal val="#ppt_x"/>
                                          </p:val>
                                        </p:tav>
                                      </p:tavLst>
                                    </p:anim>
                                    <p:anim calcmode="lin" valueType="num">
                                      <p:cBhvr>
                                        <p:cTn id="6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additive="base">
                                        <p:cTn id="72" dur="500" fill="hold"/>
                                        <p:tgtEl>
                                          <p:spTgt spid="9"/>
                                        </p:tgtEl>
                                        <p:attrNameLst>
                                          <p:attrName>ppt_x</p:attrName>
                                        </p:attrNameLst>
                                      </p:cBhvr>
                                      <p:tavLst>
                                        <p:tav tm="0">
                                          <p:val>
                                            <p:strVal val="#ppt_x"/>
                                          </p:val>
                                        </p:tav>
                                        <p:tav tm="100000">
                                          <p:val>
                                            <p:strVal val="#ppt_x"/>
                                          </p:val>
                                        </p:tav>
                                      </p:tavLst>
                                    </p:anim>
                                    <p:anim calcmode="lin" valueType="num">
                                      <p:cBhvr additive="base">
                                        <p:cTn id="7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additive="base">
                                        <p:cTn id="78" dur="500" fill="hold"/>
                                        <p:tgtEl>
                                          <p:spTgt spid="20"/>
                                        </p:tgtEl>
                                        <p:attrNameLst>
                                          <p:attrName>ppt_x</p:attrName>
                                        </p:attrNameLst>
                                      </p:cBhvr>
                                      <p:tavLst>
                                        <p:tav tm="0">
                                          <p:val>
                                            <p:strVal val="#ppt_x"/>
                                          </p:val>
                                        </p:tav>
                                        <p:tav tm="100000">
                                          <p:val>
                                            <p:strVal val="#ppt_x"/>
                                          </p:val>
                                        </p:tav>
                                      </p:tavLst>
                                    </p:anim>
                                    <p:anim calcmode="lin" valueType="num">
                                      <p:cBhvr additive="base">
                                        <p:cTn id="7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1000"/>
                                        <p:tgtEl>
                                          <p:spTgt spid="10"/>
                                        </p:tgtEl>
                                      </p:cBhvr>
                                    </p:animEffect>
                                    <p:anim calcmode="lin" valueType="num">
                                      <p:cBhvr>
                                        <p:cTn id="85" dur="1000" fill="hold"/>
                                        <p:tgtEl>
                                          <p:spTgt spid="10"/>
                                        </p:tgtEl>
                                        <p:attrNameLst>
                                          <p:attrName>ppt_x</p:attrName>
                                        </p:attrNameLst>
                                      </p:cBhvr>
                                      <p:tavLst>
                                        <p:tav tm="0">
                                          <p:val>
                                            <p:strVal val="#ppt_x"/>
                                          </p:val>
                                        </p:tav>
                                        <p:tav tm="100000">
                                          <p:val>
                                            <p:strVal val="#ppt_x"/>
                                          </p:val>
                                        </p:tav>
                                      </p:tavLst>
                                    </p:anim>
                                    <p:anim calcmode="lin" valueType="num">
                                      <p:cBhvr>
                                        <p:cTn id="8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build="allAtOnce"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95E90DE2-5F6B-6492-E7FE-6016164997D8}"/>
            </a:ext>
          </a:extLst>
        </p:cNvPr>
        <p:cNvGrpSpPr/>
        <p:nvPr/>
      </p:nvGrpSpPr>
      <p:grpSpPr>
        <a:xfrm>
          <a:off x="0" y="0"/>
          <a:ext cx="0" cy="0"/>
          <a:chOff x="0" y="0"/>
          <a:chExt cx="0" cy="0"/>
        </a:xfrm>
      </p:grpSpPr>
      <p:pic>
        <p:nvPicPr>
          <p:cNvPr id="129" name="Google Shape;129;p22">
            <a:extLst>
              <a:ext uri="{FF2B5EF4-FFF2-40B4-BE49-F238E27FC236}">
                <a16:creationId xmlns:a16="http://schemas.microsoft.com/office/drawing/2014/main" id="{8D13505C-F3AD-8D5C-1E1E-8172AF9D8EB7}"/>
              </a:ext>
            </a:extLst>
          </p:cNvPr>
          <p:cNvPicPr preferRelativeResize="0"/>
          <p:nvPr/>
        </p:nvPicPr>
        <p:blipFill rotWithShape="1">
          <a:blip r:embed="rId3">
            <a:extLst>
              <a:ext uri="{28A0092B-C50C-407E-A947-70E740481C1C}">
                <a14:useLocalDpi xmlns:a14="http://schemas.microsoft.com/office/drawing/2010/main" val="0"/>
              </a:ext>
            </a:extLst>
          </a:blip>
          <a:srcRect l="-1143" r="26363"/>
          <a:stretch/>
        </p:blipFill>
        <p:spPr>
          <a:xfrm>
            <a:off x="4763070" y="0"/>
            <a:ext cx="7428930" cy="6943060"/>
          </a:xfrm>
          <a:custGeom>
            <a:avLst/>
            <a:gdLst/>
            <a:ahLst/>
            <a:cxnLst/>
            <a:rect l="l" t="t" r="r" b="b"/>
            <a:pathLst>
              <a:path w="21590" h="21586" extrusionOk="0">
                <a:moveTo>
                  <a:pt x="6051" y="0"/>
                </a:moveTo>
                <a:lnTo>
                  <a:pt x="5818" y="36"/>
                </a:lnTo>
                <a:cubicBezTo>
                  <a:pt x="5767" y="-14"/>
                  <a:pt x="5689" y="-9"/>
                  <a:pt x="5643" y="47"/>
                </a:cubicBezTo>
                <a:cubicBezTo>
                  <a:pt x="5639" y="51"/>
                  <a:pt x="5636" y="58"/>
                  <a:pt x="5633" y="62"/>
                </a:cubicBezTo>
                <a:lnTo>
                  <a:pt x="5714" y="181"/>
                </a:lnTo>
                <a:lnTo>
                  <a:pt x="5833" y="140"/>
                </a:lnTo>
                <a:cubicBezTo>
                  <a:pt x="5916" y="258"/>
                  <a:pt x="6029" y="160"/>
                  <a:pt x="6142" y="171"/>
                </a:cubicBezTo>
                <a:lnTo>
                  <a:pt x="6099" y="232"/>
                </a:lnTo>
                <a:lnTo>
                  <a:pt x="6170" y="294"/>
                </a:lnTo>
                <a:lnTo>
                  <a:pt x="6260" y="196"/>
                </a:lnTo>
                <a:lnTo>
                  <a:pt x="6318" y="263"/>
                </a:lnTo>
                <a:lnTo>
                  <a:pt x="6318" y="428"/>
                </a:lnTo>
                <a:cubicBezTo>
                  <a:pt x="6118" y="666"/>
                  <a:pt x="5800" y="669"/>
                  <a:pt x="5524" y="753"/>
                </a:cubicBezTo>
                <a:lnTo>
                  <a:pt x="5452" y="722"/>
                </a:lnTo>
                <a:lnTo>
                  <a:pt x="5424" y="805"/>
                </a:lnTo>
                <a:cubicBezTo>
                  <a:pt x="5210" y="810"/>
                  <a:pt x="5176" y="831"/>
                  <a:pt x="5153" y="975"/>
                </a:cubicBezTo>
                <a:cubicBezTo>
                  <a:pt x="5432" y="856"/>
                  <a:pt x="5716" y="759"/>
                  <a:pt x="6009" y="686"/>
                </a:cubicBezTo>
                <a:cubicBezTo>
                  <a:pt x="6030" y="749"/>
                  <a:pt x="6137" y="717"/>
                  <a:pt x="6137" y="831"/>
                </a:cubicBezTo>
                <a:cubicBezTo>
                  <a:pt x="6048" y="879"/>
                  <a:pt x="5932" y="894"/>
                  <a:pt x="5852" y="960"/>
                </a:cubicBezTo>
                <a:lnTo>
                  <a:pt x="5852" y="944"/>
                </a:lnTo>
                <a:lnTo>
                  <a:pt x="5210" y="1135"/>
                </a:lnTo>
                <a:cubicBezTo>
                  <a:pt x="5214" y="1160"/>
                  <a:pt x="5219" y="1179"/>
                  <a:pt x="5229" y="1243"/>
                </a:cubicBezTo>
                <a:cubicBezTo>
                  <a:pt x="5302" y="1094"/>
                  <a:pt x="5389" y="1212"/>
                  <a:pt x="5476" y="1192"/>
                </a:cubicBezTo>
                <a:lnTo>
                  <a:pt x="5424" y="1120"/>
                </a:lnTo>
                <a:cubicBezTo>
                  <a:pt x="5555" y="1144"/>
                  <a:pt x="5691" y="1102"/>
                  <a:pt x="5790" y="1006"/>
                </a:cubicBezTo>
                <a:lnTo>
                  <a:pt x="5833" y="1047"/>
                </a:lnTo>
                <a:cubicBezTo>
                  <a:pt x="5833" y="1025"/>
                  <a:pt x="5839" y="1008"/>
                  <a:pt x="5847" y="965"/>
                </a:cubicBezTo>
                <a:cubicBezTo>
                  <a:pt x="6006" y="976"/>
                  <a:pt x="6144" y="863"/>
                  <a:pt x="6308" y="888"/>
                </a:cubicBezTo>
                <a:lnTo>
                  <a:pt x="6322" y="820"/>
                </a:lnTo>
                <a:lnTo>
                  <a:pt x="6417" y="769"/>
                </a:lnTo>
                <a:lnTo>
                  <a:pt x="6394" y="800"/>
                </a:lnTo>
                <a:lnTo>
                  <a:pt x="6522" y="867"/>
                </a:lnTo>
                <a:cubicBezTo>
                  <a:pt x="6195" y="976"/>
                  <a:pt x="5957" y="1231"/>
                  <a:pt x="5624" y="1269"/>
                </a:cubicBezTo>
                <a:lnTo>
                  <a:pt x="5643" y="1295"/>
                </a:lnTo>
                <a:lnTo>
                  <a:pt x="5581" y="1388"/>
                </a:lnTo>
                <a:lnTo>
                  <a:pt x="5438" y="1372"/>
                </a:lnTo>
                <a:lnTo>
                  <a:pt x="5438" y="1393"/>
                </a:lnTo>
                <a:lnTo>
                  <a:pt x="5543" y="1445"/>
                </a:lnTo>
                <a:lnTo>
                  <a:pt x="5343" y="1445"/>
                </a:lnTo>
                <a:cubicBezTo>
                  <a:pt x="5321" y="1637"/>
                  <a:pt x="5135" y="1506"/>
                  <a:pt x="5148" y="1687"/>
                </a:cubicBezTo>
                <a:lnTo>
                  <a:pt x="5329" y="1599"/>
                </a:lnTo>
                <a:cubicBezTo>
                  <a:pt x="5329" y="1659"/>
                  <a:pt x="5326" y="1694"/>
                  <a:pt x="5324" y="1728"/>
                </a:cubicBezTo>
                <a:cubicBezTo>
                  <a:pt x="5180" y="1697"/>
                  <a:pt x="5143" y="1867"/>
                  <a:pt x="5105" y="1966"/>
                </a:cubicBezTo>
                <a:lnTo>
                  <a:pt x="5034" y="1981"/>
                </a:lnTo>
                <a:lnTo>
                  <a:pt x="5034" y="2007"/>
                </a:lnTo>
                <a:lnTo>
                  <a:pt x="5105" y="1996"/>
                </a:lnTo>
                <a:lnTo>
                  <a:pt x="5105" y="1971"/>
                </a:lnTo>
                <a:cubicBezTo>
                  <a:pt x="5152" y="1971"/>
                  <a:pt x="5204" y="1984"/>
                  <a:pt x="5234" y="1935"/>
                </a:cubicBezTo>
                <a:lnTo>
                  <a:pt x="5324" y="1986"/>
                </a:lnTo>
                <a:lnTo>
                  <a:pt x="5324" y="2089"/>
                </a:lnTo>
                <a:lnTo>
                  <a:pt x="5258" y="2048"/>
                </a:lnTo>
                <a:lnTo>
                  <a:pt x="5134" y="2115"/>
                </a:lnTo>
                <a:lnTo>
                  <a:pt x="5172" y="2192"/>
                </a:lnTo>
                <a:lnTo>
                  <a:pt x="5001" y="2285"/>
                </a:lnTo>
                <a:lnTo>
                  <a:pt x="5110" y="2347"/>
                </a:lnTo>
                <a:lnTo>
                  <a:pt x="5029" y="2388"/>
                </a:lnTo>
                <a:lnTo>
                  <a:pt x="5110" y="2435"/>
                </a:lnTo>
                <a:cubicBezTo>
                  <a:pt x="4942" y="2552"/>
                  <a:pt x="4803" y="2707"/>
                  <a:pt x="4701" y="2894"/>
                </a:cubicBezTo>
                <a:lnTo>
                  <a:pt x="4796" y="2853"/>
                </a:lnTo>
                <a:lnTo>
                  <a:pt x="4820" y="2925"/>
                </a:lnTo>
                <a:cubicBezTo>
                  <a:pt x="5145" y="2829"/>
                  <a:pt x="5066" y="2995"/>
                  <a:pt x="5338" y="2961"/>
                </a:cubicBezTo>
                <a:cubicBezTo>
                  <a:pt x="5403" y="2949"/>
                  <a:pt x="5411" y="2817"/>
                  <a:pt x="5514" y="2863"/>
                </a:cubicBezTo>
                <a:lnTo>
                  <a:pt x="5467" y="2920"/>
                </a:lnTo>
                <a:lnTo>
                  <a:pt x="5571" y="2920"/>
                </a:lnTo>
                <a:cubicBezTo>
                  <a:pt x="5588" y="2902"/>
                  <a:pt x="5614" y="2874"/>
                  <a:pt x="5614" y="2873"/>
                </a:cubicBezTo>
                <a:lnTo>
                  <a:pt x="5700" y="2909"/>
                </a:lnTo>
                <a:cubicBezTo>
                  <a:pt x="5496" y="3238"/>
                  <a:pt x="5322" y="3156"/>
                  <a:pt x="5072" y="3348"/>
                </a:cubicBezTo>
                <a:lnTo>
                  <a:pt x="5158" y="3394"/>
                </a:lnTo>
                <a:lnTo>
                  <a:pt x="5262" y="3363"/>
                </a:lnTo>
                <a:cubicBezTo>
                  <a:pt x="5240" y="3406"/>
                  <a:pt x="5231" y="3425"/>
                  <a:pt x="5219" y="3446"/>
                </a:cubicBezTo>
                <a:lnTo>
                  <a:pt x="5286" y="3446"/>
                </a:lnTo>
                <a:lnTo>
                  <a:pt x="5286" y="3472"/>
                </a:lnTo>
                <a:lnTo>
                  <a:pt x="5215" y="3487"/>
                </a:lnTo>
                <a:cubicBezTo>
                  <a:pt x="4936" y="3766"/>
                  <a:pt x="4558" y="3941"/>
                  <a:pt x="4259" y="4204"/>
                </a:cubicBezTo>
                <a:lnTo>
                  <a:pt x="4335" y="4204"/>
                </a:lnTo>
                <a:lnTo>
                  <a:pt x="4302" y="4271"/>
                </a:lnTo>
                <a:lnTo>
                  <a:pt x="4331" y="4307"/>
                </a:lnTo>
                <a:cubicBezTo>
                  <a:pt x="4307" y="4335"/>
                  <a:pt x="4287" y="4360"/>
                  <a:pt x="4245" y="4405"/>
                </a:cubicBezTo>
                <a:cubicBezTo>
                  <a:pt x="4300" y="4415"/>
                  <a:pt x="4356" y="4403"/>
                  <a:pt x="4402" y="4369"/>
                </a:cubicBezTo>
                <a:lnTo>
                  <a:pt x="4402" y="4431"/>
                </a:lnTo>
                <a:lnTo>
                  <a:pt x="4326" y="4462"/>
                </a:lnTo>
                <a:lnTo>
                  <a:pt x="4392" y="4539"/>
                </a:lnTo>
                <a:lnTo>
                  <a:pt x="4616" y="4390"/>
                </a:lnTo>
                <a:lnTo>
                  <a:pt x="4407" y="4756"/>
                </a:lnTo>
                <a:lnTo>
                  <a:pt x="4426" y="4777"/>
                </a:lnTo>
                <a:lnTo>
                  <a:pt x="4564" y="4679"/>
                </a:lnTo>
                <a:cubicBezTo>
                  <a:pt x="4599" y="4723"/>
                  <a:pt x="4555" y="4724"/>
                  <a:pt x="4554" y="4730"/>
                </a:cubicBezTo>
                <a:lnTo>
                  <a:pt x="4611" y="4895"/>
                </a:lnTo>
                <a:lnTo>
                  <a:pt x="4668" y="4859"/>
                </a:lnTo>
                <a:cubicBezTo>
                  <a:pt x="4651" y="4818"/>
                  <a:pt x="4636" y="4779"/>
                  <a:pt x="4621" y="4740"/>
                </a:cubicBezTo>
                <a:cubicBezTo>
                  <a:pt x="4709" y="4678"/>
                  <a:pt x="4734" y="4784"/>
                  <a:pt x="4811" y="4751"/>
                </a:cubicBezTo>
                <a:lnTo>
                  <a:pt x="4763" y="4679"/>
                </a:lnTo>
                <a:cubicBezTo>
                  <a:pt x="4852" y="4624"/>
                  <a:pt x="4772" y="4552"/>
                  <a:pt x="4849" y="4519"/>
                </a:cubicBezTo>
                <a:lnTo>
                  <a:pt x="4901" y="4560"/>
                </a:lnTo>
                <a:cubicBezTo>
                  <a:pt x="4936" y="4549"/>
                  <a:pt x="4994" y="4469"/>
                  <a:pt x="5029" y="4498"/>
                </a:cubicBezTo>
                <a:cubicBezTo>
                  <a:pt x="5006" y="4631"/>
                  <a:pt x="4909" y="4602"/>
                  <a:pt x="4934" y="4756"/>
                </a:cubicBezTo>
                <a:cubicBezTo>
                  <a:pt x="5001" y="4706"/>
                  <a:pt x="5056" y="4642"/>
                  <a:pt x="5096" y="4565"/>
                </a:cubicBezTo>
                <a:lnTo>
                  <a:pt x="5148" y="4586"/>
                </a:lnTo>
                <a:cubicBezTo>
                  <a:pt x="5117" y="4643"/>
                  <a:pt x="5093" y="4708"/>
                  <a:pt x="5077" y="4771"/>
                </a:cubicBezTo>
                <a:lnTo>
                  <a:pt x="5210" y="4761"/>
                </a:lnTo>
                <a:cubicBezTo>
                  <a:pt x="5217" y="4728"/>
                  <a:pt x="5221" y="4711"/>
                  <a:pt x="5224" y="4694"/>
                </a:cubicBezTo>
                <a:lnTo>
                  <a:pt x="5391" y="4782"/>
                </a:lnTo>
                <a:cubicBezTo>
                  <a:pt x="5417" y="4717"/>
                  <a:pt x="5436" y="4664"/>
                  <a:pt x="5462" y="4601"/>
                </a:cubicBezTo>
                <a:lnTo>
                  <a:pt x="5614" y="4653"/>
                </a:lnTo>
                <a:lnTo>
                  <a:pt x="5852" y="4519"/>
                </a:lnTo>
                <a:lnTo>
                  <a:pt x="5899" y="4565"/>
                </a:lnTo>
                <a:cubicBezTo>
                  <a:pt x="6045" y="4470"/>
                  <a:pt x="6200" y="4386"/>
                  <a:pt x="6360" y="4323"/>
                </a:cubicBezTo>
                <a:lnTo>
                  <a:pt x="6360" y="4240"/>
                </a:lnTo>
                <a:lnTo>
                  <a:pt x="6432" y="4240"/>
                </a:lnTo>
                <a:lnTo>
                  <a:pt x="6398" y="4173"/>
                </a:lnTo>
                <a:cubicBezTo>
                  <a:pt x="6664" y="4082"/>
                  <a:pt x="6758" y="3837"/>
                  <a:pt x="7064" y="3807"/>
                </a:cubicBezTo>
                <a:lnTo>
                  <a:pt x="7031" y="3905"/>
                </a:lnTo>
                <a:lnTo>
                  <a:pt x="7078" y="4003"/>
                </a:lnTo>
                <a:cubicBezTo>
                  <a:pt x="7165" y="4014"/>
                  <a:pt x="7253" y="3977"/>
                  <a:pt x="7311" y="3905"/>
                </a:cubicBezTo>
                <a:lnTo>
                  <a:pt x="7263" y="3807"/>
                </a:lnTo>
                <a:lnTo>
                  <a:pt x="7154" y="3895"/>
                </a:lnTo>
                <a:cubicBezTo>
                  <a:pt x="7132" y="3845"/>
                  <a:pt x="7115" y="3807"/>
                  <a:pt x="7102" y="3776"/>
                </a:cubicBezTo>
                <a:cubicBezTo>
                  <a:pt x="7997" y="3530"/>
                  <a:pt x="8880" y="3015"/>
                  <a:pt x="9778" y="2672"/>
                </a:cubicBezTo>
                <a:cubicBezTo>
                  <a:pt x="9778" y="2674"/>
                  <a:pt x="9778" y="2679"/>
                  <a:pt x="9778" y="2688"/>
                </a:cubicBezTo>
                <a:lnTo>
                  <a:pt x="9783" y="2688"/>
                </a:lnTo>
                <a:lnTo>
                  <a:pt x="9783" y="2667"/>
                </a:lnTo>
                <a:cubicBezTo>
                  <a:pt x="9802" y="2655"/>
                  <a:pt x="9826" y="2646"/>
                  <a:pt x="9849" y="2646"/>
                </a:cubicBezTo>
                <a:lnTo>
                  <a:pt x="9849" y="2672"/>
                </a:lnTo>
                <a:lnTo>
                  <a:pt x="9783" y="2688"/>
                </a:lnTo>
                <a:lnTo>
                  <a:pt x="9783" y="2724"/>
                </a:lnTo>
                <a:cubicBezTo>
                  <a:pt x="10088" y="2692"/>
                  <a:pt x="10360" y="2472"/>
                  <a:pt x="10648" y="2363"/>
                </a:cubicBezTo>
                <a:cubicBezTo>
                  <a:pt x="10687" y="2459"/>
                  <a:pt x="10687" y="2493"/>
                  <a:pt x="10786" y="2543"/>
                </a:cubicBezTo>
                <a:cubicBezTo>
                  <a:pt x="10775" y="2438"/>
                  <a:pt x="10763" y="2364"/>
                  <a:pt x="10757" y="2301"/>
                </a:cubicBezTo>
                <a:lnTo>
                  <a:pt x="11099" y="2131"/>
                </a:lnTo>
                <a:lnTo>
                  <a:pt x="11128" y="2223"/>
                </a:lnTo>
                <a:lnTo>
                  <a:pt x="11366" y="2141"/>
                </a:lnTo>
                <a:cubicBezTo>
                  <a:pt x="11350" y="2267"/>
                  <a:pt x="11211" y="2256"/>
                  <a:pt x="11147" y="2352"/>
                </a:cubicBezTo>
                <a:lnTo>
                  <a:pt x="11361" y="2440"/>
                </a:lnTo>
                <a:lnTo>
                  <a:pt x="11185" y="2548"/>
                </a:lnTo>
                <a:cubicBezTo>
                  <a:pt x="11233" y="2602"/>
                  <a:pt x="11161" y="2720"/>
                  <a:pt x="11175" y="2811"/>
                </a:cubicBezTo>
                <a:lnTo>
                  <a:pt x="11114" y="2791"/>
                </a:lnTo>
                <a:cubicBezTo>
                  <a:pt x="11108" y="2723"/>
                  <a:pt x="11106" y="2663"/>
                  <a:pt x="11099" y="2584"/>
                </a:cubicBezTo>
                <a:lnTo>
                  <a:pt x="11019" y="2636"/>
                </a:lnTo>
                <a:lnTo>
                  <a:pt x="10876" y="2554"/>
                </a:lnTo>
                <a:lnTo>
                  <a:pt x="10743" y="2621"/>
                </a:lnTo>
                <a:cubicBezTo>
                  <a:pt x="10719" y="2732"/>
                  <a:pt x="10854" y="2742"/>
                  <a:pt x="10838" y="2848"/>
                </a:cubicBezTo>
                <a:lnTo>
                  <a:pt x="10643" y="2935"/>
                </a:lnTo>
                <a:cubicBezTo>
                  <a:pt x="10628" y="2970"/>
                  <a:pt x="10613" y="2997"/>
                  <a:pt x="10605" y="3018"/>
                </a:cubicBezTo>
                <a:lnTo>
                  <a:pt x="10657" y="3193"/>
                </a:lnTo>
                <a:cubicBezTo>
                  <a:pt x="10627" y="3172"/>
                  <a:pt x="10579" y="3229"/>
                  <a:pt x="10562" y="3167"/>
                </a:cubicBezTo>
                <a:cubicBezTo>
                  <a:pt x="10561" y="3163"/>
                  <a:pt x="10558" y="3167"/>
                  <a:pt x="10557" y="3162"/>
                </a:cubicBezTo>
                <a:lnTo>
                  <a:pt x="10448" y="3162"/>
                </a:lnTo>
                <a:cubicBezTo>
                  <a:pt x="10445" y="3189"/>
                  <a:pt x="10450" y="3215"/>
                  <a:pt x="10462" y="3240"/>
                </a:cubicBezTo>
                <a:cubicBezTo>
                  <a:pt x="10459" y="3239"/>
                  <a:pt x="10457" y="3245"/>
                  <a:pt x="10453" y="3245"/>
                </a:cubicBezTo>
                <a:cubicBezTo>
                  <a:pt x="10466" y="3267"/>
                  <a:pt x="10477" y="3295"/>
                  <a:pt x="10477" y="3322"/>
                </a:cubicBezTo>
                <a:lnTo>
                  <a:pt x="10453" y="3322"/>
                </a:lnTo>
                <a:lnTo>
                  <a:pt x="10439" y="3245"/>
                </a:lnTo>
                <a:cubicBezTo>
                  <a:pt x="10336" y="3246"/>
                  <a:pt x="10254" y="3304"/>
                  <a:pt x="10149" y="3332"/>
                </a:cubicBezTo>
                <a:lnTo>
                  <a:pt x="10177" y="3162"/>
                </a:lnTo>
                <a:lnTo>
                  <a:pt x="10035" y="3162"/>
                </a:lnTo>
                <a:cubicBezTo>
                  <a:pt x="9927" y="3076"/>
                  <a:pt x="9860" y="2879"/>
                  <a:pt x="9745" y="2894"/>
                </a:cubicBezTo>
                <a:lnTo>
                  <a:pt x="9968" y="3198"/>
                </a:lnTo>
                <a:cubicBezTo>
                  <a:pt x="9962" y="3229"/>
                  <a:pt x="9952" y="3277"/>
                  <a:pt x="9940" y="3338"/>
                </a:cubicBezTo>
                <a:lnTo>
                  <a:pt x="10030" y="3286"/>
                </a:lnTo>
                <a:lnTo>
                  <a:pt x="10082" y="3343"/>
                </a:lnTo>
                <a:lnTo>
                  <a:pt x="9992" y="3389"/>
                </a:lnTo>
                <a:cubicBezTo>
                  <a:pt x="9953" y="3378"/>
                  <a:pt x="9923" y="3347"/>
                  <a:pt x="9897" y="3384"/>
                </a:cubicBezTo>
                <a:lnTo>
                  <a:pt x="9925" y="3420"/>
                </a:lnTo>
                <a:lnTo>
                  <a:pt x="9488" y="3606"/>
                </a:lnTo>
                <a:lnTo>
                  <a:pt x="9364" y="3513"/>
                </a:lnTo>
                <a:lnTo>
                  <a:pt x="9326" y="3606"/>
                </a:lnTo>
                <a:lnTo>
                  <a:pt x="9293" y="3575"/>
                </a:lnTo>
                <a:lnTo>
                  <a:pt x="9208" y="3621"/>
                </a:lnTo>
                <a:lnTo>
                  <a:pt x="9170" y="3719"/>
                </a:lnTo>
                <a:cubicBezTo>
                  <a:pt x="9139" y="3637"/>
                  <a:pt x="9124" y="3582"/>
                  <a:pt x="9103" y="3523"/>
                </a:cubicBezTo>
                <a:cubicBezTo>
                  <a:pt x="9067" y="3591"/>
                  <a:pt x="9123" y="3698"/>
                  <a:pt x="9027" y="3730"/>
                </a:cubicBezTo>
                <a:lnTo>
                  <a:pt x="8998" y="3699"/>
                </a:lnTo>
                <a:lnTo>
                  <a:pt x="8932" y="3740"/>
                </a:lnTo>
                <a:lnTo>
                  <a:pt x="8861" y="3688"/>
                </a:lnTo>
                <a:lnTo>
                  <a:pt x="8775" y="3740"/>
                </a:lnTo>
                <a:lnTo>
                  <a:pt x="8737" y="3652"/>
                </a:lnTo>
                <a:lnTo>
                  <a:pt x="8713" y="3652"/>
                </a:lnTo>
                <a:cubicBezTo>
                  <a:pt x="8721" y="3701"/>
                  <a:pt x="8734" y="3751"/>
                  <a:pt x="8742" y="3802"/>
                </a:cubicBezTo>
                <a:lnTo>
                  <a:pt x="8699" y="3848"/>
                </a:lnTo>
                <a:lnTo>
                  <a:pt x="8661" y="3812"/>
                </a:lnTo>
                <a:cubicBezTo>
                  <a:pt x="8631" y="3912"/>
                  <a:pt x="8543" y="3972"/>
                  <a:pt x="8447" y="3962"/>
                </a:cubicBezTo>
                <a:lnTo>
                  <a:pt x="8495" y="3905"/>
                </a:lnTo>
                <a:cubicBezTo>
                  <a:pt x="8477" y="3885"/>
                  <a:pt x="8461" y="3867"/>
                  <a:pt x="8438" y="3843"/>
                </a:cubicBezTo>
                <a:lnTo>
                  <a:pt x="8290" y="4085"/>
                </a:lnTo>
                <a:cubicBezTo>
                  <a:pt x="8193" y="4104"/>
                  <a:pt x="8084" y="4070"/>
                  <a:pt x="7948" y="4106"/>
                </a:cubicBezTo>
                <a:cubicBezTo>
                  <a:pt x="8100" y="4164"/>
                  <a:pt x="8253" y="4105"/>
                  <a:pt x="8338" y="4220"/>
                </a:cubicBezTo>
                <a:cubicBezTo>
                  <a:pt x="8190" y="4396"/>
                  <a:pt x="7983" y="4447"/>
                  <a:pt x="7805" y="4560"/>
                </a:cubicBezTo>
                <a:lnTo>
                  <a:pt x="7805" y="4550"/>
                </a:lnTo>
                <a:lnTo>
                  <a:pt x="7729" y="4524"/>
                </a:lnTo>
                <a:lnTo>
                  <a:pt x="7705" y="4606"/>
                </a:lnTo>
                <a:cubicBezTo>
                  <a:pt x="7580" y="4596"/>
                  <a:pt x="7485" y="4679"/>
                  <a:pt x="7378" y="4720"/>
                </a:cubicBezTo>
                <a:cubicBezTo>
                  <a:pt x="7335" y="4735"/>
                  <a:pt x="7537" y="4817"/>
                  <a:pt x="7492" y="4838"/>
                </a:cubicBezTo>
                <a:lnTo>
                  <a:pt x="7325" y="4838"/>
                </a:lnTo>
                <a:cubicBezTo>
                  <a:pt x="7334" y="4774"/>
                  <a:pt x="7359" y="4760"/>
                  <a:pt x="7382" y="4761"/>
                </a:cubicBezTo>
                <a:cubicBezTo>
                  <a:pt x="7322" y="4764"/>
                  <a:pt x="7269" y="4766"/>
                  <a:pt x="7244" y="4766"/>
                </a:cubicBezTo>
                <a:cubicBezTo>
                  <a:pt x="7233" y="4731"/>
                  <a:pt x="7228" y="4707"/>
                  <a:pt x="7216" y="4668"/>
                </a:cubicBezTo>
                <a:cubicBezTo>
                  <a:pt x="7155" y="5005"/>
                  <a:pt x="7054" y="4681"/>
                  <a:pt x="6812" y="5132"/>
                </a:cubicBezTo>
                <a:lnTo>
                  <a:pt x="6712" y="5122"/>
                </a:lnTo>
                <a:lnTo>
                  <a:pt x="6760" y="5065"/>
                </a:lnTo>
                <a:lnTo>
                  <a:pt x="6707" y="5009"/>
                </a:lnTo>
                <a:cubicBezTo>
                  <a:pt x="6663" y="5074"/>
                  <a:pt x="6605" y="5132"/>
                  <a:pt x="6541" y="5174"/>
                </a:cubicBezTo>
                <a:lnTo>
                  <a:pt x="6836" y="5174"/>
                </a:lnTo>
                <a:lnTo>
                  <a:pt x="6836" y="5199"/>
                </a:lnTo>
                <a:lnTo>
                  <a:pt x="6593" y="5199"/>
                </a:lnTo>
                <a:cubicBezTo>
                  <a:pt x="6550" y="5310"/>
                  <a:pt x="6521" y="5420"/>
                  <a:pt x="6403" y="5457"/>
                </a:cubicBezTo>
                <a:cubicBezTo>
                  <a:pt x="6395" y="5397"/>
                  <a:pt x="6390" y="5342"/>
                  <a:pt x="6384" y="5292"/>
                </a:cubicBezTo>
                <a:cubicBezTo>
                  <a:pt x="6292" y="5339"/>
                  <a:pt x="6206" y="5402"/>
                  <a:pt x="6137" y="5483"/>
                </a:cubicBezTo>
                <a:lnTo>
                  <a:pt x="6132" y="5447"/>
                </a:lnTo>
                <a:lnTo>
                  <a:pt x="6056" y="5463"/>
                </a:lnTo>
                <a:lnTo>
                  <a:pt x="6070" y="5483"/>
                </a:lnTo>
                <a:lnTo>
                  <a:pt x="6132" y="5483"/>
                </a:lnTo>
                <a:lnTo>
                  <a:pt x="6009" y="5607"/>
                </a:lnTo>
                <a:lnTo>
                  <a:pt x="5947" y="5555"/>
                </a:lnTo>
                <a:lnTo>
                  <a:pt x="5871" y="5628"/>
                </a:lnTo>
                <a:lnTo>
                  <a:pt x="5742" y="5602"/>
                </a:lnTo>
                <a:cubicBezTo>
                  <a:pt x="5732" y="5636"/>
                  <a:pt x="5725" y="5660"/>
                  <a:pt x="5714" y="5700"/>
                </a:cubicBezTo>
                <a:lnTo>
                  <a:pt x="5638" y="5653"/>
                </a:lnTo>
                <a:lnTo>
                  <a:pt x="5538" y="5715"/>
                </a:lnTo>
                <a:cubicBezTo>
                  <a:pt x="5555" y="5749"/>
                  <a:pt x="5564" y="5775"/>
                  <a:pt x="5581" y="5813"/>
                </a:cubicBezTo>
                <a:lnTo>
                  <a:pt x="5462" y="5803"/>
                </a:lnTo>
                <a:lnTo>
                  <a:pt x="5524" y="5731"/>
                </a:lnTo>
                <a:cubicBezTo>
                  <a:pt x="5448" y="5743"/>
                  <a:pt x="5371" y="5719"/>
                  <a:pt x="5310" y="5669"/>
                </a:cubicBezTo>
                <a:lnTo>
                  <a:pt x="5362" y="5818"/>
                </a:lnTo>
                <a:lnTo>
                  <a:pt x="5181" y="5772"/>
                </a:lnTo>
                <a:cubicBezTo>
                  <a:pt x="5105" y="5949"/>
                  <a:pt x="4912" y="5954"/>
                  <a:pt x="4796" y="6087"/>
                </a:cubicBezTo>
                <a:lnTo>
                  <a:pt x="4763" y="6056"/>
                </a:lnTo>
                <a:lnTo>
                  <a:pt x="4659" y="6112"/>
                </a:lnTo>
                <a:lnTo>
                  <a:pt x="4687" y="6216"/>
                </a:lnTo>
                <a:cubicBezTo>
                  <a:pt x="4661" y="6255"/>
                  <a:pt x="4630" y="6297"/>
                  <a:pt x="4616" y="6319"/>
                </a:cubicBezTo>
                <a:lnTo>
                  <a:pt x="4416" y="6283"/>
                </a:lnTo>
                <a:cubicBezTo>
                  <a:pt x="4410" y="6365"/>
                  <a:pt x="4405" y="6426"/>
                  <a:pt x="4397" y="6525"/>
                </a:cubicBezTo>
                <a:lnTo>
                  <a:pt x="4316" y="6422"/>
                </a:lnTo>
                <a:lnTo>
                  <a:pt x="4079" y="6510"/>
                </a:lnTo>
                <a:cubicBezTo>
                  <a:pt x="4079" y="6547"/>
                  <a:pt x="4076" y="6580"/>
                  <a:pt x="4074" y="6608"/>
                </a:cubicBezTo>
                <a:cubicBezTo>
                  <a:pt x="4009" y="6608"/>
                  <a:pt x="3950" y="6626"/>
                  <a:pt x="3931" y="6597"/>
                </a:cubicBezTo>
                <a:lnTo>
                  <a:pt x="3855" y="6680"/>
                </a:lnTo>
                <a:lnTo>
                  <a:pt x="4031" y="6695"/>
                </a:lnTo>
                <a:cubicBezTo>
                  <a:pt x="3875" y="6867"/>
                  <a:pt x="3652" y="6845"/>
                  <a:pt x="3537" y="7010"/>
                </a:cubicBezTo>
                <a:lnTo>
                  <a:pt x="3427" y="6963"/>
                </a:lnTo>
                <a:lnTo>
                  <a:pt x="3385" y="7159"/>
                </a:lnTo>
                <a:lnTo>
                  <a:pt x="3152" y="7386"/>
                </a:lnTo>
                <a:lnTo>
                  <a:pt x="3456" y="7639"/>
                </a:lnTo>
                <a:cubicBezTo>
                  <a:pt x="3426" y="7710"/>
                  <a:pt x="3397" y="7780"/>
                  <a:pt x="3361" y="7866"/>
                </a:cubicBezTo>
                <a:cubicBezTo>
                  <a:pt x="3282" y="7800"/>
                  <a:pt x="3210" y="7765"/>
                  <a:pt x="3157" y="7876"/>
                </a:cubicBezTo>
                <a:lnTo>
                  <a:pt x="3256" y="7995"/>
                </a:lnTo>
                <a:lnTo>
                  <a:pt x="3166" y="8036"/>
                </a:lnTo>
                <a:cubicBezTo>
                  <a:pt x="3117" y="7970"/>
                  <a:pt x="3065" y="8011"/>
                  <a:pt x="3004" y="8036"/>
                </a:cubicBezTo>
                <a:lnTo>
                  <a:pt x="2943" y="7866"/>
                </a:lnTo>
                <a:cubicBezTo>
                  <a:pt x="2916" y="7907"/>
                  <a:pt x="2898" y="7940"/>
                  <a:pt x="2890" y="7954"/>
                </a:cubicBezTo>
                <a:lnTo>
                  <a:pt x="2634" y="7913"/>
                </a:lnTo>
                <a:lnTo>
                  <a:pt x="2634" y="8093"/>
                </a:lnTo>
                <a:lnTo>
                  <a:pt x="2572" y="8036"/>
                </a:lnTo>
                <a:lnTo>
                  <a:pt x="2410" y="8124"/>
                </a:lnTo>
                <a:lnTo>
                  <a:pt x="2315" y="8315"/>
                </a:lnTo>
                <a:lnTo>
                  <a:pt x="2348" y="8439"/>
                </a:lnTo>
                <a:lnTo>
                  <a:pt x="2206" y="8609"/>
                </a:lnTo>
                <a:cubicBezTo>
                  <a:pt x="2127" y="8583"/>
                  <a:pt x="2066" y="8482"/>
                  <a:pt x="1949" y="8552"/>
                </a:cubicBezTo>
                <a:lnTo>
                  <a:pt x="2201" y="8805"/>
                </a:lnTo>
                <a:lnTo>
                  <a:pt x="2268" y="8743"/>
                </a:lnTo>
                <a:lnTo>
                  <a:pt x="2230" y="8686"/>
                </a:lnTo>
                <a:lnTo>
                  <a:pt x="2291" y="8681"/>
                </a:lnTo>
                <a:cubicBezTo>
                  <a:pt x="2310" y="8755"/>
                  <a:pt x="2323" y="8822"/>
                  <a:pt x="2253" y="8872"/>
                </a:cubicBezTo>
                <a:lnTo>
                  <a:pt x="1973" y="8872"/>
                </a:lnTo>
                <a:lnTo>
                  <a:pt x="1921" y="8712"/>
                </a:lnTo>
                <a:lnTo>
                  <a:pt x="1759" y="8712"/>
                </a:lnTo>
                <a:cubicBezTo>
                  <a:pt x="1734" y="8628"/>
                  <a:pt x="1622" y="8651"/>
                  <a:pt x="1607" y="8557"/>
                </a:cubicBezTo>
                <a:lnTo>
                  <a:pt x="1712" y="8557"/>
                </a:lnTo>
                <a:lnTo>
                  <a:pt x="1712" y="8403"/>
                </a:lnTo>
                <a:cubicBezTo>
                  <a:pt x="1598" y="8412"/>
                  <a:pt x="1596" y="8415"/>
                  <a:pt x="1569" y="8521"/>
                </a:cubicBezTo>
                <a:lnTo>
                  <a:pt x="1217" y="8310"/>
                </a:lnTo>
                <a:lnTo>
                  <a:pt x="1269" y="8423"/>
                </a:lnTo>
                <a:lnTo>
                  <a:pt x="1013" y="8568"/>
                </a:lnTo>
                <a:cubicBezTo>
                  <a:pt x="1065" y="8646"/>
                  <a:pt x="1086" y="8742"/>
                  <a:pt x="1184" y="8758"/>
                </a:cubicBezTo>
                <a:lnTo>
                  <a:pt x="1250" y="8609"/>
                </a:lnTo>
                <a:lnTo>
                  <a:pt x="1317" y="8578"/>
                </a:lnTo>
                <a:cubicBezTo>
                  <a:pt x="1285" y="8544"/>
                  <a:pt x="1262" y="8525"/>
                  <a:pt x="1241" y="8501"/>
                </a:cubicBezTo>
                <a:lnTo>
                  <a:pt x="1279" y="8444"/>
                </a:lnTo>
                <a:cubicBezTo>
                  <a:pt x="1420" y="8515"/>
                  <a:pt x="1703" y="8686"/>
                  <a:pt x="1754" y="8841"/>
                </a:cubicBezTo>
                <a:lnTo>
                  <a:pt x="1645" y="8841"/>
                </a:lnTo>
                <a:cubicBezTo>
                  <a:pt x="1704" y="8901"/>
                  <a:pt x="1759" y="8968"/>
                  <a:pt x="1830" y="8898"/>
                </a:cubicBezTo>
                <a:lnTo>
                  <a:pt x="1944" y="8985"/>
                </a:lnTo>
                <a:lnTo>
                  <a:pt x="1892" y="9109"/>
                </a:lnTo>
                <a:lnTo>
                  <a:pt x="1735" y="9161"/>
                </a:lnTo>
                <a:cubicBezTo>
                  <a:pt x="1688" y="9084"/>
                  <a:pt x="1616" y="9135"/>
                  <a:pt x="1555" y="9119"/>
                </a:cubicBezTo>
                <a:cubicBezTo>
                  <a:pt x="1485" y="9198"/>
                  <a:pt x="1389" y="9243"/>
                  <a:pt x="1288" y="9243"/>
                </a:cubicBezTo>
                <a:lnTo>
                  <a:pt x="1255" y="9145"/>
                </a:lnTo>
                <a:lnTo>
                  <a:pt x="1027" y="9192"/>
                </a:lnTo>
                <a:lnTo>
                  <a:pt x="960" y="9119"/>
                </a:lnTo>
                <a:cubicBezTo>
                  <a:pt x="914" y="9165"/>
                  <a:pt x="843" y="9186"/>
                  <a:pt x="842" y="9290"/>
                </a:cubicBezTo>
                <a:cubicBezTo>
                  <a:pt x="1004" y="9338"/>
                  <a:pt x="1174" y="9351"/>
                  <a:pt x="1341" y="9326"/>
                </a:cubicBezTo>
                <a:lnTo>
                  <a:pt x="1298" y="9450"/>
                </a:lnTo>
                <a:lnTo>
                  <a:pt x="1488" y="9408"/>
                </a:lnTo>
                <a:lnTo>
                  <a:pt x="1555" y="9444"/>
                </a:lnTo>
                <a:lnTo>
                  <a:pt x="1517" y="9609"/>
                </a:lnTo>
                <a:cubicBezTo>
                  <a:pt x="1251" y="9868"/>
                  <a:pt x="866" y="9829"/>
                  <a:pt x="552" y="9976"/>
                </a:cubicBezTo>
                <a:lnTo>
                  <a:pt x="556" y="10001"/>
                </a:lnTo>
                <a:lnTo>
                  <a:pt x="395" y="10001"/>
                </a:lnTo>
                <a:lnTo>
                  <a:pt x="343" y="10120"/>
                </a:lnTo>
                <a:cubicBezTo>
                  <a:pt x="671" y="10095"/>
                  <a:pt x="955" y="9830"/>
                  <a:pt x="1298" y="9883"/>
                </a:cubicBezTo>
                <a:lnTo>
                  <a:pt x="1350" y="9991"/>
                </a:lnTo>
                <a:cubicBezTo>
                  <a:pt x="1066" y="10157"/>
                  <a:pt x="702" y="10138"/>
                  <a:pt x="442" y="10363"/>
                </a:cubicBezTo>
                <a:lnTo>
                  <a:pt x="594" y="10326"/>
                </a:lnTo>
                <a:lnTo>
                  <a:pt x="647" y="10352"/>
                </a:lnTo>
                <a:lnTo>
                  <a:pt x="666" y="10275"/>
                </a:lnTo>
                <a:cubicBezTo>
                  <a:pt x="791" y="10304"/>
                  <a:pt x="921" y="10263"/>
                  <a:pt x="1008" y="10161"/>
                </a:cubicBezTo>
                <a:cubicBezTo>
                  <a:pt x="1173" y="10161"/>
                  <a:pt x="1321" y="10062"/>
                  <a:pt x="1488" y="10074"/>
                </a:cubicBezTo>
                <a:lnTo>
                  <a:pt x="1593" y="9960"/>
                </a:lnTo>
                <a:lnTo>
                  <a:pt x="1664" y="9960"/>
                </a:lnTo>
                <a:cubicBezTo>
                  <a:pt x="1692" y="10001"/>
                  <a:pt x="1754" y="10021"/>
                  <a:pt x="1764" y="10120"/>
                </a:cubicBezTo>
                <a:lnTo>
                  <a:pt x="1635" y="10079"/>
                </a:lnTo>
                <a:lnTo>
                  <a:pt x="1588" y="10115"/>
                </a:lnTo>
                <a:lnTo>
                  <a:pt x="1545" y="10074"/>
                </a:lnTo>
                <a:cubicBezTo>
                  <a:pt x="1487" y="10154"/>
                  <a:pt x="1513" y="10239"/>
                  <a:pt x="1464" y="10316"/>
                </a:cubicBezTo>
                <a:lnTo>
                  <a:pt x="1697" y="10270"/>
                </a:lnTo>
                <a:lnTo>
                  <a:pt x="1612" y="10383"/>
                </a:lnTo>
                <a:cubicBezTo>
                  <a:pt x="1716" y="10363"/>
                  <a:pt x="1820" y="10358"/>
                  <a:pt x="1925" y="10368"/>
                </a:cubicBezTo>
                <a:lnTo>
                  <a:pt x="1830" y="10512"/>
                </a:lnTo>
                <a:lnTo>
                  <a:pt x="1921" y="10512"/>
                </a:lnTo>
                <a:lnTo>
                  <a:pt x="2030" y="10646"/>
                </a:lnTo>
                <a:cubicBezTo>
                  <a:pt x="2073" y="10604"/>
                  <a:pt x="2108" y="10569"/>
                  <a:pt x="2116" y="10517"/>
                </a:cubicBezTo>
                <a:cubicBezTo>
                  <a:pt x="2103" y="10469"/>
                  <a:pt x="2310" y="10456"/>
                  <a:pt x="2334" y="10517"/>
                </a:cubicBezTo>
                <a:cubicBezTo>
                  <a:pt x="2412" y="10488"/>
                  <a:pt x="2439" y="10580"/>
                  <a:pt x="2491" y="10600"/>
                </a:cubicBezTo>
                <a:lnTo>
                  <a:pt x="2553" y="10559"/>
                </a:lnTo>
                <a:cubicBezTo>
                  <a:pt x="2613" y="10613"/>
                  <a:pt x="2517" y="10663"/>
                  <a:pt x="2553" y="10729"/>
                </a:cubicBezTo>
                <a:cubicBezTo>
                  <a:pt x="2581" y="10776"/>
                  <a:pt x="2570" y="10852"/>
                  <a:pt x="2577" y="10914"/>
                </a:cubicBezTo>
                <a:lnTo>
                  <a:pt x="2596" y="10914"/>
                </a:lnTo>
                <a:cubicBezTo>
                  <a:pt x="2602" y="10861"/>
                  <a:pt x="2607" y="10808"/>
                  <a:pt x="2615" y="10734"/>
                </a:cubicBezTo>
                <a:cubicBezTo>
                  <a:pt x="2711" y="10759"/>
                  <a:pt x="2736" y="10830"/>
                  <a:pt x="2829" y="10837"/>
                </a:cubicBezTo>
                <a:cubicBezTo>
                  <a:pt x="2759" y="10741"/>
                  <a:pt x="2770" y="10671"/>
                  <a:pt x="2862" y="10620"/>
                </a:cubicBezTo>
                <a:lnTo>
                  <a:pt x="2819" y="10559"/>
                </a:lnTo>
                <a:lnTo>
                  <a:pt x="2938" y="10559"/>
                </a:lnTo>
                <a:cubicBezTo>
                  <a:pt x="2915" y="10663"/>
                  <a:pt x="2913" y="10770"/>
                  <a:pt x="2829" y="10837"/>
                </a:cubicBezTo>
                <a:cubicBezTo>
                  <a:pt x="2836" y="10878"/>
                  <a:pt x="2850" y="10916"/>
                  <a:pt x="2862" y="10956"/>
                </a:cubicBezTo>
                <a:cubicBezTo>
                  <a:pt x="2836" y="11009"/>
                  <a:pt x="2823" y="11076"/>
                  <a:pt x="2733" y="11090"/>
                </a:cubicBezTo>
                <a:lnTo>
                  <a:pt x="2857" y="11172"/>
                </a:lnTo>
                <a:lnTo>
                  <a:pt x="2829" y="11214"/>
                </a:lnTo>
                <a:lnTo>
                  <a:pt x="2881" y="11270"/>
                </a:lnTo>
                <a:cubicBezTo>
                  <a:pt x="2926" y="11229"/>
                  <a:pt x="2964" y="11158"/>
                  <a:pt x="3042" y="11208"/>
                </a:cubicBezTo>
                <a:lnTo>
                  <a:pt x="2900" y="11394"/>
                </a:lnTo>
                <a:lnTo>
                  <a:pt x="3066" y="11440"/>
                </a:lnTo>
                <a:cubicBezTo>
                  <a:pt x="3059" y="11490"/>
                  <a:pt x="3050" y="11539"/>
                  <a:pt x="3038" y="11616"/>
                </a:cubicBezTo>
                <a:lnTo>
                  <a:pt x="3157" y="11538"/>
                </a:lnTo>
                <a:lnTo>
                  <a:pt x="3114" y="11482"/>
                </a:lnTo>
                <a:cubicBezTo>
                  <a:pt x="3133" y="11438"/>
                  <a:pt x="3153" y="11396"/>
                  <a:pt x="3171" y="11358"/>
                </a:cubicBezTo>
                <a:lnTo>
                  <a:pt x="3266" y="11410"/>
                </a:lnTo>
                <a:cubicBezTo>
                  <a:pt x="3241" y="11513"/>
                  <a:pt x="3198" y="11611"/>
                  <a:pt x="3142" y="11698"/>
                </a:cubicBezTo>
                <a:cubicBezTo>
                  <a:pt x="3425" y="11662"/>
                  <a:pt x="3589" y="11337"/>
                  <a:pt x="3855" y="11332"/>
                </a:cubicBezTo>
                <a:cubicBezTo>
                  <a:pt x="3855" y="11346"/>
                  <a:pt x="3855" y="11361"/>
                  <a:pt x="3855" y="11389"/>
                </a:cubicBezTo>
                <a:cubicBezTo>
                  <a:pt x="3728" y="11372"/>
                  <a:pt x="3657" y="11471"/>
                  <a:pt x="3580" y="11554"/>
                </a:cubicBezTo>
                <a:lnTo>
                  <a:pt x="3504" y="11554"/>
                </a:lnTo>
                <a:cubicBezTo>
                  <a:pt x="3488" y="11594"/>
                  <a:pt x="3471" y="11630"/>
                  <a:pt x="3456" y="11667"/>
                </a:cubicBezTo>
                <a:cubicBezTo>
                  <a:pt x="3676" y="11667"/>
                  <a:pt x="3803" y="11408"/>
                  <a:pt x="4036" y="11425"/>
                </a:cubicBezTo>
                <a:cubicBezTo>
                  <a:pt x="4036" y="11389"/>
                  <a:pt x="4042" y="11356"/>
                  <a:pt x="4045" y="11327"/>
                </a:cubicBezTo>
                <a:cubicBezTo>
                  <a:pt x="4194" y="11270"/>
                  <a:pt x="4309" y="11144"/>
                  <a:pt x="4478" y="11147"/>
                </a:cubicBezTo>
                <a:lnTo>
                  <a:pt x="4411" y="11002"/>
                </a:lnTo>
                <a:lnTo>
                  <a:pt x="4511" y="11002"/>
                </a:lnTo>
                <a:cubicBezTo>
                  <a:pt x="4517" y="11044"/>
                  <a:pt x="4523" y="11079"/>
                  <a:pt x="4526" y="11100"/>
                </a:cubicBezTo>
                <a:cubicBezTo>
                  <a:pt x="4640" y="11050"/>
                  <a:pt x="4764" y="11055"/>
                  <a:pt x="4839" y="10945"/>
                </a:cubicBezTo>
                <a:cubicBezTo>
                  <a:pt x="4860" y="10916"/>
                  <a:pt x="4890" y="10896"/>
                  <a:pt x="4920" y="10878"/>
                </a:cubicBezTo>
                <a:cubicBezTo>
                  <a:pt x="4920" y="10905"/>
                  <a:pt x="4919" y="10923"/>
                  <a:pt x="4925" y="10951"/>
                </a:cubicBezTo>
                <a:lnTo>
                  <a:pt x="4849" y="10956"/>
                </a:lnTo>
                <a:lnTo>
                  <a:pt x="4839" y="10945"/>
                </a:lnTo>
                <a:cubicBezTo>
                  <a:pt x="4846" y="10974"/>
                  <a:pt x="4850" y="11004"/>
                  <a:pt x="4849" y="11033"/>
                </a:cubicBezTo>
                <a:cubicBezTo>
                  <a:pt x="5015" y="11033"/>
                  <a:pt x="4908" y="10839"/>
                  <a:pt x="5124" y="10878"/>
                </a:cubicBezTo>
                <a:cubicBezTo>
                  <a:pt x="5193" y="10798"/>
                  <a:pt x="5290" y="10751"/>
                  <a:pt x="5391" y="10749"/>
                </a:cubicBezTo>
                <a:lnTo>
                  <a:pt x="5405" y="10693"/>
                </a:lnTo>
                <a:lnTo>
                  <a:pt x="5614" y="10626"/>
                </a:lnTo>
                <a:cubicBezTo>
                  <a:pt x="5638" y="10495"/>
                  <a:pt x="5636" y="10491"/>
                  <a:pt x="5790" y="10476"/>
                </a:cubicBezTo>
                <a:cubicBezTo>
                  <a:pt x="5790" y="10486"/>
                  <a:pt x="5807" y="10525"/>
                  <a:pt x="5818" y="10564"/>
                </a:cubicBezTo>
                <a:lnTo>
                  <a:pt x="5899" y="10471"/>
                </a:lnTo>
                <a:cubicBezTo>
                  <a:pt x="5925" y="10511"/>
                  <a:pt x="5947" y="10552"/>
                  <a:pt x="5971" y="10589"/>
                </a:cubicBezTo>
                <a:lnTo>
                  <a:pt x="6042" y="10522"/>
                </a:lnTo>
                <a:lnTo>
                  <a:pt x="5928" y="10409"/>
                </a:lnTo>
                <a:cubicBezTo>
                  <a:pt x="5938" y="10388"/>
                  <a:pt x="5958" y="10354"/>
                  <a:pt x="5975" y="10316"/>
                </a:cubicBezTo>
                <a:lnTo>
                  <a:pt x="6047" y="10445"/>
                </a:lnTo>
                <a:lnTo>
                  <a:pt x="6165" y="10393"/>
                </a:lnTo>
                <a:cubicBezTo>
                  <a:pt x="6165" y="10475"/>
                  <a:pt x="6171" y="10538"/>
                  <a:pt x="6175" y="10595"/>
                </a:cubicBezTo>
                <a:lnTo>
                  <a:pt x="6275" y="10620"/>
                </a:lnTo>
                <a:lnTo>
                  <a:pt x="6080" y="10713"/>
                </a:lnTo>
                <a:cubicBezTo>
                  <a:pt x="6130" y="10789"/>
                  <a:pt x="6186" y="10750"/>
                  <a:pt x="6232" y="10755"/>
                </a:cubicBezTo>
                <a:cubicBezTo>
                  <a:pt x="6310" y="10607"/>
                  <a:pt x="6327" y="10578"/>
                  <a:pt x="6384" y="10657"/>
                </a:cubicBezTo>
                <a:cubicBezTo>
                  <a:pt x="6364" y="10804"/>
                  <a:pt x="6234" y="10812"/>
                  <a:pt x="6156" y="10873"/>
                </a:cubicBezTo>
                <a:lnTo>
                  <a:pt x="6056" y="10837"/>
                </a:lnTo>
                <a:lnTo>
                  <a:pt x="6132" y="11002"/>
                </a:lnTo>
                <a:lnTo>
                  <a:pt x="5961" y="10956"/>
                </a:lnTo>
                <a:cubicBezTo>
                  <a:pt x="6050" y="11016"/>
                  <a:pt x="5993" y="11179"/>
                  <a:pt x="6108" y="11208"/>
                </a:cubicBezTo>
                <a:cubicBezTo>
                  <a:pt x="6156" y="11076"/>
                  <a:pt x="6152" y="11073"/>
                  <a:pt x="6246" y="11012"/>
                </a:cubicBezTo>
                <a:lnTo>
                  <a:pt x="6213" y="10935"/>
                </a:lnTo>
                <a:cubicBezTo>
                  <a:pt x="6279" y="10897"/>
                  <a:pt x="6318" y="10938"/>
                  <a:pt x="6356" y="10987"/>
                </a:cubicBezTo>
                <a:cubicBezTo>
                  <a:pt x="6288" y="11043"/>
                  <a:pt x="6332" y="11119"/>
                  <a:pt x="6318" y="11188"/>
                </a:cubicBezTo>
                <a:lnTo>
                  <a:pt x="6451" y="11291"/>
                </a:lnTo>
                <a:cubicBezTo>
                  <a:pt x="6339" y="11339"/>
                  <a:pt x="6298" y="11438"/>
                  <a:pt x="6184" y="11389"/>
                </a:cubicBezTo>
                <a:lnTo>
                  <a:pt x="6303" y="11260"/>
                </a:lnTo>
                <a:cubicBezTo>
                  <a:pt x="6215" y="11238"/>
                  <a:pt x="6278" y="11165"/>
                  <a:pt x="6156" y="11172"/>
                </a:cubicBezTo>
                <a:cubicBezTo>
                  <a:pt x="6179" y="11220"/>
                  <a:pt x="6192" y="11244"/>
                  <a:pt x="6208" y="11275"/>
                </a:cubicBezTo>
                <a:lnTo>
                  <a:pt x="6099" y="11353"/>
                </a:lnTo>
                <a:lnTo>
                  <a:pt x="6360" y="11590"/>
                </a:lnTo>
                <a:lnTo>
                  <a:pt x="6222" y="11760"/>
                </a:lnTo>
                <a:cubicBezTo>
                  <a:pt x="6311" y="11913"/>
                  <a:pt x="6370" y="12122"/>
                  <a:pt x="6455" y="12281"/>
                </a:cubicBezTo>
                <a:cubicBezTo>
                  <a:pt x="6494" y="12257"/>
                  <a:pt x="6508" y="12169"/>
                  <a:pt x="6588" y="12240"/>
                </a:cubicBezTo>
                <a:cubicBezTo>
                  <a:pt x="6541" y="12298"/>
                  <a:pt x="6504" y="12351"/>
                  <a:pt x="6465" y="12400"/>
                </a:cubicBezTo>
                <a:cubicBezTo>
                  <a:pt x="6497" y="12488"/>
                  <a:pt x="6525" y="12569"/>
                  <a:pt x="6546" y="12627"/>
                </a:cubicBezTo>
                <a:lnTo>
                  <a:pt x="6798" y="12714"/>
                </a:lnTo>
                <a:lnTo>
                  <a:pt x="6641" y="12843"/>
                </a:lnTo>
                <a:cubicBezTo>
                  <a:pt x="6681" y="12911"/>
                  <a:pt x="6698" y="12990"/>
                  <a:pt x="6688" y="13070"/>
                </a:cubicBezTo>
                <a:lnTo>
                  <a:pt x="6855" y="13158"/>
                </a:lnTo>
                <a:lnTo>
                  <a:pt x="6750" y="13241"/>
                </a:lnTo>
                <a:lnTo>
                  <a:pt x="6793" y="13313"/>
                </a:lnTo>
                <a:lnTo>
                  <a:pt x="6655" y="13447"/>
                </a:lnTo>
                <a:lnTo>
                  <a:pt x="6541" y="13447"/>
                </a:lnTo>
                <a:lnTo>
                  <a:pt x="6451" y="13323"/>
                </a:lnTo>
                <a:lnTo>
                  <a:pt x="6346" y="13333"/>
                </a:lnTo>
                <a:cubicBezTo>
                  <a:pt x="6397" y="13466"/>
                  <a:pt x="6529" y="13527"/>
                  <a:pt x="6541" y="13664"/>
                </a:cubicBezTo>
                <a:lnTo>
                  <a:pt x="6508" y="13705"/>
                </a:lnTo>
                <a:lnTo>
                  <a:pt x="6536" y="13746"/>
                </a:lnTo>
                <a:cubicBezTo>
                  <a:pt x="6401" y="13893"/>
                  <a:pt x="6246" y="13723"/>
                  <a:pt x="6123" y="13720"/>
                </a:cubicBezTo>
                <a:cubicBezTo>
                  <a:pt x="6085" y="13657"/>
                  <a:pt x="6077" y="13593"/>
                  <a:pt x="6004" y="13612"/>
                </a:cubicBezTo>
                <a:cubicBezTo>
                  <a:pt x="5958" y="13699"/>
                  <a:pt x="6023" y="13737"/>
                  <a:pt x="6056" y="13803"/>
                </a:cubicBezTo>
                <a:cubicBezTo>
                  <a:pt x="5980" y="13767"/>
                  <a:pt x="5893" y="13769"/>
                  <a:pt x="5818" y="13808"/>
                </a:cubicBezTo>
                <a:lnTo>
                  <a:pt x="5795" y="13736"/>
                </a:lnTo>
                <a:lnTo>
                  <a:pt x="5704" y="13736"/>
                </a:lnTo>
                <a:cubicBezTo>
                  <a:pt x="5695" y="13764"/>
                  <a:pt x="5685" y="13788"/>
                  <a:pt x="5671" y="13834"/>
                </a:cubicBezTo>
                <a:cubicBezTo>
                  <a:pt x="5631" y="13779"/>
                  <a:pt x="5598" y="13733"/>
                  <a:pt x="5571" y="13694"/>
                </a:cubicBezTo>
                <a:lnTo>
                  <a:pt x="5448" y="13694"/>
                </a:lnTo>
                <a:lnTo>
                  <a:pt x="5419" y="13612"/>
                </a:lnTo>
                <a:lnTo>
                  <a:pt x="5357" y="13627"/>
                </a:lnTo>
                <a:lnTo>
                  <a:pt x="5400" y="13679"/>
                </a:lnTo>
                <a:cubicBezTo>
                  <a:pt x="5341" y="13717"/>
                  <a:pt x="5292" y="13774"/>
                  <a:pt x="5258" y="13839"/>
                </a:cubicBezTo>
                <a:cubicBezTo>
                  <a:pt x="5296" y="13886"/>
                  <a:pt x="5326" y="13934"/>
                  <a:pt x="5258" y="13973"/>
                </a:cubicBezTo>
                <a:lnTo>
                  <a:pt x="5243" y="13896"/>
                </a:lnTo>
                <a:lnTo>
                  <a:pt x="5219" y="13896"/>
                </a:lnTo>
                <a:cubicBezTo>
                  <a:pt x="5219" y="13921"/>
                  <a:pt x="5218" y="13948"/>
                  <a:pt x="5224" y="13973"/>
                </a:cubicBezTo>
                <a:lnTo>
                  <a:pt x="5253" y="13973"/>
                </a:lnTo>
                <a:cubicBezTo>
                  <a:pt x="5269" y="13999"/>
                  <a:pt x="5289" y="14023"/>
                  <a:pt x="5305" y="14050"/>
                </a:cubicBezTo>
                <a:lnTo>
                  <a:pt x="5367" y="14004"/>
                </a:lnTo>
                <a:lnTo>
                  <a:pt x="5467" y="14097"/>
                </a:lnTo>
                <a:lnTo>
                  <a:pt x="5528" y="14061"/>
                </a:lnTo>
                <a:lnTo>
                  <a:pt x="5595" y="14117"/>
                </a:lnTo>
                <a:cubicBezTo>
                  <a:pt x="5571" y="14168"/>
                  <a:pt x="5548" y="14210"/>
                  <a:pt x="5514" y="14277"/>
                </a:cubicBezTo>
                <a:lnTo>
                  <a:pt x="5410" y="14117"/>
                </a:lnTo>
                <a:lnTo>
                  <a:pt x="5381" y="14184"/>
                </a:lnTo>
                <a:lnTo>
                  <a:pt x="5305" y="14071"/>
                </a:lnTo>
                <a:lnTo>
                  <a:pt x="5082" y="14164"/>
                </a:lnTo>
                <a:cubicBezTo>
                  <a:pt x="5094" y="14228"/>
                  <a:pt x="5104" y="14290"/>
                  <a:pt x="5115" y="14350"/>
                </a:cubicBezTo>
                <a:lnTo>
                  <a:pt x="5177" y="14370"/>
                </a:lnTo>
                <a:lnTo>
                  <a:pt x="5096" y="14468"/>
                </a:lnTo>
                <a:lnTo>
                  <a:pt x="5143" y="14566"/>
                </a:lnTo>
                <a:lnTo>
                  <a:pt x="4972" y="14509"/>
                </a:lnTo>
                <a:cubicBezTo>
                  <a:pt x="5011" y="14571"/>
                  <a:pt x="5054" y="14560"/>
                  <a:pt x="5006" y="14607"/>
                </a:cubicBezTo>
                <a:lnTo>
                  <a:pt x="4849" y="14427"/>
                </a:lnTo>
                <a:lnTo>
                  <a:pt x="4735" y="14530"/>
                </a:lnTo>
                <a:lnTo>
                  <a:pt x="4644" y="14448"/>
                </a:lnTo>
                <a:cubicBezTo>
                  <a:pt x="4561" y="14529"/>
                  <a:pt x="4502" y="14636"/>
                  <a:pt x="4468" y="14752"/>
                </a:cubicBezTo>
                <a:lnTo>
                  <a:pt x="4340" y="14778"/>
                </a:lnTo>
                <a:lnTo>
                  <a:pt x="4449" y="14860"/>
                </a:lnTo>
                <a:cubicBezTo>
                  <a:pt x="4342" y="14900"/>
                  <a:pt x="4350" y="14993"/>
                  <a:pt x="4245" y="15030"/>
                </a:cubicBezTo>
                <a:cubicBezTo>
                  <a:pt x="4156" y="14997"/>
                  <a:pt x="4128" y="15130"/>
                  <a:pt x="4055" y="15118"/>
                </a:cubicBezTo>
                <a:cubicBezTo>
                  <a:pt x="3946" y="15150"/>
                  <a:pt x="3845" y="15203"/>
                  <a:pt x="3755" y="15278"/>
                </a:cubicBezTo>
                <a:lnTo>
                  <a:pt x="3698" y="15128"/>
                </a:lnTo>
                <a:lnTo>
                  <a:pt x="3998" y="15061"/>
                </a:lnTo>
                <a:lnTo>
                  <a:pt x="3998" y="14963"/>
                </a:lnTo>
                <a:lnTo>
                  <a:pt x="3855" y="14922"/>
                </a:lnTo>
                <a:lnTo>
                  <a:pt x="3808" y="15005"/>
                </a:lnTo>
                <a:lnTo>
                  <a:pt x="3755" y="14984"/>
                </a:lnTo>
                <a:lnTo>
                  <a:pt x="3774" y="14860"/>
                </a:lnTo>
                <a:lnTo>
                  <a:pt x="3518" y="14963"/>
                </a:lnTo>
                <a:cubicBezTo>
                  <a:pt x="3528" y="15070"/>
                  <a:pt x="3582" y="15168"/>
                  <a:pt x="3665" y="15226"/>
                </a:cubicBezTo>
                <a:cubicBezTo>
                  <a:pt x="3701" y="15370"/>
                  <a:pt x="3568" y="15334"/>
                  <a:pt x="3508" y="15386"/>
                </a:cubicBezTo>
                <a:lnTo>
                  <a:pt x="3556" y="15458"/>
                </a:lnTo>
                <a:cubicBezTo>
                  <a:pt x="3508" y="15514"/>
                  <a:pt x="3445" y="15550"/>
                  <a:pt x="3375" y="15556"/>
                </a:cubicBezTo>
                <a:lnTo>
                  <a:pt x="3304" y="15618"/>
                </a:lnTo>
                <a:lnTo>
                  <a:pt x="3095" y="15593"/>
                </a:lnTo>
                <a:lnTo>
                  <a:pt x="3033" y="15680"/>
                </a:lnTo>
                <a:lnTo>
                  <a:pt x="3080" y="15737"/>
                </a:lnTo>
                <a:cubicBezTo>
                  <a:pt x="2903" y="15852"/>
                  <a:pt x="2691" y="15845"/>
                  <a:pt x="2496" y="15892"/>
                </a:cubicBezTo>
                <a:lnTo>
                  <a:pt x="2477" y="15959"/>
                </a:lnTo>
                <a:cubicBezTo>
                  <a:pt x="2398" y="15946"/>
                  <a:pt x="2317" y="15957"/>
                  <a:pt x="2244" y="15990"/>
                </a:cubicBezTo>
                <a:lnTo>
                  <a:pt x="2177" y="15918"/>
                </a:lnTo>
                <a:lnTo>
                  <a:pt x="2135" y="16010"/>
                </a:lnTo>
                <a:cubicBezTo>
                  <a:pt x="2149" y="16090"/>
                  <a:pt x="2155" y="16138"/>
                  <a:pt x="2163" y="16186"/>
                </a:cubicBezTo>
                <a:lnTo>
                  <a:pt x="1550" y="16588"/>
                </a:lnTo>
                <a:lnTo>
                  <a:pt x="1498" y="16536"/>
                </a:lnTo>
                <a:lnTo>
                  <a:pt x="1550" y="16464"/>
                </a:lnTo>
                <a:lnTo>
                  <a:pt x="1460" y="16402"/>
                </a:lnTo>
                <a:lnTo>
                  <a:pt x="1450" y="16588"/>
                </a:lnTo>
                <a:lnTo>
                  <a:pt x="1384" y="16604"/>
                </a:lnTo>
                <a:lnTo>
                  <a:pt x="1422" y="16665"/>
                </a:lnTo>
                <a:lnTo>
                  <a:pt x="1241" y="16774"/>
                </a:lnTo>
                <a:lnTo>
                  <a:pt x="1279" y="16825"/>
                </a:lnTo>
                <a:lnTo>
                  <a:pt x="1160" y="16841"/>
                </a:lnTo>
                <a:lnTo>
                  <a:pt x="1198" y="16892"/>
                </a:lnTo>
                <a:lnTo>
                  <a:pt x="1117" y="16934"/>
                </a:lnTo>
                <a:lnTo>
                  <a:pt x="1165" y="17099"/>
                </a:lnTo>
                <a:cubicBezTo>
                  <a:pt x="1068" y="17224"/>
                  <a:pt x="856" y="17152"/>
                  <a:pt x="832" y="17238"/>
                </a:cubicBezTo>
                <a:lnTo>
                  <a:pt x="994" y="17238"/>
                </a:lnTo>
                <a:lnTo>
                  <a:pt x="956" y="17377"/>
                </a:lnTo>
                <a:lnTo>
                  <a:pt x="1056" y="17449"/>
                </a:lnTo>
                <a:cubicBezTo>
                  <a:pt x="968" y="17506"/>
                  <a:pt x="881" y="17549"/>
                  <a:pt x="870" y="17666"/>
                </a:cubicBezTo>
                <a:lnTo>
                  <a:pt x="799" y="17682"/>
                </a:lnTo>
                <a:lnTo>
                  <a:pt x="799" y="17707"/>
                </a:lnTo>
                <a:lnTo>
                  <a:pt x="870" y="17702"/>
                </a:lnTo>
                <a:lnTo>
                  <a:pt x="870" y="17671"/>
                </a:lnTo>
                <a:cubicBezTo>
                  <a:pt x="1136" y="17503"/>
                  <a:pt x="1704" y="17226"/>
                  <a:pt x="1807" y="17702"/>
                </a:cubicBezTo>
                <a:lnTo>
                  <a:pt x="1645" y="17774"/>
                </a:lnTo>
                <a:cubicBezTo>
                  <a:pt x="1699" y="17824"/>
                  <a:pt x="1613" y="17898"/>
                  <a:pt x="1645" y="17986"/>
                </a:cubicBezTo>
                <a:lnTo>
                  <a:pt x="1764" y="18048"/>
                </a:lnTo>
                <a:lnTo>
                  <a:pt x="1906" y="17862"/>
                </a:lnTo>
                <a:cubicBezTo>
                  <a:pt x="1995" y="17970"/>
                  <a:pt x="2119" y="17974"/>
                  <a:pt x="2230" y="18022"/>
                </a:cubicBezTo>
                <a:lnTo>
                  <a:pt x="2244" y="17950"/>
                </a:lnTo>
                <a:lnTo>
                  <a:pt x="2382" y="17960"/>
                </a:lnTo>
                <a:lnTo>
                  <a:pt x="2382" y="18074"/>
                </a:lnTo>
                <a:lnTo>
                  <a:pt x="2496" y="18074"/>
                </a:lnTo>
                <a:lnTo>
                  <a:pt x="2482" y="17986"/>
                </a:lnTo>
                <a:lnTo>
                  <a:pt x="2425" y="18037"/>
                </a:lnTo>
                <a:lnTo>
                  <a:pt x="2425" y="17929"/>
                </a:lnTo>
                <a:lnTo>
                  <a:pt x="2567" y="17836"/>
                </a:lnTo>
                <a:lnTo>
                  <a:pt x="2681" y="17898"/>
                </a:lnTo>
                <a:cubicBezTo>
                  <a:pt x="2550" y="17930"/>
                  <a:pt x="2551" y="17933"/>
                  <a:pt x="2539" y="18043"/>
                </a:cubicBezTo>
                <a:lnTo>
                  <a:pt x="2634" y="18001"/>
                </a:lnTo>
                <a:lnTo>
                  <a:pt x="2638" y="18053"/>
                </a:lnTo>
                <a:lnTo>
                  <a:pt x="2453" y="18130"/>
                </a:lnTo>
                <a:lnTo>
                  <a:pt x="2491" y="18171"/>
                </a:lnTo>
                <a:lnTo>
                  <a:pt x="2458" y="18223"/>
                </a:lnTo>
                <a:lnTo>
                  <a:pt x="2539" y="18254"/>
                </a:lnTo>
                <a:lnTo>
                  <a:pt x="2425" y="18342"/>
                </a:lnTo>
                <a:lnTo>
                  <a:pt x="2510" y="18383"/>
                </a:lnTo>
                <a:lnTo>
                  <a:pt x="2386" y="18404"/>
                </a:lnTo>
                <a:lnTo>
                  <a:pt x="2386" y="18502"/>
                </a:lnTo>
                <a:lnTo>
                  <a:pt x="2491" y="18522"/>
                </a:lnTo>
                <a:lnTo>
                  <a:pt x="2491" y="18589"/>
                </a:lnTo>
                <a:lnTo>
                  <a:pt x="2301" y="18775"/>
                </a:lnTo>
                <a:cubicBezTo>
                  <a:pt x="2415" y="18810"/>
                  <a:pt x="2535" y="18825"/>
                  <a:pt x="2653" y="18827"/>
                </a:cubicBezTo>
                <a:cubicBezTo>
                  <a:pt x="2893" y="18746"/>
                  <a:pt x="3122" y="18640"/>
                  <a:pt x="3342" y="18507"/>
                </a:cubicBezTo>
                <a:lnTo>
                  <a:pt x="3413" y="18553"/>
                </a:lnTo>
                <a:lnTo>
                  <a:pt x="3413" y="18481"/>
                </a:lnTo>
                <a:lnTo>
                  <a:pt x="3589" y="18471"/>
                </a:lnTo>
                <a:lnTo>
                  <a:pt x="3494" y="18553"/>
                </a:lnTo>
                <a:lnTo>
                  <a:pt x="3413" y="18553"/>
                </a:lnTo>
                <a:lnTo>
                  <a:pt x="3413" y="18610"/>
                </a:lnTo>
                <a:cubicBezTo>
                  <a:pt x="3361" y="18661"/>
                  <a:pt x="3261" y="18651"/>
                  <a:pt x="3233" y="18754"/>
                </a:cubicBezTo>
                <a:cubicBezTo>
                  <a:pt x="3602" y="18612"/>
                  <a:pt x="3926" y="18437"/>
                  <a:pt x="4297" y="18337"/>
                </a:cubicBezTo>
                <a:cubicBezTo>
                  <a:pt x="4319" y="18323"/>
                  <a:pt x="4344" y="18311"/>
                  <a:pt x="4369" y="18311"/>
                </a:cubicBezTo>
                <a:lnTo>
                  <a:pt x="4369" y="18337"/>
                </a:lnTo>
                <a:lnTo>
                  <a:pt x="4297" y="18352"/>
                </a:lnTo>
                <a:cubicBezTo>
                  <a:pt x="4297" y="18343"/>
                  <a:pt x="4297" y="18339"/>
                  <a:pt x="4297" y="18337"/>
                </a:cubicBezTo>
                <a:cubicBezTo>
                  <a:pt x="4218" y="18470"/>
                  <a:pt x="4083" y="18469"/>
                  <a:pt x="3984" y="18543"/>
                </a:cubicBezTo>
                <a:lnTo>
                  <a:pt x="3950" y="18512"/>
                </a:lnTo>
                <a:cubicBezTo>
                  <a:pt x="3902" y="18555"/>
                  <a:pt x="3862" y="18601"/>
                  <a:pt x="3912" y="18672"/>
                </a:cubicBezTo>
                <a:lnTo>
                  <a:pt x="3965" y="18672"/>
                </a:lnTo>
                <a:lnTo>
                  <a:pt x="3993" y="18708"/>
                </a:lnTo>
                <a:lnTo>
                  <a:pt x="4036" y="18672"/>
                </a:lnTo>
                <a:lnTo>
                  <a:pt x="3969" y="18672"/>
                </a:lnTo>
                <a:lnTo>
                  <a:pt x="3969" y="18610"/>
                </a:lnTo>
                <a:cubicBezTo>
                  <a:pt x="4030" y="18591"/>
                  <a:pt x="4076" y="18516"/>
                  <a:pt x="4150" y="18563"/>
                </a:cubicBezTo>
                <a:lnTo>
                  <a:pt x="4117" y="18631"/>
                </a:lnTo>
                <a:cubicBezTo>
                  <a:pt x="4294" y="18617"/>
                  <a:pt x="4369" y="18395"/>
                  <a:pt x="4568" y="18445"/>
                </a:cubicBezTo>
                <a:cubicBezTo>
                  <a:pt x="4377" y="18597"/>
                  <a:pt x="4157" y="18672"/>
                  <a:pt x="3969" y="18832"/>
                </a:cubicBezTo>
                <a:cubicBezTo>
                  <a:pt x="4183" y="18796"/>
                  <a:pt x="4388" y="18649"/>
                  <a:pt x="4597" y="18594"/>
                </a:cubicBezTo>
                <a:lnTo>
                  <a:pt x="4701" y="18708"/>
                </a:lnTo>
                <a:lnTo>
                  <a:pt x="4958" y="18600"/>
                </a:lnTo>
                <a:cubicBezTo>
                  <a:pt x="4973" y="18713"/>
                  <a:pt x="5056" y="18785"/>
                  <a:pt x="5129" y="18863"/>
                </a:cubicBezTo>
                <a:lnTo>
                  <a:pt x="5110" y="18883"/>
                </a:lnTo>
                <a:cubicBezTo>
                  <a:pt x="5126" y="18935"/>
                  <a:pt x="5144" y="18980"/>
                  <a:pt x="5158" y="19028"/>
                </a:cubicBezTo>
                <a:lnTo>
                  <a:pt x="5200" y="19038"/>
                </a:lnTo>
                <a:cubicBezTo>
                  <a:pt x="5200" y="19105"/>
                  <a:pt x="5206" y="19166"/>
                  <a:pt x="5210" y="19239"/>
                </a:cubicBezTo>
                <a:lnTo>
                  <a:pt x="5167" y="19208"/>
                </a:lnTo>
                <a:lnTo>
                  <a:pt x="5072" y="19296"/>
                </a:lnTo>
                <a:cubicBezTo>
                  <a:pt x="5118" y="19335"/>
                  <a:pt x="5150" y="19390"/>
                  <a:pt x="5167" y="19451"/>
                </a:cubicBezTo>
                <a:cubicBezTo>
                  <a:pt x="5277" y="19337"/>
                  <a:pt x="5431" y="19379"/>
                  <a:pt x="5533" y="19239"/>
                </a:cubicBezTo>
                <a:cubicBezTo>
                  <a:pt x="5550" y="19386"/>
                  <a:pt x="5688" y="19444"/>
                  <a:pt x="5647" y="19590"/>
                </a:cubicBezTo>
                <a:lnTo>
                  <a:pt x="5600" y="19564"/>
                </a:lnTo>
                <a:lnTo>
                  <a:pt x="5533" y="19672"/>
                </a:lnTo>
                <a:cubicBezTo>
                  <a:pt x="5461" y="19686"/>
                  <a:pt x="5388" y="19633"/>
                  <a:pt x="5357" y="19714"/>
                </a:cubicBezTo>
                <a:lnTo>
                  <a:pt x="5448" y="19822"/>
                </a:lnTo>
                <a:lnTo>
                  <a:pt x="5448" y="19946"/>
                </a:lnTo>
                <a:lnTo>
                  <a:pt x="5605" y="20101"/>
                </a:lnTo>
                <a:lnTo>
                  <a:pt x="5509" y="20162"/>
                </a:lnTo>
                <a:cubicBezTo>
                  <a:pt x="5610" y="20386"/>
                  <a:pt x="5793" y="20238"/>
                  <a:pt x="5866" y="20591"/>
                </a:cubicBezTo>
                <a:lnTo>
                  <a:pt x="5928" y="20472"/>
                </a:lnTo>
                <a:lnTo>
                  <a:pt x="6032" y="20730"/>
                </a:lnTo>
                <a:lnTo>
                  <a:pt x="5871" y="20704"/>
                </a:lnTo>
                <a:lnTo>
                  <a:pt x="5990" y="20823"/>
                </a:lnTo>
                <a:lnTo>
                  <a:pt x="5942" y="20931"/>
                </a:lnTo>
                <a:lnTo>
                  <a:pt x="6013" y="20957"/>
                </a:lnTo>
                <a:lnTo>
                  <a:pt x="6056" y="21173"/>
                </a:lnTo>
                <a:lnTo>
                  <a:pt x="5990" y="21199"/>
                </a:lnTo>
                <a:lnTo>
                  <a:pt x="6104" y="21287"/>
                </a:lnTo>
                <a:lnTo>
                  <a:pt x="6237" y="21271"/>
                </a:lnTo>
                <a:cubicBezTo>
                  <a:pt x="6191" y="21337"/>
                  <a:pt x="6167" y="21376"/>
                  <a:pt x="6127" y="21431"/>
                </a:cubicBezTo>
                <a:lnTo>
                  <a:pt x="6284" y="21431"/>
                </a:lnTo>
                <a:cubicBezTo>
                  <a:pt x="6268" y="21493"/>
                  <a:pt x="6259" y="21539"/>
                  <a:pt x="6246" y="21586"/>
                </a:cubicBezTo>
                <a:lnTo>
                  <a:pt x="21590" y="21586"/>
                </a:lnTo>
                <a:lnTo>
                  <a:pt x="21590" y="6"/>
                </a:lnTo>
                <a:cubicBezTo>
                  <a:pt x="16537" y="6"/>
                  <a:pt x="11486" y="6"/>
                  <a:pt x="6432" y="6"/>
                </a:cubicBezTo>
                <a:cubicBezTo>
                  <a:pt x="6308" y="19"/>
                  <a:pt x="6186" y="43"/>
                  <a:pt x="6066" y="73"/>
                </a:cubicBezTo>
                <a:lnTo>
                  <a:pt x="6051" y="0"/>
                </a:lnTo>
                <a:close/>
                <a:moveTo>
                  <a:pt x="3375" y="15556"/>
                </a:moveTo>
                <a:cubicBezTo>
                  <a:pt x="3375" y="15530"/>
                  <a:pt x="3370" y="15500"/>
                  <a:pt x="3366" y="15474"/>
                </a:cubicBezTo>
                <a:lnTo>
                  <a:pt x="3337" y="15474"/>
                </a:lnTo>
                <a:cubicBezTo>
                  <a:pt x="3339" y="15501"/>
                  <a:pt x="3345" y="15530"/>
                  <a:pt x="3347" y="15556"/>
                </a:cubicBezTo>
                <a:lnTo>
                  <a:pt x="3375" y="15556"/>
                </a:lnTo>
                <a:close/>
                <a:moveTo>
                  <a:pt x="1645" y="8841"/>
                </a:moveTo>
                <a:cubicBezTo>
                  <a:pt x="1633" y="8761"/>
                  <a:pt x="1597" y="8733"/>
                  <a:pt x="1526" y="8697"/>
                </a:cubicBezTo>
                <a:lnTo>
                  <a:pt x="1422" y="8774"/>
                </a:lnTo>
                <a:lnTo>
                  <a:pt x="1426" y="8877"/>
                </a:lnTo>
                <a:cubicBezTo>
                  <a:pt x="1503" y="8877"/>
                  <a:pt x="1578" y="8900"/>
                  <a:pt x="1645" y="8841"/>
                </a:cubicBezTo>
                <a:close/>
                <a:moveTo>
                  <a:pt x="2634" y="7913"/>
                </a:moveTo>
                <a:lnTo>
                  <a:pt x="2486" y="7820"/>
                </a:lnTo>
                <a:lnTo>
                  <a:pt x="2486" y="7830"/>
                </a:lnTo>
                <a:lnTo>
                  <a:pt x="2491" y="7830"/>
                </a:lnTo>
                <a:lnTo>
                  <a:pt x="2496" y="7913"/>
                </a:lnTo>
                <a:lnTo>
                  <a:pt x="2634" y="7913"/>
                </a:lnTo>
                <a:close/>
                <a:moveTo>
                  <a:pt x="2486" y="7830"/>
                </a:moveTo>
                <a:lnTo>
                  <a:pt x="2434" y="7717"/>
                </a:lnTo>
                <a:cubicBezTo>
                  <a:pt x="2407" y="7749"/>
                  <a:pt x="2390" y="7773"/>
                  <a:pt x="2358" y="7815"/>
                </a:cubicBezTo>
                <a:lnTo>
                  <a:pt x="2448" y="7861"/>
                </a:lnTo>
                <a:lnTo>
                  <a:pt x="2486" y="7830"/>
                </a:lnTo>
                <a:close/>
                <a:moveTo>
                  <a:pt x="10562" y="3167"/>
                </a:moveTo>
                <a:cubicBezTo>
                  <a:pt x="10572" y="3144"/>
                  <a:pt x="10582" y="3118"/>
                  <a:pt x="10596" y="3069"/>
                </a:cubicBezTo>
                <a:lnTo>
                  <a:pt x="10591" y="3069"/>
                </a:lnTo>
                <a:cubicBezTo>
                  <a:pt x="10532" y="3116"/>
                  <a:pt x="10548" y="3116"/>
                  <a:pt x="10562" y="3167"/>
                </a:cubicBezTo>
                <a:close/>
                <a:moveTo>
                  <a:pt x="4259" y="4204"/>
                </a:moveTo>
                <a:lnTo>
                  <a:pt x="4240" y="4183"/>
                </a:lnTo>
                <a:lnTo>
                  <a:pt x="4183" y="4281"/>
                </a:lnTo>
                <a:lnTo>
                  <a:pt x="4255" y="4287"/>
                </a:lnTo>
                <a:cubicBezTo>
                  <a:pt x="4255" y="4255"/>
                  <a:pt x="4254" y="4228"/>
                  <a:pt x="4259" y="4204"/>
                </a:cubicBezTo>
                <a:close/>
                <a:moveTo>
                  <a:pt x="5519" y="47"/>
                </a:moveTo>
                <a:lnTo>
                  <a:pt x="5519" y="129"/>
                </a:lnTo>
                <a:lnTo>
                  <a:pt x="5538" y="129"/>
                </a:lnTo>
                <a:lnTo>
                  <a:pt x="5538" y="47"/>
                </a:lnTo>
                <a:lnTo>
                  <a:pt x="5519" y="47"/>
                </a:lnTo>
                <a:close/>
                <a:moveTo>
                  <a:pt x="5215" y="258"/>
                </a:moveTo>
                <a:lnTo>
                  <a:pt x="5215" y="279"/>
                </a:lnTo>
                <a:lnTo>
                  <a:pt x="5286" y="279"/>
                </a:lnTo>
                <a:lnTo>
                  <a:pt x="5286" y="258"/>
                </a:lnTo>
                <a:lnTo>
                  <a:pt x="5215" y="258"/>
                </a:lnTo>
                <a:close/>
                <a:moveTo>
                  <a:pt x="4901" y="300"/>
                </a:moveTo>
                <a:cubicBezTo>
                  <a:pt x="4839" y="270"/>
                  <a:pt x="4756" y="297"/>
                  <a:pt x="4777" y="434"/>
                </a:cubicBezTo>
                <a:lnTo>
                  <a:pt x="4892" y="496"/>
                </a:lnTo>
                <a:cubicBezTo>
                  <a:pt x="5001" y="413"/>
                  <a:pt x="4963" y="329"/>
                  <a:pt x="4901" y="300"/>
                </a:cubicBezTo>
                <a:close/>
                <a:moveTo>
                  <a:pt x="6099" y="305"/>
                </a:moveTo>
                <a:lnTo>
                  <a:pt x="5899" y="428"/>
                </a:lnTo>
                <a:lnTo>
                  <a:pt x="6066" y="532"/>
                </a:lnTo>
                <a:lnTo>
                  <a:pt x="6213" y="439"/>
                </a:lnTo>
                <a:lnTo>
                  <a:pt x="6099" y="305"/>
                </a:lnTo>
                <a:close/>
                <a:moveTo>
                  <a:pt x="5547" y="449"/>
                </a:moveTo>
                <a:lnTo>
                  <a:pt x="5438" y="501"/>
                </a:lnTo>
                <a:lnTo>
                  <a:pt x="5438" y="686"/>
                </a:lnTo>
                <a:lnTo>
                  <a:pt x="5562" y="686"/>
                </a:lnTo>
                <a:lnTo>
                  <a:pt x="5543" y="661"/>
                </a:lnTo>
                <a:lnTo>
                  <a:pt x="5681" y="578"/>
                </a:lnTo>
                <a:cubicBezTo>
                  <a:pt x="5625" y="524"/>
                  <a:pt x="5587" y="489"/>
                  <a:pt x="5547" y="449"/>
                </a:cubicBezTo>
                <a:close/>
                <a:moveTo>
                  <a:pt x="7126" y="650"/>
                </a:moveTo>
                <a:lnTo>
                  <a:pt x="7126" y="676"/>
                </a:lnTo>
                <a:lnTo>
                  <a:pt x="7069" y="692"/>
                </a:lnTo>
                <a:cubicBezTo>
                  <a:pt x="7078" y="667"/>
                  <a:pt x="7101" y="649"/>
                  <a:pt x="7126" y="650"/>
                </a:cubicBezTo>
                <a:close/>
                <a:moveTo>
                  <a:pt x="7045" y="686"/>
                </a:moveTo>
                <a:cubicBezTo>
                  <a:pt x="7035" y="712"/>
                  <a:pt x="7008" y="730"/>
                  <a:pt x="6983" y="728"/>
                </a:cubicBezTo>
                <a:lnTo>
                  <a:pt x="6983" y="702"/>
                </a:lnTo>
                <a:lnTo>
                  <a:pt x="7045" y="686"/>
                </a:lnTo>
                <a:close/>
                <a:moveTo>
                  <a:pt x="5795" y="1285"/>
                </a:moveTo>
                <a:lnTo>
                  <a:pt x="5809" y="1357"/>
                </a:lnTo>
                <a:lnTo>
                  <a:pt x="5728" y="1357"/>
                </a:lnTo>
                <a:lnTo>
                  <a:pt x="5728" y="1300"/>
                </a:lnTo>
                <a:lnTo>
                  <a:pt x="5795" y="1285"/>
                </a:lnTo>
                <a:close/>
                <a:moveTo>
                  <a:pt x="5334" y="1290"/>
                </a:moveTo>
                <a:lnTo>
                  <a:pt x="5334" y="1367"/>
                </a:lnTo>
                <a:lnTo>
                  <a:pt x="5353" y="1367"/>
                </a:lnTo>
                <a:lnTo>
                  <a:pt x="5353" y="1290"/>
                </a:lnTo>
                <a:lnTo>
                  <a:pt x="5334" y="1290"/>
                </a:lnTo>
                <a:close/>
                <a:moveTo>
                  <a:pt x="5947" y="1692"/>
                </a:moveTo>
                <a:lnTo>
                  <a:pt x="5947" y="1718"/>
                </a:lnTo>
                <a:lnTo>
                  <a:pt x="5890" y="1728"/>
                </a:lnTo>
                <a:cubicBezTo>
                  <a:pt x="5899" y="1704"/>
                  <a:pt x="5923" y="1691"/>
                  <a:pt x="5947" y="1692"/>
                </a:cubicBezTo>
                <a:close/>
                <a:moveTo>
                  <a:pt x="6099" y="1697"/>
                </a:moveTo>
                <a:lnTo>
                  <a:pt x="6170" y="1697"/>
                </a:lnTo>
                <a:lnTo>
                  <a:pt x="6170" y="1718"/>
                </a:lnTo>
                <a:lnTo>
                  <a:pt x="6099" y="1718"/>
                </a:lnTo>
                <a:lnTo>
                  <a:pt x="6099" y="1697"/>
                </a:lnTo>
                <a:close/>
                <a:moveTo>
                  <a:pt x="5866" y="1728"/>
                </a:moveTo>
                <a:cubicBezTo>
                  <a:pt x="5856" y="1754"/>
                  <a:pt x="5834" y="1767"/>
                  <a:pt x="5809" y="1764"/>
                </a:cubicBezTo>
                <a:lnTo>
                  <a:pt x="5809" y="1739"/>
                </a:lnTo>
                <a:lnTo>
                  <a:pt x="5866" y="1728"/>
                </a:lnTo>
                <a:close/>
                <a:moveTo>
                  <a:pt x="5357" y="2172"/>
                </a:moveTo>
                <a:cubicBezTo>
                  <a:pt x="5327" y="2287"/>
                  <a:pt x="5327" y="2286"/>
                  <a:pt x="5219" y="2275"/>
                </a:cubicBezTo>
                <a:cubicBezTo>
                  <a:pt x="5219" y="2263"/>
                  <a:pt x="5218" y="2250"/>
                  <a:pt x="5210" y="2223"/>
                </a:cubicBezTo>
                <a:cubicBezTo>
                  <a:pt x="5262" y="2218"/>
                  <a:pt x="5313" y="2201"/>
                  <a:pt x="5357" y="2172"/>
                </a:cubicBezTo>
                <a:close/>
                <a:moveTo>
                  <a:pt x="11361" y="2290"/>
                </a:moveTo>
                <a:lnTo>
                  <a:pt x="11432" y="2290"/>
                </a:lnTo>
                <a:lnTo>
                  <a:pt x="11432" y="2311"/>
                </a:lnTo>
                <a:lnTo>
                  <a:pt x="11361" y="2311"/>
                </a:lnTo>
                <a:lnTo>
                  <a:pt x="11361" y="2290"/>
                </a:lnTo>
                <a:close/>
                <a:moveTo>
                  <a:pt x="9778" y="2724"/>
                </a:moveTo>
                <a:lnTo>
                  <a:pt x="9707" y="2739"/>
                </a:lnTo>
                <a:lnTo>
                  <a:pt x="9707" y="2765"/>
                </a:lnTo>
                <a:lnTo>
                  <a:pt x="9778" y="2760"/>
                </a:lnTo>
                <a:lnTo>
                  <a:pt x="9778" y="2724"/>
                </a:lnTo>
                <a:close/>
                <a:moveTo>
                  <a:pt x="10358" y="3002"/>
                </a:moveTo>
                <a:lnTo>
                  <a:pt x="10296" y="3023"/>
                </a:lnTo>
                <a:lnTo>
                  <a:pt x="10296" y="3038"/>
                </a:lnTo>
                <a:lnTo>
                  <a:pt x="10358" y="3038"/>
                </a:lnTo>
                <a:lnTo>
                  <a:pt x="10358" y="3002"/>
                </a:lnTo>
                <a:close/>
                <a:moveTo>
                  <a:pt x="10415" y="3044"/>
                </a:moveTo>
                <a:lnTo>
                  <a:pt x="10415" y="3126"/>
                </a:lnTo>
                <a:lnTo>
                  <a:pt x="10429" y="3126"/>
                </a:lnTo>
                <a:lnTo>
                  <a:pt x="10429" y="3044"/>
                </a:lnTo>
                <a:lnTo>
                  <a:pt x="10415" y="3044"/>
                </a:lnTo>
                <a:close/>
                <a:moveTo>
                  <a:pt x="10168" y="3080"/>
                </a:moveTo>
                <a:cubicBezTo>
                  <a:pt x="10192" y="3110"/>
                  <a:pt x="10200" y="3127"/>
                  <a:pt x="10206" y="3126"/>
                </a:cubicBezTo>
                <a:cubicBezTo>
                  <a:pt x="10223" y="3122"/>
                  <a:pt x="10241" y="3113"/>
                  <a:pt x="10258" y="3105"/>
                </a:cubicBezTo>
                <a:lnTo>
                  <a:pt x="10168" y="3080"/>
                </a:lnTo>
                <a:close/>
                <a:moveTo>
                  <a:pt x="10244" y="3131"/>
                </a:moveTo>
                <a:lnTo>
                  <a:pt x="10344" y="3229"/>
                </a:lnTo>
                <a:lnTo>
                  <a:pt x="10372" y="3131"/>
                </a:lnTo>
                <a:lnTo>
                  <a:pt x="10244" y="3131"/>
                </a:lnTo>
                <a:close/>
                <a:moveTo>
                  <a:pt x="9783" y="3332"/>
                </a:moveTo>
                <a:cubicBezTo>
                  <a:pt x="9783" y="3344"/>
                  <a:pt x="9783" y="3357"/>
                  <a:pt x="9783" y="3368"/>
                </a:cubicBezTo>
                <a:lnTo>
                  <a:pt x="9844" y="3353"/>
                </a:lnTo>
                <a:lnTo>
                  <a:pt x="9844" y="3332"/>
                </a:lnTo>
                <a:lnTo>
                  <a:pt x="9783" y="3332"/>
                </a:lnTo>
                <a:close/>
                <a:moveTo>
                  <a:pt x="9697" y="3405"/>
                </a:moveTo>
                <a:lnTo>
                  <a:pt x="9635" y="3420"/>
                </a:lnTo>
                <a:lnTo>
                  <a:pt x="9635" y="3441"/>
                </a:lnTo>
                <a:lnTo>
                  <a:pt x="9697" y="3441"/>
                </a:lnTo>
                <a:lnTo>
                  <a:pt x="9697" y="3405"/>
                </a:lnTo>
                <a:close/>
                <a:moveTo>
                  <a:pt x="9531" y="3446"/>
                </a:moveTo>
                <a:lnTo>
                  <a:pt x="9531" y="3523"/>
                </a:lnTo>
                <a:lnTo>
                  <a:pt x="9550" y="3523"/>
                </a:lnTo>
                <a:lnTo>
                  <a:pt x="9550" y="3446"/>
                </a:lnTo>
                <a:lnTo>
                  <a:pt x="9531" y="3446"/>
                </a:lnTo>
                <a:close/>
                <a:moveTo>
                  <a:pt x="8937" y="3451"/>
                </a:moveTo>
                <a:lnTo>
                  <a:pt x="8937" y="3559"/>
                </a:lnTo>
                <a:lnTo>
                  <a:pt x="8970" y="3559"/>
                </a:lnTo>
                <a:cubicBezTo>
                  <a:pt x="8965" y="3524"/>
                  <a:pt x="8960" y="3487"/>
                  <a:pt x="8956" y="3451"/>
                </a:cubicBezTo>
                <a:lnTo>
                  <a:pt x="8937" y="3451"/>
                </a:lnTo>
                <a:close/>
                <a:moveTo>
                  <a:pt x="8580" y="3503"/>
                </a:moveTo>
                <a:cubicBezTo>
                  <a:pt x="8555" y="3561"/>
                  <a:pt x="8540" y="3598"/>
                  <a:pt x="8518" y="3647"/>
                </a:cubicBezTo>
                <a:lnTo>
                  <a:pt x="8656" y="3637"/>
                </a:lnTo>
                <a:lnTo>
                  <a:pt x="8580" y="3503"/>
                </a:lnTo>
                <a:close/>
                <a:moveTo>
                  <a:pt x="7458" y="3776"/>
                </a:moveTo>
                <a:lnTo>
                  <a:pt x="7458" y="3797"/>
                </a:lnTo>
                <a:lnTo>
                  <a:pt x="7534" y="3797"/>
                </a:lnTo>
                <a:lnTo>
                  <a:pt x="7534" y="3776"/>
                </a:lnTo>
                <a:lnTo>
                  <a:pt x="7458" y="3776"/>
                </a:lnTo>
                <a:close/>
                <a:moveTo>
                  <a:pt x="8000" y="3802"/>
                </a:moveTo>
                <a:lnTo>
                  <a:pt x="7953" y="3812"/>
                </a:lnTo>
                <a:lnTo>
                  <a:pt x="8000" y="3864"/>
                </a:lnTo>
                <a:lnTo>
                  <a:pt x="8000" y="3802"/>
                </a:lnTo>
                <a:close/>
                <a:moveTo>
                  <a:pt x="8167" y="3926"/>
                </a:moveTo>
                <a:lnTo>
                  <a:pt x="8167" y="4049"/>
                </a:lnTo>
                <a:lnTo>
                  <a:pt x="8186" y="4049"/>
                </a:lnTo>
                <a:lnTo>
                  <a:pt x="8186" y="3926"/>
                </a:lnTo>
                <a:lnTo>
                  <a:pt x="8167" y="3926"/>
                </a:lnTo>
                <a:close/>
                <a:moveTo>
                  <a:pt x="6969" y="3993"/>
                </a:moveTo>
                <a:lnTo>
                  <a:pt x="6836" y="4065"/>
                </a:lnTo>
                <a:lnTo>
                  <a:pt x="6836" y="4132"/>
                </a:lnTo>
                <a:lnTo>
                  <a:pt x="6836" y="4137"/>
                </a:lnTo>
                <a:cubicBezTo>
                  <a:pt x="6884" y="4117"/>
                  <a:pt x="6932" y="4091"/>
                  <a:pt x="6978" y="4065"/>
                </a:cubicBezTo>
                <a:cubicBezTo>
                  <a:pt x="6984" y="4065"/>
                  <a:pt x="6977" y="4027"/>
                  <a:pt x="6969" y="3993"/>
                </a:cubicBezTo>
                <a:close/>
                <a:moveTo>
                  <a:pt x="6836" y="4132"/>
                </a:moveTo>
                <a:cubicBezTo>
                  <a:pt x="6776" y="4132"/>
                  <a:pt x="6715" y="4144"/>
                  <a:pt x="6660" y="4096"/>
                </a:cubicBezTo>
                <a:lnTo>
                  <a:pt x="6636" y="4178"/>
                </a:lnTo>
                <a:lnTo>
                  <a:pt x="6541" y="4132"/>
                </a:lnTo>
                <a:cubicBezTo>
                  <a:pt x="6479" y="4184"/>
                  <a:pt x="6430" y="4247"/>
                  <a:pt x="6394" y="4323"/>
                </a:cubicBezTo>
                <a:lnTo>
                  <a:pt x="6503" y="4323"/>
                </a:lnTo>
                <a:lnTo>
                  <a:pt x="6565" y="4240"/>
                </a:lnTo>
                <a:lnTo>
                  <a:pt x="6684" y="4240"/>
                </a:lnTo>
                <a:lnTo>
                  <a:pt x="6698" y="4183"/>
                </a:lnTo>
                <a:cubicBezTo>
                  <a:pt x="6743" y="4146"/>
                  <a:pt x="6811" y="4217"/>
                  <a:pt x="6836" y="4132"/>
                </a:cubicBezTo>
                <a:close/>
                <a:moveTo>
                  <a:pt x="7881" y="4085"/>
                </a:moveTo>
                <a:cubicBezTo>
                  <a:pt x="7864" y="4089"/>
                  <a:pt x="7846" y="4098"/>
                  <a:pt x="7829" y="4106"/>
                </a:cubicBezTo>
                <a:lnTo>
                  <a:pt x="7915" y="4132"/>
                </a:lnTo>
                <a:cubicBezTo>
                  <a:pt x="7892" y="4102"/>
                  <a:pt x="7887" y="4084"/>
                  <a:pt x="7881" y="4085"/>
                </a:cubicBezTo>
                <a:close/>
                <a:moveTo>
                  <a:pt x="4754" y="4323"/>
                </a:moveTo>
                <a:cubicBezTo>
                  <a:pt x="4768" y="4434"/>
                  <a:pt x="4771" y="4434"/>
                  <a:pt x="4668" y="4493"/>
                </a:cubicBezTo>
                <a:lnTo>
                  <a:pt x="4668" y="4488"/>
                </a:lnTo>
                <a:cubicBezTo>
                  <a:pt x="4674" y="4367"/>
                  <a:pt x="4671" y="4370"/>
                  <a:pt x="4754" y="4323"/>
                </a:cubicBezTo>
                <a:close/>
                <a:moveTo>
                  <a:pt x="7682" y="4416"/>
                </a:moveTo>
                <a:lnTo>
                  <a:pt x="7682" y="4431"/>
                </a:lnTo>
                <a:lnTo>
                  <a:pt x="7753" y="4431"/>
                </a:lnTo>
                <a:lnTo>
                  <a:pt x="7753" y="4416"/>
                </a:lnTo>
                <a:lnTo>
                  <a:pt x="7682" y="4416"/>
                </a:lnTo>
                <a:close/>
                <a:moveTo>
                  <a:pt x="5538" y="4519"/>
                </a:moveTo>
                <a:lnTo>
                  <a:pt x="5538" y="4555"/>
                </a:lnTo>
                <a:lnTo>
                  <a:pt x="5476" y="4555"/>
                </a:lnTo>
                <a:lnTo>
                  <a:pt x="5476" y="4534"/>
                </a:lnTo>
                <a:lnTo>
                  <a:pt x="5538" y="4519"/>
                </a:lnTo>
                <a:close/>
                <a:moveTo>
                  <a:pt x="4801" y="4844"/>
                </a:moveTo>
                <a:lnTo>
                  <a:pt x="4739" y="4859"/>
                </a:lnTo>
                <a:lnTo>
                  <a:pt x="4739" y="4880"/>
                </a:lnTo>
                <a:lnTo>
                  <a:pt x="4801" y="4880"/>
                </a:lnTo>
                <a:lnTo>
                  <a:pt x="4801" y="4844"/>
                </a:lnTo>
                <a:close/>
                <a:moveTo>
                  <a:pt x="4915" y="4854"/>
                </a:moveTo>
                <a:lnTo>
                  <a:pt x="4915" y="4875"/>
                </a:lnTo>
                <a:lnTo>
                  <a:pt x="4991" y="4875"/>
                </a:lnTo>
                <a:lnTo>
                  <a:pt x="4991" y="4854"/>
                </a:lnTo>
                <a:lnTo>
                  <a:pt x="4915" y="4854"/>
                </a:lnTo>
                <a:close/>
                <a:moveTo>
                  <a:pt x="4597" y="4921"/>
                </a:moveTo>
                <a:lnTo>
                  <a:pt x="4597" y="5003"/>
                </a:lnTo>
                <a:lnTo>
                  <a:pt x="4616" y="5003"/>
                </a:lnTo>
                <a:lnTo>
                  <a:pt x="4616" y="4921"/>
                </a:lnTo>
                <a:lnTo>
                  <a:pt x="4597" y="4921"/>
                </a:lnTo>
                <a:close/>
                <a:moveTo>
                  <a:pt x="4749" y="4926"/>
                </a:moveTo>
                <a:lnTo>
                  <a:pt x="4682" y="5091"/>
                </a:lnTo>
                <a:cubicBezTo>
                  <a:pt x="4711" y="5073"/>
                  <a:pt x="4742" y="5059"/>
                  <a:pt x="4773" y="5045"/>
                </a:cubicBezTo>
                <a:cubicBezTo>
                  <a:pt x="4809" y="5035"/>
                  <a:pt x="4845" y="5030"/>
                  <a:pt x="4882" y="5024"/>
                </a:cubicBezTo>
                <a:lnTo>
                  <a:pt x="4749" y="4926"/>
                </a:lnTo>
                <a:close/>
                <a:moveTo>
                  <a:pt x="4445" y="5091"/>
                </a:moveTo>
                <a:lnTo>
                  <a:pt x="4445" y="5127"/>
                </a:lnTo>
                <a:lnTo>
                  <a:pt x="4506" y="5112"/>
                </a:lnTo>
                <a:lnTo>
                  <a:pt x="4506" y="5091"/>
                </a:lnTo>
                <a:lnTo>
                  <a:pt x="4445" y="5091"/>
                </a:lnTo>
                <a:close/>
                <a:moveTo>
                  <a:pt x="5771" y="5493"/>
                </a:moveTo>
                <a:lnTo>
                  <a:pt x="5771" y="5530"/>
                </a:lnTo>
                <a:lnTo>
                  <a:pt x="5833" y="5514"/>
                </a:lnTo>
                <a:lnTo>
                  <a:pt x="5833" y="5493"/>
                </a:lnTo>
                <a:lnTo>
                  <a:pt x="5771" y="5493"/>
                </a:lnTo>
                <a:close/>
                <a:moveTo>
                  <a:pt x="4844" y="6118"/>
                </a:moveTo>
                <a:lnTo>
                  <a:pt x="4844" y="6241"/>
                </a:lnTo>
                <a:lnTo>
                  <a:pt x="4763" y="6133"/>
                </a:lnTo>
                <a:lnTo>
                  <a:pt x="4844" y="6118"/>
                </a:lnTo>
                <a:close/>
                <a:moveTo>
                  <a:pt x="3394" y="6958"/>
                </a:moveTo>
                <a:lnTo>
                  <a:pt x="3247" y="6969"/>
                </a:lnTo>
                <a:lnTo>
                  <a:pt x="3323" y="7041"/>
                </a:lnTo>
                <a:lnTo>
                  <a:pt x="3394" y="6958"/>
                </a:lnTo>
                <a:close/>
                <a:moveTo>
                  <a:pt x="2396" y="7041"/>
                </a:moveTo>
                <a:lnTo>
                  <a:pt x="2396" y="7134"/>
                </a:lnTo>
                <a:lnTo>
                  <a:pt x="2463" y="7118"/>
                </a:lnTo>
                <a:lnTo>
                  <a:pt x="2444" y="7041"/>
                </a:lnTo>
                <a:lnTo>
                  <a:pt x="2396" y="7041"/>
                </a:lnTo>
                <a:close/>
                <a:moveTo>
                  <a:pt x="3080" y="7484"/>
                </a:moveTo>
                <a:cubicBezTo>
                  <a:pt x="3074" y="7484"/>
                  <a:pt x="3060" y="7488"/>
                  <a:pt x="3033" y="7500"/>
                </a:cubicBezTo>
                <a:cubicBezTo>
                  <a:pt x="3060" y="7538"/>
                  <a:pt x="3080" y="7577"/>
                  <a:pt x="3119" y="7639"/>
                </a:cubicBezTo>
                <a:cubicBezTo>
                  <a:pt x="3174" y="7529"/>
                  <a:pt x="3125" y="7509"/>
                  <a:pt x="3080" y="7484"/>
                </a:cubicBezTo>
                <a:close/>
                <a:moveTo>
                  <a:pt x="2049" y="7526"/>
                </a:moveTo>
                <a:lnTo>
                  <a:pt x="2049" y="7619"/>
                </a:lnTo>
                <a:lnTo>
                  <a:pt x="2078" y="7593"/>
                </a:lnTo>
                <a:cubicBezTo>
                  <a:pt x="2098" y="7635"/>
                  <a:pt x="2117" y="7682"/>
                  <a:pt x="2154" y="7758"/>
                </a:cubicBezTo>
                <a:lnTo>
                  <a:pt x="2154" y="7526"/>
                </a:lnTo>
                <a:lnTo>
                  <a:pt x="2049" y="7526"/>
                </a:lnTo>
                <a:close/>
                <a:moveTo>
                  <a:pt x="3014" y="7861"/>
                </a:moveTo>
                <a:lnTo>
                  <a:pt x="3014" y="7923"/>
                </a:lnTo>
                <a:lnTo>
                  <a:pt x="3109" y="7907"/>
                </a:lnTo>
                <a:lnTo>
                  <a:pt x="3014" y="7861"/>
                </a:lnTo>
                <a:close/>
                <a:moveTo>
                  <a:pt x="1887" y="7995"/>
                </a:moveTo>
                <a:cubicBezTo>
                  <a:pt x="1808" y="8071"/>
                  <a:pt x="1809" y="8132"/>
                  <a:pt x="1878" y="8191"/>
                </a:cubicBezTo>
                <a:lnTo>
                  <a:pt x="2035" y="8191"/>
                </a:lnTo>
                <a:lnTo>
                  <a:pt x="2006" y="8165"/>
                </a:lnTo>
                <a:lnTo>
                  <a:pt x="2078" y="8145"/>
                </a:lnTo>
                <a:lnTo>
                  <a:pt x="1987" y="7995"/>
                </a:lnTo>
                <a:lnTo>
                  <a:pt x="1887" y="7995"/>
                </a:lnTo>
                <a:close/>
                <a:moveTo>
                  <a:pt x="2215" y="8000"/>
                </a:moveTo>
                <a:lnTo>
                  <a:pt x="2130" y="8011"/>
                </a:lnTo>
                <a:lnTo>
                  <a:pt x="2120" y="8139"/>
                </a:lnTo>
                <a:lnTo>
                  <a:pt x="2282" y="8072"/>
                </a:lnTo>
                <a:lnTo>
                  <a:pt x="2215" y="8000"/>
                </a:lnTo>
                <a:close/>
                <a:moveTo>
                  <a:pt x="1654" y="8047"/>
                </a:moveTo>
                <a:lnTo>
                  <a:pt x="1654" y="8165"/>
                </a:lnTo>
                <a:lnTo>
                  <a:pt x="1731" y="8150"/>
                </a:lnTo>
                <a:lnTo>
                  <a:pt x="1654" y="8047"/>
                </a:lnTo>
                <a:close/>
                <a:moveTo>
                  <a:pt x="1517" y="8052"/>
                </a:moveTo>
                <a:lnTo>
                  <a:pt x="1455" y="8134"/>
                </a:lnTo>
                <a:lnTo>
                  <a:pt x="1479" y="8160"/>
                </a:lnTo>
                <a:lnTo>
                  <a:pt x="1536" y="8145"/>
                </a:lnTo>
                <a:lnTo>
                  <a:pt x="1517" y="8052"/>
                </a:lnTo>
                <a:close/>
                <a:moveTo>
                  <a:pt x="2044" y="8279"/>
                </a:moveTo>
                <a:cubicBezTo>
                  <a:pt x="1962" y="8275"/>
                  <a:pt x="1963" y="8308"/>
                  <a:pt x="1992" y="8361"/>
                </a:cubicBezTo>
                <a:lnTo>
                  <a:pt x="2044" y="8351"/>
                </a:lnTo>
                <a:lnTo>
                  <a:pt x="2044" y="8279"/>
                </a:lnTo>
                <a:close/>
                <a:moveTo>
                  <a:pt x="2211" y="8310"/>
                </a:moveTo>
                <a:cubicBezTo>
                  <a:pt x="2128" y="8352"/>
                  <a:pt x="2108" y="8403"/>
                  <a:pt x="2135" y="8480"/>
                </a:cubicBezTo>
                <a:cubicBezTo>
                  <a:pt x="2198" y="8471"/>
                  <a:pt x="2269" y="8506"/>
                  <a:pt x="2301" y="8423"/>
                </a:cubicBezTo>
                <a:lnTo>
                  <a:pt x="2211" y="8310"/>
                </a:lnTo>
                <a:close/>
                <a:moveTo>
                  <a:pt x="3708" y="8330"/>
                </a:moveTo>
                <a:cubicBezTo>
                  <a:pt x="3704" y="8427"/>
                  <a:pt x="3631" y="8444"/>
                  <a:pt x="3599" y="8501"/>
                </a:cubicBezTo>
                <a:lnTo>
                  <a:pt x="3565" y="8480"/>
                </a:lnTo>
                <a:cubicBezTo>
                  <a:pt x="3565" y="8445"/>
                  <a:pt x="3559" y="8411"/>
                  <a:pt x="3556" y="8377"/>
                </a:cubicBezTo>
                <a:lnTo>
                  <a:pt x="3708" y="8330"/>
                </a:lnTo>
                <a:close/>
                <a:moveTo>
                  <a:pt x="3651" y="8521"/>
                </a:moveTo>
                <a:lnTo>
                  <a:pt x="3703" y="8629"/>
                </a:lnTo>
                <a:lnTo>
                  <a:pt x="3527" y="8666"/>
                </a:lnTo>
                <a:cubicBezTo>
                  <a:pt x="3514" y="8650"/>
                  <a:pt x="3502" y="8637"/>
                  <a:pt x="3480" y="8614"/>
                </a:cubicBezTo>
                <a:lnTo>
                  <a:pt x="3584" y="8593"/>
                </a:lnTo>
                <a:lnTo>
                  <a:pt x="3651" y="8521"/>
                </a:lnTo>
                <a:close/>
                <a:moveTo>
                  <a:pt x="623" y="8588"/>
                </a:moveTo>
                <a:lnTo>
                  <a:pt x="542" y="8655"/>
                </a:lnTo>
                <a:lnTo>
                  <a:pt x="599" y="8733"/>
                </a:lnTo>
                <a:lnTo>
                  <a:pt x="652" y="8614"/>
                </a:lnTo>
                <a:lnTo>
                  <a:pt x="623" y="8588"/>
                </a:lnTo>
                <a:close/>
                <a:moveTo>
                  <a:pt x="333" y="8671"/>
                </a:moveTo>
                <a:lnTo>
                  <a:pt x="267" y="8805"/>
                </a:lnTo>
                <a:lnTo>
                  <a:pt x="442" y="8789"/>
                </a:lnTo>
                <a:lnTo>
                  <a:pt x="333" y="8671"/>
                </a:lnTo>
                <a:close/>
                <a:moveTo>
                  <a:pt x="2020" y="8681"/>
                </a:moveTo>
                <a:lnTo>
                  <a:pt x="2020" y="8805"/>
                </a:lnTo>
                <a:lnTo>
                  <a:pt x="2101" y="8789"/>
                </a:lnTo>
                <a:lnTo>
                  <a:pt x="2020" y="8681"/>
                </a:lnTo>
                <a:close/>
                <a:moveTo>
                  <a:pt x="100" y="8929"/>
                </a:moveTo>
                <a:lnTo>
                  <a:pt x="100" y="8991"/>
                </a:lnTo>
                <a:lnTo>
                  <a:pt x="205" y="8991"/>
                </a:lnTo>
                <a:lnTo>
                  <a:pt x="205" y="8929"/>
                </a:lnTo>
                <a:lnTo>
                  <a:pt x="100" y="8929"/>
                </a:lnTo>
                <a:close/>
                <a:moveTo>
                  <a:pt x="300" y="8949"/>
                </a:moveTo>
                <a:lnTo>
                  <a:pt x="238" y="9058"/>
                </a:lnTo>
                <a:cubicBezTo>
                  <a:pt x="304" y="9120"/>
                  <a:pt x="323" y="9051"/>
                  <a:pt x="343" y="9037"/>
                </a:cubicBezTo>
                <a:lnTo>
                  <a:pt x="300" y="8949"/>
                </a:lnTo>
                <a:close/>
                <a:moveTo>
                  <a:pt x="694" y="9248"/>
                </a:moveTo>
                <a:lnTo>
                  <a:pt x="694" y="9279"/>
                </a:lnTo>
                <a:lnTo>
                  <a:pt x="756" y="9264"/>
                </a:lnTo>
                <a:lnTo>
                  <a:pt x="756" y="9248"/>
                </a:lnTo>
                <a:lnTo>
                  <a:pt x="694" y="9248"/>
                </a:lnTo>
                <a:close/>
                <a:moveTo>
                  <a:pt x="171" y="9367"/>
                </a:moveTo>
                <a:lnTo>
                  <a:pt x="186" y="9434"/>
                </a:lnTo>
                <a:lnTo>
                  <a:pt x="205" y="9434"/>
                </a:lnTo>
                <a:lnTo>
                  <a:pt x="205" y="9367"/>
                </a:lnTo>
                <a:lnTo>
                  <a:pt x="171" y="9367"/>
                </a:lnTo>
                <a:close/>
                <a:moveTo>
                  <a:pt x="499" y="9398"/>
                </a:moveTo>
                <a:cubicBezTo>
                  <a:pt x="420" y="9395"/>
                  <a:pt x="416" y="9428"/>
                  <a:pt x="442" y="9481"/>
                </a:cubicBezTo>
                <a:lnTo>
                  <a:pt x="499" y="9470"/>
                </a:lnTo>
                <a:lnTo>
                  <a:pt x="499" y="9398"/>
                </a:lnTo>
                <a:close/>
                <a:moveTo>
                  <a:pt x="5" y="9486"/>
                </a:moveTo>
                <a:cubicBezTo>
                  <a:pt x="-10" y="9589"/>
                  <a:pt x="4" y="9626"/>
                  <a:pt x="62" y="9635"/>
                </a:cubicBezTo>
                <a:cubicBezTo>
                  <a:pt x="131" y="9650"/>
                  <a:pt x="164" y="9611"/>
                  <a:pt x="167" y="9486"/>
                </a:cubicBezTo>
                <a:lnTo>
                  <a:pt x="5" y="9486"/>
                </a:lnTo>
                <a:close/>
                <a:moveTo>
                  <a:pt x="1374" y="9522"/>
                </a:moveTo>
                <a:cubicBezTo>
                  <a:pt x="1212" y="9522"/>
                  <a:pt x="1210" y="9523"/>
                  <a:pt x="1136" y="9573"/>
                </a:cubicBezTo>
                <a:lnTo>
                  <a:pt x="1217" y="9677"/>
                </a:lnTo>
                <a:lnTo>
                  <a:pt x="1331" y="9677"/>
                </a:lnTo>
                <a:lnTo>
                  <a:pt x="1426" y="9579"/>
                </a:lnTo>
                <a:lnTo>
                  <a:pt x="1374" y="9522"/>
                </a:lnTo>
                <a:close/>
                <a:moveTo>
                  <a:pt x="818" y="9640"/>
                </a:moveTo>
                <a:cubicBezTo>
                  <a:pt x="679" y="9604"/>
                  <a:pt x="572" y="9749"/>
                  <a:pt x="709" y="9878"/>
                </a:cubicBezTo>
                <a:cubicBezTo>
                  <a:pt x="816" y="9801"/>
                  <a:pt x="953" y="9810"/>
                  <a:pt x="818" y="9640"/>
                </a:cubicBezTo>
                <a:close/>
                <a:moveTo>
                  <a:pt x="2463" y="10239"/>
                </a:moveTo>
                <a:lnTo>
                  <a:pt x="2482" y="10239"/>
                </a:lnTo>
                <a:lnTo>
                  <a:pt x="2482" y="10316"/>
                </a:lnTo>
                <a:lnTo>
                  <a:pt x="2467" y="10316"/>
                </a:lnTo>
                <a:lnTo>
                  <a:pt x="2463" y="10239"/>
                </a:lnTo>
                <a:close/>
                <a:moveTo>
                  <a:pt x="1460" y="10316"/>
                </a:moveTo>
                <a:lnTo>
                  <a:pt x="1350" y="10332"/>
                </a:lnTo>
                <a:cubicBezTo>
                  <a:pt x="1383" y="10377"/>
                  <a:pt x="1419" y="10353"/>
                  <a:pt x="1460" y="10347"/>
                </a:cubicBezTo>
                <a:lnTo>
                  <a:pt x="1460" y="10316"/>
                </a:lnTo>
                <a:close/>
                <a:moveTo>
                  <a:pt x="2130" y="10321"/>
                </a:moveTo>
                <a:lnTo>
                  <a:pt x="2187" y="10321"/>
                </a:lnTo>
                <a:lnTo>
                  <a:pt x="2192" y="10440"/>
                </a:lnTo>
                <a:lnTo>
                  <a:pt x="2130" y="10321"/>
                </a:lnTo>
                <a:close/>
                <a:moveTo>
                  <a:pt x="2277" y="10363"/>
                </a:moveTo>
                <a:cubicBezTo>
                  <a:pt x="2324" y="10353"/>
                  <a:pt x="2366" y="10344"/>
                  <a:pt x="2325" y="10450"/>
                </a:cubicBezTo>
                <a:lnTo>
                  <a:pt x="2277" y="10363"/>
                </a:lnTo>
                <a:close/>
                <a:moveTo>
                  <a:pt x="1498" y="10440"/>
                </a:moveTo>
                <a:lnTo>
                  <a:pt x="1426" y="10445"/>
                </a:lnTo>
                <a:lnTo>
                  <a:pt x="1426" y="10481"/>
                </a:lnTo>
                <a:lnTo>
                  <a:pt x="1498" y="10466"/>
                </a:lnTo>
                <a:lnTo>
                  <a:pt x="1498" y="10440"/>
                </a:lnTo>
                <a:close/>
                <a:moveTo>
                  <a:pt x="1422" y="10466"/>
                </a:moveTo>
                <a:cubicBezTo>
                  <a:pt x="1270" y="10534"/>
                  <a:pt x="1094" y="10511"/>
                  <a:pt x="1003" y="10698"/>
                </a:cubicBezTo>
                <a:cubicBezTo>
                  <a:pt x="1174" y="10646"/>
                  <a:pt x="1290" y="10553"/>
                  <a:pt x="1426" y="10512"/>
                </a:cubicBezTo>
                <a:lnTo>
                  <a:pt x="1422" y="10466"/>
                </a:lnTo>
                <a:close/>
                <a:moveTo>
                  <a:pt x="1721" y="10569"/>
                </a:moveTo>
                <a:lnTo>
                  <a:pt x="1721" y="10589"/>
                </a:lnTo>
                <a:lnTo>
                  <a:pt x="1792" y="10589"/>
                </a:lnTo>
                <a:lnTo>
                  <a:pt x="1792" y="10569"/>
                </a:lnTo>
                <a:lnTo>
                  <a:pt x="1721" y="10569"/>
                </a:lnTo>
                <a:close/>
                <a:moveTo>
                  <a:pt x="1925" y="10631"/>
                </a:moveTo>
                <a:lnTo>
                  <a:pt x="1826" y="10729"/>
                </a:lnTo>
                <a:lnTo>
                  <a:pt x="1826" y="10904"/>
                </a:lnTo>
                <a:lnTo>
                  <a:pt x="1997" y="10904"/>
                </a:lnTo>
                <a:lnTo>
                  <a:pt x="2054" y="10837"/>
                </a:lnTo>
                <a:lnTo>
                  <a:pt x="2016" y="10775"/>
                </a:lnTo>
                <a:lnTo>
                  <a:pt x="2054" y="10698"/>
                </a:lnTo>
                <a:lnTo>
                  <a:pt x="1925" y="10631"/>
                </a:lnTo>
                <a:close/>
                <a:moveTo>
                  <a:pt x="5913" y="10636"/>
                </a:moveTo>
                <a:cubicBezTo>
                  <a:pt x="5895" y="10629"/>
                  <a:pt x="5866" y="10640"/>
                  <a:pt x="5837" y="10646"/>
                </a:cubicBezTo>
                <a:cubicBezTo>
                  <a:pt x="5882" y="10708"/>
                  <a:pt x="5926" y="10733"/>
                  <a:pt x="5990" y="10693"/>
                </a:cubicBezTo>
                <a:cubicBezTo>
                  <a:pt x="5965" y="10671"/>
                  <a:pt x="5942" y="10655"/>
                  <a:pt x="5913" y="10641"/>
                </a:cubicBezTo>
                <a:lnTo>
                  <a:pt x="5913" y="10636"/>
                </a:lnTo>
                <a:close/>
                <a:moveTo>
                  <a:pt x="880" y="10646"/>
                </a:moveTo>
                <a:lnTo>
                  <a:pt x="880" y="10713"/>
                </a:lnTo>
                <a:lnTo>
                  <a:pt x="908" y="10713"/>
                </a:lnTo>
                <a:lnTo>
                  <a:pt x="894" y="10646"/>
                </a:lnTo>
                <a:lnTo>
                  <a:pt x="880" y="10646"/>
                </a:lnTo>
                <a:close/>
                <a:moveTo>
                  <a:pt x="2643" y="10651"/>
                </a:moveTo>
                <a:cubicBezTo>
                  <a:pt x="2651" y="10639"/>
                  <a:pt x="2675" y="10635"/>
                  <a:pt x="2724" y="10657"/>
                </a:cubicBezTo>
                <a:lnTo>
                  <a:pt x="2643" y="10713"/>
                </a:lnTo>
                <a:cubicBezTo>
                  <a:pt x="2639" y="10688"/>
                  <a:pt x="2635" y="10664"/>
                  <a:pt x="2643" y="10651"/>
                </a:cubicBezTo>
                <a:close/>
                <a:moveTo>
                  <a:pt x="1659" y="10698"/>
                </a:moveTo>
                <a:lnTo>
                  <a:pt x="1536" y="10822"/>
                </a:lnTo>
                <a:cubicBezTo>
                  <a:pt x="1681" y="10835"/>
                  <a:pt x="1683" y="10836"/>
                  <a:pt x="1659" y="10698"/>
                </a:cubicBezTo>
                <a:close/>
                <a:moveTo>
                  <a:pt x="2572" y="11007"/>
                </a:moveTo>
                <a:lnTo>
                  <a:pt x="2572" y="11069"/>
                </a:lnTo>
                <a:lnTo>
                  <a:pt x="2605" y="11069"/>
                </a:lnTo>
                <a:lnTo>
                  <a:pt x="2591" y="11007"/>
                </a:lnTo>
                <a:lnTo>
                  <a:pt x="2572" y="11007"/>
                </a:lnTo>
                <a:close/>
                <a:moveTo>
                  <a:pt x="1536" y="11043"/>
                </a:moveTo>
                <a:lnTo>
                  <a:pt x="1536" y="11177"/>
                </a:lnTo>
                <a:lnTo>
                  <a:pt x="1626" y="11224"/>
                </a:lnTo>
                <a:lnTo>
                  <a:pt x="1716" y="11141"/>
                </a:lnTo>
                <a:lnTo>
                  <a:pt x="1673" y="11043"/>
                </a:lnTo>
                <a:lnTo>
                  <a:pt x="1536" y="11043"/>
                </a:lnTo>
                <a:close/>
                <a:moveTo>
                  <a:pt x="2467" y="11074"/>
                </a:moveTo>
                <a:cubicBezTo>
                  <a:pt x="2449" y="11134"/>
                  <a:pt x="2433" y="11183"/>
                  <a:pt x="2410" y="11255"/>
                </a:cubicBezTo>
                <a:lnTo>
                  <a:pt x="2510" y="11121"/>
                </a:lnTo>
                <a:lnTo>
                  <a:pt x="2467" y="11074"/>
                </a:lnTo>
                <a:close/>
                <a:moveTo>
                  <a:pt x="4388" y="11208"/>
                </a:moveTo>
                <a:cubicBezTo>
                  <a:pt x="4373" y="11267"/>
                  <a:pt x="4370" y="11268"/>
                  <a:pt x="4459" y="11260"/>
                </a:cubicBezTo>
                <a:lnTo>
                  <a:pt x="4388" y="11208"/>
                </a:lnTo>
                <a:close/>
                <a:moveTo>
                  <a:pt x="1136" y="11291"/>
                </a:moveTo>
                <a:lnTo>
                  <a:pt x="1136" y="11322"/>
                </a:lnTo>
                <a:lnTo>
                  <a:pt x="1198" y="11306"/>
                </a:lnTo>
                <a:lnTo>
                  <a:pt x="1198" y="11291"/>
                </a:lnTo>
                <a:lnTo>
                  <a:pt x="1136" y="11291"/>
                </a:lnTo>
                <a:close/>
                <a:moveTo>
                  <a:pt x="2895" y="11410"/>
                </a:moveTo>
                <a:lnTo>
                  <a:pt x="2805" y="11523"/>
                </a:lnTo>
                <a:lnTo>
                  <a:pt x="2933" y="11466"/>
                </a:lnTo>
                <a:lnTo>
                  <a:pt x="2895" y="11410"/>
                </a:lnTo>
                <a:close/>
                <a:moveTo>
                  <a:pt x="1807" y="11420"/>
                </a:moveTo>
                <a:lnTo>
                  <a:pt x="1745" y="11564"/>
                </a:lnTo>
                <a:lnTo>
                  <a:pt x="1883" y="11554"/>
                </a:lnTo>
                <a:lnTo>
                  <a:pt x="1807" y="11420"/>
                </a:lnTo>
                <a:close/>
                <a:moveTo>
                  <a:pt x="3337" y="11446"/>
                </a:moveTo>
                <a:lnTo>
                  <a:pt x="3370" y="11446"/>
                </a:lnTo>
                <a:lnTo>
                  <a:pt x="3370" y="11513"/>
                </a:lnTo>
                <a:lnTo>
                  <a:pt x="3351" y="11513"/>
                </a:lnTo>
                <a:lnTo>
                  <a:pt x="3337" y="11446"/>
                </a:lnTo>
                <a:close/>
                <a:moveTo>
                  <a:pt x="6199" y="11471"/>
                </a:moveTo>
                <a:lnTo>
                  <a:pt x="6123" y="11487"/>
                </a:lnTo>
                <a:lnTo>
                  <a:pt x="6218" y="11585"/>
                </a:lnTo>
                <a:cubicBezTo>
                  <a:pt x="6204" y="11518"/>
                  <a:pt x="6203" y="11496"/>
                  <a:pt x="6199" y="11471"/>
                </a:cubicBezTo>
                <a:close/>
                <a:moveTo>
                  <a:pt x="2572" y="11497"/>
                </a:moveTo>
                <a:lnTo>
                  <a:pt x="2572" y="11678"/>
                </a:lnTo>
                <a:lnTo>
                  <a:pt x="2634" y="11631"/>
                </a:lnTo>
                <a:lnTo>
                  <a:pt x="2572" y="11497"/>
                </a:lnTo>
                <a:close/>
                <a:moveTo>
                  <a:pt x="2928" y="11678"/>
                </a:moveTo>
                <a:lnTo>
                  <a:pt x="2867" y="11693"/>
                </a:lnTo>
                <a:lnTo>
                  <a:pt x="2867" y="11714"/>
                </a:lnTo>
                <a:lnTo>
                  <a:pt x="2928" y="11714"/>
                </a:lnTo>
                <a:lnTo>
                  <a:pt x="2928" y="11678"/>
                </a:lnTo>
                <a:close/>
                <a:moveTo>
                  <a:pt x="3009" y="11693"/>
                </a:moveTo>
                <a:cubicBezTo>
                  <a:pt x="2994" y="11707"/>
                  <a:pt x="2983" y="11726"/>
                  <a:pt x="2966" y="11740"/>
                </a:cubicBezTo>
                <a:cubicBezTo>
                  <a:pt x="3036" y="11782"/>
                  <a:pt x="3047" y="11720"/>
                  <a:pt x="3080" y="11693"/>
                </a:cubicBezTo>
                <a:cubicBezTo>
                  <a:pt x="3046" y="11672"/>
                  <a:pt x="3025" y="11680"/>
                  <a:pt x="3009" y="11693"/>
                </a:cubicBezTo>
                <a:close/>
                <a:moveTo>
                  <a:pt x="3313" y="11745"/>
                </a:moveTo>
                <a:cubicBezTo>
                  <a:pt x="3293" y="11789"/>
                  <a:pt x="3273" y="11822"/>
                  <a:pt x="3256" y="11853"/>
                </a:cubicBezTo>
                <a:lnTo>
                  <a:pt x="3290" y="11884"/>
                </a:lnTo>
                <a:lnTo>
                  <a:pt x="3370" y="11817"/>
                </a:lnTo>
                <a:lnTo>
                  <a:pt x="3313" y="11745"/>
                </a:lnTo>
                <a:close/>
                <a:moveTo>
                  <a:pt x="2648" y="11869"/>
                </a:moveTo>
                <a:cubicBezTo>
                  <a:pt x="2627" y="11865"/>
                  <a:pt x="2614" y="11875"/>
                  <a:pt x="2619" y="11915"/>
                </a:cubicBezTo>
                <a:lnTo>
                  <a:pt x="2657" y="12013"/>
                </a:lnTo>
                <a:lnTo>
                  <a:pt x="2729" y="11884"/>
                </a:lnTo>
                <a:cubicBezTo>
                  <a:pt x="2699" y="11885"/>
                  <a:pt x="2669" y="11872"/>
                  <a:pt x="2648" y="11869"/>
                </a:cubicBezTo>
                <a:close/>
                <a:moveTo>
                  <a:pt x="3190" y="11900"/>
                </a:moveTo>
                <a:lnTo>
                  <a:pt x="3114" y="11930"/>
                </a:lnTo>
                <a:cubicBezTo>
                  <a:pt x="3183" y="11957"/>
                  <a:pt x="3202" y="11938"/>
                  <a:pt x="3190" y="11900"/>
                </a:cubicBezTo>
                <a:close/>
                <a:moveTo>
                  <a:pt x="2082" y="11967"/>
                </a:moveTo>
                <a:lnTo>
                  <a:pt x="2082" y="11987"/>
                </a:lnTo>
                <a:lnTo>
                  <a:pt x="2158" y="11987"/>
                </a:lnTo>
                <a:lnTo>
                  <a:pt x="2158" y="11967"/>
                </a:lnTo>
                <a:lnTo>
                  <a:pt x="2082" y="11967"/>
                </a:lnTo>
                <a:close/>
                <a:moveTo>
                  <a:pt x="5662" y="12482"/>
                </a:moveTo>
                <a:lnTo>
                  <a:pt x="5581" y="12539"/>
                </a:lnTo>
                <a:cubicBezTo>
                  <a:pt x="5616" y="12607"/>
                  <a:pt x="5605" y="12654"/>
                  <a:pt x="5662" y="12689"/>
                </a:cubicBezTo>
                <a:lnTo>
                  <a:pt x="5776" y="12632"/>
                </a:lnTo>
                <a:cubicBezTo>
                  <a:pt x="5707" y="12496"/>
                  <a:pt x="5694" y="12484"/>
                  <a:pt x="5662" y="12482"/>
                </a:cubicBezTo>
                <a:close/>
                <a:moveTo>
                  <a:pt x="6246" y="12529"/>
                </a:moveTo>
                <a:lnTo>
                  <a:pt x="6246" y="12591"/>
                </a:lnTo>
                <a:lnTo>
                  <a:pt x="6356" y="12529"/>
                </a:lnTo>
                <a:lnTo>
                  <a:pt x="6246" y="12529"/>
                </a:lnTo>
                <a:close/>
                <a:moveTo>
                  <a:pt x="6279" y="12653"/>
                </a:moveTo>
                <a:cubicBezTo>
                  <a:pt x="6295" y="12735"/>
                  <a:pt x="6308" y="12818"/>
                  <a:pt x="6322" y="12900"/>
                </a:cubicBezTo>
                <a:lnTo>
                  <a:pt x="6246" y="12941"/>
                </a:lnTo>
                <a:lnTo>
                  <a:pt x="6260" y="13008"/>
                </a:lnTo>
                <a:lnTo>
                  <a:pt x="6351" y="12967"/>
                </a:lnTo>
                <a:cubicBezTo>
                  <a:pt x="6389" y="12847"/>
                  <a:pt x="6330" y="12750"/>
                  <a:pt x="6279" y="12653"/>
                </a:cubicBezTo>
                <a:close/>
                <a:moveTo>
                  <a:pt x="6650" y="12704"/>
                </a:moveTo>
                <a:cubicBezTo>
                  <a:pt x="6667" y="12747"/>
                  <a:pt x="6636" y="12752"/>
                  <a:pt x="6574" y="12730"/>
                </a:cubicBezTo>
                <a:lnTo>
                  <a:pt x="6650" y="12704"/>
                </a:lnTo>
                <a:close/>
                <a:moveTo>
                  <a:pt x="6474" y="12838"/>
                </a:moveTo>
                <a:lnTo>
                  <a:pt x="6474" y="12874"/>
                </a:lnTo>
                <a:lnTo>
                  <a:pt x="6536" y="12859"/>
                </a:lnTo>
                <a:lnTo>
                  <a:pt x="6536" y="12838"/>
                </a:lnTo>
                <a:lnTo>
                  <a:pt x="6474" y="12838"/>
                </a:lnTo>
                <a:close/>
                <a:moveTo>
                  <a:pt x="6360" y="12957"/>
                </a:moveTo>
                <a:cubicBezTo>
                  <a:pt x="6374" y="12995"/>
                  <a:pt x="6324" y="13053"/>
                  <a:pt x="6389" y="13076"/>
                </a:cubicBezTo>
                <a:cubicBezTo>
                  <a:pt x="6394" y="13104"/>
                  <a:pt x="6402" y="13128"/>
                  <a:pt x="6403" y="13132"/>
                </a:cubicBezTo>
                <a:lnTo>
                  <a:pt x="6474" y="13106"/>
                </a:lnTo>
                <a:lnTo>
                  <a:pt x="6460" y="13086"/>
                </a:lnTo>
                <a:lnTo>
                  <a:pt x="6394" y="13081"/>
                </a:lnTo>
                <a:lnTo>
                  <a:pt x="6427" y="12962"/>
                </a:lnTo>
                <a:lnTo>
                  <a:pt x="6360" y="12957"/>
                </a:lnTo>
                <a:close/>
                <a:moveTo>
                  <a:pt x="6170" y="12993"/>
                </a:moveTo>
                <a:lnTo>
                  <a:pt x="6108" y="13008"/>
                </a:lnTo>
                <a:lnTo>
                  <a:pt x="6108" y="13024"/>
                </a:lnTo>
                <a:lnTo>
                  <a:pt x="6170" y="13024"/>
                </a:lnTo>
                <a:lnTo>
                  <a:pt x="6170" y="12993"/>
                </a:lnTo>
                <a:close/>
                <a:moveTo>
                  <a:pt x="6227" y="13008"/>
                </a:moveTo>
                <a:cubicBezTo>
                  <a:pt x="6217" y="13055"/>
                  <a:pt x="6208" y="13080"/>
                  <a:pt x="6208" y="13106"/>
                </a:cubicBezTo>
                <a:lnTo>
                  <a:pt x="6341" y="13106"/>
                </a:lnTo>
                <a:lnTo>
                  <a:pt x="6227" y="13008"/>
                </a:lnTo>
                <a:close/>
                <a:moveTo>
                  <a:pt x="6066" y="13091"/>
                </a:moveTo>
                <a:lnTo>
                  <a:pt x="6070" y="13199"/>
                </a:lnTo>
                <a:lnTo>
                  <a:pt x="6161" y="13199"/>
                </a:lnTo>
                <a:lnTo>
                  <a:pt x="6175" y="13272"/>
                </a:lnTo>
                <a:cubicBezTo>
                  <a:pt x="6219" y="13255"/>
                  <a:pt x="6298" y="13288"/>
                  <a:pt x="6318" y="13230"/>
                </a:cubicBezTo>
                <a:cubicBezTo>
                  <a:pt x="6259" y="13143"/>
                  <a:pt x="6150" y="13166"/>
                  <a:pt x="6066" y="13091"/>
                </a:cubicBezTo>
                <a:close/>
                <a:moveTo>
                  <a:pt x="5952" y="13158"/>
                </a:moveTo>
                <a:lnTo>
                  <a:pt x="5952" y="13179"/>
                </a:lnTo>
                <a:lnTo>
                  <a:pt x="6023" y="13179"/>
                </a:lnTo>
                <a:lnTo>
                  <a:pt x="6023" y="13158"/>
                </a:lnTo>
                <a:lnTo>
                  <a:pt x="5952" y="13158"/>
                </a:lnTo>
                <a:close/>
                <a:moveTo>
                  <a:pt x="5676" y="13204"/>
                </a:moveTo>
                <a:lnTo>
                  <a:pt x="5662" y="13215"/>
                </a:lnTo>
                <a:lnTo>
                  <a:pt x="5662" y="13287"/>
                </a:lnTo>
                <a:lnTo>
                  <a:pt x="5700" y="13277"/>
                </a:lnTo>
                <a:lnTo>
                  <a:pt x="5676" y="13204"/>
                </a:lnTo>
                <a:close/>
                <a:moveTo>
                  <a:pt x="5904" y="13204"/>
                </a:moveTo>
                <a:lnTo>
                  <a:pt x="5814" y="13241"/>
                </a:lnTo>
                <a:lnTo>
                  <a:pt x="5814" y="13246"/>
                </a:lnTo>
                <a:cubicBezTo>
                  <a:pt x="5805" y="13202"/>
                  <a:pt x="5806" y="13202"/>
                  <a:pt x="5904" y="13204"/>
                </a:cubicBezTo>
                <a:close/>
                <a:moveTo>
                  <a:pt x="6018" y="13272"/>
                </a:moveTo>
                <a:cubicBezTo>
                  <a:pt x="6027" y="13329"/>
                  <a:pt x="6031" y="13362"/>
                  <a:pt x="6042" y="13426"/>
                </a:cubicBezTo>
                <a:lnTo>
                  <a:pt x="6165" y="13287"/>
                </a:lnTo>
                <a:lnTo>
                  <a:pt x="6018" y="13272"/>
                </a:lnTo>
                <a:close/>
                <a:moveTo>
                  <a:pt x="5571" y="13308"/>
                </a:moveTo>
                <a:lnTo>
                  <a:pt x="5514" y="13323"/>
                </a:lnTo>
                <a:lnTo>
                  <a:pt x="5514" y="13344"/>
                </a:lnTo>
                <a:lnTo>
                  <a:pt x="5576" y="13344"/>
                </a:lnTo>
                <a:lnTo>
                  <a:pt x="5571" y="13308"/>
                </a:lnTo>
                <a:close/>
                <a:moveTo>
                  <a:pt x="6213" y="13359"/>
                </a:moveTo>
                <a:lnTo>
                  <a:pt x="6213" y="13395"/>
                </a:lnTo>
                <a:lnTo>
                  <a:pt x="6275" y="13380"/>
                </a:lnTo>
                <a:lnTo>
                  <a:pt x="6275" y="13359"/>
                </a:lnTo>
                <a:lnTo>
                  <a:pt x="6213" y="13359"/>
                </a:lnTo>
                <a:close/>
                <a:moveTo>
                  <a:pt x="5690" y="13385"/>
                </a:moveTo>
                <a:lnTo>
                  <a:pt x="5628" y="13400"/>
                </a:lnTo>
                <a:lnTo>
                  <a:pt x="5628" y="13421"/>
                </a:lnTo>
                <a:lnTo>
                  <a:pt x="5690" y="13421"/>
                </a:lnTo>
                <a:lnTo>
                  <a:pt x="5690" y="13385"/>
                </a:lnTo>
                <a:close/>
                <a:moveTo>
                  <a:pt x="5766" y="13395"/>
                </a:moveTo>
                <a:cubicBezTo>
                  <a:pt x="5766" y="13421"/>
                  <a:pt x="5766" y="13425"/>
                  <a:pt x="5766" y="13431"/>
                </a:cubicBezTo>
                <a:lnTo>
                  <a:pt x="5766" y="13498"/>
                </a:lnTo>
                <a:lnTo>
                  <a:pt x="5980" y="13555"/>
                </a:lnTo>
                <a:cubicBezTo>
                  <a:pt x="5996" y="13522"/>
                  <a:pt x="6013" y="13486"/>
                  <a:pt x="6032" y="13447"/>
                </a:cubicBezTo>
                <a:lnTo>
                  <a:pt x="5766" y="13395"/>
                </a:lnTo>
                <a:close/>
                <a:moveTo>
                  <a:pt x="6113" y="13395"/>
                </a:moveTo>
                <a:cubicBezTo>
                  <a:pt x="6101" y="13557"/>
                  <a:pt x="6100" y="13554"/>
                  <a:pt x="6227" y="13529"/>
                </a:cubicBezTo>
                <a:lnTo>
                  <a:pt x="6232" y="13529"/>
                </a:lnTo>
                <a:lnTo>
                  <a:pt x="6113" y="13395"/>
                </a:lnTo>
                <a:close/>
                <a:moveTo>
                  <a:pt x="5495" y="13437"/>
                </a:moveTo>
                <a:lnTo>
                  <a:pt x="5524" y="13519"/>
                </a:lnTo>
                <a:lnTo>
                  <a:pt x="5543" y="13509"/>
                </a:lnTo>
                <a:lnTo>
                  <a:pt x="5543" y="13437"/>
                </a:lnTo>
                <a:lnTo>
                  <a:pt x="5495" y="13437"/>
                </a:lnTo>
                <a:close/>
                <a:moveTo>
                  <a:pt x="6298" y="13478"/>
                </a:moveTo>
                <a:cubicBezTo>
                  <a:pt x="6282" y="13518"/>
                  <a:pt x="6263" y="13557"/>
                  <a:pt x="6246" y="13596"/>
                </a:cubicBezTo>
                <a:lnTo>
                  <a:pt x="6298" y="13715"/>
                </a:lnTo>
                <a:cubicBezTo>
                  <a:pt x="6418" y="13701"/>
                  <a:pt x="6417" y="13698"/>
                  <a:pt x="6422" y="13560"/>
                </a:cubicBezTo>
                <a:lnTo>
                  <a:pt x="6427" y="13555"/>
                </a:lnTo>
                <a:lnTo>
                  <a:pt x="6298" y="13478"/>
                </a:lnTo>
                <a:close/>
                <a:moveTo>
                  <a:pt x="5913" y="13550"/>
                </a:moveTo>
                <a:cubicBezTo>
                  <a:pt x="5851" y="13550"/>
                  <a:pt x="5809" y="13578"/>
                  <a:pt x="5804" y="13664"/>
                </a:cubicBezTo>
                <a:lnTo>
                  <a:pt x="5913" y="13664"/>
                </a:lnTo>
                <a:lnTo>
                  <a:pt x="5913" y="13550"/>
                </a:lnTo>
                <a:close/>
                <a:moveTo>
                  <a:pt x="5671" y="13560"/>
                </a:moveTo>
                <a:lnTo>
                  <a:pt x="5704" y="13643"/>
                </a:lnTo>
                <a:lnTo>
                  <a:pt x="5723" y="13627"/>
                </a:lnTo>
                <a:lnTo>
                  <a:pt x="5723" y="13560"/>
                </a:lnTo>
                <a:lnTo>
                  <a:pt x="5671" y="13560"/>
                </a:lnTo>
                <a:close/>
                <a:moveTo>
                  <a:pt x="5524" y="13571"/>
                </a:moveTo>
                <a:cubicBezTo>
                  <a:pt x="5518" y="13581"/>
                  <a:pt x="5520" y="13610"/>
                  <a:pt x="5524" y="13658"/>
                </a:cubicBezTo>
                <a:lnTo>
                  <a:pt x="5571" y="13571"/>
                </a:lnTo>
                <a:cubicBezTo>
                  <a:pt x="5544" y="13564"/>
                  <a:pt x="5530" y="13560"/>
                  <a:pt x="5524" y="13571"/>
                </a:cubicBezTo>
                <a:close/>
                <a:moveTo>
                  <a:pt x="5234" y="13669"/>
                </a:moveTo>
                <a:cubicBezTo>
                  <a:pt x="5260" y="13700"/>
                  <a:pt x="5266" y="13716"/>
                  <a:pt x="5272" y="13715"/>
                </a:cubicBezTo>
                <a:cubicBezTo>
                  <a:pt x="5289" y="13710"/>
                  <a:pt x="5307" y="13701"/>
                  <a:pt x="5324" y="13694"/>
                </a:cubicBezTo>
                <a:lnTo>
                  <a:pt x="5234" y="13669"/>
                </a:lnTo>
                <a:close/>
                <a:moveTo>
                  <a:pt x="4901" y="13994"/>
                </a:moveTo>
                <a:cubicBezTo>
                  <a:pt x="4876" y="14030"/>
                  <a:pt x="4818" y="14043"/>
                  <a:pt x="4858" y="14117"/>
                </a:cubicBezTo>
                <a:cubicBezTo>
                  <a:pt x="4886" y="14080"/>
                  <a:pt x="4946" y="14070"/>
                  <a:pt x="4906" y="13994"/>
                </a:cubicBezTo>
                <a:lnTo>
                  <a:pt x="4901" y="13994"/>
                </a:lnTo>
                <a:close/>
                <a:moveTo>
                  <a:pt x="5143" y="13999"/>
                </a:moveTo>
                <a:lnTo>
                  <a:pt x="5143" y="14035"/>
                </a:lnTo>
                <a:lnTo>
                  <a:pt x="5205" y="14019"/>
                </a:lnTo>
                <a:lnTo>
                  <a:pt x="5210" y="13999"/>
                </a:lnTo>
                <a:lnTo>
                  <a:pt x="5143" y="13999"/>
                </a:lnTo>
                <a:close/>
                <a:moveTo>
                  <a:pt x="4896" y="14313"/>
                </a:moveTo>
                <a:lnTo>
                  <a:pt x="4896" y="14396"/>
                </a:lnTo>
                <a:lnTo>
                  <a:pt x="4915" y="14396"/>
                </a:lnTo>
                <a:lnTo>
                  <a:pt x="4915" y="14313"/>
                </a:lnTo>
                <a:lnTo>
                  <a:pt x="4896" y="14313"/>
                </a:lnTo>
                <a:close/>
                <a:moveTo>
                  <a:pt x="5053" y="14391"/>
                </a:moveTo>
                <a:lnTo>
                  <a:pt x="4996" y="14406"/>
                </a:lnTo>
                <a:lnTo>
                  <a:pt x="4996" y="14427"/>
                </a:lnTo>
                <a:lnTo>
                  <a:pt x="5058" y="14427"/>
                </a:lnTo>
                <a:lnTo>
                  <a:pt x="5053" y="14391"/>
                </a:lnTo>
                <a:close/>
                <a:moveTo>
                  <a:pt x="4236" y="14437"/>
                </a:moveTo>
                <a:lnTo>
                  <a:pt x="4236" y="14515"/>
                </a:lnTo>
                <a:lnTo>
                  <a:pt x="4255" y="14515"/>
                </a:lnTo>
                <a:lnTo>
                  <a:pt x="4255" y="14437"/>
                </a:lnTo>
                <a:lnTo>
                  <a:pt x="4236" y="14437"/>
                </a:lnTo>
                <a:close/>
                <a:moveTo>
                  <a:pt x="4140" y="14509"/>
                </a:moveTo>
                <a:lnTo>
                  <a:pt x="4079" y="14525"/>
                </a:lnTo>
                <a:lnTo>
                  <a:pt x="4079" y="14546"/>
                </a:lnTo>
                <a:lnTo>
                  <a:pt x="4140" y="14546"/>
                </a:lnTo>
                <a:lnTo>
                  <a:pt x="4140" y="14509"/>
                </a:lnTo>
                <a:close/>
                <a:moveTo>
                  <a:pt x="3922" y="14602"/>
                </a:moveTo>
                <a:lnTo>
                  <a:pt x="3922" y="14623"/>
                </a:lnTo>
                <a:lnTo>
                  <a:pt x="3998" y="14623"/>
                </a:lnTo>
                <a:lnTo>
                  <a:pt x="3998" y="14602"/>
                </a:lnTo>
                <a:lnTo>
                  <a:pt x="3922" y="14602"/>
                </a:lnTo>
                <a:close/>
                <a:moveTo>
                  <a:pt x="4297" y="14607"/>
                </a:moveTo>
                <a:lnTo>
                  <a:pt x="4297" y="14623"/>
                </a:lnTo>
                <a:lnTo>
                  <a:pt x="4369" y="14623"/>
                </a:lnTo>
                <a:lnTo>
                  <a:pt x="4369" y="14607"/>
                </a:lnTo>
                <a:lnTo>
                  <a:pt x="4297" y="14607"/>
                </a:lnTo>
                <a:close/>
                <a:moveTo>
                  <a:pt x="3779" y="14638"/>
                </a:moveTo>
                <a:cubicBezTo>
                  <a:pt x="3785" y="14660"/>
                  <a:pt x="3789" y="14684"/>
                  <a:pt x="3793" y="14705"/>
                </a:cubicBezTo>
                <a:lnTo>
                  <a:pt x="3813" y="14705"/>
                </a:lnTo>
                <a:lnTo>
                  <a:pt x="3813" y="14638"/>
                </a:lnTo>
                <a:lnTo>
                  <a:pt x="3779" y="14638"/>
                </a:lnTo>
                <a:close/>
                <a:moveTo>
                  <a:pt x="4217" y="14664"/>
                </a:moveTo>
                <a:lnTo>
                  <a:pt x="4136" y="14680"/>
                </a:lnTo>
                <a:lnTo>
                  <a:pt x="4217" y="14788"/>
                </a:lnTo>
                <a:lnTo>
                  <a:pt x="4217" y="14664"/>
                </a:lnTo>
                <a:close/>
                <a:moveTo>
                  <a:pt x="3993" y="14685"/>
                </a:moveTo>
                <a:lnTo>
                  <a:pt x="4012" y="14793"/>
                </a:lnTo>
                <a:lnTo>
                  <a:pt x="4088" y="14778"/>
                </a:lnTo>
                <a:lnTo>
                  <a:pt x="3993" y="14685"/>
                </a:lnTo>
                <a:close/>
                <a:moveTo>
                  <a:pt x="3637" y="14716"/>
                </a:moveTo>
                <a:lnTo>
                  <a:pt x="3641" y="14752"/>
                </a:lnTo>
                <a:lnTo>
                  <a:pt x="3698" y="14736"/>
                </a:lnTo>
                <a:lnTo>
                  <a:pt x="3703" y="14716"/>
                </a:lnTo>
                <a:lnTo>
                  <a:pt x="3637" y="14716"/>
                </a:lnTo>
                <a:close/>
                <a:moveTo>
                  <a:pt x="3546" y="14793"/>
                </a:moveTo>
                <a:lnTo>
                  <a:pt x="3485" y="14809"/>
                </a:lnTo>
                <a:lnTo>
                  <a:pt x="3485" y="14824"/>
                </a:lnTo>
                <a:lnTo>
                  <a:pt x="3546" y="14824"/>
                </a:lnTo>
                <a:lnTo>
                  <a:pt x="3546" y="14793"/>
                </a:lnTo>
                <a:close/>
                <a:moveTo>
                  <a:pt x="3922" y="14793"/>
                </a:moveTo>
                <a:lnTo>
                  <a:pt x="3860" y="14809"/>
                </a:lnTo>
                <a:lnTo>
                  <a:pt x="3860" y="14865"/>
                </a:lnTo>
                <a:lnTo>
                  <a:pt x="3936" y="14865"/>
                </a:lnTo>
                <a:lnTo>
                  <a:pt x="3922" y="14793"/>
                </a:lnTo>
                <a:close/>
                <a:moveTo>
                  <a:pt x="4283" y="14829"/>
                </a:moveTo>
                <a:lnTo>
                  <a:pt x="4231" y="14845"/>
                </a:lnTo>
                <a:lnTo>
                  <a:pt x="4231" y="14912"/>
                </a:lnTo>
                <a:cubicBezTo>
                  <a:pt x="4313" y="14912"/>
                  <a:pt x="4312" y="14882"/>
                  <a:pt x="4283" y="14829"/>
                </a:cubicBezTo>
                <a:close/>
                <a:moveTo>
                  <a:pt x="4145" y="14850"/>
                </a:moveTo>
                <a:lnTo>
                  <a:pt x="4017" y="14932"/>
                </a:lnTo>
                <a:lnTo>
                  <a:pt x="4155" y="14999"/>
                </a:lnTo>
                <a:cubicBezTo>
                  <a:pt x="4155" y="14940"/>
                  <a:pt x="4148" y="14903"/>
                  <a:pt x="4145" y="14850"/>
                </a:cubicBezTo>
                <a:close/>
                <a:moveTo>
                  <a:pt x="3342" y="14886"/>
                </a:moveTo>
                <a:lnTo>
                  <a:pt x="3342" y="14907"/>
                </a:lnTo>
                <a:lnTo>
                  <a:pt x="3413" y="14907"/>
                </a:lnTo>
                <a:lnTo>
                  <a:pt x="3413" y="14886"/>
                </a:lnTo>
                <a:lnTo>
                  <a:pt x="3342" y="14886"/>
                </a:lnTo>
                <a:close/>
                <a:moveTo>
                  <a:pt x="3256" y="14953"/>
                </a:moveTo>
                <a:lnTo>
                  <a:pt x="3157" y="14963"/>
                </a:lnTo>
                <a:lnTo>
                  <a:pt x="3157" y="14989"/>
                </a:lnTo>
                <a:lnTo>
                  <a:pt x="3256" y="14989"/>
                </a:lnTo>
                <a:lnTo>
                  <a:pt x="3256" y="14953"/>
                </a:lnTo>
                <a:close/>
                <a:moveTo>
                  <a:pt x="3408" y="14958"/>
                </a:moveTo>
                <a:lnTo>
                  <a:pt x="3337" y="14963"/>
                </a:lnTo>
                <a:lnTo>
                  <a:pt x="3342" y="15030"/>
                </a:lnTo>
                <a:lnTo>
                  <a:pt x="3413" y="15041"/>
                </a:lnTo>
                <a:cubicBezTo>
                  <a:pt x="3413" y="15015"/>
                  <a:pt x="3414" y="14991"/>
                  <a:pt x="3408" y="14958"/>
                </a:cubicBezTo>
                <a:close/>
                <a:moveTo>
                  <a:pt x="3461" y="15030"/>
                </a:moveTo>
                <a:cubicBezTo>
                  <a:pt x="3443" y="15034"/>
                  <a:pt x="3425" y="15043"/>
                  <a:pt x="3408" y="15051"/>
                </a:cubicBezTo>
                <a:lnTo>
                  <a:pt x="3494" y="15077"/>
                </a:lnTo>
                <a:cubicBezTo>
                  <a:pt x="3473" y="15049"/>
                  <a:pt x="3470" y="15030"/>
                  <a:pt x="3461" y="15030"/>
                </a:cubicBezTo>
                <a:close/>
                <a:moveTo>
                  <a:pt x="3494" y="15195"/>
                </a:moveTo>
                <a:lnTo>
                  <a:pt x="3494" y="15273"/>
                </a:lnTo>
                <a:lnTo>
                  <a:pt x="3508" y="15273"/>
                </a:lnTo>
                <a:lnTo>
                  <a:pt x="3508" y="15195"/>
                </a:lnTo>
                <a:lnTo>
                  <a:pt x="3494" y="15195"/>
                </a:lnTo>
                <a:close/>
                <a:moveTo>
                  <a:pt x="3351" y="15273"/>
                </a:moveTo>
                <a:cubicBezTo>
                  <a:pt x="3280" y="15286"/>
                  <a:pt x="3281" y="15284"/>
                  <a:pt x="3214" y="15366"/>
                </a:cubicBezTo>
                <a:lnTo>
                  <a:pt x="3337" y="15433"/>
                </a:lnTo>
                <a:lnTo>
                  <a:pt x="3408" y="15386"/>
                </a:lnTo>
                <a:lnTo>
                  <a:pt x="3351" y="15273"/>
                </a:lnTo>
                <a:close/>
                <a:moveTo>
                  <a:pt x="2653" y="15330"/>
                </a:moveTo>
                <a:cubicBezTo>
                  <a:pt x="2674" y="15354"/>
                  <a:pt x="2690" y="15382"/>
                  <a:pt x="2705" y="15412"/>
                </a:cubicBezTo>
                <a:cubicBezTo>
                  <a:pt x="2710" y="15440"/>
                  <a:pt x="2713" y="15471"/>
                  <a:pt x="2714" y="15500"/>
                </a:cubicBezTo>
                <a:lnTo>
                  <a:pt x="2848" y="15556"/>
                </a:lnTo>
                <a:lnTo>
                  <a:pt x="2862" y="15438"/>
                </a:lnTo>
                <a:lnTo>
                  <a:pt x="2938" y="15422"/>
                </a:lnTo>
                <a:lnTo>
                  <a:pt x="2857" y="15340"/>
                </a:lnTo>
                <a:lnTo>
                  <a:pt x="2843" y="15391"/>
                </a:lnTo>
                <a:lnTo>
                  <a:pt x="2653" y="15330"/>
                </a:lnTo>
                <a:close/>
                <a:moveTo>
                  <a:pt x="2158" y="15402"/>
                </a:moveTo>
                <a:lnTo>
                  <a:pt x="2244" y="15453"/>
                </a:lnTo>
                <a:lnTo>
                  <a:pt x="2310" y="15422"/>
                </a:lnTo>
                <a:lnTo>
                  <a:pt x="2296" y="15402"/>
                </a:lnTo>
                <a:lnTo>
                  <a:pt x="2158" y="15402"/>
                </a:lnTo>
                <a:close/>
                <a:moveTo>
                  <a:pt x="2054" y="15428"/>
                </a:moveTo>
                <a:lnTo>
                  <a:pt x="1906" y="15458"/>
                </a:lnTo>
                <a:lnTo>
                  <a:pt x="2040" y="15593"/>
                </a:lnTo>
                <a:cubicBezTo>
                  <a:pt x="2044" y="15519"/>
                  <a:pt x="2050" y="15482"/>
                  <a:pt x="2054" y="15428"/>
                </a:cubicBezTo>
                <a:close/>
                <a:moveTo>
                  <a:pt x="1697" y="15639"/>
                </a:moveTo>
                <a:lnTo>
                  <a:pt x="1816" y="15732"/>
                </a:lnTo>
                <a:lnTo>
                  <a:pt x="1830" y="15639"/>
                </a:lnTo>
                <a:lnTo>
                  <a:pt x="1697" y="15639"/>
                </a:lnTo>
                <a:close/>
                <a:moveTo>
                  <a:pt x="1840" y="15711"/>
                </a:moveTo>
                <a:lnTo>
                  <a:pt x="1902" y="15809"/>
                </a:lnTo>
                <a:lnTo>
                  <a:pt x="1982" y="15711"/>
                </a:lnTo>
                <a:lnTo>
                  <a:pt x="1840" y="15711"/>
                </a:lnTo>
                <a:close/>
                <a:moveTo>
                  <a:pt x="1612" y="16150"/>
                </a:moveTo>
                <a:cubicBezTo>
                  <a:pt x="1583" y="16153"/>
                  <a:pt x="1560" y="16168"/>
                  <a:pt x="1545" y="16206"/>
                </a:cubicBezTo>
                <a:lnTo>
                  <a:pt x="1578" y="16304"/>
                </a:lnTo>
                <a:lnTo>
                  <a:pt x="1669" y="16351"/>
                </a:lnTo>
                <a:cubicBezTo>
                  <a:pt x="1736" y="16301"/>
                  <a:pt x="1724" y="16228"/>
                  <a:pt x="1707" y="16155"/>
                </a:cubicBezTo>
                <a:cubicBezTo>
                  <a:pt x="1674" y="16152"/>
                  <a:pt x="1641" y="16146"/>
                  <a:pt x="1612" y="16150"/>
                </a:cubicBezTo>
                <a:close/>
                <a:moveTo>
                  <a:pt x="1726" y="17320"/>
                </a:moveTo>
                <a:lnTo>
                  <a:pt x="1740" y="17320"/>
                </a:lnTo>
                <a:lnTo>
                  <a:pt x="1754" y="17382"/>
                </a:lnTo>
                <a:lnTo>
                  <a:pt x="1726" y="17388"/>
                </a:lnTo>
                <a:lnTo>
                  <a:pt x="1726" y="17320"/>
                </a:lnTo>
                <a:close/>
                <a:moveTo>
                  <a:pt x="675" y="17836"/>
                </a:moveTo>
                <a:lnTo>
                  <a:pt x="575" y="17893"/>
                </a:lnTo>
                <a:lnTo>
                  <a:pt x="575" y="17908"/>
                </a:lnTo>
                <a:cubicBezTo>
                  <a:pt x="486" y="17912"/>
                  <a:pt x="444" y="17966"/>
                  <a:pt x="423" y="18074"/>
                </a:cubicBezTo>
                <a:lnTo>
                  <a:pt x="575" y="17970"/>
                </a:lnTo>
                <a:lnTo>
                  <a:pt x="575" y="17914"/>
                </a:lnTo>
                <a:lnTo>
                  <a:pt x="694" y="17898"/>
                </a:lnTo>
                <a:lnTo>
                  <a:pt x="675" y="17836"/>
                </a:lnTo>
                <a:close/>
                <a:moveTo>
                  <a:pt x="2372" y="18058"/>
                </a:moveTo>
                <a:lnTo>
                  <a:pt x="2101" y="18228"/>
                </a:lnTo>
                <a:cubicBezTo>
                  <a:pt x="2217" y="18244"/>
                  <a:pt x="2327" y="18174"/>
                  <a:pt x="2372" y="18058"/>
                </a:cubicBezTo>
                <a:close/>
                <a:moveTo>
                  <a:pt x="1978" y="18280"/>
                </a:moveTo>
                <a:lnTo>
                  <a:pt x="1978" y="18300"/>
                </a:lnTo>
                <a:lnTo>
                  <a:pt x="2049" y="18300"/>
                </a:lnTo>
                <a:lnTo>
                  <a:pt x="2049" y="18280"/>
                </a:lnTo>
                <a:lnTo>
                  <a:pt x="1978" y="18280"/>
                </a:lnTo>
                <a:close/>
                <a:moveTo>
                  <a:pt x="2258" y="18306"/>
                </a:moveTo>
                <a:cubicBezTo>
                  <a:pt x="2134" y="18332"/>
                  <a:pt x="2149" y="18464"/>
                  <a:pt x="2087" y="18533"/>
                </a:cubicBezTo>
                <a:cubicBezTo>
                  <a:pt x="2074" y="18547"/>
                  <a:pt x="2097" y="18599"/>
                  <a:pt x="2106" y="18661"/>
                </a:cubicBezTo>
                <a:cubicBezTo>
                  <a:pt x="2194" y="18565"/>
                  <a:pt x="2246" y="18441"/>
                  <a:pt x="2258" y="18306"/>
                </a:cubicBezTo>
                <a:close/>
                <a:moveTo>
                  <a:pt x="4991" y="18708"/>
                </a:moveTo>
                <a:cubicBezTo>
                  <a:pt x="4965" y="18714"/>
                  <a:pt x="4924" y="18694"/>
                  <a:pt x="4920" y="18749"/>
                </a:cubicBezTo>
                <a:cubicBezTo>
                  <a:pt x="4948" y="18743"/>
                  <a:pt x="4989" y="18768"/>
                  <a:pt x="4991" y="18708"/>
                </a:cubicBezTo>
                <a:close/>
                <a:moveTo>
                  <a:pt x="4906" y="18744"/>
                </a:moveTo>
                <a:lnTo>
                  <a:pt x="4725" y="18811"/>
                </a:lnTo>
                <a:cubicBezTo>
                  <a:pt x="4813" y="18855"/>
                  <a:pt x="4856" y="18796"/>
                  <a:pt x="4906" y="18744"/>
                </a:cubicBezTo>
                <a:close/>
                <a:moveTo>
                  <a:pt x="2962" y="18790"/>
                </a:moveTo>
                <a:lnTo>
                  <a:pt x="2900" y="18806"/>
                </a:lnTo>
                <a:lnTo>
                  <a:pt x="2900" y="18827"/>
                </a:lnTo>
                <a:lnTo>
                  <a:pt x="2962" y="18827"/>
                </a:lnTo>
                <a:lnTo>
                  <a:pt x="2962" y="18790"/>
                </a:lnTo>
                <a:close/>
                <a:moveTo>
                  <a:pt x="3960" y="18827"/>
                </a:moveTo>
                <a:lnTo>
                  <a:pt x="3893" y="18842"/>
                </a:lnTo>
                <a:lnTo>
                  <a:pt x="3893" y="18868"/>
                </a:lnTo>
                <a:lnTo>
                  <a:pt x="3960" y="18863"/>
                </a:lnTo>
                <a:lnTo>
                  <a:pt x="3960" y="18827"/>
                </a:lnTo>
                <a:close/>
                <a:moveTo>
                  <a:pt x="3223" y="19033"/>
                </a:moveTo>
                <a:lnTo>
                  <a:pt x="3152" y="19038"/>
                </a:lnTo>
                <a:lnTo>
                  <a:pt x="3152" y="19074"/>
                </a:lnTo>
                <a:lnTo>
                  <a:pt x="3223" y="19059"/>
                </a:lnTo>
                <a:lnTo>
                  <a:pt x="3223" y="19033"/>
                </a:lnTo>
                <a:close/>
                <a:moveTo>
                  <a:pt x="3080" y="19110"/>
                </a:moveTo>
                <a:cubicBezTo>
                  <a:pt x="3033" y="19097"/>
                  <a:pt x="2983" y="19126"/>
                  <a:pt x="2971" y="19177"/>
                </a:cubicBezTo>
                <a:cubicBezTo>
                  <a:pt x="2970" y="19181"/>
                  <a:pt x="2972" y="19184"/>
                  <a:pt x="2971" y="19188"/>
                </a:cubicBezTo>
                <a:cubicBezTo>
                  <a:pt x="3019" y="19201"/>
                  <a:pt x="3064" y="19172"/>
                  <a:pt x="3076" y="19121"/>
                </a:cubicBezTo>
                <a:cubicBezTo>
                  <a:pt x="3077" y="19117"/>
                  <a:pt x="3080" y="19114"/>
                  <a:pt x="3080" y="19110"/>
                </a:cubicBezTo>
                <a:close/>
                <a:moveTo>
                  <a:pt x="2895" y="19229"/>
                </a:moveTo>
                <a:cubicBezTo>
                  <a:pt x="2892" y="19289"/>
                  <a:pt x="2851" y="19264"/>
                  <a:pt x="2824" y="19270"/>
                </a:cubicBezTo>
                <a:lnTo>
                  <a:pt x="2824" y="19275"/>
                </a:lnTo>
                <a:cubicBezTo>
                  <a:pt x="2826" y="19212"/>
                  <a:pt x="2867" y="19235"/>
                  <a:pt x="2895" y="19229"/>
                </a:cubicBezTo>
                <a:close/>
                <a:moveTo>
                  <a:pt x="2819" y="19265"/>
                </a:moveTo>
                <a:lnTo>
                  <a:pt x="2748" y="19280"/>
                </a:lnTo>
                <a:lnTo>
                  <a:pt x="2748" y="19306"/>
                </a:lnTo>
                <a:lnTo>
                  <a:pt x="2819" y="19301"/>
                </a:lnTo>
                <a:lnTo>
                  <a:pt x="2819" y="19265"/>
                </a:lnTo>
                <a:close/>
                <a:moveTo>
                  <a:pt x="2638" y="19317"/>
                </a:moveTo>
                <a:lnTo>
                  <a:pt x="2638" y="19337"/>
                </a:lnTo>
                <a:lnTo>
                  <a:pt x="2710" y="19337"/>
                </a:lnTo>
                <a:lnTo>
                  <a:pt x="2710" y="19317"/>
                </a:lnTo>
                <a:lnTo>
                  <a:pt x="2638" y="19317"/>
                </a:lnTo>
                <a:close/>
                <a:moveTo>
                  <a:pt x="5248" y="19476"/>
                </a:moveTo>
                <a:lnTo>
                  <a:pt x="5248" y="19497"/>
                </a:lnTo>
                <a:lnTo>
                  <a:pt x="5319" y="19497"/>
                </a:lnTo>
                <a:lnTo>
                  <a:pt x="5319" y="19476"/>
                </a:lnTo>
                <a:lnTo>
                  <a:pt x="5248" y="19476"/>
                </a:lnTo>
                <a:close/>
                <a:moveTo>
                  <a:pt x="5357" y="19827"/>
                </a:moveTo>
                <a:cubicBezTo>
                  <a:pt x="5275" y="19827"/>
                  <a:pt x="5271" y="19857"/>
                  <a:pt x="5300" y="19910"/>
                </a:cubicBezTo>
                <a:lnTo>
                  <a:pt x="5357" y="19899"/>
                </a:lnTo>
                <a:lnTo>
                  <a:pt x="5357" y="19827"/>
                </a:lnTo>
                <a:close/>
                <a:moveTo>
                  <a:pt x="5281" y="19946"/>
                </a:moveTo>
                <a:lnTo>
                  <a:pt x="5234" y="20044"/>
                </a:lnTo>
                <a:lnTo>
                  <a:pt x="5267" y="20116"/>
                </a:lnTo>
                <a:lnTo>
                  <a:pt x="5281" y="20101"/>
                </a:lnTo>
                <a:lnTo>
                  <a:pt x="5281" y="19946"/>
                </a:lnTo>
                <a:close/>
                <a:moveTo>
                  <a:pt x="5072" y="19956"/>
                </a:moveTo>
                <a:lnTo>
                  <a:pt x="5072" y="20023"/>
                </a:lnTo>
                <a:lnTo>
                  <a:pt x="5177" y="19956"/>
                </a:lnTo>
                <a:lnTo>
                  <a:pt x="5072" y="19956"/>
                </a:lnTo>
                <a:close/>
                <a:moveTo>
                  <a:pt x="5462" y="20064"/>
                </a:moveTo>
                <a:lnTo>
                  <a:pt x="5338" y="20085"/>
                </a:lnTo>
                <a:lnTo>
                  <a:pt x="5419" y="20193"/>
                </a:lnTo>
                <a:lnTo>
                  <a:pt x="5481" y="20106"/>
                </a:lnTo>
                <a:lnTo>
                  <a:pt x="5462" y="20064"/>
                </a:lnTo>
                <a:close/>
                <a:moveTo>
                  <a:pt x="5243" y="20183"/>
                </a:moveTo>
                <a:lnTo>
                  <a:pt x="5177" y="20199"/>
                </a:lnTo>
                <a:cubicBezTo>
                  <a:pt x="5181" y="20226"/>
                  <a:pt x="5182" y="20245"/>
                  <a:pt x="5186" y="20266"/>
                </a:cubicBezTo>
                <a:lnTo>
                  <a:pt x="5191" y="20266"/>
                </a:lnTo>
                <a:lnTo>
                  <a:pt x="5243" y="20266"/>
                </a:lnTo>
                <a:lnTo>
                  <a:pt x="5243" y="20183"/>
                </a:lnTo>
                <a:close/>
                <a:moveTo>
                  <a:pt x="5343" y="20219"/>
                </a:moveTo>
                <a:cubicBezTo>
                  <a:pt x="5285" y="20290"/>
                  <a:pt x="5355" y="20312"/>
                  <a:pt x="5362" y="20322"/>
                </a:cubicBezTo>
                <a:lnTo>
                  <a:pt x="5448" y="20286"/>
                </a:lnTo>
                <a:lnTo>
                  <a:pt x="5343" y="20219"/>
                </a:lnTo>
                <a:close/>
                <a:moveTo>
                  <a:pt x="5571" y="20307"/>
                </a:moveTo>
                <a:lnTo>
                  <a:pt x="5443" y="20327"/>
                </a:lnTo>
                <a:lnTo>
                  <a:pt x="5524" y="20431"/>
                </a:lnTo>
                <a:cubicBezTo>
                  <a:pt x="5547" y="20399"/>
                  <a:pt x="5566" y="20372"/>
                  <a:pt x="5585" y="20343"/>
                </a:cubicBezTo>
                <a:lnTo>
                  <a:pt x="5571" y="20307"/>
                </a:lnTo>
                <a:close/>
                <a:moveTo>
                  <a:pt x="5624" y="20395"/>
                </a:moveTo>
                <a:lnTo>
                  <a:pt x="5624" y="20462"/>
                </a:lnTo>
                <a:cubicBezTo>
                  <a:pt x="5669" y="20458"/>
                  <a:pt x="5731" y="20506"/>
                  <a:pt x="5728" y="20395"/>
                </a:cubicBezTo>
                <a:lnTo>
                  <a:pt x="5624" y="20395"/>
                </a:lnTo>
                <a:close/>
                <a:moveTo>
                  <a:pt x="5448" y="20503"/>
                </a:moveTo>
                <a:lnTo>
                  <a:pt x="5429" y="20529"/>
                </a:lnTo>
                <a:cubicBezTo>
                  <a:pt x="5429" y="20546"/>
                  <a:pt x="5434" y="20565"/>
                  <a:pt x="5438" y="20591"/>
                </a:cubicBezTo>
                <a:lnTo>
                  <a:pt x="5528" y="20570"/>
                </a:lnTo>
                <a:lnTo>
                  <a:pt x="5448" y="20503"/>
                </a:lnTo>
                <a:close/>
                <a:moveTo>
                  <a:pt x="5576" y="20560"/>
                </a:moveTo>
                <a:cubicBezTo>
                  <a:pt x="5589" y="20588"/>
                  <a:pt x="5585" y="20606"/>
                  <a:pt x="5585" y="20632"/>
                </a:cubicBezTo>
                <a:lnTo>
                  <a:pt x="5652" y="20616"/>
                </a:lnTo>
                <a:lnTo>
                  <a:pt x="5652" y="20560"/>
                </a:lnTo>
                <a:lnTo>
                  <a:pt x="5576" y="20560"/>
                </a:lnTo>
                <a:close/>
                <a:moveTo>
                  <a:pt x="5833" y="20627"/>
                </a:moveTo>
                <a:lnTo>
                  <a:pt x="5671" y="20637"/>
                </a:lnTo>
                <a:lnTo>
                  <a:pt x="5776" y="20694"/>
                </a:lnTo>
                <a:lnTo>
                  <a:pt x="5847" y="20652"/>
                </a:lnTo>
                <a:lnTo>
                  <a:pt x="5833" y="20627"/>
                </a:lnTo>
                <a:close/>
                <a:moveTo>
                  <a:pt x="5785" y="20781"/>
                </a:moveTo>
                <a:cubicBezTo>
                  <a:pt x="5766" y="20788"/>
                  <a:pt x="5746" y="20797"/>
                  <a:pt x="5728" y="20807"/>
                </a:cubicBezTo>
                <a:cubicBezTo>
                  <a:pt x="5714" y="20819"/>
                  <a:pt x="5701" y="20833"/>
                  <a:pt x="5690" y="20848"/>
                </a:cubicBezTo>
                <a:lnTo>
                  <a:pt x="5714" y="20874"/>
                </a:lnTo>
                <a:lnTo>
                  <a:pt x="5804" y="20812"/>
                </a:lnTo>
                <a:lnTo>
                  <a:pt x="5785" y="20781"/>
                </a:lnTo>
                <a:close/>
                <a:moveTo>
                  <a:pt x="5842" y="20879"/>
                </a:moveTo>
                <a:lnTo>
                  <a:pt x="5842" y="20895"/>
                </a:lnTo>
                <a:lnTo>
                  <a:pt x="5913" y="20895"/>
                </a:lnTo>
                <a:lnTo>
                  <a:pt x="5913" y="20879"/>
                </a:lnTo>
                <a:lnTo>
                  <a:pt x="5842" y="20879"/>
                </a:lnTo>
                <a:close/>
                <a:moveTo>
                  <a:pt x="5814" y="20910"/>
                </a:moveTo>
                <a:lnTo>
                  <a:pt x="5814" y="21034"/>
                </a:lnTo>
                <a:lnTo>
                  <a:pt x="5890" y="21013"/>
                </a:lnTo>
                <a:lnTo>
                  <a:pt x="5814" y="20910"/>
                </a:lnTo>
                <a:close/>
                <a:moveTo>
                  <a:pt x="5942" y="21153"/>
                </a:moveTo>
                <a:lnTo>
                  <a:pt x="5880" y="21163"/>
                </a:lnTo>
                <a:lnTo>
                  <a:pt x="5880" y="21184"/>
                </a:lnTo>
                <a:lnTo>
                  <a:pt x="5942" y="21184"/>
                </a:lnTo>
                <a:lnTo>
                  <a:pt x="5942" y="21153"/>
                </a:lnTo>
                <a:close/>
                <a:moveTo>
                  <a:pt x="6051" y="21473"/>
                </a:moveTo>
                <a:lnTo>
                  <a:pt x="5990" y="21483"/>
                </a:lnTo>
                <a:lnTo>
                  <a:pt x="5990" y="21503"/>
                </a:lnTo>
                <a:lnTo>
                  <a:pt x="6051" y="21503"/>
                </a:lnTo>
                <a:lnTo>
                  <a:pt x="6051" y="21473"/>
                </a:lnTo>
                <a:close/>
              </a:path>
            </a:pathLst>
          </a:custGeom>
          <a:noFill/>
          <a:ln>
            <a:noFill/>
          </a:ln>
        </p:spPr>
      </p:pic>
      <p:sp>
        <p:nvSpPr>
          <p:cNvPr id="130" name="Google Shape;130;p22">
            <a:extLst>
              <a:ext uri="{FF2B5EF4-FFF2-40B4-BE49-F238E27FC236}">
                <a16:creationId xmlns:a16="http://schemas.microsoft.com/office/drawing/2014/main" id="{95C756AB-B171-3F29-4E70-F167B4A4554A}"/>
              </a:ext>
            </a:extLst>
          </p:cNvPr>
          <p:cNvSpPr txBox="1">
            <a:spLocks noGrp="1"/>
          </p:cNvSpPr>
          <p:nvPr>
            <p:ph type="title" idx="4294967295"/>
          </p:nvPr>
        </p:nvSpPr>
        <p:spPr>
          <a:xfrm>
            <a:off x="109182" y="194481"/>
            <a:ext cx="6300716" cy="1819411"/>
          </a:xfrm>
          <a:prstGeom prst="rect">
            <a:avLst/>
          </a:prstGeom>
        </p:spPr>
        <p:txBody>
          <a:bodyPr spcFirstLastPara="1" vert="horz" wrap="square" lIns="121900" tIns="121900" rIns="121900" bIns="121900" rtlCol="0" anchor="b" anchorCtr="0">
            <a:noAutofit/>
          </a:bodyPr>
          <a:lstStyle/>
          <a:p>
            <a:pPr algn="ctr">
              <a:lnSpc>
                <a:spcPct val="115000"/>
              </a:lnSpc>
              <a:spcAft>
                <a:spcPts val="1000"/>
              </a:spcAft>
              <a:tabLst>
                <a:tab pos="90168" algn="l"/>
                <a:tab pos="180335" algn="l"/>
              </a:tabLst>
            </a:pPr>
            <a:r>
              <a:rPr lang="en-US" sz="8000" b="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IV. Luyện tập</a:t>
            </a:r>
            <a:endParaRPr lang="en-US" sz="80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851FB2B-FEB0-F495-9B90-4093DA486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1746" y="6235332"/>
            <a:ext cx="606089" cy="556699"/>
          </a:xfrm>
          <a:prstGeom prst="rect">
            <a:avLst/>
          </a:prstGeom>
        </p:spPr>
      </p:pic>
    </p:spTree>
    <p:extLst>
      <p:ext uri="{BB962C8B-B14F-4D97-AF65-F5344CB8AC3E}">
        <p14:creationId xmlns:p14="http://schemas.microsoft.com/office/powerpoint/2010/main" val="670592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3" descr="C:\Users\ADMIN\Desktop\Tai nguyen thiet ke tro choi\Bảng gỗ\49f1b87228eb6bdb68e300357ebeb9ca (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334924" y="5452109"/>
            <a:ext cx="6380576" cy="12299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 action="ppaction://noaction"/>
          </p:cNvPr>
          <p:cNvSpPr/>
          <p:nvPr/>
        </p:nvSpPr>
        <p:spPr>
          <a:xfrm>
            <a:off x="3951092" y="5776394"/>
            <a:ext cx="5308260" cy="584775"/>
          </a:xfrm>
          <a:prstGeom prst="rect">
            <a:avLst/>
          </a:prstGeom>
          <a:noFill/>
        </p:spPr>
        <p:txBody>
          <a:bodyPr wrap="square" lIns="91440" tIns="45720" rIns="91440" bIns="45720">
            <a:spAutoFit/>
          </a:bodyPr>
          <a:lstStyle/>
          <a:p>
            <a:pPr algn="ctr"/>
            <a:r>
              <a:rPr lang="en-US" sz="3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ĂN KHẾ TRẢ VÀNG</a:t>
            </a:r>
          </a:p>
        </p:txBody>
      </p:sp>
      <p:pic>
        <p:nvPicPr>
          <p:cNvPr id="7" name="Picture 6">
            <a:hlinkClick r:id="rId6" action="ppaction://hlinksldjump"/>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75438" y="3506726"/>
            <a:ext cx="1571625" cy="1571625"/>
          </a:xfrm>
          <a:prstGeom prst="rect">
            <a:avLst/>
          </a:prstGeom>
        </p:spPr>
      </p:pic>
    </p:spTree>
    <p:extLst>
      <p:ext uri="{BB962C8B-B14F-4D97-AF65-F5344CB8AC3E}">
        <p14:creationId xmlns:p14="http://schemas.microsoft.com/office/powerpoint/2010/main" val="358956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2465" y="892627"/>
            <a:ext cx="10938510" cy="203299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lvl="4" algn="just"/>
            <a:r>
              <a:rPr lang="en-US" sz="5400">
                <a:solidFill>
                  <a:srgbClr val="FF0000"/>
                </a:solidFill>
                <a:latin typeface="#9Slide05 SVNCookie" panose="020B0606040200020203" pitchFamily="34" charset="0"/>
              </a:rPr>
              <a:t>Câu 1. </a:t>
            </a:r>
            <a:r>
              <a:rPr lang="en-US" sz="5400" dirty="0" err="1">
                <a:solidFill>
                  <a:srgbClr val="FF0000"/>
                </a:solidFill>
                <a:latin typeface="#9Slide05 SVNCookie" panose="020B0606040200020203" pitchFamily="34" charset="0"/>
              </a:rPr>
              <a:t>Đáp</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án</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nào</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không</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phải</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là</a:t>
            </a:r>
            <a:r>
              <a:rPr lang="en-US" sz="5400" dirty="0">
                <a:solidFill>
                  <a:srgbClr val="FF0000"/>
                </a:solidFill>
                <a:latin typeface="#9Slide05 SVNCookie" panose="020B0606040200020203" pitchFamily="34" charset="0"/>
              </a:rPr>
              <a:t> chi </a:t>
            </a:r>
            <a:r>
              <a:rPr lang="en-US" sz="5400" dirty="0" err="1">
                <a:solidFill>
                  <a:srgbClr val="FF0000"/>
                </a:solidFill>
                <a:latin typeface="#9Slide05 SVNCookie" panose="020B0606040200020203" pitchFamily="34" charset="0"/>
              </a:rPr>
              <a:t>tiết</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tưởng</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tượng</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kì</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ảo</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trong</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truyện</a:t>
            </a:r>
            <a:r>
              <a:rPr lang="en-US" sz="5400" dirty="0">
                <a:solidFill>
                  <a:srgbClr val="FF0000"/>
                </a:solidFill>
                <a:latin typeface="#9Slide05 SVNCookie" panose="020B0606040200020203" pitchFamily="34" charset="0"/>
              </a:rPr>
              <a:t>?</a:t>
            </a:r>
            <a:endParaRPr lang="vi-VN" sz="5400" dirty="0">
              <a:solidFill>
                <a:srgbClr val="FF0000"/>
              </a:solidFill>
            </a:endParaRPr>
          </a:p>
        </p:txBody>
      </p:sp>
      <p:sp>
        <p:nvSpPr>
          <p:cNvPr id="13" name="A"/>
          <p:cNvSpPr/>
          <p:nvPr/>
        </p:nvSpPr>
        <p:spPr>
          <a:xfrm>
            <a:off x="672465" y="5180510"/>
            <a:ext cx="5423535" cy="122899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000" dirty="0">
                <a:solidFill>
                  <a:schemeClr val="tx1"/>
                </a:solidFill>
                <a:latin typeface="#9Slide03 Arima Madurai" panose="00000500000000000000" pitchFamily="2" charset="0"/>
                <a:cs typeface="#9Slide03 Arima Madurai" panose="00000500000000000000" pitchFamily="2" charset="0"/>
              </a:rPr>
              <a:t>C. </a:t>
            </a:r>
            <a:r>
              <a:rPr lang="en-US" sz="3000" dirty="0" err="1">
                <a:solidFill>
                  <a:schemeClr val="tx1"/>
                </a:solidFill>
                <a:latin typeface="#9Slide03 Arima Madurai" panose="00000500000000000000" pitchFamily="2" charset="0"/>
                <a:cs typeface="#9Slide03 Arima Madurai" panose="00000500000000000000" pitchFamily="2" charset="0"/>
              </a:rPr>
              <a:t>Cây</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khế</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biết</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mời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gọi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chim</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thần</a:t>
            </a:r>
            <a:endParaRPr lang="vi-VN" sz="3000" dirty="0">
              <a:solidFill>
                <a:schemeClr val="tx1"/>
              </a:solidFill>
              <a:latin typeface="#9Slide03 Arima Madurai" panose="00000500000000000000" pitchFamily="2" charset="0"/>
              <a:cs typeface="#9Slide03 Arima Madurai" panose="00000500000000000000" pitchFamily="2" charset="0"/>
            </a:endParaRPr>
          </a:p>
        </p:txBody>
      </p:sp>
      <p:sp>
        <p:nvSpPr>
          <p:cNvPr id="14" name="B"/>
          <p:cNvSpPr/>
          <p:nvPr/>
        </p:nvSpPr>
        <p:spPr>
          <a:xfrm>
            <a:off x="672465" y="3478529"/>
            <a:ext cx="5423535" cy="122899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377"/>
            <a:r>
              <a:rPr lang="en-US" sz="3000" dirty="0">
                <a:solidFill>
                  <a:schemeClr val="tx1"/>
                </a:solidFill>
                <a:latin typeface="#9Slide03 Arima Madurai" panose="00000500000000000000" pitchFamily="2" charset="0"/>
                <a:cs typeface="#9Slide03 Arima Madurai" panose="00000500000000000000" pitchFamily="2" charset="0"/>
              </a:rPr>
              <a:t>A. </a:t>
            </a:r>
            <a:r>
              <a:rPr lang="en-US" sz="3000" dirty="0" err="1">
                <a:solidFill>
                  <a:schemeClr val="tx1"/>
                </a:solidFill>
                <a:latin typeface="#9Slide03 Arima Madurai" panose="00000500000000000000" pitchFamily="2" charset="0"/>
                <a:cs typeface="#9Slide03 Arima Madurai" panose="00000500000000000000" pitchFamily="2" charset="0"/>
              </a:rPr>
              <a:t>Chim</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thần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biết</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nói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và</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trả</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ơn</a:t>
            </a:r>
            <a:r>
              <a:rPr lang="en-US" sz="3000" dirty="0">
                <a:solidFill>
                  <a:schemeClr val="tx1"/>
                </a:solidFill>
                <a:latin typeface="#9Slide03 Arima Madurai" panose="00000500000000000000" pitchFamily="2" charset="0"/>
                <a:cs typeface="#9Slide03 Arima Madurai" panose="00000500000000000000" pitchFamily="2" charset="0"/>
              </a:rPr>
              <a:t>.</a:t>
            </a:r>
          </a:p>
        </p:txBody>
      </p:sp>
      <p:sp>
        <p:nvSpPr>
          <p:cNvPr id="15" name="C"/>
          <p:cNvSpPr/>
          <p:nvPr/>
        </p:nvSpPr>
        <p:spPr>
          <a:xfrm flipH="1">
            <a:off x="6194178" y="3478529"/>
            <a:ext cx="5418157" cy="122899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dirty="0">
                <a:solidFill>
                  <a:schemeClr val="tx1"/>
                </a:solidFill>
                <a:latin typeface="#9Slide03 Arima Madurai" panose="00000500000000000000" pitchFamily="2" charset="0"/>
                <a:cs typeface="#9Slide03 Arima Madurai" panose="00000500000000000000" pitchFamily="2" charset="0"/>
              </a:rPr>
              <a:t>B. </a:t>
            </a:r>
            <a:r>
              <a:rPr lang="en-US" sz="3000" dirty="0" err="1">
                <a:solidFill>
                  <a:schemeClr val="tx1"/>
                </a:solidFill>
                <a:latin typeface="#9Slide03 Arima Madurai" panose="00000500000000000000" pitchFamily="2" charset="0"/>
                <a:cs typeface="#9Slide03 Arima Madurai" panose="00000500000000000000" pitchFamily="2" charset="0"/>
              </a:rPr>
              <a:t>Hòn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đảo</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giấu</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vàng</a:t>
            </a:r>
            <a:endParaRPr lang="vi-VN" sz="3000" dirty="0">
              <a:solidFill>
                <a:schemeClr val="tx1"/>
              </a:solidFill>
              <a:latin typeface="#9Slide03 Arima Madurai" panose="00000500000000000000" pitchFamily="2" charset="0"/>
              <a:cs typeface="#9Slide03 Arima Madurai" panose="00000500000000000000" pitchFamily="2" charset="0"/>
            </a:endParaRPr>
          </a:p>
        </p:txBody>
      </p:sp>
      <p:sp>
        <p:nvSpPr>
          <p:cNvPr id="16" name="D"/>
          <p:cNvSpPr/>
          <p:nvPr/>
        </p:nvSpPr>
        <p:spPr>
          <a:xfrm flipH="1">
            <a:off x="6215949" y="5180510"/>
            <a:ext cx="5418157" cy="122899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dirty="0">
                <a:solidFill>
                  <a:schemeClr val="tx1"/>
                </a:solidFill>
                <a:latin typeface="#9Slide03 Arima Madurai" panose="00000500000000000000" pitchFamily="2" charset="0"/>
                <a:cs typeface="#9Slide03 Arima Madurai" panose="00000500000000000000" pitchFamily="2" charset="0"/>
              </a:rPr>
              <a:t>D. </a:t>
            </a:r>
            <a:r>
              <a:rPr lang="en-US" sz="3000" dirty="0" err="1">
                <a:solidFill>
                  <a:schemeClr val="tx1"/>
                </a:solidFill>
                <a:latin typeface="#9Slide03 Arima Madurai" panose="00000500000000000000" pitchFamily="2" charset="0"/>
                <a:cs typeface="#9Slide03 Arima Madurai" panose="00000500000000000000" pitchFamily="2" charset="0"/>
              </a:rPr>
              <a:t>Người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anh</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rơi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xuống</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biển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và</a:t>
            </a:r>
            <a:r>
              <a:rPr lang="en-US" sz="3000" dirty="0">
                <a:solidFill>
                  <a:schemeClr val="tx1"/>
                </a:solidFill>
                <a:latin typeface="#9Slide03 Arima Madurai" panose="00000500000000000000" pitchFamily="2" charset="0"/>
                <a:cs typeface="#9Slide03 Arima Madurai" panose="00000500000000000000" pitchFamily="2" charset="0"/>
              </a:rPr>
              <a:t> quay </a:t>
            </a:r>
            <a:r>
              <a:rPr lang="en-US" sz="3000" dirty="0" err="1">
                <a:solidFill>
                  <a:schemeClr val="tx1"/>
                </a:solidFill>
                <a:latin typeface="#9Slide03 Arima Madurai" panose="00000500000000000000" pitchFamily="2" charset="0"/>
                <a:cs typeface="#9Slide03 Arima Madurai" panose="00000500000000000000" pitchFamily="2" charset="0"/>
              </a:rPr>
              <a:t>trở</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về</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hối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hận</a:t>
            </a:r>
            <a:endParaRPr lang="vi-VN" sz="3000" dirty="0">
              <a:solidFill>
                <a:schemeClr val="tx1"/>
              </a:solidFill>
              <a:latin typeface="#9Slide03 Arima Madurai" panose="00000500000000000000" pitchFamily="2" charset="0"/>
              <a:cs typeface="#9Slide03 Arima Madurai" panose="00000500000000000000" pitchFamily="2" charset="0"/>
            </a:endParaRPr>
          </a:p>
        </p:txBody>
      </p:sp>
      <p:pic>
        <p:nvPicPr>
          <p:cNvPr id="9" name="Picture 8">
            <a:hlinkClick r:id="rId5" action="ppaction://hlinksldjump"/>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73354" y="241576"/>
            <a:ext cx="2170713" cy="2032994"/>
          </a:xfrm>
          <a:prstGeom prst="rect">
            <a:avLst/>
          </a:prstGeom>
        </p:spPr>
      </p:pic>
    </p:spTree>
    <p:extLst>
      <p:ext uri="{BB962C8B-B14F-4D97-AF65-F5344CB8AC3E}">
        <p14:creationId xmlns:p14="http://schemas.microsoft.com/office/powerpoint/2010/main" val="35168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8264" y="778328"/>
            <a:ext cx="10725693" cy="199916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a:solidFill>
                  <a:srgbClr val="FF0000"/>
                </a:solidFill>
                <a:latin typeface="#9Slide05 SVNCookie" panose="020B0606040200020203" pitchFamily="34" charset="0"/>
              </a:rPr>
              <a:t>Câu 2. </a:t>
            </a:r>
            <a:r>
              <a:rPr lang="en-US" sz="5400" dirty="0" err="1">
                <a:solidFill>
                  <a:srgbClr val="FF0000"/>
                </a:solidFill>
                <a:latin typeface="#9Slide05 SVNCookie" panose="020B0606040200020203" pitchFamily="34" charset="0"/>
                <a:cs typeface="Times New Roman" pitchFamily="18" charset="0"/>
              </a:rPr>
              <a:t>Câu</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nói</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của</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chim</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khi</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đến</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ăn</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khế</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là</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gì</a:t>
            </a:r>
            <a:r>
              <a:rPr lang="en-US" sz="5400" dirty="0">
                <a:solidFill>
                  <a:srgbClr val="FF0000"/>
                </a:solidFill>
                <a:latin typeface="#9Slide05 SVNCookie" panose="020B0606040200020203" pitchFamily="34" charset="0"/>
                <a:cs typeface="Times New Roman" pitchFamily="18" charset="0"/>
              </a:rPr>
              <a:t>?</a:t>
            </a:r>
          </a:p>
        </p:txBody>
      </p:sp>
      <p:sp>
        <p:nvSpPr>
          <p:cNvPr id="13" name="A"/>
          <p:cNvSpPr/>
          <p:nvPr/>
        </p:nvSpPr>
        <p:spPr>
          <a:xfrm>
            <a:off x="808265" y="3360420"/>
            <a:ext cx="5145927" cy="12970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377"/>
            <a:r>
              <a:rPr lang="en-US" sz="2800" dirty="0">
                <a:solidFill>
                  <a:schemeClr val="tx1"/>
                </a:solidFill>
                <a:latin typeface="#9Slide03 Arima Madurai" panose="00000500000000000000" pitchFamily="2" charset="0"/>
                <a:cs typeface="#9Slide03 Arima Madurai" panose="00000500000000000000" pitchFamily="2" charset="0"/>
              </a:rPr>
              <a:t>A. </a:t>
            </a:r>
            <a:r>
              <a:rPr lang="en-US" sz="2800" dirty="0" err="1">
                <a:solidFill>
                  <a:schemeClr val="tx1"/>
                </a:solidFill>
                <a:latin typeface="#9Slide03 Arima Madurai" panose="00000500000000000000" pitchFamily="2" charset="0"/>
                <a:cs typeface="#9Slide03 Arima Madurai" panose="00000500000000000000" pitchFamily="2" charset="0"/>
              </a:rPr>
              <a:t>Ăn</a:t>
            </a:r>
            <a:r>
              <a:rPr lang="en-US" sz="2800" dirty="0">
                <a:solidFill>
                  <a:schemeClr val="tx1"/>
                </a:solidFill>
                <a:latin typeface="#9Slide03 Arima Madurai" panose="00000500000000000000" pitchFamily="2" charset="0"/>
                <a:cs typeface="#9Slide03 Arima Madurai" panose="00000500000000000000" pitchFamily="2" charset="0"/>
              </a:rPr>
              <a:t> 1 </a:t>
            </a:r>
            <a:r>
              <a:rPr lang="en-US" sz="2800" dirty="0" err="1">
                <a:solidFill>
                  <a:schemeClr val="tx1"/>
                </a:solidFill>
                <a:latin typeface="#9Slide03 Arima Madurai" panose="00000500000000000000" pitchFamily="2" charset="0"/>
                <a:cs typeface="#9Slide03 Arima Madurai" panose="00000500000000000000" pitchFamily="2" charset="0"/>
              </a:rPr>
              <a:t>quả</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trả</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cục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vàng</a:t>
            </a:r>
            <a:r>
              <a:rPr lang="en-US" sz="2800" dirty="0">
                <a:solidFill>
                  <a:schemeClr val="tx1"/>
                </a:solidFill>
                <a:latin typeface="#9Slide03 Arima Madurai" panose="00000500000000000000" pitchFamily="2" charset="0"/>
                <a:cs typeface="#9Slide03 Arima Madurai" panose="00000500000000000000" pitchFamily="2" charset="0"/>
              </a:rPr>
              <a:t>, may </a:t>
            </a:r>
            <a:r>
              <a:rPr lang="en-US" sz="2800" dirty="0" err="1">
                <a:solidFill>
                  <a:schemeClr val="tx1"/>
                </a:solidFill>
                <a:latin typeface="#9Slide03 Arima Madurai" panose="00000500000000000000" pitchFamily="2" charset="0"/>
                <a:cs typeface="#9Slide03 Arima Madurai" panose="00000500000000000000" pitchFamily="2" charset="0"/>
              </a:rPr>
              <a:t>túi</a:t>
            </a:r>
            <a:r>
              <a:rPr lang="en-US" sz="2800" dirty="0">
                <a:solidFill>
                  <a:schemeClr val="tx1"/>
                </a:solidFill>
                <a:latin typeface="#9Slide03 Arima Madurai" panose="00000500000000000000" pitchFamily="2" charset="0"/>
                <a:cs typeface="#9Slide03 Arima Madurai" panose="00000500000000000000" pitchFamily="2" charset="0"/>
              </a:rPr>
              <a:t> 3 gang, </a:t>
            </a:r>
            <a:r>
              <a:rPr lang="en-US" sz="2800" dirty="0" err="1">
                <a:solidFill>
                  <a:schemeClr val="tx1"/>
                </a:solidFill>
                <a:latin typeface="#9Slide03 Arima Madurai" panose="00000500000000000000" pitchFamily="2" charset="0"/>
                <a:cs typeface="#9Slide03 Arima Madurai" panose="00000500000000000000" pitchFamily="2" charset="0"/>
              </a:rPr>
              <a:t>mang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mà</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đựng</a:t>
            </a:r>
            <a:r>
              <a:rPr lang="en-US" sz="2800" dirty="0">
                <a:solidFill>
                  <a:schemeClr val="tx1"/>
                </a:solidFill>
                <a:latin typeface="#9Slide03 Arima Madurai" panose="00000500000000000000" pitchFamily="2" charset="0"/>
                <a:cs typeface="#9Slide03 Arima Madurai" panose="00000500000000000000" pitchFamily="2" charset="0"/>
              </a:rPr>
              <a:t>.</a:t>
            </a:r>
          </a:p>
        </p:txBody>
      </p:sp>
      <p:sp>
        <p:nvSpPr>
          <p:cNvPr id="14" name="B"/>
          <p:cNvSpPr/>
          <p:nvPr/>
        </p:nvSpPr>
        <p:spPr>
          <a:xfrm>
            <a:off x="808265" y="5042809"/>
            <a:ext cx="5145927" cy="12970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377"/>
            <a:r>
              <a:rPr lang="en-US" sz="2800" dirty="0">
                <a:solidFill>
                  <a:schemeClr val="tx1"/>
                </a:solidFill>
                <a:latin typeface="#9Slide03 Arima Madurai" panose="00000500000000000000" pitchFamily="2" charset="0"/>
                <a:cs typeface="#9Slide03 Arima Madurai" panose="00000500000000000000" pitchFamily="2" charset="0"/>
              </a:rPr>
              <a:t>C. </a:t>
            </a:r>
            <a:r>
              <a:rPr lang="en-US" sz="2800" dirty="0" err="1">
                <a:solidFill>
                  <a:schemeClr val="tx1"/>
                </a:solidFill>
                <a:latin typeface="#9Slide03 Arima Madurai" panose="00000500000000000000" pitchFamily="2" charset="0"/>
                <a:cs typeface="#9Slide03 Arima Madurai" panose="00000500000000000000" pitchFamily="2" charset="0"/>
              </a:rPr>
              <a:t>Ăn</a:t>
            </a:r>
            <a:r>
              <a:rPr lang="en-US" sz="2800" dirty="0">
                <a:solidFill>
                  <a:schemeClr val="tx1"/>
                </a:solidFill>
                <a:latin typeface="#9Slide03 Arima Madurai" panose="00000500000000000000" pitchFamily="2" charset="0"/>
                <a:cs typeface="#9Slide03 Arima Madurai" panose="00000500000000000000" pitchFamily="2" charset="0"/>
              </a:rPr>
              <a:t> 1 </a:t>
            </a:r>
            <a:r>
              <a:rPr lang="en-US" sz="2800" dirty="0" err="1">
                <a:solidFill>
                  <a:schemeClr val="tx1"/>
                </a:solidFill>
                <a:latin typeface="#9Slide03 Arima Madurai" panose="00000500000000000000" pitchFamily="2" charset="0"/>
                <a:cs typeface="#9Slide03 Arima Madurai" panose="00000500000000000000" pitchFamily="2" charset="0"/>
              </a:rPr>
              <a:t>quả</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trả</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cục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vàng</a:t>
            </a:r>
            <a:r>
              <a:rPr lang="en-US" sz="2800" dirty="0">
                <a:solidFill>
                  <a:schemeClr val="tx1"/>
                </a:solidFill>
                <a:latin typeface="#9Slide03 Arima Madurai" panose="00000500000000000000" pitchFamily="2" charset="0"/>
                <a:cs typeface="#9Slide03 Arima Madurai" panose="00000500000000000000" pitchFamily="2" charset="0"/>
              </a:rPr>
              <a:t>, may </a:t>
            </a:r>
            <a:r>
              <a:rPr lang="en-US" sz="2800" dirty="0" err="1">
                <a:solidFill>
                  <a:schemeClr val="tx1"/>
                </a:solidFill>
                <a:latin typeface="#9Slide03 Arima Madurai" panose="00000500000000000000" pitchFamily="2" charset="0"/>
                <a:cs typeface="#9Slide03 Arima Madurai" panose="00000500000000000000" pitchFamily="2" charset="0"/>
              </a:rPr>
              <a:t>túi</a:t>
            </a:r>
            <a:r>
              <a:rPr lang="en-US" sz="2800" dirty="0">
                <a:solidFill>
                  <a:schemeClr val="tx1"/>
                </a:solidFill>
                <a:latin typeface="#9Slide03 Arima Madurai" panose="00000500000000000000" pitchFamily="2" charset="0"/>
                <a:cs typeface="#9Slide03 Arima Madurai" panose="00000500000000000000" pitchFamily="2" charset="0"/>
              </a:rPr>
              <a:t> 4 gang, </a:t>
            </a:r>
            <a:r>
              <a:rPr lang="en-US" sz="2800" dirty="0" err="1">
                <a:solidFill>
                  <a:schemeClr val="tx1"/>
                </a:solidFill>
                <a:latin typeface="#9Slide03 Arima Madurai" panose="00000500000000000000" pitchFamily="2" charset="0"/>
                <a:cs typeface="#9Slide03 Arima Madurai" panose="00000500000000000000" pitchFamily="2" charset="0"/>
              </a:rPr>
              <a:t>mang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mà</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đựng</a:t>
            </a:r>
            <a:r>
              <a:rPr lang="en-US" sz="2800" dirty="0">
                <a:solidFill>
                  <a:schemeClr val="tx1"/>
                </a:solidFill>
                <a:latin typeface="#9Slide03 Arima Madurai" panose="00000500000000000000" pitchFamily="2" charset="0"/>
                <a:cs typeface="#9Slide03 Arima Madurai" panose="00000500000000000000" pitchFamily="2" charset="0"/>
              </a:rPr>
              <a:t>.</a:t>
            </a:r>
          </a:p>
        </p:txBody>
      </p:sp>
      <p:sp>
        <p:nvSpPr>
          <p:cNvPr id="15" name="C"/>
          <p:cNvSpPr/>
          <p:nvPr/>
        </p:nvSpPr>
        <p:spPr>
          <a:xfrm flipH="1">
            <a:off x="6393134" y="3360420"/>
            <a:ext cx="5140824" cy="12970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defTabSz="914377"/>
            <a:r>
              <a:rPr lang="en-US" sz="2800" dirty="0">
                <a:solidFill>
                  <a:schemeClr val="tx1"/>
                </a:solidFill>
                <a:latin typeface="#9Slide03 Arima Madurai" panose="00000500000000000000" pitchFamily="2" charset="0"/>
                <a:cs typeface="#9Slide03 Arima Madurai" panose="00000500000000000000" pitchFamily="2" charset="0"/>
              </a:rPr>
              <a:t>B. </a:t>
            </a:r>
            <a:r>
              <a:rPr lang="en-US" sz="2800" dirty="0" err="1">
                <a:solidFill>
                  <a:schemeClr val="tx1"/>
                </a:solidFill>
                <a:latin typeface="#9Slide03 Arima Madurai" panose="00000500000000000000" pitchFamily="2" charset="0"/>
                <a:cs typeface="#9Slide03 Arima Madurai" panose="00000500000000000000" pitchFamily="2" charset="0"/>
              </a:rPr>
              <a:t>Ăn</a:t>
            </a:r>
            <a:r>
              <a:rPr lang="en-US" sz="2800" dirty="0">
                <a:solidFill>
                  <a:schemeClr val="tx1"/>
                </a:solidFill>
                <a:latin typeface="#9Slide03 Arima Madurai" panose="00000500000000000000" pitchFamily="2" charset="0"/>
                <a:cs typeface="#9Slide03 Arima Madurai" panose="00000500000000000000" pitchFamily="2" charset="0"/>
              </a:rPr>
              <a:t> 1 </a:t>
            </a:r>
            <a:r>
              <a:rPr lang="en-US" sz="2800" dirty="0" err="1">
                <a:solidFill>
                  <a:schemeClr val="tx1"/>
                </a:solidFill>
                <a:latin typeface="#9Slide03 Arima Madurai" panose="00000500000000000000" pitchFamily="2" charset="0"/>
                <a:cs typeface="#9Slide03 Arima Madurai" panose="00000500000000000000" pitchFamily="2" charset="0"/>
              </a:rPr>
              <a:t>quả</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trả</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cục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bạc</a:t>
            </a:r>
            <a:r>
              <a:rPr lang="en-US" sz="2800" dirty="0">
                <a:solidFill>
                  <a:schemeClr val="tx1"/>
                </a:solidFill>
                <a:latin typeface="#9Slide03 Arima Madurai" panose="00000500000000000000" pitchFamily="2" charset="0"/>
                <a:cs typeface="#9Slide03 Arima Madurai" panose="00000500000000000000" pitchFamily="2" charset="0"/>
              </a:rPr>
              <a:t>, may </a:t>
            </a:r>
            <a:r>
              <a:rPr lang="en-US" sz="2800" dirty="0" err="1">
                <a:solidFill>
                  <a:schemeClr val="tx1"/>
                </a:solidFill>
                <a:latin typeface="#9Slide03 Arima Madurai" panose="00000500000000000000" pitchFamily="2" charset="0"/>
                <a:cs typeface="#9Slide03 Arima Madurai" panose="00000500000000000000" pitchFamily="2" charset="0"/>
              </a:rPr>
              <a:t>túi</a:t>
            </a:r>
            <a:r>
              <a:rPr lang="en-US" sz="2800" dirty="0">
                <a:solidFill>
                  <a:schemeClr val="tx1"/>
                </a:solidFill>
                <a:latin typeface="#9Slide03 Arima Madurai" panose="00000500000000000000" pitchFamily="2" charset="0"/>
                <a:cs typeface="#9Slide03 Arima Madurai" panose="00000500000000000000" pitchFamily="2" charset="0"/>
              </a:rPr>
              <a:t> 3 gang, </a:t>
            </a:r>
            <a:r>
              <a:rPr lang="en-US" sz="2800" dirty="0" err="1">
                <a:solidFill>
                  <a:schemeClr val="tx1"/>
                </a:solidFill>
                <a:latin typeface="#9Slide03 Arima Madurai" panose="00000500000000000000" pitchFamily="2" charset="0"/>
                <a:cs typeface="#9Slide03 Arima Madurai" panose="00000500000000000000" pitchFamily="2" charset="0"/>
              </a:rPr>
              <a:t>mang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mà</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đựng</a:t>
            </a:r>
            <a:r>
              <a:rPr lang="en-US" sz="2800" dirty="0">
                <a:solidFill>
                  <a:schemeClr val="tx1"/>
                </a:solidFill>
                <a:latin typeface="#9Slide03 Arima Madurai" panose="00000500000000000000" pitchFamily="2" charset="0"/>
                <a:cs typeface="#9Slide03 Arima Madurai" panose="00000500000000000000" pitchFamily="2" charset="0"/>
              </a:rPr>
              <a:t>.</a:t>
            </a:r>
          </a:p>
        </p:txBody>
      </p:sp>
      <p:sp>
        <p:nvSpPr>
          <p:cNvPr id="16" name="D"/>
          <p:cNvSpPr/>
          <p:nvPr/>
        </p:nvSpPr>
        <p:spPr>
          <a:xfrm flipH="1">
            <a:off x="6393134" y="5042809"/>
            <a:ext cx="5140824" cy="12970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defTabSz="914377"/>
            <a:r>
              <a:rPr lang="en-US" sz="2800" dirty="0">
                <a:solidFill>
                  <a:schemeClr val="tx1"/>
                </a:solidFill>
                <a:latin typeface="#9Slide03 Arima Madurai" panose="00000500000000000000" pitchFamily="2" charset="0"/>
                <a:cs typeface="#9Slide03 Arima Madurai" panose="00000500000000000000" pitchFamily="2" charset="0"/>
              </a:rPr>
              <a:t>D. </a:t>
            </a:r>
            <a:r>
              <a:rPr lang="en-US" sz="2800" dirty="0" err="1">
                <a:solidFill>
                  <a:schemeClr val="tx1"/>
                </a:solidFill>
                <a:latin typeface="#9Slide03 Arima Madurai" panose="00000500000000000000" pitchFamily="2" charset="0"/>
                <a:cs typeface="#9Slide03 Arima Madurai" panose="00000500000000000000" pitchFamily="2" charset="0"/>
              </a:rPr>
              <a:t>Ăn</a:t>
            </a:r>
            <a:r>
              <a:rPr lang="en-US" sz="2800" dirty="0">
                <a:solidFill>
                  <a:schemeClr val="tx1"/>
                </a:solidFill>
                <a:latin typeface="#9Slide03 Arima Madurai" panose="00000500000000000000" pitchFamily="2" charset="0"/>
                <a:cs typeface="#9Slide03 Arima Madurai" panose="00000500000000000000" pitchFamily="2" charset="0"/>
              </a:rPr>
              <a:t> 1 </a:t>
            </a:r>
            <a:r>
              <a:rPr lang="en-US" sz="2800" dirty="0" err="1">
                <a:solidFill>
                  <a:schemeClr val="tx1"/>
                </a:solidFill>
                <a:latin typeface="#9Slide03 Arima Madurai" panose="00000500000000000000" pitchFamily="2" charset="0"/>
                <a:cs typeface="#9Slide03 Arima Madurai" panose="00000500000000000000" pitchFamily="2" charset="0"/>
              </a:rPr>
              <a:t>quả</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trả</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cục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vàng</a:t>
            </a:r>
            <a:r>
              <a:rPr lang="en-US" sz="2800" dirty="0">
                <a:solidFill>
                  <a:schemeClr val="tx1"/>
                </a:solidFill>
                <a:latin typeface="#9Slide03 Arima Madurai" panose="00000500000000000000" pitchFamily="2" charset="0"/>
                <a:cs typeface="#9Slide03 Arima Madurai" panose="00000500000000000000" pitchFamily="2" charset="0"/>
              </a:rPr>
              <a:t>, may </a:t>
            </a:r>
            <a:r>
              <a:rPr lang="en-US" sz="2800" dirty="0" err="1">
                <a:solidFill>
                  <a:schemeClr val="tx1"/>
                </a:solidFill>
                <a:latin typeface="#9Slide03 Arima Madurai" panose="00000500000000000000" pitchFamily="2" charset="0"/>
                <a:cs typeface="#9Slide03 Arima Madurai" panose="00000500000000000000" pitchFamily="2" charset="0"/>
              </a:rPr>
              <a:t>túi</a:t>
            </a:r>
            <a:r>
              <a:rPr lang="en-US" sz="2800" dirty="0">
                <a:solidFill>
                  <a:schemeClr val="tx1"/>
                </a:solidFill>
                <a:latin typeface="#9Slide03 Arima Madurai" panose="00000500000000000000" pitchFamily="2" charset="0"/>
                <a:cs typeface="#9Slide03 Arima Madurai" panose="00000500000000000000" pitchFamily="2" charset="0"/>
              </a:rPr>
              <a:t> 5 gang, </a:t>
            </a:r>
            <a:r>
              <a:rPr lang="en-US" sz="2800" dirty="0" err="1">
                <a:solidFill>
                  <a:schemeClr val="tx1"/>
                </a:solidFill>
                <a:latin typeface="#9Slide03 Arima Madurai" panose="00000500000000000000" pitchFamily="2" charset="0"/>
                <a:cs typeface="#9Slide03 Arima Madurai" panose="00000500000000000000" pitchFamily="2" charset="0"/>
              </a:rPr>
              <a:t>mang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mà</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đựng</a:t>
            </a:r>
            <a:r>
              <a:rPr lang="en-US" sz="2800" dirty="0">
                <a:solidFill>
                  <a:schemeClr val="tx1"/>
                </a:solidFill>
                <a:latin typeface="#9Slide03 Arima Madurai" panose="00000500000000000000" pitchFamily="2" charset="0"/>
                <a:cs typeface="#9Slide03 Arima Madurai" panose="00000500000000000000" pitchFamily="2" charset="0"/>
              </a:rPr>
              <a:t>.</a:t>
            </a:r>
          </a:p>
        </p:txBody>
      </p:sp>
      <p:pic>
        <p:nvPicPr>
          <p:cNvPr id="9" name="Picture 8">
            <a:hlinkClick r:id="rId5" action="ppaction://hlinksldjump"/>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12036" y="0"/>
            <a:ext cx="2040193" cy="1910754"/>
          </a:xfrm>
          <a:prstGeom prst="rect">
            <a:avLst/>
          </a:prstGeom>
        </p:spPr>
      </p:pic>
    </p:spTree>
    <p:extLst>
      <p:ext uri="{BB962C8B-B14F-4D97-AF65-F5344CB8AC3E}">
        <p14:creationId xmlns:p14="http://schemas.microsoft.com/office/powerpoint/2010/main" val="2042190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7160" y="732064"/>
            <a:ext cx="10695709" cy="226259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a:solidFill>
                  <a:srgbClr val="FF0000"/>
                </a:solidFill>
                <a:latin typeface="#9Slide05 SVNCookie" panose="020B0606040200020203" pitchFamily="34" charset="0"/>
              </a:rPr>
              <a:t>Câu 3. </a:t>
            </a:r>
            <a:r>
              <a:rPr lang="en-US" sz="4800" dirty="0" err="1">
                <a:solidFill>
                  <a:srgbClr val="FF0000"/>
                </a:solidFill>
                <a:latin typeface="#9Slide05 SVNCookie" panose="020B0606040200020203" pitchFamily="34" charset="0"/>
              </a:rPr>
              <a:t>Đáp</a:t>
            </a:r>
            <a:r>
              <a:rPr lang="en-US" sz="4800" dirty="0">
                <a:solidFill>
                  <a:srgbClr val="FF0000"/>
                </a:solidFill>
                <a:latin typeface="#9Slide05 SVNCookie" panose="020B0606040200020203" pitchFamily="34" charset="0"/>
              </a:rPr>
              <a:t> </a:t>
            </a:r>
            <a:r>
              <a:rPr lang="en-US" sz="4800" dirty="0" err="1">
                <a:solidFill>
                  <a:srgbClr val="FF0000"/>
                </a:solidFill>
                <a:latin typeface="#9Slide05 SVNCookie" panose="020B0606040200020203" pitchFamily="34" charset="0"/>
              </a:rPr>
              <a:t>án</a:t>
            </a:r>
            <a:r>
              <a:rPr lang="en-US" sz="4800" dirty="0">
                <a:solidFill>
                  <a:srgbClr val="FF0000"/>
                </a:solidFill>
                <a:latin typeface="#9Slide05 SVNCookie" panose="020B0606040200020203" pitchFamily="34" charset="0"/>
              </a:rPr>
              <a:t> </a:t>
            </a:r>
            <a:r>
              <a:rPr lang="en-US" sz="4800" dirty="0" err="1">
                <a:solidFill>
                  <a:srgbClr val="FF0000"/>
                </a:solidFill>
                <a:latin typeface="#9Slide05 SVNCookie" panose="020B0606040200020203" pitchFamily="34" charset="0"/>
              </a:rPr>
              <a:t>nào</a:t>
            </a:r>
            <a:r>
              <a:rPr lang="en-US" sz="4800" dirty="0">
                <a:solidFill>
                  <a:srgbClr val="FF0000"/>
                </a:solidFill>
                <a:latin typeface="#9Slide05 SVNCookie" panose="020B0606040200020203" pitchFamily="34" charset="0"/>
              </a:rPr>
              <a:t> </a:t>
            </a:r>
            <a:r>
              <a:rPr lang="en-US" sz="4800" dirty="0" err="1">
                <a:solidFill>
                  <a:srgbClr val="FF0000"/>
                </a:solidFill>
                <a:latin typeface="#9Slide05 SVNCookie" panose="020B0606040200020203" pitchFamily="34" charset="0"/>
              </a:rPr>
              <a:t>không</a:t>
            </a:r>
            <a:r>
              <a:rPr lang="en-US" sz="4800" dirty="0">
                <a:solidFill>
                  <a:srgbClr val="FF0000"/>
                </a:solidFill>
                <a:latin typeface="#9Slide05 SVNCookie" panose="020B0606040200020203" pitchFamily="34" charset="0"/>
              </a:rPr>
              <a:t> </a:t>
            </a:r>
            <a:r>
              <a:rPr lang="en-US" sz="4800" dirty="0" err="1">
                <a:solidFill>
                  <a:srgbClr val="FF0000"/>
                </a:solidFill>
                <a:latin typeface="#9Slide05 SVNCookie" panose="020B0606040200020203" pitchFamily="34" charset="0"/>
              </a:rPr>
              <a:t>nói</a:t>
            </a:r>
            <a:r>
              <a:rPr lang="en-US" sz="4800" dirty="0">
                <a:solidFill>
                  <a:srgbClr val="FF0000"/>
                </a:solidFill>
                <a:latin typeface="#9Slide05 SVNCookie" panose="020B0606040200020203" pitchFamily="34" charset="0"/>
              </a:rPr>
              <a:t> </a:t>
            </a:r>
            <a:r>
              <a:rPr lang="en-US" sz="4800" dirty="0" err="1">
                <a:solidFill>
                  <a:srgbClr val="FF0000"/>
                </a:solidFill>
                <a:latin typeface="#9Slide05 SVNCookie" panose="020B0606040200020203" pitchFamily="34" charset="0"/>
              </a:rPr>
              <a:t>đến</a:t>
            </a:r>
            <a:r>
              <a:rPr lang="en-US" sz="4800" dirty="0">
                <a:solidFill>
                  <a:srgbClr val="FF0000"/>
                </a:solidFill>
                <a:latin typeface="#9Slide05 SVNCookie" panose="020B0606040200020203" pitchFamily="34" charset="0"/>
              </a:rPr>
              <a:t> </a:t>
            </a:r>
            <a:r>
              <a:rPr lang="en-US" sz="4800" dirty="0" err="1">
                <a:solidFill>
                  <a:srgbClr val="FF0000"/>
                </a:solidFill>
                <a:latin typeface="#9Slide05 SVNCookie" panose="020B0606040200020203" pitchFamily="34" charset="0"/>
              </a:rPr>
              <a:t>tính</a:t>
            </a:r>
            <a:r>
              <a:rPr lang="en-US" sz="4800" dirty="0">
                <a:solidFill>
                  <a:srgbClr val="FF0000"/>
                </a:solidFill>
                <a:latin typeface="#9Slide05 SVNCookie" panose="020B0606040200020203" pitchFamily="34" charset="0"/>
              </a:rPr>
              <a:t> </a:t>
            </a:r>
            <a:r>
              <a:rPr lang="en-US" sz="4800" dirty="0" err="1">
                <a:solidFill>
                  <a:srgbClr val="FF0000"/>
                </a:solidFill>
                <a:latin typeface="#9Slide05 SVNCookie" panose="020B0606040200020203" pitchFamily="34" charset="0"/>
              </a:rPr>
              <a:t>cách</a:t>
            </a:r>
            <a:r>
              <a:rPr lang="en-US" sz="4800" dirty="0">
                <a:solidFill>
                  <a:srgbClr val="FF0000"/>
                </a:solidFill>
                <a:latin typeface="#9Slide05 SVNCookie" panose="020B0606040200020203" pitchFamily="34" charset="0"/>
              </a:rPr>
              <a:t> </a:t>
            </a:r>
            <a:r>
              <a:rPr lang="en-US" sz="4800" dirty="0" err="1">
                <a:solidFill>
                  <a:srgbClr val="FF0000"/>
                </a:solidFill>
                <a:latin typeface="#9Slide05 SVNCookie" panose="020B0606040200020203" pitchFamily="34" charset="0"/>
              </a:rPr>
              <a:t>của</a:t>
            </a:r>
            <a:r>
              <a:rPr lang="en-US" sz="4800" dirty="0">
                <a:solidFill>
                  <a:srgbClr val="FF0000"/>
                </a:solidFill>
                <a:latin typeface="#9Slide05 SVNCookie" panose="020B0606040200020203" pitchFamily="34" charset="0"/>
              </a:rPr>
              <a:t> </a:t>
            </a:r>
            <a:r>
              <a:rPr lang="en-US" sz="4800" dirty="0" err="1">
                <a:solidFill>
                  <a:srgbClr val="FF0000"/>
                </a:solidFill>
                <a:latin typeface="#9Slide05 SVNCookie" panose="020B0606040200020203" pitchFamily="34" charset="0"/>
              </a:rPr>
              <a:t>người</a:t>
            </a:r>
            <a:r>
              <a:rPr lang="en-US" sz="4800" dirty="0">
                <a:solidFill>
                  <a:srgbClr val="FF0000"/>
                </a:solidFill>
                <a:latin typeface="#9Slide05 SVNCookie" panose="020B0606040200020203" pitchFamily="34" charset="0"/>
              </a:rPr>
              <a:t> </a:t>
            </a:r>
            <a:r>
              <a:rPr lang="en-US" sz="4800" dirty="0" err="1">
                <a:solidFill>
                  <a:srgbClr val="FF0000"/>
                </a:solidFill>
                <a:latin typeface="#9Slide05 SVNCookie" panose="020B0606040200020203" pitchFamily="34" charset="0"/>
              </a:rPr>
              <a:t>em</a:t>
            </a:r>
            <a:r>
              <a:rPr lang="en-US" sz="4800" dirty="0">
                <a:solidFill>
                  <a:srgbClr val="FF0000"/>
                </a:solidFill>
                <a:latin typeface="#9Slide05 SVNCookie" panose="020B0606040200020203" pitchFamily="34" charset="0"/>
              </a:rPr>
              <a:t>?</a:t>
            </a:r>
            <a:endParaRPr lang="vi-VN" sz="4800" dirty="0">
              <a:solidFill>
                <a:srgbClr val="FF0000"/>
              </a:solidFill>
            </a:endParaRPr>
          </a:p>
        </p:txBody>
      </p:sp>
      <p:sp>
        <p:nvSpPr>
          <p:cNvPr id="13" name="A"/>
          <p:cNvSpPr/>
          <p:nvPr/>
        </p:nvSpPr>
        <p:spPr>
          <a:xfrm flipH="1">
            <a:off x="6449195" y="3691889"/>
            <a:ext cx="5088720" cy="113265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3200" dirty="0">
                <a:solidFill>
                  <a:schemeClr val="tx1"/>
                </a:solidFill>
                <a:latin typeface="#9Slide03 Arima Madurai" panose="00000500000000000000" pitchFamily="2" charset="0"/>
                <a:cs typeface="#9Slide03 Arima Madurai" panose="00000500000000000000" pitchFamily="2" charset="0"/>
              </a:rPr>
              <a:t>B. </a:t>
            </a:r>
            <a:r>
              <a:rPr lang="en-US" sz="3200" dirty="0" err="1">
                <a:solidFill>
                  <a:schemeClr val="tx1"/>
                </a:solidFill>
                <a:latin typeface="#9Slide03 Arima Madurai" panose="00000500000000000000" pitchFamily="2" charset="0"/>
                <a:cs typeface="#9Slide03 Arima Madurai" panose="00000500000000000000" pitchFamily="2" charset="0"/>
              </a:rPr>
              <a:t>Tham</a:t>
            </a:r>
            <a:r>
              <a:rPr lang="en-US" sz="3200" dirty="0">
                <a:solidFill>
                  <a:schemeClr val="tx1"/>
                </a:solidFill>
                <a:latin typeface="#9Slide03 Arima Madurai" panose="00000500000000000000" pitchFamily="2" charset="0"/>
                <a:cs typeface="#9Slide03 Arima Madurai" panose="00000500000000000000" pitchFamily="2" charset="0"/>
              </a:rPr>
              <a:t> lam, </a:t>
            </a:r>
            <a:r>
              <a:rPr lang="en-US" sz="3200" dirty="0" err="1">
                <a:solidFill>
                  <a:schemeClr val="tx1"/>
                </a:solidFill>
                <a:latin typeface="#9Slide03 Arima Madurai" panose="00000500000000000000" pitchFamily="2" charset="0"/>
                <a:cs typeface="#9Slide03 Arima Madurai" panose="00000500000000000000" pitchFamily="2" charset="0"/>
              </a:rPr>
              <a:t>lười</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biếng</a:t>
            </a:r>
            <a:endParaRPr lang="vi-VN" sz="3200" dirty="0">
              <a:solidFill>
                <a:schemeClr val="tx1"/>
              </a:solidFill>
              <a:latin typeface="#9Slide03 Arima Madurai" panose="00000500000000000000" pitchFamily="2" charset="0"/>
              <a:cs typeface="#9Slide03 Arima Madurai" panose="00000500000000000000" pitchFamily="2" charset="0"/>
            </a:endParaRPr>
          </a:p>
        </p:txBody>
      </p:sp>
      <p:sp>
        <p:nvSpPr>
          <p:cNvPr id="14" name="B"/>
          <p:cNvSpPr/>
          <p:nvPr/>
        </p:nvSpPr>
        <p:spPr>
          <a:xfrm>
            <a:off x="841467" y="5279570"/>
            <a:ext cx="5088720" cy="113265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dirty="0">
                <a:solidFill>
                  <a:schemeClr val="tx1"/>
                </a:solidFill>
                <a:latin typeface="#9Slide03 Arima Madurai" panose="00000500000000000000" pitchFamily="2" charset="0"/>
                <a:cs typeface="#9Slide03 Arima Madurai" panose="00000500000000000000" pitchFamily="2" charset="0"/>
              </a:rPr>
              <a:t>C. </a:t>
            </a:r>
            <a:r>
              <a:rPr lang="en-US" sz="3200" dirty="0" err="1">
                <a:solidFill>
                  <a:schemeClr val="tx1"/>
                </a:solidFill>
                <a:latin typeface="#9Slide03 Arima Madurai" panose="00000500000000000000" pitchFamily="2" charset="0"/>
                <a:cs typeface="#9Slide03 Arima Madurai" panose="00000500000000000000" pitchFamily="2" charset="0"/>
              </a:rPr>
              <a:t>Hiền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lành</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tốt</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bụng</a:t>
            </a:r>
            <a:endParaRPr lang="vi-VN" sz="3200" dirty="0">
              <a:solidFill>
                <a:schemeClr val="tx1"/>
              </a:solidFill>
              <a:latin typeface="#9Slide03 Arima Madurai" panose="00000500000000000000" pitchFamily="2" charset="0"/>
              <a:cs typeface="#9Slide03 Arima Madurai" panose="00000500000000000000" pitchFamily="2" charset="0"/>
            </a:endParaRPr>
          </a:p>
        </p:txBody>
      </p:sp>
      <p:sp>
        <p:nvSpPr>
          <p:cNvPr id="16" name="D"/>
          <p:cNvSpPr/>
          <p:nvPr/>
        </p:nvSpPr>
        <p:spPr>
          <a:xfrm flipH="1">
            <a:off x="6449195" y="5279570"/>
            <a:ext cx="5083674" cy="113265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3200" dirty="0">
                <a:solidFill>
                  <a:schemeClr val="tx1"/>
                </a:solidFill>
                <a:latin typeface="#9Slide03 Arima Madurai" panose="00000500000000000000" pitchFamily="2" charset="0"/>
                <a:cs typeface="#9Slide03 Arima Madurai" panose="00000500000000000000" pitchFamily="2" charset="0"/>
              </a:rPr>
              <a:t>D. </a:t>
            </a:r>
            <a:r>
              <a:rPr lang="en-US" sz="3200" dirty="0" err="1">
                <a:solidFill>
                  <a:schemeClr val="tx1"/>
                </a:solidFill>
                <a:latin typeface="#9Slide03 Arima Madurai" panose="00000500000000000000" pitchFamily="2" charset="0"/>
                <a:cs typeface="#9Slide03 Arima Madurai" panose="00000500000000000000" pitchFamily="2" charset="0"/>
              </a:rPr>
              <a:t>Thật</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thà</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thương</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anh</a:t>
            </a:r>
            <a:endParaRPr lang="vi-VN" sz="3200" dirty="0">
              <a:solidFill>
                <a:schemeClr val="tx1"/>
              </a:solidFill>
              <a:latin typeface="#9Slide03 Arima Madurai" panose="00000500000000000000" pitchFamily="2" charset="0"/>
              <a:cs typeface="#9Slide03 Arima Madurai" panose="00000500000000000000" pitchFamily="2" charset="0"/>
            </a:endParaRPr>
          </a:p>
        </p:txBody>
      </p:sp>
      <p:sp>
        <p:nvSpPr>
          <p:cNvPr id="21" name="B"/>
          <p:cNvSpPr/>
          <p:nvPr/>
        </p:nvSpPr>
        <p:spPr>
          <a:xfrm>
            <a:off x="837160" y="3691889"/>
            <a:ext cx="5088720" cy="113265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dirty="0">
                <a:solidFill>
                  <a:schemeClr val="tx1"/>
                </a:solidFill>
                <a:latin typeface="#9Slide03 Arima Madurai" panose="00000500000000000000" pitchFamily="2" charset="0"/>
                <a:cs typeface="#9Slide03 Arima Madurai" panose="00000500000000000000" pitchFamily="2" charset="0"/>
              </a:rPr>
              <a:t>A. </a:t>
            </a:r>
            <a:r>
              <a:rPr lang="en-US" sz="3200" dirty="0" err="1">
                <a:solidFill>
                  <a:schemeClr val="tx1"/>
                </a:solidFill>
                <a:latin typeface="#9Slide03 Arima Madurai" panose="00000500000000000000" pitchFamily="2" charset="0"/>
                <a:cs typeface="#9Slide03 Arima Madurai" panose="00000500000000000000" pitchFamily="2" charset="0"/>
              </a:rPr>
              <a:t>Chăm</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chỉ</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siêng</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năng</a:t>
            </a:r>
            <a:endParaRPr lang="vi-VN" sz="3200" dirty="0">
              <a:solidFill>
                <a:schemeClr val="tx1"/>
              </a:solidFill>
              <a:latin typeface="#9Slide03 Arima Madurai" panose="00000500000000000000" pitchFamily="2" charset="0"/>
              <a:cs typeface="#9Slide03 Arima Madurai" panose="00000500000000000000" pitchFamily="2" charset="0"/>
            </a:endParaRPr>
          </a:p>
        </p:txBody>
      </p:sp>
      <p:pic>
        <p:nvPicPr>
          <p:cNvPr id="9" name="Picture 8">
            <a:hlinkClick r:id="rId5" action="ppaction://hlinksldjump"/>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14154" y="-234901"/>
            <a:ext cx="1579093" cy="1478909"/>
          </a:xfrm>
          <a:prstGeom prst="rect">
            <a:avLst/>
          </a:prstGeom>
        </p:spPr>
      </p:pic>
    </p:spTree>
    <p:extLst>
      <p:ext uri="{BB962C8B-B14F-4D97-AF65-F5344CB8AC3E}">
        <p14:creationId xmlns:p14="http://schemas.microsoft.com/office/powerpoint/2010/main" val="10360526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1"/>
                                        </p:tgtEl>
                                      </p:cBhvr>
                                    </p:animEffect>
                                    <p:animScale>
                                      <p:cBhvr>
                                        <p:cTn id="27" dur="250" autoRev="1" fill="hold"/>
                                        <p:tgtEl>
                                          <p:spTgt spid="2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1"/>
                  </p:tgtEl>
                </p:cond>
              </p:nextCondLst>
            </p:seq>
          </p:childTnLst>
        </p:cTn>
      </p:par>
    </p:tnLst>
    <p:bldLst>
      <p:bldP spid="13" grpId="0" animBg="1"/>
      <p:bldP spid="14" grpId="0" animBg="1"/>
      <p:bldP spid="16"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0080" y="778328"/>
            <a:ext cx="10949940" cy="209550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a:solidFill>
                  <a:srgbClr val="FF0000"/>
                </a:solidFill>
                <a:latin typeface="#9Slide05 SVNCookie" panose="020B0606040200020203" pitchFamily="34" charset="0"/>
              </a:rPr>
              <a:t>Câu </a:t>
            </a:r>
            <a:r>
              <a:rPr lang="en-US" sz="5400" dirty="0">
                <a:solidFill>
                  <a:srgbClr val="FF0000"/>
                </a:solidFill>
                <a:latin typeface="#9Slide05 SVNCookie" panose="020B0606040200020203" pitchFamily="34" charset="0"/>
              </a:rPr>
              <a:t>4</a:t>
            </a:r>
            <a:r>
              <a:rPr lang="en-US" sz="540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cs typeface="Times New Roman" pitchFamily="18" charset="0"/>
              </a:rPr>
              <a:t>Câu</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nào</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thể</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hiện</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rõ</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nhất</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thông</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điệp</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của</a:t>
            </a:r>
            <a:r>
              <a:rPr lang="en-US" sz="5400" dirty="0">
                <a:solidFill>
                  <a:srgbClr val="FF0000"/>
                </a:solidFill>
                <a:latin typeface="#9Slide05 SVNCookie" panose="020B0606040200020203" pitchFamily="34" charset="0"/>
                <a:cs typeface="Times New Roman" pitchFamily="18" charset="0"/>
              </a:rPr>
              <a:t> </a:t>
            </a:r>
            <a:r>
              <a:rPr lang="en-US" sz="5400" dirty="0" err="1">
                <a:solidFill>
                  <a:srgbClr val="FF0000"/>
                </a:solidFill>
                <a:latin typeface="#9Slide05 SVNCookie" panose="020B0606040200020203" pitchFamily="34" charset="0"/>
                <a:cs typeface="Times New Roman" pitchFamily="18" charset="0"/>
              </a:rPr>
              <a:t>truyện</a:t>
            </a:r>
            <a:r>
              <a:rPr lang="en-US" sz="5400" dirty="0">
                <a:solidFill>
                  <a:srgbClr val="FF0000"/>
                </a:solidFill>
                <a:latin typeface="#9Slide05 SVNCookie" panose="020B0606040200020203" pitchFamily="34" charset="0"/>
                <a:cs typeface="Times New Roman" pitchFamily="18" charset="0"/>
              </a:rPr>
              <a:t>?</a:t>
            </a:r>
          </a:p>
        </p:txBody>
      </p:sp>
      <p:sp>
        <p:nvSpPr>
          <p:cNvPr id="13" name="A"/>
          <p:cNvSpPr/>
          <p:nvPr/>
        </p:nvSpPr>
        <p:spPr>
          <a:xfrm flipH="1">
            <a:off x="6296988" y="5148942"/>
            <a:ext cx="5293032" cy="119470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dirty="0">
                <a:solidFill>
                  <a:schemeClr val="tx1"/>
                </a:solidFill>
                <a:latin typeface="#9Slide03 Arima Madurai" panose="00000500000000000000" pitchFamily="2" charset="0"/>
                <a:cs typeface="#9Slide03 Arima Madurai" panose="00000500000000000000" pitchFamily="2" charset="0"/>
              </a:rPr>
              <a:t>D. Ở </a:t>
            </a:r>
            <a:r>
              <a:rPr lang="en-US" sz="3000" dirty="0" err="1">
                <a:solidFill>
                  <a:schemeClr val="tx1"/>
                </a:solidFill>
                <a:latin typeface="#9Slide03 Arima Madurai" panose="00000500000000000000" pitchFamily="2" charset="0"/>
                <a:cs typeface="#9Slide03 Arima Madurai" panose="00000500000000000000" pitchFamily="2" charset="0"/>
              </a:rPr>
              <a:t>hiền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gặp</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lành</a:t>
            </a:r>
            <a:endParaRPr lang="vi-VN" sz="3000" dirty="0">
              <a:solidFill>
                <a:schemeClr val="tx1"/>
              </a:solidFill>
              <a:latin typeface="#9Slide03 Arima Madurai" panose="00000500000000000000" pitchFamily="2" charset="0"/>
              <a:cs typeface="#9Slide03 Arima Madurai" panose="00000500000000000000" pitchFamily="2" charset="0"/>
            </a:endParaRPr>
          </a:p>
        </p:txBody>
      </p:sp>
      <p:sp>
        <p:nvSpPr>
          <p:cNvPr id="14" name="B"/>
          <p:cNvSpPr/>
          <p:nvPr/>
        </p:nvSpPr>
        <p:spPr>
          <a:xfrm>
            <a:off x="644387" y="5148942"/>
            <a:ext cx="5287784" cy="119470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dirty="0">
                <a:solidFill>
                  <a:schemeClr val="tx1"/>
                </a:solidFill>
                <a:latin typeface="#9Slide03 Arima Madurai" panose="00000500000000000000" pitchFamily="2" charset="0"/>
                <a:cs typeface="#9Slide03 Arima Madurai" panose="00000500000000000000" pitchFamily="2" charset="0"/>
              </a:rPr>
              <a:t>C. </a:t>
            </a:r>
            <a:r>
              <a:rPr lang="en-US" sz="3000" dirty="0" err="1">
                <a:solidFill>
                  <a:schemeClr val="tx1"/>
                </a:solidFill>
                <a:latin typeface="#9Slide03 Arima Madurai" panose="00000500000000000000" pitchFamily="2" charset="0"/>
                <a:cs typeface="#9Slide03 Arima Madurai" panose="00000500000000000000" pitchFamily="2" charset="0"/>
              </a:rPr>
              <a:t>Thánh</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nhân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đãi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kẻ</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khù</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khờ</a:t>
            </a:r>
            <a:endParaRPr lang="vi-VN" sz="3000" dirty="0">
              <a:solidFill>
                <a:schemeClr val="tx1"/>
              </a:solidFill>
              <a:latin typeface="#9Slide03 Arima Madurai" panose="00000500000000000000" pitchFamily="2" charset="0"/>
              <a:cs typeface="#9Slide03 Arima Madurai" panose="00000500000000000000" pitchFamily="2" charset="0"/>
            </a:endParaRPr>
          </a:p>
        </p:txBody>
      </p:sp>
      <p:sp>
        <p:nvSpPr>
          <p:cNvPr id="16" name="D"/>
          <p:cNvSpPr/>
          <p:nvPr/>
        </p:nvSpPr>
        <p:spPr>
          <a:xfrm flipH="1">
            <a:off x="6297930" y="3458391"/>
            <a:ext cx="5287784" cy="119470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dirty="0">
                <a:solidFill>
                  <a:schemeClr val="tx1"/>
                </a:solidFill>
                <a:latin typeface="#9Slide03 Arima Madurai" panose="00000500000000000000" pitchFamily="2" charset="0"/>
                <a:cs typeface="#9Slide03 Arima Madurai" panose="00000500000000000000" pitchFamily="2" charset="0"/>
              </a:rPr>
              <a:t>B. </a:t>
            </a:r>
            <a:r>
              <a:rPr lang="en-US" sz="3000" dirty="0" err="1">
                <a:solidFill>
                  <a:schemeClr val="tx1"/>
                </a:solidFill>
                <a:latin typeface="#9Slide03 Arima Madurai" panose="00000500000000000000" pitchFamily="2" charset="0"/>
                <a:cs typeface="#9Slide03 Arima Madurai" panose="00000500000000000000" pitchFamily="2" charset="0"/>
              </a:rPr>
              <a:t>Góp</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gió</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thành</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bão</a:t>
            </a:r>
            <a:endParaRPr lang="vi-VN" sz="3000" dirty="0">
              <a:solidFill>
                <a:schemeClr val="tx1"/>
              </a:solidFill>
              <a:latin typeface="#9Slide03 Arima Madurai" panose="00000500000000000000" pitchFamily="2" charset="0"/>
              <a:cs typeface="#9Slide03 Arima Madurai" panose="00000500000000000000" pitchFamily="2" charset="0"/>
            </a:endParaRPr>
          </a:p>
        </p:txBody>
      </p:sp>
      <p:sp>
        <p:nvSpPr>
          <p:cNvPr id="21" name="B"/>
          <p:cNvSpPr/>
          <p:nvPr/>
        </p:nvSpPr>
        <p:spPr>
          <a:xfrm>
            <a:off x="640080" y="3458391"/>
            <a:ext cx="5287784" cy="119470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dirty="0">
                <a:solidFill>
                  <a:schemeClr val="tx1"/>
                </a:solidFill>
                <a:latin typeface="#9Slide03 Arima Madurai" panose="00000500000000000000" pitchFamily="2" charset="0"/>
                <a:cs typeface="#9Slide03 Arima Madurai" panose="00000500000000000000" pitchFamily="2" charset="0"/>
              </a:rPr>
              <a:t>A. </a:t>
            </a:r>
            <a:r>
              <a:rPr lang="en-US" sz="3000" dirty="0" err="1">
                <a:solidFill>
                  <a:schemeClr val="tx1"/>
                </a:solidFill>
                <a:latin typeface="#9Slide03 Arima Madurai" panose="00000500000000000000" pitchFamily="2" charset="0"/>
                <a:cs typeface="#9Slide03 Arima Madurai" panose="00000500000000000000" pitchFamily="2" charset="0"/>
              </a:rPr>
              <a:t>Ăn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quả</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nhớ</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kẻ</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trồng</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cây</a:t>
            </a:r>
            <a:endParaRPr lang="vi-VN" sz="3000" dirty="0">
              <a:solidFill>
                <a:schemeClr val="tx1"/>
              </a:solidFill>
              <a:latin typeface="#9Slide03 Arima Madurai" panose="00000500000000000000" pitchFamily="2" charset="0"/>
              <a:cs typeface="#9Slide03 Arima Madurai" panose="00000500000000000000" pitchFamily="2" charset="0"/>
            </a:endParaRPr>
          </a:p>
        </p:txBody>
      </p:sp>
      <p:pic>
        <p:nvPicPr>
          <p:cNvPr id="9" name="Picture 8">
            <a:hlinkClick r:id="rId5" action="ppaction://hlinksldjump"/>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86585" y="-250802"/>
            <a:ext cx="1573530" cy="1473699"/>
          </a:xfrm>
          <a:prstGeom prst="rect">
            <a:avLst/>
          </a:prstGeom>
        </p:spPr>
      </p:pic>
    </p:spTree>
    <p:extLst>
      <p:ext uri="{BB962C8B-B14F-4D97-AF65-F5344CB8AC3E}">
        <p14:creationId xmlns:p14="http://schemas.microsoft.com/office/powerpoint/2010/main" val="24698316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1"/>
                                        </p:tgtEl>
                                      </p:cBhvr>
                                    </p:animEffect>
                                    <p:animScale>
                                      <p:cBhvr>
                                        <p:cTn id="27" dur="250" autoRev="1" fill="hold"/>
                                        <p:tgtEl>
                                          <p:spTgt spid="2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1"/>
                  </p:tgtEl>
                </p:cond>
              </p:nextCondLst>
            </p:seq>
          </p:childTnLst>
        </p:cTn>
      </p:par>
    </p:tnLst>
    <p:bldLst>
      <p:bldP spid="13" grpId="0" animBg="1"/>
      <p:bldP spid="14" grpId="0" animBg="1"/>
      <p:bldP spid="16"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B7DAE1-3CE0-40DC-A6B6-7B8768D85ACA}"/>
              </a:ext>
            </a:extLst>
          </p:cNvPr>
          <p:cNvSpPr/>
          <p:nvPr/>
        </p:nvSpPr>
        <p:spPr>
          <a:xfrm>
            <a:off x="672465" y="892627"/>
            <a:ext cx="10938510" cy="203299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lvl="4" algn="just"/>
            <a:r>
              <a:rPr lang="en-US" sz="5400">
                <a:solidFill>
                  <a:srgbClr val="FF0000"/>
                </a:solidFill>
                <a:latin typeface="#9Slide05 SVNCookie" panose="020B0606040200020203" pitchFamily="34" charset="0"/>
              </a:rPr>
              <a:t>Câu 5. </a:t>
            </a:r>
            <a:r>
              <a:rPr lang="en-US" sz="5400" dirty="0" err="1">
                <a:solidFill>
                  <a:srgbClr val="FF0000"/>
                </a:solidFill>
                <a:latin typeface="#9Slide05 SVNCookie" panose="020B0606040200020203" pitchFamily="34" charset="0"/>
              </a:rPr>
              <a:t>Đâu</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không</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phải</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là</a:t>
            </a:r>
            <a:r>
              <a:rPr lang="en-US" sz="5400" dirty="0">
                <a:solidFill>
                  <a:srgbClr val="FF0000"/>
                </a:solidFill>
                <a:latin typeface="#9Slide05 SVNCookie" panose="020B0606040200020203" pitchFamily="34" charset="0"/>
              </a:rPr>
              <a:t> ý </a:t>
            </a:r>
            <a:r>
              <a:rPr lang="en-US" sz="5400" dirty="0" err="1">
                <a:solidFill>
                  <a:srgbClr val="FF0000"/>
                </a:solidFill>
                <a:latin typeface="#9Slide05 SVNCookie" panose="020B0606040200020203" pitchFamily="34" charset="0"/>
              </a:rPr>
              <a:t>nghĩa</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của</a:t>
            </a:r>
            <a:r>
              <a:rPr lang="en-US" sz="5400" dirty="0">
                <a:solidFill>
                  <a:srgbClr val="FF0000"/>
                </a:solidFill>
                <a:latin typeface="#9Slide05 SVNCookie" panose="020B0606040200020203" pitchFamily="34" charset="0"/>
              </a:rPr>
              <a:t> </a:t>
            </a:r>
            <a:r>
              <a:rPr lang="en-US" sz="5400" dirty="0" err="1">
                <a:solidFill>
                  <a:srgbClr val="FF0000"/>
                </a:solidFill>
                <a:latin typeface="#9Slide05 SVNCookie" panose="020B0606040200020203" pitchFamily="34" charset="0"/>
              </a:rPr>
              <a:t>truyện</a:t>
            </a:r>
            <a:r>
              <a:rPr lang="en-US" sz="5400" dirty="0">
                <a:solidFill>
                  <a:srgbClr val="FF0000"/>
                </a:solidFill>
                <a:latin typeface="#9Slide05 SVNCookie" panose="020B0606040200020203" pitchFamily="34" charset="0"/>
              </a:rPr>
              <a:t>?</a:t>
            </a:r>
            <a:endParaRPr lang="vi-VN" sz="5400" dirty="0">
              <a:solidFill>
                <a:srgbClr val="FF0000"/>
              </a:solidFill>
            </a:endParaRPr>
          </a:p>
        </p:txBody>
      </p:sp>
      <p:sp>
        <p:nvSpPr>
          <p:cNvPr id="18" name="A">
            <a:extLst>
              <a:ext uri="{FF2B5EF4-FFF2-40B4-BE49-F238E27FC236}">
                <a16:creationId xmlns:a16="http://schemas.microsoft.com/office/drawing/2014/main" id="{D34E1B1D-7187-4961-BFAD-554AF987A997}"/>
              </a:ext>
            </a:extLst>
          </p:cNvPr>
          <p:cNvSpPr/>
          <p:nvPr/>
        </p:nvSpPr>
        <p:spPr>
          <a:xfrm>
            <a:off x="672465" y="5180510"/>
            <a:ext cx="5423535" cy="122899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000" dirty="0">
                <a:solidFill>
                  <a:schemeClr val="tx1"/>
                </a:solidFill>
                <a:latin typeface="#9Slide03 Arima Madurai" panose="00000500000000000000" pitchFamily="2" charset="0"/>
                <a:cs typeface="#9Slide03 Arima Madurai" panose="00000500000000000000" pitchFamily="2" charset="0"/>
              </a:rPr>
              <a:t>C. </a:t>
            </a:r>
            <a:r>
              <a:rPr lang="en-US" sz="3000" dirty="0" err="1">
                <a:solidFill>
                  <a:schemeClr val="tx1"/>
                </a:solidFill>
                <a:latin typeface="#9Slide03 Arima Madurai" panose="00000500000000000000" pitchFamily="2" charset="0"/>
                <a:cs typeface="#9Slide03 Arima Madurai" panose="00000500000000000000" pitchFamily="2" charset="0"/>
              </a:rPr>
              <a:t>Thể</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hiện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ước</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mơ</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của</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nhân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dân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về</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người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anh</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hùng</a:t>
            </a:r>
            <a:endParaRPr lang="vi-VN" sz="3000" dirty="0">
              <a:solidFill>
                <a:schemeClr val="tx1"/>
              </a:solidFill>
              <a:latin typeface="#9Slide03 Arima Madurai" panose="00000500000000000000" pitchFamily="2" charset="0"/>
              <a:cs typeface="#9Slide03 Arima Madurai" panose="00000500000000000000" pitchFamily="2" charset="0"/>
            </a:endParaRPr>
          </a:p>
        </p:txBody>
      </p:sp>
      <p:sp>
        <p:nvSpPr>
          <p:cNvPr id="19" name="B">
            <a:extLst>
              <a:ext uri="{FF2B5EF4-FFF2-40B4-BE49-F238E27FC236}">
                <a16:creationId xmlns:a16="http://schemas.microsoft.com/office/drawing/2014/main" id="{DFEC3559-0808-4A9C-9A9C-2AA9FC25764A}"/>
              </a:ext>
            </a:extLst>
          </p:cNvPr>
          <p:cNvSpPr/>
          <p:nvPr/>
        </p:nvSpPr>
        <p:spPr>
          <a:xfrm>
            <a:off x="672465" y="3478529"/>
            <a:ext cx="5423535" cy="122899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377"/>
            <a:r>
              <a:rPr lang="en-US" sz="3000" dirty="0">
                <a:solidFill>
                  <a:schemeClr val="tx1"/>
                </a:solidFill>
                <a:latin typeface="#9Slide03 Arima Madurai" panose="00000500000000000000" pitchFamily="2" charset="0"/>
                <a:cs typeface="#9Slide03 Arima Madurai" panose="00000500000000000000" pitchFamily="2" charset="0"/>
              </a:rPr>
              <a:t>A. </a:t>
            </a:r>
            <a:r>
              <a:rPr lang="en-US" sz="3000" dirty="0" err="1">
                <a:solidFill>
                  <a:schemeClr val="tx1"/>
                </a:solidFill>
                <a:latin typeface="#9Slide03 Arima Madurai" panose="00000500000000000000" pitchFamily="2" charset="0"/>
                <a:cs typeface="#9Slide03 Arima Madurai" panose="00000500000000000000" pitchFamily="2" charset="0"/>
              </a:rPr>
              <a:t>Thể</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hiện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ước</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mơ</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của</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nhân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dân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về</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công</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bằng</a:t>
            </a:r>
            <a:endParaRPr lang="en-US" sz="3000" dirty="0">
              <a:solidFill>
                <a:schemeClr val="tx1"/>
              </a:solidFill>
              <a:latin typeface="#9Slide03 Arima Madurai" panose="00000500000000000000" pitchFamily="2" charset="0"/>
              <a:cs typeface="#9Slide03 Arima Madurai" panose="00000500000000000000" pitchFamily="2" charset="0"/>
            </a:endParaRPr>
          </a:p>
        </p:txBody>
      </p:sp>
      <p:sp>
        <p:nvSpPr>
          <p:cNvPr id="20" name="C">
            <a:extLst>
              <a:ext uri="{FF2B5EF4-FFF2-40B4-BE49-F238E27FC236}">
                <a16:creationId xmlns:a16="http://schemas.microsoft.com/office/drawing/2014/main" id="{C75ED079-119B-4E78-A403-55AB4EEACAF7}"/>
              </a:ext>
            </a:extLst>
          </p:cNvPr>
          <p:cNvSpPr/>
          <p:nvPr/>
        </p:nvSpPr>
        <p:spPr>
          <a:xfrm flipH="1">
            <a:off x="6194178" y="3478529"/>
            <a:ext cx="5418157" cy="122899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dirty="0">
                <a:solidFill>
                  <a:schemeClr val="tx1"/>
                </a:solidFill>
                <a:latin typeface="#9Slide03 Arima Madurai" panose="00000500000000000000" pitchFamily="2" charset="0"/>
                <a:cs typeface="#9Slide03 Arima Madurai" panose="00000500000000000000" pitchFamily="2" charset="0"/>
              </a:rPr>
              <a:t>B. </a:t>
            </a:r>
            <a:r>
              <a:rPr lang="en-US" sz="3000" dirty="0" err="1">
                <a:solidFill>
                  <a:schemeClr val="tx1"/>
                </a:solidFill>
                <a:latin typeface="#9Slide03 Arima Madurai" panose="00000500000000000000" pitchFamily="2" charset="0"/>
                <a:cs typeface="#9Slide03 Arima Madurai" panose="00000500000000000000" pitchFamily="2" charset="0"/>
              </a:rPr>
              <a:t>Phê</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phán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người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tham</a:t>
            </a:r>
            <a:r>
              <a:rPr lang="en-US" sz="3000" dirty="0">
                <a:solidFill>
                  <a:schemeClr val="tx1"/>
                </a:solidFill>
                <a:latin typeface="#9Slide03 Arima Madurai" panose="00000500000000000000" pitchFamily="2" charset="0"/>
                <a:cs typeface="#9Slide03 Arima Madurai" panose="00000500000000000000" pitchFamily="2" charset="0"/>
              </a:rPr>
              <a:t> lam, </a:t>
            </a:r>
            <a:r>
              <a:rPr lang="en-US" sz="3000" dirty="0" err="1">
                <a:solidFill>
                  <a:schemeClr val="tx1"/>
                </a:solidFill>
                <a:latin typeface="#9Slide03 Arima Madurai" panose="00000500000000000000" pitchFamily="2" charset="0"/>
                <a:cs typeface="#9Slide03 Arima Madurai" panose="00000500000000000000" pitchFamily="2" charset="0"/>
              </a:rPr>
              <a:t>kẻ</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ác</a:t>
            </a:r>
            <a:endParaRPr lang="vi-VN" sz="3000" dirty="0">
              <a:solidFill>
                <a:schemeClr val="tx1"/>
              </a:solidFill>
              <a:latin typeface="#9Slide03 Arima Madurai" panose="00000500000000000000" pitchFamily="2" charset="0"/>
              <a:cs typeface="#9Slide03 Arima Madurai" panose="00000500000000000000" pitchFamily="2" charset="0"/>
            </a:endParaRPr>
          </a:p>
        </p:txBody>
      </p:sp>
      <p:sp>
        <p:nvSpPr>
          <p:cNvPr id="21" name="D">
            <a:extLst>
              <a:ext uri="{FF2B5EF4-FFF2-40B4-BE49-F238E27FC236}">
                <a16:creationId xmlns:a16="http://schemas.microsoft.com/office/drawing/2014/main" id="{7E6B39B5-F31D-44C4-8FB7-F2A9DA5F9A40}"/>
              </a:ext>
            </a:extLst>
          </p:cNvPr>
          <p:cNvSpPr/>
          <p:nvPr/>
        </p:nvSpPr>
        <p:spPr>
          <a:xfrm flipH="1">
            <a:off x="6215949" y="5180510"/>
            <a:ext cx="5418157" cy="122899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dirty="0">
                <a:solidFill>
                  <a:schemeClr val="tx1"/>
                </a:solidFill>
                <a:latin typeface="#9Slide03 Arima Madurai" panose="00000500000000000000" pitchFamily="2" charset="0"/>
                <a:cs typeface="#9Slide03 Arima Madurai" panose="00000500000000000000" pitchFamily="2" charset="0"/>
              </a:rPr>
              <a:t>D. Ca </a:t>
            </a:r>
            <a:r>
              <a:rPr lang="en-US" sz="3000" dirty="0" err="1">
                <a:solidFill>
                  <a:schemeClr val="tx1"/>
                </a:solidFill>
                <a:latin typeface="#9Slide03 Arima Madurai" panose="00000500000000000000" pitchFamily="2" charset="0"/>
                <a:cs typeface="#9Slide03 Arima Madurai" panose="00000500000000000000" pitchFamily="2" charset="0"/>
              </a:rPr>
              <a:t>ngợi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người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hiền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lành</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nhân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hậu</a:t>
            </a:r>
            <a:endParaRPr lang="vi-VN" sz="3000" dirty="0">
              <a:solidFill>
                <a:schemeClr val="tx1"/>
              </a:solidFill>
              <a:latin typeface="#9Slide03 Arima Madurai" panose="00000500000000000000" pitchFamily="2" charset="0"/>
              <a:cs typeface="#9Slide03 Arima Madurai" panose="00000500000000000000" pitchFamily="2" charset="0"/>
            </a:endParaRPr>
          </a:p>
        </p:txBody>
      </p:sp>
      <p:pic>
        <p:nvPicPr>
          <p:cNvPr id="22" name="Picture 21">
            <a:hlinkClick r:id="rId5" action="ppaction://hlinksldjump"/>
            <a:extLst>
              <a:ext uri="{FF2B5EF4-FFF2-40B4-BE49-F238E27FC236}">
                <a16:creationId xmlns:a16="http://schemas.microsoft.com/office/drawing/2014/main" id="{1993345F-7AF1-4919-8893-1F989FD70CA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50228" y="339718"/>
            <a:ext cx="2170713" cy="2032994"/>
          </a:xfrm>
          <a:prstGeom prst="rect">
            <a:avLst/>
          </a:prstGeom>
        </p:spPr>
      </p:pic>
    </p:spTree>
    <p:extLst>
      <p:ext uri="{BB962C8B-B14F-4D97-AF65-F5344CB8AC3E}">
        <p14:creationId xmlns:p14="http://schemas.microsoft.com/office/powerpoint/2010/main" val="3160649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8"/>
                                        </p:tgtEl>
                                        <p:attrNameLst>
                                          <p:attrName>style.color</p:attrName>
                                        </p:attrNameLst>
                                      </p:cBhvr>
                                      <p:by>
                                        <p:hsl h="0" s="12549" l="25098"/>
                                      </p:by>
                                    </p:animClr>
                                    <p:animClr clrSpc="hsl" dir="cw">
                                      <p:cBhvr>
                                        <p:cTn id="7" dur="500" fill="hold"/>
                                        <p:tgtEl>
                                          <p:spTgt spid="18"/>
                                        </p:tgtEl>
                                        <p:attrNameLst>
                                          <p:attrName>fillcolor</p:attrName>
                                        </p:attrNameLst>
                                      </p:cBhvr>
                                      <p:by>
                                        <p:hsl h="0" s="12549" l="25098"/>
                                      </p:by>
                                    </p:animClr>
                                    <p:animClr clrSpc="hsl" dir="cw">
                                      <p:cBhvr>
                                        <p:cTn id="8" dur="500" fill="hold"/>
                                        <p:tgtEl>
                                          <p:spTgt spid="18"/>
                                        </p:tgtEl>
                                        <p:attrNameLst>
                                          <p:attrName>stroke.color</p:attrName>
                                        </p:attrNameLst>
                                      </p:cBhvr>
                                      <p:by>
                                        <p:hsl h="0" s="12549" l="25098"/>
                                      </p:by>
                                    </p:animClr>
                                    <p:set>
                                      <p:cBhvr>
                                        <p:cTn id="9" dur="500" fill="hold"/>
                                        <p:tgtEl>
                                          <p:spTgt spid="18"/>
                                        </p:tgtEl>
                                        <p:attrNameLst>
                                          <p:attrName>fill.type</p:attrName>
                                        </p:attrNameLst>
                                      </p:cBhvr>
                                      <p:to>
                                        <p:strVal val="solid"/>
                                      </p:to>
                                    </p:set>
                                  </p:childTnLst>
                                  <p:subTnLst>
                                    <p:animClr clrSpc="rgb" dir="cw">
                                      <p:cBhvr override="childStyle">
                                        <p:cTn dur="1" fill="hold" display="0" masterRel="nextClick" afterEffect="1"/>
                                        <p:tgtEl>
                                          <p:spTgt spid="18"/>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9"/>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9"/>
                                        </p:tgtEl>
                                      </p:cBhvr>
                                    </p:animEffect>
                                    <p:animScale>
                                      <p:cBhvr>
                                        <p:cTn id="15" dur="250" autoRev="1" fill="hold"/>
                                        <p:tgtEl>
                                          <p:spTgt spid="19"/>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9"/>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20"/>
                                        </p:tgtEl>
                                      </p:cBhvr>
                                    </p:animEffect>
                                    <p:animScale>
                                      <p:cBhvr>
                                        <p:cTn id="21" dur="250" autoRev="1" fill="hold"/>
                                        <p:tgtEl>
                                          <p:spTgt spid="20"/>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1"/>
                                        </p:tgtEl>
                                      </p:cBhvr>
                                    </p:animEffect>
                                    <p:animScale>
                                      <p:cBhvr>
                                        <p:cTn id="27" dur="250" autoRev="1" fill="hold"/>
                                        <p:tgtEl>
                                          <p:spTgt spid="2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1"/>
                  </p:tgtEl>
                </p:cond>
              </p:nextCondLst>
            </p:seq>
          </p:childTnLst>
        </p:cTn>
      </p:par>
    </p:tnLst>
    <p:bldLst>
      <p:bldP spid="18" grpId="0" animBg="1"/>
      <p:bldP spid="19"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540" y="189753"/>
            <a:ext cx="4838561" cy="709200"/>
          </a:xfrm>
          <a:solidFill>
            <a:schemeClr val="accent6">
              <a:lumMod val="20000"/>
              <a:lumOff val="80000"/>
            </a:schemeClr>
          </a:solidFill>
        </p:spPr>
        <p:txBody>
          <a:bodyPr/>
          <a:lstStyle/>
          <a:p>
            <a:r>
              <a:rPr lang="en-US" sz="4000" b="1" u="sng" dirty="0" err="1">
                <a:solidFill>
                  <a:srgbClr val="FF0000"/>
                </a:solidFill>
                <a:latin typeface="Times New Roman" panose="02020603050405020304" pitchFamily="18" charset="0"/>
                <a:cs typeface="Times New Roman" panose="02020603050405020304" pitchFamily="18" charset="0"/>
              </a:rPr>
              <a:t>Hướng</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dẫn</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về</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nhà</a:t>
            </a:r>
            <a:r>
              <a:rPr lang="en-US" sz="4000" b="1" u="sng" dirty="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0" y="986274"/>
            <a:ext cx="12501563" cy="1323439"/>
          </a:xfrm>
          <a:prstGeom prst="rect">
            <a:avLst/>
          </a:prstGeom>
          <a:noFill/>
        </p:spPr>
        <p:txBody>
          <a:bodyPr wrap="square" rtlCol="0">
            <a:spAutoFit/>
          </a:bodyPr>
          <a:lstStyle/>
          <a:p>
            <a:r>
              <a:rPr lang="en-US" sz="4000" b="1" dirty="0">
                <a:solidFill>
                  <a:schemeClr val="accent6">
                    <a:lumMod val="50000"/>
                  </a:schemeClr>
                </a:solidFill>
                <a:latin typeface="Times New Roman" panose="02020603050405020304" pitchFamily="18" charset="0"/>
                <a:cs typeface="Times New Roman" panose="02020603050405020304" pitchFamily="18" charset="0"/>
              </a:rPr>
              <a:t>DỰ ÁN</a:t>
            </a:r>
            <a:r>
              <a:rPr lang="en-US" sz="4000" b="1">
                <a:solidFill>
                  <a:schemeClr val="accent6">
                    <a:lumMod val="50000"/>
                  </a:schemeClr>
                </a:solidFill>
                <a:latin typeface="Times New Roman" panose="02020603050405020304" pitchFamily="18" charset="0"/>
                <a:cs typeface="Times New Roman" panose="02020603050405020304" pitchFamily="18" charset="0"/>
              </a:rPr>
              <a:t>: "</a:t>
            </a:r>
            <a:r>
              <a:rPr lang="en-US" sz="4000" b="1" i="1">
                <a:solidFill>
                  <a:schemeClr val="accent6">
                    <a:lumMod val="50000"/>
                  </a:schemeClr>
                </a:solidFill>
                <a:latin typeface="Times New Roman" panose="02020603050405020304" pitchFamily="18" charset="0"/>
                <a:cs typeface="Times New Roman" panose="02020603050405020304" pitchFamily="18" charset="0"/>
              </a:rPr>
              <a:t>Sử dụng công cụ số để sáng tạo một kết thúc khác cho truyện Cây khế và chia sẻ sản phẩm"</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8066" y="2310873"/>
            <a:ext cx="11935868" cy="1118127"/>
          </a:xfrm>
          <a:prstGeom prst="rect">
            <a:avLst/>
          </a:prstGeom>
          <a:noFill/>
        </p:spPr>
        <p:txBody>
          <a:bodyPr wrap="square" rtlCol="0">
            <a:spAutoFit/>
          </a:bodyPr>
          <a:lstStyle/>
          <a:p>
            <a:pPr algn="just"/>
            <a:r>
              <a:rPr lang="en-US" sz="3333" b="1" i="1" u="sng" dirty="0" err="1">
                <a:latin typeface="Times New Roman" panose="02020603050405020304" pitchFamily="18" charset="0"/>
                <a:cs typeface="Times New Roman" panose="02020603050405020304" pitchFamily="18" charset="0"/>
              </a:rPr>
              <a:t>Yêu</a:t>
            </a:r>
            <a:r>
              <a:rPr lang="en-US" sz="3333" b="1" i="1" u="sng" dirty="0">
                <a:latin typeface="Times New Roman" panose="02020603050405020304" pitchFamily="18" charset="0"/>
                <a:cs typeface="Times New Roman" panose="02020603050405020304" pitchFamily="18" charset="0"/>
              </a:rPr>
              <a:t> </a:t>
            </a:r>
            <a:r>
              <a:rPr lang="en-US" sz="3333" b="1" i="1" u="sng" dirty="0" err="1">
                <a:latin typeface="Times New Roman" panose="02020603050405020304" pitchFamily="18" charset="0"/>
                <a:cs typeface="Times New Roman" panose="02020603050405020304" pitchFamily="18" charset="0"/>
              </a:rPr>
              <a:t>cầu</a:t>
            </a:r>
            <a:r>
              <a:rPr lang="en-US" sz="3333" b="1" i="1" u="sng" dirty="0">
                <a:latin typeface="Times New Roman" panose="02020603050405020304" pitchFamily="18" charset="0"/>
                <a:cs typeface="Times New Roman" panose="02020603050405020304" pitchFamily="18" charset="0"/>
              </a:rPr>
              <a:t>: </a:t>
            </a:r>
            <a:r>
              <a:rPr lang="en-US" sz="3333" b="1" dirty="0" err="1">
                <a:solidFill>
                  <a:srgbClr val="C00000"/>
                </a:solidFill>
                <a:latin typeface="Times New Roman" panose="02020603050405020304" pitchFamily="18" charset="0"/>
                <a:cs typeface="Times New Roman" panose="02020603050405020304" pitchFamily="18" charset="0"/>
              </a:rPr>
              <a:t>Lập</a:t>
            </a:r>
            <a:r>
              <a:rPr lang="en-US" sz="3333" b="1" dirty="0">
                <a:solidFill>
                  <a:srgbClr val="C00000"/>
                </a:solidFill>
                <a:latin typeface="Times New Roman" panose="02020603050405020304" pitchFamily="18" charset="0"/>
                <a:cs typeface="Times New Roman" panose="02020603050405020304" pitchFamily="18" charset="0"/>
              </a:rPr>
              <a:t> </a:t>
            </a:r>
            <a:r>
              <a:rPr lang="en-US" sz="3333" b="1" dirty="0" err="1">
                <a:solidFill>
                  <a:srgbClr val="C00000"/>
                </a:solidFill>
                <a:latin typeface="Times New Roman" panose="02020603050405020304" pitchFamily="18" charset="0"/>
                <a:cs typeface="Times New Roman" panose="02020603050405020304" pitchFamily="18" charset="0"/>
              </a:rPr>
              <a:t>kế</a:t>
            </a:r>
            <a:r>
              <a:rPr lang="en-US" sz="3333" b="1" dirty="0">
                <a:solidFill>
                  <a:srgbClr val="C00000"/>
                </a:solidFill>
                <a:latin typeface="Times New Roman" panose="02020603050405020304" pitchFamily="18" charset="0"/>
                <a:cs typeface="Times New Roman" panose="02020603050405020304" pitchFamily="18" charset="0"/>
              </a:rPr>
              <a:t> </a:t>
            </a:r>
            <a:r>
              <a:rPr lang="en-US" sz="3333" b="1" dirty="0" err="1">
                <a:solidFill>
                  <a:srgbClr val="C00000"/>
                </a:solidFill>
                <a:latin typeface="Times New Roman" panose="02020603050405020304" pitchFamily="18" charset="0"/>
                <a:cs typeface="Times New Roman" panose="02020603050405020304" pitchFamily="18" charset="0"/>
              </a:rPr>
              <a:t>hoạch</a:t>
            </a:r>
            <a:r>
              <a:rPr lang="en-US" sz="3333" b="1" dirty="0">
                <a:solidFill>
                  <a:srgbClr val="C00000"/>
                </a:solidFill>
                <a:latin typeface="Times New Roman" panose="02020603050405020304" pitchFamily="18" charset="0"/>
                <a:cs typeface="Times New Roman" panose="02020603050405020304" pitchFamily="18" charset="0"/>
              </a:rPr>
              <a:t> </a:t>
            </a:r>
            <a:r>
              <a:rPr lang="en-US" sz="3333" b="1" dirty="0" err="1">
                <a:solidFill>
                  <a:srgbClr val="C00000"/>
                </a:solidFill>
                <a:latin typeface="Times New Roman" panose="02020603050405020304" pitchFamily="18" charset="0"/>
                <a:cs typeface="Times New Roman" panose="02020603050405020304" pitchFamily="18" charset="0"/>
              </a:rPr>
              <a:t>và</a:t>
            </a:r>
            <a:r>
              <a:rPr lang="en-US" sz="3333" b="1" dirty="0">
                <a:solidFill>
                  <a:srgbClr val="C00000"/>
                </a:solidFill>
                <a:latin typeface="Times New Roman" panose="02020603050405020304" pitchFamily="18" charset="0"/>
                <a:cs typeface="Times New Roman" panose="02020603050405020304" pitchFamily="18" charset="0"/>
              </a:rPr>
              <a:t> </a:t>
            </a:r>
            <a:r>
              <a:rPr lang="en-US" sz="3333" b="1" dirty="0" err="1">
                <a:solidFill>
                  <a:srgbClr val="C00000"/>
                </a:solidFill>
                <a:latin typeface="Times New Roman" panose="02020603050405020304" pitchFamily="18" charset="0"/>
                <a:cs typeface="Times New Roman" panose="02020603050405020304" pitchFamily="18" charset="0"/>
              </a:rPr>
              <a:t>thực</a:t>
            </a:r>
            <a:r>
              <a:rPr lang="en-US" sz="3333" b="1" dirty="0">
                <a:solidFill>
                  <a:srgbClr val="C00000"/>
                </a:solidFill>
                <a:latin typeface="Times New Roman" panose="02020603050405020304" pitchFamily="18" charset="0"/>
                <a:cs typeface="Times New Roman" panose="02020603050405020304" pitchFamily="18" charset="0"/>
              </a:rPr>
              <a:t> </a:t>
            </a:r>
            <a:r>
              <a:rPr lang="en-US" sz="3333" b="1" dirty="0" err="1">
                <a:solidFill>
                  <a:srgbClr val="C00000"/>
                </a:solidFill>
                <a:latin typeface="Times New Roman" panose="02020603050405020304" pitchFamily="18" charset="0"/>
                <a:cs typeface="Times New Roman" panose="02020603050405020304" pitchFamily="18" charset="0"/>
              </a:rPr>
              <a:t>hiện</a:t>
            </a:r>
            <a:r>
              <a:rPr lang="en-US" sz="3333" b="1" dirty="0">
                <a:solidFill>
                  <a:srgbClr val="C00000"/>
                </a:solidFill>
                <a:latin typeface="Times New Roman" panose="02020603050405020304" pitchFamily="18" charset="0"/>
                <a:cs typeface="Times New Roman" panose="02020603050405020304" pitchFamily="18" charset="0"/>
              </a:rPr>
              <a:t> </a:t>
            </a:r>
            <a:r>
              <a:rPr lang="en-US" sz="3333" b="1" dirty="0" err="1">
                <a:solidFill>
                  <a:srgbClr val="C00000"/>
                </a:solidFill>
                <a:latin typeface="Times New Roman" panose="02020603050405020304" pitchFamily="18" charset="0"/>
                <a:cs typeface="Times New Roman" panose="02020603050405020304" pitchFamily="18" charset="0"/>
              </a:rPr>
              <a:t>tiếp</a:t>
            </a:r>
            <a:r>
              <a:rPr lang="en-US" sz="3333" b="1" dirty="0">
                <a:solidFill>
                  <a:srgbClr val="C00000"/>
                </a:solidFill>
                <a:latin typeface="Times New Roman" panose="02020603050405020304" pitchFamily="18" charset="0"/>
                <a:cs typeface="Times New Roman" panose="02020603050405020304" pitchFamily="18" charset="0"/>
              </a:rPr>
              <a:t> </a:t>
            </a:r>
            <a:r>
              <a:rPr lang="en-US" sz="3333" b="1" dirty="0" err="1">
                <a:solidFill>
                  <a:srgbClr val="C00000"/>
                </a:solidFill>
                <a:latin typeface="Times New Roman" panose="02020603050405020304" pitchFamily="18" charset="0"/>
                <a:cs typeface="Times New Roman" panose="02020603050405020304" pitchFamily="18" charset="0"/>
              </a:rPr>
              <a:t>dự</a:t>
            </a:r>
            <a:r>
              <a:rPr lang="en-US" sz="3333" b="1" dirty="0">
                <a:solidFill>
                  <a:srgbClr val="C00000"/>
                </a:solidFill>
                <a:latin typeface="Times New Roman" panose="02020603050405020304" pitchFamily="18" charset="0"/>
                <a:cs typeface="Times New Roman" panose="02020603050405020304" pitchFamily="18" charset="0"/>
              </a:rPr>
              <a:t> </a:t>
            </a:r>
            <a:r>
              <a:rPr lang="en-US" sz="3333" b="1" err="1">
                <a:solidFill>
                  <a:srgbClr val="C00000"/>
                </a:solidFill>
                <a:latin typeface="Times New Roman" panose="02020603050405020304" pitchFamily="18" charset="0"/>
                <a:cs typeface="Times New Roman" panose="02020603050405020304" pitchFamily="18" charset="0"/>
              </a:rPr>
              <a:t>án</a:t>
            </a:r>
            <a:r>
              <a:rPr lang="en-US" sz="3333" b="1">
                <a:solidFill>
                  <a:srgbClr val="C0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 “Sử dụng công nghệ số sáng tạo kết thúc truyện Cây khế”</a:t>
            </a:r>
            <a:r>
              <a:rPr lang="en-US" sz="3333" b="1">
                <a:solidFill>
                  <a:srgbClr val="FF0000"/>
                </a:solidFill>
                <a:latin typeface="Times New Roman" panose="02020603050405020304" pitchFamily="18" charset="0"/>
                <a:cs typeface="Times New Roman" panose="02020603050405020304" pitchFamily="18" charset="0"/>
              </a:rPr>
              <a:t> </a:t>
            </a:r>
            <a:endParaRPr lang="en-US" sz="3333"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38095" y="5848391"/>
            <a:ext cx="11751452" cy="605230"/>
          </a:xfrm>
          <a:prstGeom prst="rect">
            <a:avLst/>
          </a:prstGeom>
          <a:noFill/>
        </p:spPr>
        <p:txBody>
          <a:bodyPr wrap="square" rtlCol="0">
            <a:spAutoFit/>
          </a:bodyPr>
          <a:lstStyle/>
          <a:p>
            <a:r>
              <a:rPr lang="en-US" sz="3333" b="1" i="1" dirty="0" err="1">
                <a:latin typeface="Times New Roman" panose="02020603050405020304" pitchFamily="18" charset="0"/>
                <a:cs typeface="Times New Roman" panose="02020603050405020304" pitchFamily="18" charset="0"/>
              </a:rPr>
              <a:t>Thời</a:t>
            </a:r>
            <a:r>
              <a:rPr lang="en-US" sz="3333" b="1" i="1" dirty="0">
                <a:latin typeface="Times New Roman" panose="02020603050405020304" pitchFamily="18" charset="0"/>
                <a:cs typeface="Times New Roman" panose="02020603050405020304" pitchFamily="18" charset="0"/>
              </a:rPr>
              <a:t> </a:t>
            </a:r>
            <a:r>
              <a:rPr lang="en-US" sz="3333" b="1" i="1" dirty="0" err="1">
                <a:latin typeface="Times New Roman" panose="02020603050405020304" pitchFamily="18" charset="0"/>
                <a:cs typeface="Times New Roman" panose="02020603050405020304" pitchFamily="18" charset="0"/>
              </a:rPr>
              <a:t>gian</a:t>
            </a:r>
            <a:r>
              <a:rPr lang="en-US" sz="3333" b="1" i="1" dirty="0">
                <a:latin typeface="Times New Roman" panose="02020603050405020304" pitchFamily="18" charset="0"/>
                <a:cs typeface="Times New Roman" panose="02020603050405020304" pitchFamily="18" charset="0"/>
              </a:rPr>
              <a:t> </a:t>
            </a:r>
            <a:r>
              <a:rPr lang="en-US" sz="3333" b="1" i="1" dirty="0" err="1">
                <a:latin typeface="Times New Roman" panose="02020603050405020304" pitchFamily="18" charset="0"/>
                <a:cs typeface="Times New Roman" panose="02020603050405020304" pitchFamily="18" charset="0"/>
              </a:rPr>
              <a:t>nộp</a:t>
            </a:r>
            <a:r>
              <a:rPr lang="en-US" sz="3333" b="1" i="1" dirty="0">
                <a:latin typeface="Times New Roman" panose="02020603050405020304" pitchFamily="18" charset="0"/>
                <a:cs typeface="Times New Roman" panose="02020603050405020304" pitchFamily="18" charset="0"/>
              </a:rPr>
              <a:t> </a:t>
            </a:r>
            <a:r>
              <a:rPr lang="en-US" sz="3333" b="1" i="1" dirty="0" err="1">
                <a:latin typeface="Times New Roman" panose="02020603050405020304" pitchFamily="18" charset="0"/>
                <a:cs typeface="Times New Roman" panose="02020603050405020304" pitchFamily="18" charset="0"/>
              </a:rPr>
              <a:t>kế</a:t>
            </a:r>
            <a:r>
              <a:rPr lang="en-US" sz="3333" b="1" i="1" dirty="0">
                <a:latin typeface="Times New Roman" panose="02020603050405020304" pitchFamily="18" charset="0"/>
                <a:cs typeface="Times New Roman" panose="02020603050405020304" pitchFamily="18" charset="0"/>
              </a:rPr>
              <a:t> </a:t>
            </a:r>
            <a:r>
              <a:rPr lang="en-US" sz="3333" b="1" i="1" dirty="0" err="1">
                <a:latin typeface="Times New Roman" panose="02020603050405020304" pitchFamily="18" charset="0"/>
                <a:cs typeface="Times New Roman" panose="02020603050405020304" pitchFamily="18" charset="0"/>
              </a:rPr>
              <a:t>hoạch</a:t>
            </a:r>
            <a:r>
              <a:rPr lang="en-US" sz="3333" b="1" i="1" dirty="0">
                <a:latin typeface="Times New Roman" panose="02020603050405020304" pitchFamily="18" charset="0"/>
                <a:cs typeface="Times New Roman" panose="02020603050405020304" pitchFamily="18" charset="0"/>
              </a:rPr>
              <a:t>: </a:t>
            </a:r>
            <a:r>
              <a:rPr lang="en-US" sz="3333" b="1" dirty="0">
                <a:latin typeface="Times New Roman" panose="02020603050405020304" pitchFamily="18" charset="0"/>
                <a:cs typeface="Times New Roman" panose="02020603050405020304" pitchFamily="18" charset="0"/>
              </a:rPr>
              <a:t>1 </a:t>
            </a:r>
            <a:r>
              <a:rPr lang="en-US" sz="3333" b="1" dirty="0" err="1">
                <a:latin typeface="Times New Roman" panose="02020603050405020304" pitchFamily="18" charset="0"/>
                <a:cs typeface="Times New Roman" panose="02020603050405020304" pitchFamily="18" charset="0"/>
              </a:rPr>
              <a:t>tuần</a:t>
            </a:r>
            <a:r>
              <a:rPr lang="en-US" sz="3333" b="1" dirty="0">
                <a:latin typeface="Times New Roman" panose="02020603050405020304" pitchFamily="18" charset="0"/>
                <a:cs typeface="Times New Roman" panose="02020603050405020304" pitchFamily="18" charset="0"/>
              </a:rPr>
              <a:t> </a:t>
            </a:r>
            <a:r>
              <a:rPr lang="en-US" sz="3333" b="1" dirty="0" err="1">
                <a:latin typeface="Times New Roman" panose="02020603050405020304" pitchFamily="18" charset="0"/>
                <a:cs typeface="Times New Roman" panose="02020603050405020304" pitchFamily="18" charset="0"/>
              </a:rPr>
              <a:t>trước</a:t>
            </a:r>
            <a:r>
              <a:rPr lang="en-US" sz="3333" b="1" dirty="0">
                <a:latin typeface="Times New Roman" panose="02020603050405020304" pitchFamily="18" charset="0"/>
                <a:cs typeface="Times New Roman" panose="02020603050405020304" pitchFamily="18" charset="0"/>
              </a:rPr>
              <a:t> </a:t>
            </a:r>
            <a:r>
              <a:rPr lang="en-US" sz="3333" b="1" dirty="0" err="1">
                <a:latin typeface="Times New Roman" panose="02020603050405020304" pitchFamily="18" charset="0"/>
                <a:cs typeface="Times New Roman" panose="02020603050405020304" pitchFamily="18" charset="0"/>
              </a:rPr>
              <a:t>khi</a:t>
            </a:r>
            <a:r>
              <a:rPr lang="en-US" sz="3333" b="1" dirty="0">
                <a:latin typeface="Times New Roman" panose="02020603050405020304" pitchFamily="18" charset="0"/>
                <a:cs typeface="Times New Roman" panose="02020603050405020304" pitchFamily="18" charset="0"/>
              </a:rPr>
              <a:t> </a:t>
            </a:r>
            <a:r>
              <a:rPr lang="en-US" sz="3333" b="1" dirty="0" err="1">
                <a:latin typeface="Times New Roman" panose="02020603050405020304" pitchFamily="18" charset="0"/>
                <a:cs typeface="Times New Roman" panose="02020603050405020304" pitchFamily="18" charset="0"/>
              </a:rPr>
              <a:t>diễn</a:t>
            </a:r>
            <a:r>
              <a:rPr lang="en-US" sz="3333" b="1" dirty="0">
                <a:latin typeface="Times New Roman" panose="02020603050405020304" pitchFamily="18" charset="0"/>
                <a:cs typeface="Times New Roman" panose="02020603050405020304" pitchFamily="18" charset="0"/>
              </a:rPr>
              <a:t> </a:t>
            </a:r>
            <a:r>
              <a:rPr lang="en-US" sz="3333" b="1" dirty="0" err="1">
                <a:latin typeface="Times New Roman" panose="02020603050405020304" pitchFamily="18" charset="0"/>
                <a:cs typeface="Times New Roman" panose="02020603050405020304" pitchFamily="18" charset="0"/>
              </a:rPr>
              <a:t>ra</a:t>
            </a:r>
            <a:r>
              <a:rPr lang="en-US" sz="3333" b="1" dirty="0">
                <a:latin typeface="Times New Roman" panose="02020603050405020304" pitchFamily="18" charset="0"/>
                <a:cs typeface="Times New Roman" panose="02020603050405020304" pitchFamily="18" charset="0"/>
              </a:rPr>
              <a:t> </a:t>
            </a:r>
            <a:r>
              <a:rPr lang="en-US" sz="3333" b="1" dirty="0" err="1">
                <a:latin typeface="Times New Roman" panose="02020603050405020304" pitchFamily="18" charset="0"/>
                <a:cs typeface="Times New Roman" panose="02020603050405020304" pitchFamily="18" charset="0"/>
              </a:rPr>
              <a:t>hoạt</a:t>
            </a:r>
            <a:r>
              <a:rPr lang="en-US" sz="3333" b="1" dirty="0">
                <a:latin typeface="Times New Roman" panose="02020603050405020304" pitchFamily="18" charset="0"/>
                <a:cs typeface="Times New Roman" panose="02020603050405020304" pitchFamily="18" charset="0"/>
              </a:rPr>
              <a:t> </a:t>
            </a:r>
            <a:r>
              <a:rPr lang="en-US" sz="3333" b="1" dirty="0" err="1">
                <a:latin typeface="Times New Roman" panose="02020603050405020304" pitchFamily="18" charset="0"/>
                <a:cs typeface="Times New Roman" panose="02020603050405020304" pitchFamily="18" charset="0"/>
              </a:rPr>
              <a:t>động</a:t>
            </a:r>
            <a:r>
              <a:rPr lang="en-US" sz="3333"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A9EDD515-0997-28EA-D744-D038426C2DC6}"/>
              </a:ext>
            </a:extLst>
          </p:cNvPr>
          <p:cNvSpPr txBox="1"/>
          <p:nvPr/>
        </p:nvSpPr>
        <p:spPr>
          <a:xfrm>
            <a:off x="552408" y="3677281"/>
            <a:ext cx="10346102" cy="1938992"/>
          </a:xfrm>
          <a:prstGeom prst="rect">
            <a:avLst/>
          </a:prstGeom>
          <a:noFill/>
        </p:spPr>
        <p:txBody>
          <a:bodyPr wrap="none" rtlCol="0">
            <a:spAutoFit/>
          </a:bodyPr>
          <a:lstStyle/>
          <a:p>
            <a:r>
              <a:rPr lang="en-US"/>
              <a:t>     </a:t>
            </a:r>
            <a:r>
              <a:rPr lang="en-US" sz="4000">
                <a:latin typeface="Times New Roman" panose="02020603050405020304" pitchFamily="18" charset="0"/>
                <a:cs typeface="Times New Roman" panose="02020603050405020304" pitchFamily="18" charset="0"/>
              </a:rPr>
              <a:t>+ Một trang truyện tranh (comic strip) đơn giản.</a:t>
            </a:r>
          </a:p>
          <a:p>
            <a:r>
              <a:rPr lang="en-US" sz="4000">
                <a:latin typeface="Times New Roman" panose="02020603050405020304" pitchFamily="18" charset="0"/>
                <a:cs typeface="Times New Roman" panose="02020603050405020304" pitchFamily="18" charset="0"/>
              </a:rPr>
              <a:t>  + Một poster tóm tắt kết thúc mới.</a:t>
            </a:r>
          </a:p>
          <a:p>
            <a:r>
              <a:rPr lang="en-US" sz="4000">
                <a:latin typeface="Times New Roman" panose="02020603050405020304" pitchFamily="18" charset="0"/>
                <a:cs typeface="Times New Roman" panose="02020603050405020304" pitchFamily="18" charset="0"/>
              </a:rPr>
              <a:t>  + Một bức ảnh có chèn lời thoại của nhân vật.</a:t>
            </a:r>
          </a:p>
        </p:txBody>
      </p:sp>
    </p:spTree>
    <p:extLst>
      <p:ext uri="{BB962C8B-B14F-4D97-AF65-F5344CB8AC3E}">
        <p14:creationId xmlns:p14="http://schemas.microsoft.com/office/powerpoint/2010/main" val="3551050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29;p49">
            <a:extLst>
              <a:ext uri="{FF2B5EF4-FFF2-40B4-BE49-F238E27FC236}">
                <a16:creationId xmlns:a16="http://schemas.microsoft.com/office/drawing/2014/main" id="{E4DB91E2-AAF5-17FF-B9AB-EEFE25F23A2A}"/>
              </a:ext>
            </a:extLst>
          </p:cNvPr>
          <p:cNvSpPr txBox="1">
            <a:spLocks noGrp="1"/>
          </p:cNvSpPr>
          <p:nvPr>
            <p:ph type="title"/>
          </p:nvPr>
        </p:nvSpPr>
        <p:spPr>
          <a:xfrm>
            <a:off x="303913" y="2347416"/>
            <a:ext cx="11584175" cy="2163169"/>
          </a:xfrm>
          <a:prstGeom prst="rect">
            <a:avLst/>
          </a:prstGeom>
          <a:solidFill>
            <a:schemeClr val="accent3">
              <a:lumMod val="20000"/>
              <a:lumOff val="80000"/>
            </a:schemeClr>
          </a:solidFill>
        </p:spPr>
        <p:txBody>
          <a:bodyPr spcFirstLastPara="1" vert="horz" wrap="square" lIns="121900" tIns="121900" rIns="121900" bIns="121900" rtlCol="0" anchor="t" anchorCtr="0">
            <a:noAutofit/>
          </a:bodyPr>
          <a:lstStyle/>
          <a:p>
            <a:r>
              <a:rPr lang="en-US" sz="7200" b="1" i="1">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Cảm </a:t>
            </a:r>
            <a:r>
              <a:rPr lang="en-US" sz="7200" b="1" i="1" dirty="0" err="1">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ơn</a:t>
            </a:r>
            <a:r>
              <a:rPr lang="en-US" sz="7200" b="1" i="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 </a:t>
            </a:r>
            <a:r>
              <a:rPr lang="en-US" sz="7200" b="1" i="1" dirty="0" err="1">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Quý</a:t>
            </a:r>
            <a:r>
              <a:rPr lang="en-US" sz="7200" b="1" i="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 </a:t>
            </a:r>
            <a:r>
              <a:rPr lang="en-US" sz="7200" b="1" i="1" dirty="0" err="1">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thầy</a:t>
            </a:r>
            <a:r>
              <a:rPr lang="en-US" sz="7200" b="1" i="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 </a:t>
            </a:r>
            <a:r>
              <a:rPr lang="en-US" sz="7200" b="1" i="1" err="1">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cô</a:t>
            </a:r>
            <a:r>
              <a:rPr lang="en-US" sz="7200" b="1" i="1">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 giáo </a:t>
            </a:r>
            <a:br>
              <a:rPr lang="en-US" sz="7200" b="1" i="1">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br>
            <a:r>
              <a:rPr lang="en-US" sz="7200" b="1" i="1">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đã tới dự giờ, góp ý!</a:t>
            </a:r>
            <a:endParaRPr lang="en-US" sz="7200" b="1" i="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266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pic>
        <p:nvPicPr>
          <p:cNvPr id="2" name="videoplayback (7)">
            <a:hlinkClick r:id="" action="ppaction://media"/>
            <a:extLst>
              <a:ext uri="{FF2B5EF4-FFF2-40B4-BE49-F238E27FC236}">
                <a16:creationId xmlns:a16="http://schemas.microsoft.com/office/drawing/2014/main" id="{5F329D8C-B5C6-890E-A12E-933B1DD12B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643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9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1818">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378BF-FF49-F38B-EAC3-FF0A6173B97F}"/>
              </a:ext>
            </a:extLst>
          </p:cNvPr>
          <p:cNvSpPr>
            <a:spLocks noGrp="1"/>
          </p:cNvSpPr>
          <p:nvPr>
            <p:ph type="sldNum" sz="quarter" idx="12"/>
          </p:nvPr>
        </p:nvSpPr>
        <p:spPr/>
        <p:txBody>
          <a:bodyPr/>
          <a:lstStyle/>
          <a:p>
            <a:fld id="{6E10E87D-3928-4E0D-8B07-9B447B721BDD}" type="slidenum">
              <a:rPr lang="vi-VN" smtClean="0"/>
              <a:t>30</a:t>
            </a:fld>
            <a:endParaRPr lang="vi-VN"/>
          </a:p>
        </p:txBody>
      </p:sp>
      <p:sp>
        <p:nvSpPr>
          <p:cNvPr id="5" name="Google Shape;2029;p49">
            <a:extLst>
              <a:ext uri="{FF2B5EF4-FFF2-40B4-BE49-F238E27FC236}">
                <a16:creationId xmlns:a16="http://schemas.microsoft.com/office/drawing/2014/main" id="{BAB228FD-F865-5378-11FE-D607D48A0E23}"/>
              </a:ext>
            </a:extLst>
          </p:cNvPr>
          <p:cNvSpPr txBox="1">
            <a:spLocks noGrp="1"/>
          </p:cNvSpPr>
          <p:nvPr>
            <p:ph type="title"/>
          </p:nvPr>
        </p:nvSpPr>
        <p:spPr>
          <a:xfrm>
            <a:off x="-675896" y="2742237"/>
            <a:ext cx="13543792" cy="2163169"/>
          </a:xfrm>
          <a:prstGeom prst="rect">
            <a:avLst/>
          </a:prstGeom>
          <a:noFill/>
        </p:spPr>
        <p:txBody>
          <a:bodyPr spcFirstLastPara="1" vert="horz" wrap="square" lIns="121900" tIns="121900" rIns="121900" bIns="121900" rtlCol="0" anchor="t" anchorCtr="0">
            <a:noAutofit/>
          </a:bodyPr>
          <a:lstStyle/>
          <a:p>
            <a:pPr algn="ctr"/>
            <a:r>
              <a:rPr lang="en-US" sz="5867" b="1" i="1">
                <a:solidFill>
                  <a:srgbClr val="C00000"/>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Xin chân thành cảm </a:t>
            </a:r>
            <a:r>
              <a:rPr lang="en-US" sz="5867" b="1" i="1" err="1">
                <a:solidFill>
                  <a:srgbClr val="C00000"/>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ơn</a:t>
            </a:r>
            <a:r>
              <a:rPr lang="en-US" sz="5867" b="1" i="1">
                <a:solidFill>
                  <a:srgbClr val="C00000"/>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 </a:t>
            </a:r>
            <a:br>
              <a:rPr lang="en-US" sz="5867" b="1" i="1">
                <a:solidFill>
                  <a:srgbClr val="C00000"/>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br>
            <a:r>
              <a:rPr lang="en-US" sz="5867" b="1" i="1">
                <a:solidFill>
                  <a:srgbClr val="C00000"/>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Quý </a:t>
            </a:r>
            <a:r>
              <a:rPr lang="en-US" sz="5867"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thầy</a:t>
            </a:r>
            <a:r>
              <a:rPr lang="en-US" sz="5867" b="1" i="1" dirty="0">
                <a:solidFill>
                  <a:srgbClr val="C00000"/>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 </a:t>
            </a:r>
            <a:r>
              <a:rPr lang="en-US" sz="5867" b="1" i="1" err="1">
                <a:solidFill>
                  <a:srgbClr val="C00000"/>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cô</a:t>
            </a:r>
            <a:r>
              <a:rPr lang="en-US" sz="5867" b="1" i="1">
                <a:solidFill>
                  <a:srgbClr val="C00000"/>
                </a:solidFill>
                <a:effectLst>
                  <a:outerShdw blurRad="38100" dist="38100" dir="2700000" algn="tl">
                    <a:srgbClr val="000000">
                      <a:alpha val="43137"/>
                    </a:srgbClr>
                  </a:outerShdw>
                </a:effectLst>
                <a:latin typeface="Times New Roman" panose="02020603050405020304" pitchFamily="18" charset="0"/>
                <a:ea typeface="Alatsi"/>
                <a:cs typeface="Times New Roman" panose="02020603050405020304" pitchFamily="18" charset="0"/>
                <a:sym typeface="Alatsi"/>
              </a:rPr>
              <a:t> giáo và các em học sinh!</a:t>
            </a:r>
            <a:endParaRPr lang="en-US" sz="5867"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7498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2"/>
          <p:cNvPicPr preferRelativeResize="0"/>
          <p:nvPr/>
        </p:nvPicPr>
        <p:blipFill rotWithShape="1">
          <a:blip r:embed="rId3">
            <a:extLst>
              <a:ext uri="{28A0092B-C50C-407E-A947-70E740481C1C}">
                <a14:useLocalDpi xmlns:a14="http://schemas.microsoft.com/office/drawing/2010/main" val="0"/>
              </a:ext>
            </a:extLst>
          </a:blip>
          <a:srcRect l="-1143" r="26363"/>
          <a:stretch/>
        </p:blipFill>
        <p:spPr>
          <a:xfrm>
            <a:off x="4476306" y="0"/>
            <a:ext cx="7715694" cy="6943060"/>
          </a:xfrm>
          <a:custGeom>
            <a:avLst/>
            <a:gdLst/>
            <a:ahLst/>
            <a:cxnLst/>
            <a:rect l="l" t="t" r="r" b="b"/>
            <a:pathLst>
              <a:path w="21590" h="21586" extrusionOk="0">
                <a:moveTo>
                  <a:pt x="6051" y="0"/>
                </a:moveTo>
                <a:lnTo>
                  <a:pt x="5818" y="36"/>
                </a:lnTo>
                <a:cubicBezTo>
                  <a:pt x="5767" y="-14"/>
                  <a:pt x="5689" y="-9"/>
                  <a:pt x="5643" y="47"/>
                </a:cubicBezTo>
                <a:cubicBezTo>
                  <a:pt x="5639" y="51"/>
                  <a:pt x="5636" y="58"/>
                  <a:pt x="5633" y="62"/>
                </a:cubicBezTo>
                <a:lnTo>
                  <a:pt x="5714" y="181"/>
                </a:lnTo>
                <a:lnTo>
                  <a:pt x="5833" y="140"/>
                </a:lnTo>
                <a:cubicBezTo>
                  <a:pt x="5916" y="258"/>
                  <a:pt x="6029" y="160"/>
                  <a:pt x="6142" y="171"/>
                </a:cubicBezTo>
                <a:lnTo>
                  <a:pt x="6099" y="232"/>
                </a:lnTo>
                <a:lnTo>
                  <a:pt x="6170" y="294"/>
                </a:lnTo>
                <a:lnTo>
                  <a:pt x="6260" y="196"/>
                </a:lnTo>
                <a:lnTo>
                  <a:pt x="6318" y="263"/>
                </a:lnTo>
                <a:lnTo>
                  <a:pt x="6318" y="428"/>
                </a:lnTo>
                <a:cubicBezTo>
                  <a:pt x="6118" y="666"/>
                  <a:pt x="5800" y="669"/>
                  <a:pt x="5524" y="753"/>
                </a:cubicBezTo>
                <a:lnTo>
                  <a:pt x="5452" y="722"/>
                </a:lnTo>
                <a:lnTo>
                  <a:pt x="5424" y="805"/>
                </a:lnTo>
                <a:cubicBezTo>
                  <a:pt x="5210" y="810"/>
                  <a:pt x="5176" y="831"/>
                  <a:pt x="5153" y="975"/>
                </a:cubicBezTo>
                <a:cubicBezTo>
                  <a:pt x="5432" y="856"/>
                  <a:pt x="5716" y="759"/>
                  <a:pt x="6009" y="686"/>
                </a:cubicBezTo>
                <a:cubicBezTo>
                  <a:pt x="6030" y="749"/>
                  <a:pt x="6137" y="717"/>
                  <a:pt x="6137" y="831"/>
                </a:cubicBezTo>
                <a:cubicBezTo>
                  <a:pt x="6048" y="879"/>
                  <a:pt x="5932" y="894"/>
                  <a:pt x="5852" y="960"/>
                </a:cubicBezTo>
                <a:lnTo>
                  <a:pt x="5852" y="944"/>
                </a:lnTo>
                <a:lnTo>
                  <a:pt x="5210" y="1135"/>
                </a:lnTo>
                <a:cubicBezTo>
                  <a:pt x="5214" y="1160"/>
                  <a:pt x="5219" y="1179"/>
                  <a:pt x="5229" y="1243"/>
                </a:cubicBezTo>
                <a:cubicBezTo>
                  <a:pt x="5302" y="1094"/>
                  <a:pt x="5389" y="1212"/>
                  <a:pt x="5476" y="1192"/>
                </a:cubicBezTo>
                <a:lnTo>
                  <a:pt x="5424" y="1120"/>
                </a:lnTo>
                <a:cubicBezTo>
                  <a:pt x="5555" y="1144"/>
                  <a:pt x="5691" y="1102"/>
                  <a:pt x="5790" y="1006"/>
                </a:cubicBezTo>
                <a:lnTo>
                  <a:pt x="5833" y="1047"/>
                </a:lnTo>
                <a:cubicBezTo>
                  <a:pt x="5833" y="1025"/>
                  <a:pt x="5839" y="1008"/>
                  <a:pt x="5847" y="965"/>
                </a:cubicBezTo>
                <a:cubicBezTo>
                  <a:pt x="6006" y="976"/>
                  <a:pt x="6144" y="863"/>
                  <a:pt x="6308" y="888"/>
                </a:cubicBezTo>
                <a:lnTo>
                  <a:pt x="6322" y="820"/>
                </a:lnTo>
                <a:lnTo>
                  <a:pt x="6417" y="769"/>
                </a:lnTo>
                <a:lnTo>
                  <a:pt x="6394" y="800"/>
                </a:lnTo>
                <a:lnTo>
                  <a:pt x="6522" y="867"/>
                </a:lnTo>
                <a:cubicBezTo>
                  <a:pt x="6195" y="976"/>
                  <a:pt x="5957" y="1231"/>
                  <a:pt x="5624" y="1269"/>
                </a:cubicBezTo>
                <a:lnTo>
                  <a:pt x="5643" y="1295"/>
                </a:lnTo>
                <a:lnTo>
                  <a:pt x="5581" y="1388"/>
                </a:lnTo>
                <a:lnTo>
                  <a:pt x="5438" y="1372"/>
                </a:lnTo>
                <a:lnTo>
                  <a:pt x="5438" y="1393"/>
                </a:lnTo>
                <a:lnTo>
                  <a:pt x="5543" y="1445"/>
                </a:lnTo>
                <a:lnTo>
                  <a:pt x="5343" y="1445"/>
                </a:lnTo>
                <a:cubicBezTo>
                  <a:pt x="5321" y="1637"/>
                  <a:pt x="5135" y="1506"/>
                  <a:pt x="5148" y="1687"/>
                </a:cubicBezTo>
                <a:lnTo>
                  <a:pt x="5329" y="1599"/>
                </a:lnTo>
                <a:cubicBezTo>
                  <a:pt x="5329" y="1659"/>
                  <a:pt x="5326" y="1694"/>
                  <a:pt x="5324" y="1728"/>
                </a:cubicBezTo>
                <a:cubicBezTo>
                  <a:pt x="5180" y="1697"/>
                  <a:pt x="5143" y="1867"/>
                  <a:pt x="5105" y="1966"/>
                </a:cubicBezTo>
                <a:lnTo>
                  <a:pt x="5034" y="1981"/>
                </a:lnTo>
                <a:lnTo>
                  <a:pt x="5034" y="2007"/>
                </a:lnTo>
                <a:lnTo>
                  <a:pt x="5105" y="1996"/>
                </a:lnTo>
                <a:lnTo>
                  <a:pt x="5105" y="1971"/>
                </a:lnTo>
                <a:cubicBezTo>
                  <a:pt x="5152" y="1971"/>
                  <a:pt x="5204" y="1984"/>
                  <a:pt x="5234" y="1935"/>
                </a:cubicBezTo>
                <a:lnTo>
                  <a:pt x="5324" y="1986"/>
                </a:lnTo>
                <a:lnTo>
                  <a:pt x="5324" y="2089"/>
                </a:lnTo>
                <a:lnTo>
                  <a:pt x="5258" y="2048"/>
                </a:lnTo>
                <a:lnTo>
                  <a:pt x="5134" y="2115"/>
                </a:lnTo>
                <a:lnTo>
                  <a:pt x="5172" y="2192"/>
                </a:lnTo>
                <a:lnTo>
                  <a:pt x="5001" y="2285"/>
                </a:lnTo>
                <a:lnTo>
                  <a:pt x="5110" y="2347"/>
                </a:lnTo>
                <a:lnTo>
                  <a:pt x="5029" y="2388"/>
                </a:lnTo>
                <a:lnTo>
                  <a:pt x="5110" y="2435"/>
                </a:lnTo>
                <a:cubicBezTo>
                  <a:pt x="4942" y="2552"/>
                  <a:pt x="4803" y="2707"/>
                  <a:pt x="4701" y="2894"/>
                </a:cubicBezTo>
                <a:lnTo>
                  <a:pt x="4796" y="2853"/>
                </a:lnTo>
                <a:lnTo>
                  <a:pt x="4820" y="2925"/>
                </a:lnTo>
                <a:cubicBezTo>
                  <a:pt x="5145" y="2829"/>
                  <a:pt x="5066" y="2995"/>
                  <a:pt x="5338" y="2961"/>
                </a:cubicBezTo>
                <a:cubicBezTo>
                  <a:pt x="5403" y="2949"/>
                  <a:pt x="5411" y="2817"/>
                  <a:pt x="5514" y="2863"/>
                </a:cubicBezTo>
                <a:lnTo>
                  <a:pt x="5467" y="2920"/>
                </a:lnTo>
                <a:lnTo>
                  <a:pt x="5571" y="2920"/>
                </a:lnTo>
                <a:cubicBezTo>
                  <a:pt x="5588" y="2902"/>
                  <a:pt x="5614" y="2874"/>
                  <a:pt x="5614" y="2873"/>
                </a:cubicBezTo>
                <a:lnTo>
                  <a:pt x="5700" y="2909"/>
                </a:lnTo>
                <a:cubicBezTo>
                  <a:pt x="5496" y="3238"/>
                  <a:pt x="5322" y="3156"/>
                  <a:pt x="5072" y="3348"/>
                </a:cubicBezTo>
                <a:lnTo>
                  <a:pt x="5158" y="3394"/>
                </a:lnTo>
                <a:lnTo>
                  <a:pt x="5262" y="3363"/>
                </a:lnTo>
                <a:cubicBezTo>
                  <a:pt x="5240" y="3406"/>
                  <a:pt x="5231" y="3425"/>
                  <a:pt x="5219" y="3446"/>
                </a:cubicBezTo>
                <a:lnTo>
                  <a:pt x="5286" y="3446"/>
                </a:lnTo>
                <a:lnTo>
                  <a:pt x="5286" y="3472"/>
                </a:lnTo>
                <a:lnTo>
                  <a:pt x="5215" y="3487"/>
                </a:lnTo>
                <a:cubicBezTo>
                  <a:pt x="4936" y="3766"/>
                  <a:pt x="4558" y="3941"/>
                  <a:pt x="4259" y="4204"/>
                </a:cubicBezTo>
                <a:lnTo>
                  <a:pt x="4335" y="4204"/>
                </a:lnTo>
                <a:lnTo>
                  <a:pt x="4302" y="4271"/>
                </a:lnTo>
                <a:lnTo>
                  <a:pt x="4331" y="4307"/>
                </a:lnTo>
                <a:cubicBezTo>
                  <a:pt x="4307" y="4335"/>
                  <a:pt x="4287" y="4360"/>
                  <a:pt x="4245" y="4405"/>
                </a:cubicBezTo>
                <a:cubicBezTo>
                  <a:pt x="4300" y="4415"/>
                  <a:pt x="4356" y="4403"/>
                  <a:pt x="4402" y="4369"/>
                </a:cubicBezTo>
                <a:lnTo>
                  <a:pt x="4402" y="4431"/>
                </a:lnTo>
                <a:lnTo>
                  <a:pt x="4326" y="4462"/>
                </a:lnTo>
                <a:lnTo>
                  <a:pt x="4392" y="4539"/>
                </a:lnTo>
                <a:lnTo>
                  <a:pt x="4616" y="4390"/>
                </a:lnTo>
                <a:lnTo>
                  <a:pt x="4407" y="4756"/>
                </a:lnTo>
                <a:lnTo>
                  <a:pt x="4426" y="4777"/>
                </a:lnTo>
                <a:lnTo>
                  <a:pt x="4564" y="4679"/>
                </a:lnTo>
                <a:cubicBezTo>
                  <a:pt x="4599" y="4723"/>
                  <a:pt x="4555" y="4724"/>
                  <a:pt x="4554" y="4730"/>
                </a:cubicBezTo>
                <a:lnTo>
                  <a:pt x="4611" y="4895"/>
                </a:lnTo>
                <a:lnTo>
                  <a:pt x="4668" y="4859"/>
                </a:lnTo>
                <a:cubicBezTo>
                  <a:pt x="4651" y="4818"/>
                  <a:pt x="4636" y="4779"/>
                  <a:pt x="4621" y="4740"/>
                </a:cubicBezTo>
                <a:cubicBezTo>
                  <a:pt x="4709" y="4678"/>
                  <a:pt x="4734" y="4784"/>
                  <a:pt x="4811" y="4751"/>
                </a:cubicBezTo>
                <a:lnTo>
                  <a:pt x="4763" y="4679"/>
                </a:lnTo>
                <a:cubicBezTo>
                  <a:pt x="4852" y="4624"/>
                  <a:pt x="4772" y="4552"/>
                  <a:pt x="4849" y="4519"/>
                </a:cubicBezTo>
                <a:lnTo>
                  <a:pt x="4901" y="4560"/>
                </a:lnTo>
                <a:cubicBezTo>
                  <a:pt x="4936" y="4549"/>
                  <a:pt x="4994" y="4469"/>
                  <a:pt x="5029" y="4498"/>
                </a:cubicBezTo>
                <a:cubicBezTo>
                  <a:pt x="5006" y="4631"/>
                  <a:pt x="4909" y="4602"/>
                  <a:pt x="4934" y="4756"/>
                </a:cubicBezTo>
                <a:cubicBezTo>
                  <a:pt x="5001" y="4706"/>
                  <a:pt x="5056" y="4642"/>
                  <a:pt x="5096" y="4565"/>
                </a:cubicBezTo>
                <a:lnTo>
                  <a:pt x="5148" y="4586"/>
                </a:lnTo>
                <a:cubicBezTo>
                  <a:pt x="5117" y="4643"/>
                  <a:pt x="5093" y="4708"/>
                  <a:pt x="5077" y="4771"/>
                </a:cubicBezTo>
                <a:lnTo>
                  <a:pt x="5210" y="4761"/>
                </a:lnTo>
                <a:cubicBezTo>
                  <a:pt x="5217" y="4728"/>
                  <a:pt x="5221" y="4711"/>
                  <a:pt x="5224" y="4694"/>
                </a:cubicBezTo>
                <a:lnTo>
                  <a:pt x="5391" y="4782"/>
                </a:lnTo>
                <a:cubicBezTo>
                  <a:pt x="5417" y="4717"/>
                  <a:pt x="5436" y="4664"/>
                  <a:pt x="5462" y="4601"/>
                </a:cubicBezTo>
                <a:lnTo>
                  <a:pt x="5614" y="4653"/>
                </a:lnTo>
                <a:lnTo>
                  <a:pt x="5852" y="4519"/>
                </a:lnTo>
                <a:lnTo>
                  <a:pt x="5899" y="4565"/>
                </a:lnTo>
                <a:cubicBezTo>
                  <a:pt x="6045" y="4470"/>
                  <a:pt x="6200" y="4386"/>
                  <a:pt x="6360" y="4323"/>
                </a:cubicBezTo>
                <a:lnTo>
                  <a:pt x="6360" y="4240"/>
                </a:lnTo>
                <a:lnTo>
                  <a:pt x="6432" y="4240"/>
                </a:lnTo>
                <a:lnTo>
                  <a:pt x="6398" y="4173"/>
                </a:lnTo>
                <a:cubicBezTo>
                  <a:pt x="6664" y="4082"/>
                  <a:pt x="6758" y="3837"/>
                  <a:pt x="7064" y="3807"/>
                </a:cubicBezTo>
                <a:lnTo>
                  <a:pt x="7031" y="3905"/>
                </a:lnTo>
                <a:lnTo>
                  <a:pt x="7078" y="4003"/>
                </a:lnTo>
                <a:cubicBezTo>
                  <a:pt x="7165" y="4014"/>
                  <a:pt x="7253" y="3977"/>
                  <a:pt x="7311" y="3905"/>
                </a:cubicBezTo>
                <a:lnTo>
                  <a:pt x="7263" y="3807"/>
                </a:lnTo>
                <a:lnTo>
                  <a:pt x="7154" y="3895"/>
                </a:lnTo>
                <a:cubicBezTo>
                  <a:pt x="7132" y="3845"/>
                  <a:pt x="7115" y="3807"/>
                  <a:pt x="7102" y="3776"/>
                </a:cubicBezTo>
                <a:cubicBezTo>
                  <a:pt x="7997" y="3530"/>
                  <a:pt x="8880" y="3015"/>
                  <a:pt x="9778" y="2672"/>
                </a:cubicBezTo>
                <a:cubicBezTo>
                  <a:pt x="9778" y="2674"/>
                  <a:pt x="9778" y="2679"/>
                  <a:pt x="9778" y="2688"/>
                </a:cubicBezTo>
                <a:lnTo>
                  <a:pt x="9783" y="2688"/>
                </a:lnTo>
                <a:lnTo>
                  <a:pt x="9783" y="2667"/>
                </a:lnTo>
                <a:cubicBezTo>
                  <a:pt x="9802" y="2655"/>
                  <a:pt x="9826" y="2646"/>
                  <a:pt x="9849" y="2646"/>
                </a:cubicBezTo>
                <a:lnTo>
                  <a:pt x="9849" y="2672"/>
                </a:lnTo>
                <a:lnTo>
                  <a:pt x="9783" y="2688"/>
                </a:lnTo>
                <a:lnTo>
                  <a:pt x="9783" y="2724"/>
                </a:lnTo>
                <a:cubicBezTo>
                  <a:pt x="10088" y="2692"/>
                  <a:pt x="10360" y="2472"/>
                  <a:pt x="10648" y="2363"/>
                </a:cubicBezTo>
                <a:cubicBezTo>
                  <a:pt x="10687" y="2459"/>
                  <a:pt x="10687" y="2493"/>
                  <a:pt x="10786" y="2543"/>
                </a:cubicBezTo>
                <a:cubicBezTo>
                  <a:pt x="10775" y="2438"/>
                  <a:pt x="10763" y="2364"/>
                  <a:pt x="10757" y="2301"/>
                </a:cubicBezTo>
                <a:lnTo>
                  <a:pt x="11099" y="2131"/>
                </a:lnTo>
                <a:lnTo>
                  <a:pt x="11128" y="2223"/>
                </a:lnTo>
                <a:lnTo>
                  <a:pt x="11366" y="2141"/>
                </a:lnTo>
                <a:cubicBezTo>
                  <a:pt x="11350" y="2267"/>
                  <a:pt x="11211" y="2256"/>
                  <a:pt x="11147" y="2352"/>
                </a:cubicBezTo>
                <a:lnTo>
                  <a:pt x="11361" y="2440"/>
                </a:lnTo>
                <a:lnTo>
                  <a:pt x="11185" y="2548"/>
                </a:lnTo>
                <a:cubicBezTo>
                  <a:pt x="11233" y="2602"/>
                  <a:pt x="11161" y="2720"/>
                  <a:pt x="11175" y="2811"/>
                </a:cubicBezTo>
                <a:lnTo>
                  <a:pt x="11114" y="2791"/>
                </a:lnTo>
                <a:cubicBezTo>
                  <a:pt x="11108" y="2723"/>
                  <a:pt x="11106" y="2663"/>
                  <a:pt x="11099" y="2584"/>
                </a:cubicBezTo>
                <a:lnTo>
                  <a:pt x="11019" y="2636"/>
                </a:lnTo>
                <a:lnTo>
                  <a:pt x="10876" y="2554"/>
                </a:lnTo>
                <a:lnTo>
                  <a:pt x="10743" y="2621"/>
                </a:lnTo>
                <a:cubicBezTo>
                  <a:pt x="10719" y="2732"/>
                  <a:pt x="10854" y="2742"/>
                  <a:pt x="10838" y="2848"/>
                </a:cubicBezTo>
                <a:lnTo>
                  <a:pt x="10643" y="2935"/>
                </a:lnTo>
                <a:cubicBezTo>
                  <a:pt x="10628" y="2970"/>
                  <a:pt x="10613" y="2997"/>
                  <a:pt x="10605" y="3018"/>
                </a:cubicBezTo>
                <a:lnTo>
                  <a:pt x="10657" y="3193"/>
                </a:lnTo>
                <a:cubicBezTo>
                  <a:pt x="10627" y="3172"/>
                  <a:pt x="10579" y="3229"/>
                  <a:pt x="10562" y="3167"/>
                </a:cubicBezTo>
                <a:cubicBezTo>
                  <a:pt x="10561" y="3163"/>
                  <a:pt x="10558" y="3167"/>
                  <a:pt x="10557" y="3162"/>
                </a:cubicBezTo>
                <a:lnTo>
                  <a:pt x="10448" y="3162"/>
                </a:lnTo>
                <a:cubicBezTo>
                  <a:pt x="10445" y="3189"/>
                  <a:pt x="10450" y="3215"/>
                  <a:pt x="10462" y="3240"/>
                </a:cubicBezTo>
                <a:cubicBezTo>
                  <a:pt x="10459" y="3239"/>
                  <a:pt x="10457" y="3245"/>
                  <a:pt x="10453" y="3245"/>
                </a:cubicBezTo>
                <a:cubicBezTo>
                  <a:pt x="10466" y="3267"/>
                  <a:pt x="10477" y="3295"/>
                  <a:pt x="10477" y="3322"/>
                </a:cubicBezTo>
                <a:lnTo>
                  <a:pt x="10453" y="3322"/>
                </a:lnTo>
                <a:lnTo>
                  <a:pt x="10439" y="3245"/>
                </a:lnTo>
                <a:cubicBezTo>
                  <a:pt x="10336" y="3246"/>
                  <a:pt x="10254" y="3304"/>
                  <a:pt x="10149" y="3332"/>
                </a:cubicBezTo>
                <a:lnTo>
                  <a:pt x="10177" y="3162"/>
                </a:lnTo>
                <a:lnTo>
                  <a:pt x="10035" y="3162"/>
                </a:lnTo>
                <a:cubicBezTo>
                  <a:pt x="9927" y="3076"/>
                  <a:pt x="9860" y="2879"/>
                  <a:pt x="9745" y="2894"/>
                </a:cubicBezTo>
                <a:lnTo>
                  <a:pt x="9968" y="3198"/>
                </a:lnTo>
                <a:cubicBezTo>
                  <a:pt x="9962" y="3229"/>
                  <a:pt x="9952" y="3277"/>
                  <a:pt x="9940" y="3338"/>
                </a:cubicBezTo>
                <a:lnTo>
                  <a:pt x="10030" y="3286"/>
                </a:lnTo>
                <a:lnTo>
                  <a:pt x="10082" y="3343"/>
                </a:lnTo>
                <a:lnTo>
                  <a:pt x="9992" y="3389"/>
                </a:lnTo>
                <a:cubicBezTo>
                  <a:pt x="9953" y="3378"/>
                  <a:pt x="9923" y="3347"/>
                  <a:pt x="9897" y="3384"/>
                </a:cubicBezTo>
                <a:lnTo>
                  <a:pt x="9925" y="3420"/>
                </a:lnTo>
                <a:lnTo>
                  <a:pt x="9488" y="3606"/>
                </a:lnTo>
                <a:lnTo>
                  <a:pt x="9364" y="3513"/>
                </a:lnTo>
                <a:lnTo>
                  <a:pt x="9326" y="3606"/>
                </a:lnTo>
                <a:lnTo>
                  <a:pt x="9293" y="3575"/>
                </a:lnTo>
                <a:lnTo>
                  <a:pt x="9208" y="3621"/>
                </a:lnTo>
                <a:lnTo>
                  <a:pt x="9170" y="3719"/>
                </a:lnTo>
                <a:cubicBezTo>
                  <a:pt x="9139" y="3637"/>
                  <a:pt x="9124" y="3582"/>
                  <a:pt x="9103" y="3523"/>
                </a:cubicBezTo>
                <a:cubicBezTo>
                  <a:pt x="9067" y="3591"/>
                  <a:pt x="9123" y="3698"/>
                  <a:pt x="9027" y="3730"/>
                </a:cubicBezTo>
                <a:lnTo>
                  <a:pt x="8998" y="3699"/>
                </a:lnTo>
                <a:lnTo>
                  <a:pt x="8932" y="3740"/>
                </a:lnTo>
                <a:lnTo>
                  <a:pt x="8861" y="3688"/>
                </a:lnTo>
                <a:lnTo>
                  <a:pt x="8775" y="3740"/>
                </a:lnTo>
                <a:lnTo>
                  <a:pt x="8737" y="3652"/>
                </a:lnTo>
                <a:lnTo>
                  <a:pt x="8713" y="3652"/>
                </a:lnTo>
                <a:cubicBezTo>
                  <a:pt x="8721" y="3701"/>
                  <a:pt x="8734" y="3751"/>
                  <a:pt x="8742" y="3802"/>
                </a:cubicBezTo>
                <a:lnTo>
                  <a:pt x="8699" y="3848"/>
                </a:lnTo>
                <a:lnTo>
                  <a:pt x="8661" y="3812"/>
                </a:lnTo>
                <a:cubicBezTo>
                  <a:pt x="8631" y="3912"/>
                  <a:pt x="8543" y="3972"/>
                  <a:pt x="8447" y="3962"/>
                </a:cubicBezTo>
                <a:lnTo>
                  <a:pt x="8495" y="3905"/>
                </a:lnTo>
                <a:cubicBezTo>
                  <a:pt x="8477" y="3885"/>
                  <a:pt x="8461" y="3867"/>
                  <a:pt x="8438" y="3843"/>
                </a:cubicBezTo>
                <a:lnTo>
                  <a:pt x="8290" y="4085"/>
                </a:lnTo>
                <a:cubicBezTo>
                  <a:pt x="8193" y="4104"/>
                  <a:pt x="8084" y="4070"/>
                  <a:pt x="7948" y="4106"/>
                </a:cubicBezTo>
                <a:cubicBezTo>
                  <a:pt x="8100" y="4164"/>
                  <a:pt x="8253" y="4105"/>
                  <a:pt x="8338" y="4220"/>
                </a:cubicBezTo>
                <a:cubicBezTo>
                  <a:pt x="8190" y="4396"/>
                  <a:pt x="7983" y="4447"/>
                  <a:pt x="7805" y="4560"/>
                </a:cubicBezTo>
                <a:lnTo>
                  <a:pt x="7805" y="4550"/>
                </a:lnTo>
                <a:lnTo>
                  <a:pt x="7729" y="4524"/>
                </a:lnTo>
                <a:lnTo>
                  <a:pt x="7705" y="4606"/>
                </a:lnTo>
                <a:cubicBezTo>
                  <a:pt x="7580" y="4596"/>
                  <a:pt x="7485" y="4679"/>
                  <a:pt x="7378" y="4720"/>
                </a:cubicBezTo>
                <a:cubicBezTo>
                  <a:pt x="7335" y="4735"/>
                  <a:pt x="7537" y="4817"/>
                  <a:pt x="7492" y="4838"/>
                </a:cubicBezTo>
                <a:lnTo>
                  <a:pt x="7325" y="4838"/>
                </a:lnTo>
                <a:cubicBezTo>
                  <a:pt x="7334" y="4774"/>
                  <a:pt x="7359" y="4760"/>
                  <a:pt x="7382" y="4761"/>
                </a:cubicBezTo>
                <a:cubicBezTo>
                  <a:pt x="7322" y="4764"/>
                  <a:pt x="7269" y="4766"/>
                  <a:pt x="7244" y="4766"/>
                </a:cubicBezTo>
                <a:cubicBezTo>
                  <a:pt x="7233" y="4731"/>
                  <a:pt x="7228" y="4707"/>
                  <a:pt x="7216" y="4668"/>
                </a:cubicBezTo>
                <a:cubicBezTo>
                  <a:pt x="7155" y="5005"/>
                  <a:pt x="7054" y="4681"/>
                  <a:pt x="6812" y="5132"/>
                </a:cubicBezTo>
                <a:lnTo>
                  <a:pt x="6712" y="5122"/>
                </a:lnTo>
                <a:lnTo>
                  <a:pt x="6760" y="5065"/>
                </a:lnTo>
                <a:lnTo>
                  <a:pt x="6707" y="5009"/>
                </a:lnTo>
                <a:cubicBezTo>
                  <a:pt x="6663" y="5074"/>
                  <a:pt x="6605" y="5132"/>
                  <a:pt x="6541" y="5174"/>
                </a:cubicBezTo>
                <a:lnTo>
                  <a:pt x="6836" y="5174"/>
                </a:lnTo>
                <a:lnTo>
                  <a:pt x="6836" y="5199"/>
                </a:lnTo>
                <a:lnTo>
                  <a:pt x="6593" y="5199"/>
                </a:lnTo>
                <a:cubicBezTo>
                  <a:pt x="6550" y="5310"/>
                  <a:pt x="6521" y="5420"/>
                  <a:pt x="6403" y="5457"/>
                </a:cubicBezTo>
                <a:cubicBezTo>
                  <a:pt x="6395" y="5397"/>
                  <a:pt x="6390" y="5342"/>
                  <a:pt x="6384" y="5292"/>
                </a:cubicBezTo>
                <a:cubicBezTo>
                  <a:pt x="6292" y="5339"/>
                  <a:pt x="6206" y="5402"/>
                  <a:pt x="6137" y="5483"/>
                </a:cubicBezTo>
                <a:lnTo>
                  <a:pt x="6132" y="5447"/>
                </a:lnTo>
                <a:lnTo>
                  <a:pt x="6056" y="5463"/>
                </a:lnTo>
                <a:lnTo>
                  <a:pt x="6070" y="5483"/>
                </a:lnTo>
                <a:lnTo>
                  <a:pt x="6132" y="5483"/>
                </a:lnTo>
                <a:lnTo>
                  <a:pt x="6009" y="5607"/>
                </a:lnTo>
                <a:lnTo>
                  <a:pt x="5947" y="5555"/>
                </a:lnTo>
                <a:lnTo>
                  <a:pt x="5871" y="5628"/>
                </a:lnTo>
                <a:lnTo>
                  <a:pt x="5742" y="5602"/>
                </a:lnTo>
                <a:cubicBezTo>
                  <a:pt x="5732" y="5636"/>
                  <a:pt x="5725" y="5660"/>
                  <a:pt x="5714" y="5700"/>
                </a:cubicBezTo>
                <a:lnTo>
                  <a:pt x="5638" y="5653"/>
                </a:lnTo>
                <a:lnTo>
                  <a:pt x="5538" y="5715"/>
                </a:lnTo>
                <a:cubicBezTo>
                  <a:pt x="5555" y="5749"/>
                  <a:pt x="5564" y="5775"/>
                  <a:pt x="5581" y="5813"/>
                </a:cubicBezTo>
                <a:lnTo>
                  <a:pt x="5462" y="5803"/>
                </a:lnTo>
                <a:lnTo>
                  <a:pt x="5524" y="5731"/>
                </a:lnTo>
                <a:cubicBezTo>
                  <a:pt x="5448" y="5743"/>
                  <a:pt x="5371" y="5719"/>
                  <a:pt x="5310" y="5669"/>
                </a:cubicBezTo>
                <a:lnTo>
                  <a:pt x="5362" y="5818"/>
                </a:lnTo>
                <a:lnTo>
                  <a:pt x="5181" y="5772"/>
                </a:lnTo>
                <a:cubicBezTo>
                  <a:pt x="5105" y="5949"/>
                  <a:pt x="4912" y="5954"/>
                  <a:pt x="4796" y="6087"/>
                </a:cubicBezTo>
                <a:lnTo>
                  <a:pt x="4763" y="6056"/>
                </a:lnTo>
                <a:lnTo>
                  <a:pt x="4659" y="6112"/>
                </a:lnTo>
                <a:lnTo>
                  <a:pt x="4687" y="6216"/>
                </a:lnTo>
                <a:cubicBezTo>
                  <a:pt x="4661" y="6255"/>
                  <a:pt x="4630" y="6297"/>
                  <a:pt x="4616" y="6319"/>
                </a:cubicBezTo>
                <a:lnTo>
                  <a:pt x="4416" y="6283"/>
                </a:lnTo>
                <a:cubicBezTo>
                  <a:pt x="4410" y="6365"/>
                  <a:pt x="4405" y="6426"/>
                  <a:pt x="4397" y="6525"/>
                </a:cubicBezTo>
                <a:lnTo>
                  <a:pt x="4316" y="6422"/>
                </a:lnTo>
                <a:lnTo>
                  <a:pt x="4079" y="6510"/>
                </a:lnTo>
                <a:cubicBezTo>
                  <a:pt x="4079" y="6547"/>
                  <a:pt x="4076" y="6580"/>
                  <a:pt x="4074" y="6608"/>
                </a:cubicBezTo>
                <a:cubicBezTo>
                  <a:pt x="4009" y="6608"/>
                  <a:pt x="3950" y="6626"/>
                  <a:pt x="3931" y="6597"/>
                </a:cubicBezTo>
                <a:lnTo>
                  <a:pt x="3855" y="6680"/>
                </a:lnTo>
                <a:lnTo>
                  <a:pt x="4031" y="6695"/>
                </a:lnTo>
                <a:cubicBezTo>
                  <a:pt x="3875" y="6867"/>
                  <a:pt x="3652" y="6845"/>
                  <a:pt x="3537" y="7010"/>
                </a:cubicBezTo>
                <a:lnTo>
                  <a:pt x="3427" y="6963"/>
                </a:lnTo>
                <a:lnTo>
                  <a:pt x="3385" y="7159"/>
                </a:lnTo>
                <a:lnTo>
                  <a:pt x="3152" y="7386"/>
                </a:lnTo>
                <a:lnTo>
                  <a:pt x="3456" y="7639"/>
                </a:lnTo>
                <a:cubicBezTo>
                  <a:pt x="3426" y="7710"/>
                  <a:pt x="3397" y="7780"/>
                  <a:pt x="3361" y="7866"/>
                </a:cubicBezTo>
                <a:cubicBezTo>
                  <a:pt x="3282" y="7800"/>
                  <a:pt x="3210" y="7765"/>
                  <a:pt x="3157" y="7876"/>
                </a:cubicBezTo>
                <a:lnTo>
                  <a:pt x="3256" y="7995"/>
                </a:lnTo>
                <a:lnTo>
                  <a:pt x="3166" y="8036"/>
                </a:lnTo>
                <a:cubicBezTo>
                  <a:pt x="3117" y="7970"/>
                  <a:pt x="3065" y="8011"/>
                  <a:pt x="3004" y="8036"/>
                </a:cubicBezTo>
                <a:lnTo>
                  <a:pt x="2943" y="7866"/>
                </a:lnTo>
                <a:cubicBezTo>
                  <a:pt x="2916" y="7907"/>
                  <a:pt x="2898" y="7940"/>
                  <a:pt x="2890" y="7954"/>
                </a:cubicBezTo>
                <a:lnTo>
                  <a:pt x="2634" y="7913"/>
                </a:lnTo>
                <a:lnTo>
                  <a:pt x="2634" y="8093"/>
                </a:lnTo>
                <a:lnTo>
                  <a:pt x="2572" y="8036"/>
                </a:lnTo>
                <a:lnTo>
                  <a:pt x="2410" y="8124"/>
                </a:lnTo>
                <a:lnTo>
                  <a:pt x="2315" y="8315"/>
                </a:lnTo>
                <a:lnTo>
                  <a:pt x="2348" y="8439"/>
                </a:lnTo>
                <a:lnTo>
                  <a:pt x="2206" y="8609"/>
                </a:lnTo>
                <a:cubicBezTo>
                  <a:pt x="2127" y="8583"/>
                  <a:pt x="2066" y="8482"/>
                  <a:pt x="1949" y="8552"/>
                </a:cubicBezTo>
                <a:lnTo>
                  <a:pt x="2201" y="8805"/>
                </a:lnTo>
                <a:lnTo>
                  <a:pt x="2268" y="8743"/>
                </a:lnTo>
                <a:lnTo>
                  <a:pt x="2230" y="8686"/>
                </a:lnTo>
                <a:lnTo>
                  <a:pt x="2291" y="8681"/>
                </a:lnTo>
                <a:cubicBezTo>
                  <a:pt x="2310" y="8755"/>
                  <a:pt x="2323" y="8822"/>
                  <a:pt x="2253" y="8872"/>
                </a:cubicBezTo>
                <a:lnTo>
                  <a:pt x="1973" y="8872"/>
                </a:lnTo>
                <a:lnTo>
                  <a:pt x="1921" y="8712"/>
                </a:lnTo>
                <a:lnTo>
                  <a:pt x="1759" y="8712"/>
                </a:lnTo>
                <a:cubicBezTo>
                  <a:pt x="1734" y="8628"/>
                  <a:pt x="1622" y="8651"/>
                  <a:pt x="1607" y="8557"/>
                </a:cubicBezTo>
                <a:lnTo>
                  <a:pt x="1712" y="8557"/>
                </a:lnTo>
                <a:lnTo>
                  <a:pt x="1712" y="8403"/>
                </a:lnTo>
                <a:cubicBezTo>
                  <a:pt x="1598" y="8412"/>
                  <a:pt x="1596" y="8415"/>
                  <a:pt x="1569" y="8521"/>
                </a:cubicBezTo>
                <a:lnTo>
                  <a:pt x="1217" y="8310"/>
                </a:lnTo>
                <a:lnTo>
                  <a:pt x="1269" y="8423"/>
                </a:lnTo>
                <a:lnTo>
                  <a:pt x="1013" y="8568"/>
                </a:lnTo>
                <a:cubicBezTo>
                  <a:pt x="1065" y="8646"/>
                  <a:pt x="1086" y="8742"/>
                  <a:pt x="1184" y="8758"/>
                </a:cubicBezTo>
                <a:lnTo>
                  <a:pt x="1250" y="8609"/>
                </a:lnTo>
                <a:lnTo>
                  <a:pt x="1317" y="8578"/>
                </a:lnTo>
                <a:cubicBezTo>
                  <a:pt x="1285" y="8544"/>
                  <a:pt x="1262" y="8525"/>
                  <a:pt x="1241" y="8501"/>
                </a:cubicBezTo>
                <a:lnTo>
                  <a:pt x="1279" y="8444"/>
                </a:lnTo>
                <a:cubicBezTo>
                  <a:pt x="1420" y="8515"/>
                  <a:pt x="1703" y="8686"/>
                  <a:pt x="1754" y="8841"/>
                </a:cubicBezTo>
                <a:lnTo>
                  <a:pt x="1645" y="8841"/>
                </a:lnTo>
                <a:cubicBezTo>
                  <a:pt x="1704" y="8901"/>
                  <a:pt x="1759" y="8968"/>
                  <a:pt x="1830" y="8898"/>
                </a:cubicBezTo>
                <a:lnTo>
                  <a:pt x="1944" y="8985"/>
                </a:lnTo>
                <a:lnTo>
                  <a:pt x="1892" y="9109"/>
                </a:lnTo>
                <a:lnTo>
                  <a:pt x="1735" y="9161"/>
                </a:lnTo>
                <a:cubicBezTo>
                  <a:pt x="1688" y="9084"/>
                  <a:pt x="1616" y="9135"/>
                  <a:pt x="1555" y="9119"/>
                </a:cubicBezTo>
                <a:cubicBezTo>
                  <a:pt x="1485" y="9198"/>
                  <a:pt x="1389" y="9243"/>
                  <a:pt x="1288" y="9243"/>
                </a:cubicBezTo>
                <a:lnTo>
                  <a:pt x="1255" y="9145"/>
                </a:lnTo>
                <a:lnTo>
                  <a:pt x="1027" y="9192"/>
                </a:lnTo>
                <a:lnTo>
                  <a:pt x="960" y="9119"/>
                </a:lnTo>
                <a:cubicBezTo>
                  <a:pt x="914" y="9165"/>
                  <a:pt x="843" y="9186"/>
                  <a:pt x="842" y="9290"/>
                </a:cubicBezTo>
                <a:cubicBezTo>
                  <a:pt x="1004" y="9338"/>
                  <a:pt x="1174" y="9351"/>
                  <a:pt x="1341" y="9326"/>
                </a:cubicBezTo>
                <a:lnTo>
                  <a:pt x="1298" y="9450"/>
                </a:lnTo>
                <a:lnTo>
                  <a:pt x="1488" y="9408"/>
                </a:lnTo>
                <a:lnTo>
                  <a:pt x="1555" y="9444"/>
                </a:lnTo>
                <a:lnTo>
                  <a:pt x="1517" y="9609"/>
                </a:lnTo>
                <a:cubicBezTo>
                  <a:pt x="1251" y="9868"/>
                  <a:pt x="866" y="9829"/>
                  <a:pt x="552" y="9976"/>
                </a:cubicBezTo>
                <a:lnTo>
                  <a:pt x="556" y="10001"/>
                </a:lnTo>
                <a:lnTo>
                  <a:pt x="395" y="10001"/>
                </a:lnTo>
                <a:lnTo>
                  <a:pt x="343" y="10120"/>
                </a:lnTo>
                <a:cubicBezTo>
                  <a:pt x="671" y="10095"/>
                  <a:pt x="955" y="9830"/>
                  <a:pt x="1298" y="9883"/>
                </a:cubicBezTo>
                <a:lnTo>
                  <a:pt x="1350" y="9991"/>
                </a:lnTo>
                <a:cubicBezTo>
                  <a:pt x="1066" y="10157"/>
                  <a:pt x="702" y="10138"/>
                  <a:pt x="442" y="10363"/>
                </a:cubicBezTo>
                <a:lnTo>
                  <a:pt x="594" y="10326"/>
                </a:lnTo>
                <a:lnTo>
                  <a:pt x="647" y="10352"/>
                </a:lnTo>
                <a:lnTo>
                  <a:pt x="666" y="10275"/>
                </a:lnTo>
                <a:cubicBezTo>
                  <a:pt x="791" y="10304"/>
                  <a:pt x="921" y="10263"/>
                  <a:pt x="1008" y="10161"/>
                </a:cubicBezTo>
                <a:cubicBezTo>
                  <a:pt x="1173" y="10161"/>
                  <a:pt x="1321" y="10062"/>
                  <a:pt x="1488" y="10074"/>
                </a:cubicBezTo>
                <a:lnTo>
                  <a:pt x="1593" y="9960"/>
                </a:lnTo>
                <a:lnTo>
                  <a:pt x="1664" y="9960"/>
                </a:lnTo>
                <a:cubicBezTo>
                  <a:pt x="1692" y="10001"/>
                  <a:pt x="1754" y="10021"/>
                  <a:pt x="1764" y="10120"/>
                </a:cubicBezTo>
                <a:lnTo>
                  <a:pt x="1635" y="10079"/>
                </a:lnTo>
                <a:lnTo>
                  <a:pt x="1588" y="10115"/>
                </a:lnTo>
                <a:lnTo>
                  <a:pt x="1545" y="10074"/>
                </a:lnTo>
                <a:cubicBezTo>
                  <a:pt x="1487" y="10154"/>
                  <a:pt x="1513" y="10239"/>
                  <a:pt x="1464" y="10316"/>
                </a:cubicBezTo>
                <a:lnTo>
                  <a:pt x="1697" y="10270"/>
                </a:lnTo>
                <a:lnTo>
                  <a:pt x="1612" y="10383"/>
                </a:lnTo>
                <a:cubicBezTo>
                  <a:pt x="1716" y="10363"/>
                  <a:pt x="1820" y="10358"/>
                  <a:pt x="1925" y="10368"/>
                </a:cubicBezTo>
                <a:lnTo>
                  <a:pt x="1830" y="10512"/>
                </a:lnTo>
                <a:lnTo>
                  <a:pt x="1921" y="10512"/>
                </a:lnTo>
                <a:lnTo>
                  <a:pt x="2030" y="10646"/>
                </a:lnTo>
                <a:cubicBezTo>
                  <a:pt x="2073" y="10604"/>
                  <a:pt x="2108" y="10569"/>
                  <a:pt x="2116" y="10517"/>
                </a:cubicBezTo>
                <a:cubicBezTo>
                  <a:pt x="2103" y="10469"/>
                  <a:pt x="2310" y="10456"/>
                  <a:pt x="2334" y="10517"/>
                </a:cubicBezTo>
                <a:cubicBezTo>
                  <a:pt x="2412" y="10488"/>
                  <a:pt x="2439" y="10580"/>
                  <a:pt x="2491" y="10600"/>
                </a:cubicBezTo>
                <a:lnTo>
                  <a:pt x="2553" y="10559"/>
                </a:lnTo>
                <a:cubicBezTo>
                  <a:pt x="2613" y="10613"/>
                  <a:pt x="2517" y="10663"/>
                  <a:pt x="2553" y="10729"/>
                </a:cubicBezTo>
                <a:cubicBezTo>
                  <a:pt x="2581" y="10776"/>
                  <a:pt x="2570" y="10852"/>
                  <a:pt x="2577" y="10914"/>
                </a:cubicBezTo>
                <a:lnTo>
                  <a:pt x="2596" y="10914"/>
                </a:lnTo>
                <a:cubicBezTo>
                  <a:pt x="2602" y="10861"/>
                  <a:pt x="2607" y="10808"/>
                  <a:pt x="2615" y="10734"/>
                </a:cubicBezTo>
                <a:cubicBezTo>
                  <a:pt x="2711" y="10759"/>
                  <a:pt x="2736" y="10830"/>
                  <a:pt x="2829" y="10837"/>
                </a:cubicBezTo>
                <a:cubicBezTo>
                  <a:pt x="2759" y="10741"/>
                  <a:pt x="2770" y="10671"/>
                  <a:pt x="2862" y="10620"/>
                </a:cubicBezTo>
                <a:lnTo>
                  <a:pt x="2819" y="10559"/>
                </a:lnTo>
                <a:lnTo>
                  <a:pt x="2938" y="10559"/>
                </a:lnTo>
                <a:cubicBezTo>
                  <a:pt x="2915" y="10663"/>
                  <a:pt x="2913" y="10770"/>
                  <a:pt x="2829" y="10837"/>
                </a:cubicBezTo>
                <a:cubicBezTo>
                  <a:pt x="2836" y="10878"/>
                  <a:pt x="2850" y="10916"/>
                  <a:pt x="2862" y="10956"/>
                </a:cubicBezTo>
                <a:cubicBezTo>
                  <a:pt x="2836" y="11009"/>
                  <a:pt x="2823" y="11076"/>
                  <a:pt x="2733" y="11090"/>
                </a:cubicBezTo>
                <a:lnTo>
                  <a:pt x="2857" y="11172"/>
                </a:lnTo>
                <a:lnTo>
                  <a:pt x="2829" y="11214"/>
                </a:lnTo>
                <a:lnTo>
                  <a:pt x="2881" y="11270"/>
                </a:lnTo>
                <a:cubicBezTo>
                  <a:pt x="2926" y="11229"/>
                  <a:pt x="2964" y="11158"/>
                  <a:pt x="3042" y="11208"/>
                </a:cubicBezTo>
                <a:lnTo>
                  <a:pt x="2900" y="11394"/>
                </a:lnTo>
                <a:lnTo>
                  <a:pt x="3066" y="11440"/>
                </a:lnTo>
                <a:cubicBezTo>
                  <a:pt x="3059" y="11490"/>
                  <a:pt x="3050" y="11539"/>
                  <a:pt x="3038" y="11616"/>
                </a:cubicBezTo>
                <a:lnTo>
                  <a:pt x="3157" y="11538"/>
                </a:lnTo>
                <a:lnTo>
                  <a:pt x="3114" y="11482"/>
                </a:lnTo>
                <a:cubicBezTo>
                  <a:pt x="3133" y="11438"/>
                  <a:pt x="3153" y="11396"/>
                  <a:pt x="3171" y="11358"/>
                </a:cubicBezTo>
                <a:lnTo>
                  <a:pt x="3266" y="11410"/>
                </a:lnTo>
                <a:cubicBezTo>
                  <a:pt x="3241" y="11513"/>
                  <a:pt x="3198" y="11611"/>
                  <a:pt x="3142" y="11698"/>
                </a:cubicBezTo>
                <a:cubicBezTo>
                  <a:pt x="3425" y="11662"/>
                  <a:pt x="3589" y="11337"/>
                  <a:pt x="3855" y="11332"/>
                </a:cubicBezTo>
                <a:cubicBezTo>
                  <a:pt x="3855" y="11346"/>
                  <a:pt x="3855" y="11361"/>
                  <a:pt x="3855" y="11389"/>
                </a:cubicBezTo>
                <a:cubicBezTo>
                  <a:pt x="3728" y="11372"/>
                  <a:pt x="3657" y="11471"/>
                  <a:pt x="3580" y="11554"/>
                </a:cubicBezTo>
                <a:lnTo>
                  <a:pt x="3504" y="11554"/>
                </a:lnTo>
                <a:cubicBezTo>
                  <a:pt x="3488" y="11594"/>
                  <a:pt x="3471" y="11630"/>
                  <a:pt x="3456" y="11667"/>
                </a:cubicBezTo>
                <a:cubicBezTo>
                  <a:pt x="3676" y="11667"/>
                  <a:pt x="3803" y="11408"/>
                  <a:pt x="4036" y="11425"/>
                </a:cubicBezTo>
                <a:cubicBezTo>
                  <a:pt x="4036" y="11389"/>
                  <a:pt x="4042" y="11356"/>
                  <a:pt x="4045" y="11327"/>
                </a:cubicBezTo>
                <a:cubicBezTo>
                  <a:pt x="4194" y="11270"/>
                  <a:pt x="4309" y="11144"/>
                  <a:pt x="4478" y="11147"/>
                </a:cubicBezTo>
                <a:lnTo>
                  <a:pt x="4411" y="11002"/>
                </a:lnTo>
                <a:lnTo>
                  <a:pt x="4511" y="11002"/>
                </a:lnTo>
                <a:cubicBezTo>
                  <a:pt x="4517" y="11044"/>
                  <a:pt x="4523" y="11079"/>
                  <a:pt x="4526" y="11100"/>
                </a:cubicBezTo>
                <a:cubicBezTo>
                  <a:pt x="4640" y="11050"/>
                  <a:pt x="4764" y="11055"/>
                  <a:pt x="4839" y="10945"/>
                </a:cubicBezTo>
                <a:cubicBezTo>
                  <a:pt x="4860" y="10916"/>
                  <a:pt x="4890" y="10896"/>
                  <a:pt x="4920" y="10878"/>
                </a:cubicBezTo>
                <a:cubicBezTo>
                  <a:pt x="4920" y="10905"/>
                  <a:pt x="4919" y="10923"/>
                  <a:pt x="4925" y="10951"/>
                </a:cubicBezTo>
                <a:lnTo>
                  <a:pt x="4849" y="10956"/>
                </a:lnTo>
                <a:lnTo>
                  <a:pt x="4839" y="10945"/>
                </a:lnTo>
                <a:cubicBezTo>
                  <a:pt x="4846" y="10974"/>
                  <a:pt x="4850" y="11004"/>
                  <a:pt x="4849" y="11033"/>
                </a:cubicBezTo>
                <a:cubicBezTo>
                  <a:pt x="5015" y="11033"/>
                  <a:pt x="4908" y="10839"/>
                  <a:pt x="5124" y="10878"/>
                </a:cubicBezTo>
                <a:cubicBezTo>
                  <a:pt x="5193" y="10798"/>
                  <a:pt x="5290" y="10751"/>
                  <a:pt x="5391" y="10749"/>
                </a:cubicBezTo>
                <a:lnTo>
                  <a:pt x="5405" y="10693"/>
                </a:lnTo>
                <a:lnTo>
                  <a:pt x="5614" y="10626"/>
                </a:lnTo>
                <a:cubicBezTo>
                  <a:pt x="5638" y="10495"/>
                  <a:pt x="5636" y="10491"/>
                  <a:pt x="5790" y="10476"/>
                </a:cubicBezTo>
                <a:cubicBezTo>
                  <a:pt x="5790" y="10486"/>
                  <a:pt x="5807" y="10525"/>
                  <a:pt x="5818" y="10564"/>
                </a:cubicBezTo>
                <a:lnTo>
                  <a:pt x="5899" y="10471"/>
                </a:lnTo>
                <a:cubicBezTo>
                  <a:pt x="5925" y="10511"/>
                  <a:pt x="5947" y="10552"/>
                  <a:pt x="5971" y="10589"/>
                </a:cubicBezTo>
                <a:lnTo>
                  <a:pt x="6042" y="10522"/>
                </a:lnTo>
                <a:lnTo>
                  <a:pt x="5928" y="10409"/>
                </a:lnTo>
                <a:cubicBezTo>
                  <a:pt x="5938" y="10388"/>
                  <a:pt x="5958" y="10354"/>
                  <a:pt x="5975" y="10316"/>
                </a:cubicBezTo>
                <a:lnTo>
                  <a:pt x="6047" y="10445"/>
                </a:lnTo>
                <a:lnTo>
                  <a:pt x="6165" y="10393"/>
                </a:lnTo>
                <a:cubicBezTo>
                  <a:pt x="6165" y="10475"/>
                  <a:pt x="6171" y="10538"/>
                  <a:pt x="6175" y="10595"/>
                </a:cubicBezTo>
                <a:lnTo>
                  <a:pt x="6275" y="10620"/>
                </a:lnTo>
                <a:lnTo>
                  <a:pt x="6080" y="10713"/>
                </a:lnTo>
                <a:cubicBezTo>
                  <a:pt x="6130" y="10789"/>
                  <a:pt x="6186" y="10750"/>
                  <a:pt x="6232" y="10755"/>
                </a:cubicBezTo>
                <a:cubicBezTo>
                  <a:pt x="6310" y="10607"/>
                  <a:pt x="6327" y="10578"/>
                  <a:pt x="6384" y="10657"/>
                </a:cubicBezTo>
                <a:cubicBezTo>
                  <a:pt x="6364" y="10804"/>
                  <a:pt x="6234" y="10812"/>
                  <a:pt x="6156" y="10873"/>
                </a:cubicBezTo>
                <a:lnTo>
                  <a:pt x="6056" y="10837"/>
                </a:lnTo>
                <a:lnTo>
                  <a:pt x="6132" y="11002"/>
                </a:lnTo>
                <a:lnTo>
                  <a:pt x="5961" y="10956"/>
                </a:lnTo>
                <a:cubicBezTo>
                  <a:pt x="6050" y="11016"/>
                  <a:pt x="5993" y="11179"/>
                  <a:pt x="6108" y="11208"/>
                </a:cubicBezTo>
                <a:cubicBezTo>
                  <a:pt x="6156" y="11076"/>
                  <a:pt x="6152" y="11073"/>
                  <a:pt x="6246" y="11012"/>
                </a:cubicBezTo>
                <a:lnTo>
                  <a:pt x="6213" y="10935"/>
                </a:lnTo>
                <a:cubicBezTo>
                  <a:pt x="6279" y="10897"/>
                  <a:pt x="6318" y="10938"/>
                  <a:pt x="6356" y="10987"/>
                </a:cubicBezTo>
                <a:cubicBezTo>
                  <a:pt x="6288" y="11043"/>
                  <a:pt x="6332" y="11119"/>
                  <a:pt x="6318" y="11188"/>
                </a:cubicBezTo>
                <a:lnTo>
                  <a:pt x="6451" y="11291"/>
                </a:lnTo>
                <a:cubicBezTo>
                  <a:pt x="6339" y="11339"/>
                  <a:pt x="6298" y="11438"/>
                  <a:pt x="6184" y="11389"/>
                </a:cubicBezTo>
                <a:lnTo>
                  <a:pt x="6303" y="11260"/>
                </a:lnTo>
                <a:cubicBezTo>
                  <a:pt x="6215" y="11238"/>
                  <a:pt x="6278" y="11165"/>
                  <a:pt x="6156" y="11172"/>
                </a:cubicBezTo>
                <a:cubicBezTo>
                  <a:pt x="6179" y="11220"/>
                  <a:pt x="6192" y="11244"/>
                  <a:pt x="6208" y="11275"/>
                </a:cubicBezTo>
                <a:lnTo>
                  <a:pt x="6099" y="11353"/>
                </a:lnTo>
                <a:lnTo>
                  <a:pt x="6360" y="11590"/>
                </a:lnTo>
                <a:lnTo>
                  <a:pt x="6222" y="11760"/>
                </a:lnTo>
                <a:cubicBezTo>
                  <a:pt x="6311" y="11913"/>
                  <a:pt x="6370" y="12122"/>
                  <a:pt x="6455" y="12281"/>
                </a:cubicBezTo>
                <a:cubicBezTo>
                  <a:pt x="6494" y="12257"/>
                  <a:pt x="6508" y="12169"/>
                  <a:pt x="6588" y="12240"/>
                </a:cubicBezTo>
                <a:cubicBezTo>
                  <a:pt x="6541" y="12298"/>
                  <a:pt x="6504" y="12351"/>
                  <a:pt x="6465" y="12400"/>
                </a:cubicBezTo>
                <a:cubicBezTo>
                  <a:pt x="6497" y="12488"/>
                  <a:pt x="6525" y="12569"/>
                  <a:pt x="6546" y="12627"/>
                </a:cubicBezTo>
                <a:lnTo>
                  <a:pt x="6798" y="12714"/>
                </a:lnTo>
                <a:lnTo>
                  <a:pt x="6641" y="12843"/>
                </a:lnTo>
                <a:cubicBezTo>
                  <a:pt x="6681" y="12911"/>
                  <a:pt x="6698" y="12990"/>
                  <a:pt x="6688" y="13070"/>
                </a:cubicBezTo>
                <a:lnTo>
                  <a:pt x="6855" y="13158"/>
                </a:lnTo>
                <a:lnTo>
                  <a:pt x="6750" y="13241"/>
                </a:lnTo>
                <a:lnTo>
                  <a:pt x="6793" y="13313"/>
                </a:lnTo>
                <a:lnTo>
                  <a:pt x="6655" y="13447"/>
                </a:lnTo>
                <a:lnTo>
                  <a:pt x="6541" y="13447"/>
                </a:lnTo>
                <a:lnTo>
                  <a:pt x="6451" y="13323"/>
                </a:lnTo>
                <a:lnTo>
                  <a:pt x="6346" y="13333"/>
                </a:lnTo>
                <a:cubicBezTo>
                  <a:pt x="6397" y="13466"/>
                  <a:pt x="6529" y="13527"/>
                  <a:pt x="6541" y="13664"/>
                </a:cubicBezTo>
                <a:lnTo>
                  <a:pt x="6508" y="13705"/>
                </a:lnTo>
                <a:lnTo>
                  <a:pt x="6536" y="13746"/>
                </a:lnTo>
                <a:cubicBezTo>
                  <a:pt x="6401" y="13893"/>
                  <a:pt x="6246" y="13723"/>
                  <a:pt x="6123" y="13720"/>
                </a:cubicBezTo>
                <a:cubicBezTo>
                  <a:pt x="6085" y="13657"/>
                  <a:pt x="6077" y="13593"/>
                  <a:pt x="6004" y="13612"/>
                </a:cubicBezTo>
                <a:cubicBezTo>
                  <a:pt x="5958" y="13699"/>
                  <a:pt x="6023" y="13737"/>
                  <a:pt x="6056" y="13803"/>
                </a:cubicBezTo>
                <a:cubicBezTo>
                  <a:pt x="5980" y="13767"/>
                  <a:pt x="5893" y="13769"/>
                  <a:pt x="5818" y="13808"/>
                </a:cubicBezTo>
                <a:lnTo>
                  <a:pt x="5795" y="13736"/>
                </a:lnTo>
                <a:lnTo>
                  <a:pt x="5704" y="13736"/>
                </a:lnTo>
                <a:cubicBezTo>
                  <a:pt x="5695" y="13764"/>
                  <a:pt x="5685" y="13788"/>
                  <a:pt x="5671" y="13834"/>
                </a:cubicBezTo>
                <a:cubicBezTo>
                  <a:pt x="5631" y="13779"/>
                  <a:pt x="5598" y="13733"/>
                  <a:pt x="5571" y="13694"/>
                </a:cubicBezTo>
                <a:lnTo>
                  <a:pt x="5448" y="13694"/>
                </a:lnTo>
                <a:lnTo>
                  <a:pt x="5419" y="13612"/>
                </a:lnTo>
                <a:lnTo>
                  <a:pt x="5357" y="13627"/>
                </a:lnTo>
                <a:lnTo>
                  <a:pt x="5400" y="13679"/>
                </a:lnTo>
                <a:cubicBezTo>
                  <a:pt x="5341" y="13717"/>
                  <a:pt x="5292" y="13774"/>
                  <a:pt x="5258" y="13839"/>
                </a:cubicBezTo>
                <a:cubicBezTo>
                  <a:pt x="5296" y="13886"/>
                  <a:pt x="5326" y="13934"/>
                  <a:pt x="5258" y="13973"/>
                </a:cubicBezTo>
                <a:lnTo>
                  <a:pt x="5243" y="13896"/>
                </a:lnTo>
                <a:lnTo>
                  <a:pt x="5219" y="13896"/>
                </a:lnTo>
                <a:cubicBezTo>
                  <a:pt x="5219" y="13921"/>
                  <a:pt x="5218" y="13948"/>
                  <a:pt x="5224" y="13973"/>
                </a:cubicBezTo>
                <a:lnTo>
                  <a:pt x="5253" y="13973"/>
                </a:lnTo>
                <a:cubicBezTo>
                  <a:pt x="5269" y="13999"/>
                  <a:pt x="5289" y="14023"/>
                  <a:pt x="5305" y="14050"/>
                </a:cubicBezTo>
                <a:lnTo>
                  <a:pt x="5367" y="14004"/>
                </a:lnTo>
                <a:lnTo>
                  <a:pt x="5467" y="14097"/>
                </a:lnTo>
                <a:lnTo>
                  <a:pt x="5528" y="14061"/>
                </a:lnTo>
                <a:lnTo>
                  <a:pt x="5595" y="14117"/>
                </a:lnTo>
                <a:cubicBezTo>
                  <a:pt x="5571" y="14168"/>
                  <a:pt x="5548" y="14210"/>
                  <a:pt x="5514" y="14277"/>
                </a:cubicBezTo>
                <a:lnTo>
                  <a:pt x="5410" y="14117"/>
                </a:lnTo>
                <a:lnTo>
                  <a:pt x="5381" y="14184"/>
                </a:lnTo>
                <a:lnTo>
                  <a:pt x="5305" y="14071"/>
                </a:lnTo>
                <a:lnTo>
                  <a:pt x="5082" y="14164"/>
                </a:lnTo>
                <a:cubicBezTo>
                  <a:pt x="5094" y="14228"/>
                  <a:pt x="5104" y="14290"/>
                  <a:pt x="5115" y="14350"/>
                </a:cubicBezTo>
                <a:lnTo>
                  <a:pt x="5177" y="14370"/>
                </a:lnTo>
                <a:lnTo>
                  <a:pt x="5096" y="14468"/>
                </a:lnTo>
                <a:lnTo>
                  <a:pt x="5143" y="14566"/>
                </a:lnTo>
                <a:lnTo>
                  <a:pt x="4972" y="14509"/>
                </a:lnTo>
                <a:cubicBezTo>
                  <a:pt x="5011" y="14571"/>
                  <a:pt x="5054" y="14560"/>
                  <a:pt x="5006" y="14607"/>
                </a:cubicBezTo>
                <a:lnTo>
                  <a:pt x="4849" y="14427"/>
                </a:lnTo>
                <a:lnTo>
                  <a:pt x="4735" y="14530"/>
                </a:lnTo>
                <a:lnTo>
                  <a:pt x="4644" y="14448"/>
                </a:lnTo>
                <a:cubicBezTo>
                  <a:pt x="4561" y="14529"/>
                  <a:pt x="4502" y="14636"/>
                  <a:pt x="4468" y="14752"/>
                </a:cubicBezTo>
                <a:lnTo>
                  <a:pt x="4340" y="14778"/>
                </a:lnTo>
                <a:lnTo>
                  <a:pt x="4449" y="14860"/>
                </a:lnTo>
                <a:cubicBezTo>
                  <a:pt x="4342" y="14900"/>
                  <a:pt x="4350" y="14993"/>
                  <a:pt x="4245" y="15030"/>
                </a:cubicBezTo>
                <a:cubicBezTo>
                  <a:pt x="4156" y="14997"/>
                  <a:pt x="4128" y="15130"/>
                  <a:pt x="4055" y="15118"/>
                </a:cubicBezTo>
                <a:cubicBezTo>
                  <a:pt x="3946" y="15150"/>
                  <a:pt x="3845" y="15203"/>
                  <a:pt x="3755" y="15278"/>
                </a:cubicBezTo>
                <a:lnTo>
                  <a:pt x="3698" y="15128"/>
                </a:lnTo>
                <a:lnTo>
                  <a:pt x="3998" y="15061"/>
                </a:lnTo>
                <a:lnTo>
                  <a:pt x="3998" y="14963"/>
                </a:lnTo>
                <a:lnTo>
                  <a:pt x="3855" y="14922"/>
                </a:lnTo>
                <a:lnTo>
                  <a:pt x="3808" y="15005"/>
                </a:lnTo>
                <a:lnTo>
                  <a:pt x="3755" y="14984"/>
                </a:lnTo>
                <a:lnTo>
                  <a:pt x="3774" y="14860"/>
                </a:lnTo>
                <a:lnTo>
                  <a:pt x="3518" y="14963"/>
                </a:lnTo>
                <a:cubicBezTo>
                  <a:pt x="3528" y="15070"/>
                  <a:pt x="3582" y="15168"/>
                  <a:pt x="3665" y="15226"/>
                </a:cubicBezTo>
                <a:cubicBezTo>
                  <a:pt x="3701" y="15370"/>
                  <a:pt x="3568" y="15334"/>
                  <a:pt x="3508" y="15386"/>
                </a:cubicBezTo>
                <a:lnTo>
                  <a:pt x="3556" y="15458"/>
                </a:lnTo>
                <a:cubicBezTo>
                  <a:pt x="3508" y="15514"/>
                  <a:pt x="3445" y="15550"/>
                  <a:pt x="3375" y="15556"/>
                </a:cubicBezTo>
                <a:lnTo>
                  <a:pt x="3304" y="15618"/>
                </a:lnTo>
                <a:lnTo>
                  <a:pt x="3095" y="15593"/>
                </a:lnTo>
                <a:lnTo>
                  <a:pt x="3033" y="15680"/>
                </a:lnTo>
                <a:lnTo>
                  <a:pt x="3080" y="15737"/>
                </a:lnTo>
                <a:cubicBezTo>
                  <a:pt x="2903" y="15852"/>
                  <a:pt x="2691" y="15845"/>
                  <a:pt x="2496" y="15892"/>
                </a:cubicBezTo>
                <a:lnTo>
                  <a:pt x="2477" y="15959"/>
                </a:lnTo>
                <a:cubicBezTo>
                  <a:pt x="2398" y="15946"/>
                  <a:pt x="2317" y="15957"/>
                  <a:pt x="2244" y="15990"/>
                </a:cubicBezTo>
                <a:lnTo>
                  <a:pt x="2177" y="15918"/>
                </a:lnTo>
                <a:lnTo>
                  <a:pt x="2135" y="16010"/>
                </a:lnTo>
                <a:cubicBezTo>
                  <a:pt x="2149" y="16090"/>
                  <a:pt x="2155" y="16138"/>
                  <a:pt x="2163" y="16186"/>
                </a:cubicBezTo>
                <a:lnTo>
                  <a:pt x="1550" y="16588"/>
                </a:lnTo>
                <a:lnTo>
                  <a:pt x="1498" y="16536"/>
                </a:lnTo>
                <a:lnTo>
                  <a:pt x="1550" y="16464"/>
                </a:lnTo>
                <a:lnTo>
                  <a:pt x="1460" y="16402"/>
                </a:lnTo>
                <a:lnTo>
                  <a:pt x="1450" y="16588"/>
                </a:lnTo>
                <a:lnTo>
                  <a:pt x="1384" y="16604"/>
                </a:lnTo>
                <a:lnTo>
                  <a:pt x="1422" y="16665"/>
                </a:lnTo>
                <a:lnTo>
                  <a:pt x="1241" y="16774"/>
                </a:lnTo>
                <a:lnTo>
                  <a:pt x="1279" y="16825"/>
                </a:lnTo>
                <a:lnTo>
                  <a:pt x="1160" y="16841"/>
                </a:lnTo>
                <a:lnTo>
                  <a:pt x="1198" y="16892"/>
                </a:lnTo>
                <a:lnTo>
                  <a:pt x="1117" y="16934"/>
                </a:lnTo>
                <a:lnTo>
                  <a:pt x="1165" y="17099"/>
                </a:lnTo>
                <a:cubicBezTo>
                  <a:pt x="1068" y="17224"/>
                  <a:pt x="856" y="17152"/>
                  <a:pt x="832" y="17238"/>
                </a:cubicBezTo>
                <a:lnTo>
                  <a:pt x="994" y="17238"/>
                </a:lnTo>
                <a:lnTo>
                  <a:pt x="956" y="17377"/>
                </a:lnTo>
                <a:lnTo>
                  <a:pt x="1056" y="17449"/>
                </a:lnTo>
                <a:cubicBezTo>
                  <a:pt x="968" y="17506"/>
                  <a:pt x="881" y="17549"/>
                  <a:pt x="870" y="17666"/>
                </a:cubicBezTo>
                <a:lnTo>
                  <a:pt x="799" y="17682"/>
                </a:lnTo>
                <a:lnTo>
                  <a:pt x="799" y="17707"/>
                </a:lnTo>
                <a:lnTo>
                  <a:pt x="870" y="17702"/>
                </a:lnTo>
                <a:lnTo>
                  <a:pt x="870" y="17671"/>
                </a:lnTo>
                <a:cubicBezTo>
                  <a:pt x="1136" y="17503"/>
                  <a:pt x="1704" y="17226"/>
                  <a:pt x="1807" y="17702"/>
                </a:cubicBezTo>
                <a:lnTo>
                  <a:pt x="1645" y="17774"/>
                </a:lnTo>
                <a:cubicBezTo>
                  <a:pt x="1699" y="17824"/>
                  <a:pt x="1613" y="17898"/>
                  <a:pt x="1645" y="17986"/>
                </a:cubicBezTo>
                <a:lnTo>
                  <a:pt x="1764" y="18048"/>
                </a:lnTo>
                <a:lnTo>
                  <a:pt x="1906" y="17862"/>
                </a:lnTo>
                <a:cubicBezTo>
                  <a:pt x="1995" y="17970"/>
                  <a:pt x="2119" y="17974"/>
                  <a:pt x="2230" y="18022"/>
                </a:cubicBezTo>
                <a:lnTo>
                  <a:pt x="2244" y="17950"/>
                </a:lnTo>
                <a:lnTo>
                  <a:pt x="2382" y="17960"/>
                </a:lnTo>
                <a:lnTo>
                  <a:pt x="2382" y="18074"/>
                </a:lnTo>
                <a:lnTo>
                  <a:pt x="2496" y="18074"/>
                </a:lnTo>
                <a:lnTo>
                  <a:pt x="2482" y="17986"/>
                </a:lnTo>
                <a:lnTo>
                  <a:pt x="2425" y="18037"/>
                </a:lnTo>
                <a:lnTo>
                  <a:pt x="2425" y="17929"/>
                </a:lnTo>
                <a:lnTo>
                  <a:pt x="2567" y="17836"/>
                </a:lnTo>
                <a:lnTo>
                  <a:pt x="2681" y="17898"/>
                </a:lnTo>
                <a:cubicBezTo>
                  <a:pt x="2550" y="17930"/>
                  <a:pt x="2551" y="17933"/>
                  <a:pt x="2539" y="18043"/>
                </a:cubicBezTo>
                <a:lnTo>
                  <a:pt x="2634" y="18001"/>
                </a:lnTo>
                <a:lnTo>
                  <a:pt x="2638" y="18053"/>
                </a:lnTo>
                <a:lnTo>
                  <a:pt x="2453" y="18130"/>
                </a:lnTo>
                <a:lnTo>
                  <a:pt x="2491" y="18171"/>
                </a:lnTo>
                <a:lnTo>
                  <a:pt x="2458" y="18223"/>
                </a:lnTo>
                <a:lnTo>
                  <a:pt x="2539" y="18254"/>
                </a:lnTo>
                <a:lnTo>
                  <a:pt x="2425" y="18342"/>
                </a:lnTo>
                <a:lnTo>
                  <a:pt x="2510" y="18383"/>
                </a:lnTo>
                <a:lnTo>
                  <a:pt x="2386" y="18404"/>
                </a:lnTo>
                <a:lnTo>
                  <a:pt x="2386" y="18502"/>
                </a:lnTo>
                <a:lnTo>
                  <a:pt x="2491" y="18522"/>
                </a:lnTo>
                <a:lnTo>
                  <a:pt x="2491" y="18589"/>
                </a:lnTo>
                <a:lnTo>
                  <a:pt x="2301" y="18775"/>
                </a:lnTo>
                <a:cubicBezTo>
                  <a:pt x="2415" y="18810"/>
                  <a:pt x="2535" y="18825"/>
                  <a:pt x="2653" y="18827"/>
                </a:cubicBezTo>
                <a:cubicBezTo>
                  <a:pt x="2893" y="18746"/>
                  <a:pt x="3122" y="18640"/>
                  <a:pt x="3342" y="18507"/>
                </a:cubicBezTo>
                <a:lnTo>
                  <a:pt x="3413" y="18553"/>
                </a:lnTo>
                <a:lnTo>
                  <a:pt x="3413" y="18481"/>
                </a:lnTo>
                <a:lnTo>
                  <a:pt x="3589" y="18471"/>
                </a:lnTo>
                <a:lnTo>
                  <a:pt x="3494" y="18553"/>
                </a:lnTo>
                <a:lnTo>
                  <a:pt x="3413" y="18553"/>
                </a:lnTo>
                <a:lnTo>
                  <a:pt x="3413" y="18610"/>
                </a:lnTo>
                <a:cubicBezTo>
                  <a:pt x="3361" y="18661"/>
                  <a:pt x="3261" y="18651"/>
                  <a:pt x="3233" y="18754"/>
                </a:cubicBezTo>
                <a:cubicBezTo>
                  <a:pt x="3602" y="18612"/>
                  <a:pt x="3926" y="18437"/>
                  <a:pt x="4297" y="18337"/>
                </a:cubicBezTo>
                <a:cubicBezTo>
                  <a:pt x="4319" y="18323"/>
                  <a:pt x="4344" y="18311"/>
                  <a:pt x="4369" y="18311"/>
                </a:cubicBezTo>
                <a:lnTo>
                  <a:pt x="4369" y="18337"/>
                </a:lnTo>
                <a:lnTo>
                  <a:pt x="4297" y="18352"/>
                </a:lnTo>
                <a:cubicBezTo>
                  <a:pt x="4297" y="18343"/>
                  <a:pt x="4297" y="18339"/>
                  <a:pt x="4297" y="18337"/>
                </a:cubicBezTo>
                <a:cubicBezTo>
                  <a:pt x="4218" y="18470"/>
                  <a:pt x="4083" y="18469"/>
                  <a:pt x="3984" y="18543"/>
                </a:cubicBezTo>
                <a:lnTo>
                  <a:pt x="3950" y="18512"/>
                </a:lnTo>
                <a:cubicBezTo>
                  <a:pt x="3902" y="18555"/>
                  <a:pt x="3862" y="18601"/>
                  <a:pt x="3912" y="18672"/>
                </a:cubicBezTo>
                <a:lnTo>
                  <a:pt x="3965" y="18672"/>
                </a:lnTo>
                <a:lnTo>
                  <a:pt x="3993" y="18708"/>
                </a:lnTo>
                <a:lnTo>
                  <a:pt x="4036" y="18672"/>
                </a:lnTo>
                <a:lnTo>
                  <a:pt x="3969" y="18672"/>
                </a:lnTo>
                <a:lnTo>
                  <a:pt x="3969" y="18610"/>
                </a:lnTo>
                <a:cubicBezTo>
                  <a:pt x="4030" y="18591"/>
                  <a:pt x="4076" y="18516"/>
                  <a:pt x="4150" y="18563"/>
                </a:cubicBezTo>
                <a:lnTo>
                  <a:pt x="4117" y="18631"/>
                </a:lnTo>
                <a:cubicBezTo>
                  <a:pt x="4294" y="18617"/>
                  <a:pt x="4369" y="18395"/>
                  <a:pt x="4568" y="18445"/>
                </a:cubicBezTo>
                <a:cubicBezTo>
                  <a:pt x="4377" y="18597"/>
                  <a:pt x="4157" y="18672"/>
                  <a:pt x="3969" y="18832"/>
                </a:cubicBezTo>
                <a:cubicBezTo>
                  <a:pt x="4183" y="18796"/>
                  <a:pt x="4388" y="18649"/>
                  <a:pt x="4597" y="18594"/>
                </a:cubicBezTo>
                <a:lnTo>
                  <a:pt x="4701" y="18708"/>
                </a:lnTo>
                <a:lnTo>
                  <a:pt x="4958" y="18600"/>
                </a:lnTo>
                <a:cubicBezTo>
                  <a:pt x="4973" y="18713"/>
                  <a:pt x="5056" y="18785"/>
                  <a:pt x="5129" y="18863"/>
                </a:cubicBezTo>
                <a:lnTo>
                  <a:pt x="5110" y="18883"/>
                </a:lnTo>
                <a:cubicBezTo>
                  <a:pt x="5126" y="18935"/>
                  <a:pt x="5144" y="18980"/>
                  <a:pt x="5158" y="19028"/>
                </a:cubicBezTo>
                <a:lnTo>
                  <a:pt x="5200" y="19038"/>
                </a:lnTo>
                <a:cubicBezTo>
                  <a:pt x="5200" y="19105"/>
                  <a:pt x="5206" y="19166"/>
                  <a:pt x="5210" y="19239"/>
                </a:cubicBezTo>
                <a:lnTo>
                  <a:pt x="5167" y="19208"/>
                </a:lnTo>
                <a:lnTo>
                  <a:pt x="5072" y="19296"/>
                </a:lnTo>
                <a:cubicBezTo>
                  <a:pt x="5118" y="19335"/>
                  <a:pt x="5150" y="19390"/>
                  <a:pt x="5167" y="19451"/>
                </a:cubicBezTo>
                <a:cubicBezTo>
                  <a:pt x="5277" y="19337"/>
                  <a:pt x="5431" y="19379"/>
                  <a:pt x="5533" y="19239"/>
                </a:cubicBezTo>
                <a:cubicBezTo>
                  <a:pt x="5550" y="19386"/>
                  <a:pt x="5688" y="19444"/>
                  <a:pt x="5647" y="19590"/>
                </a:cubicBezTo>
                <a:lnTo>
                  <a:pt x="5600" y="19564"/>
                </a:lnTo>
                <a:lnTo>
                  <a:pt x="5533" y="19672"/>
                </a:lnTo>
                <a:cubicBezTo>
                  <a:pt x="5461" y="19686"/>
                  <a:pt x="5388" y="19633"/>
                  <a:pt x="5357" y="19714"/>
                </a:cubicBezTo>
                <a:lnTo>
                  <a:pt x="5448" y="19822"/>
                </a:lnTo>
                <a:lnTo>
                  <a:pt x="5448" y="19946"/>
                </a:lnTo>
                <a:lnTo>
                  <a:pt x="5605" y="20101"/>
                </a:lnTo>
                <a:lnTo>
                  <a:pt x="5509" y="20162"/>
                </a:lnTo>
                <a:cubicBezTo>
                  <a:pt x="5610" y="20386"/>
                  <a:pt x="5793" y="20238"/>
                  <a:pt x="5866" y="20591"/>
                </a:cubicBezTo>
                <a:lnTo>
                  <a:pt x="5928" y="20472"/>
                </a:lnTo>
                <a:lnTo>
                  <a:pt x="6032" y="20730"/>
                </a:lnTo>
                <a:lnTo>
                  <a:pt x="5871" y="20704"/>
                </a:lnTo>
                <a:lnTo>
                  <a:pt x="5990" y="20823"/>
                </a:lnTo>
                <a:lnTo>
                  <a:pt x="5942" y="20931"/>
                </a:lnTo>
                <a:lnTo>
                  <a:pt x="6013" y="20957"/>
                </a:lnTo>
                <a:lnTo>
                  <a:pt x="6056" y="21173"/>
                </a:lnTo>
                <a:lnTo>
                  <a:pt x="5990" y="21199"/>
                </a:lnTo>
                <a:lnTo>
                  <a:pt x="6104" y="21287"/>
                </a:lnTo>
                <a:lnTo>
                  <a:pt x="6237" y="21271"/>
                </a:lnTo>
                <a:cubicBezTo>
                  <a:pt x="6191" y="21337"/>
                  <a:pt x="6167" y="21376"/>
                  <a:pt x="6127" y="21431"/>
                </a:cubicBezTo>
                <a:lnTo>
                  <a:pt x="6284" y="21431"/>
                </a:lnTo>
                <a:cubicBezTo>
                  <a:pt x="6268" y="21493"/>
                  <a:pt x="6259" y="21539"/>
                  <a:pt x="6246" y="21586"/>
                </a:cubicBezTo>
                <a:lnTo>
                  <a:pt x="21590" y="21586"/>
                </a:lnTo>
                <a:lnTo>
                  <a:pt x="21590" y="6"/>
                </a:lnTo>
                <a:cubicBezTo>
                  <a:pt x="16537" y="6"/>
                  <a:pt x="11486" y="6"/>
                  <a:pt x="6432" y="6"/>
                </a:cubicBezTo>
                <a:cubicBezTo>
                  <a:pt x="6308" y="19"/>
                  <a:pt x="6186" y="43"/>
                  <a:pt x="6066" y="73"/>
                </a:cubicBezTo>
                <a:lnTo>
                  <a:pt x="6051" y="0"/>
                </a:lnTo>
                <a:close/>
                <a:moveTo>
                  <a:pt x="3375" y="15556"/>
                </a:moveTo>
                <a:cubicBezTo>
                  <a:pt x="3375" y="15530"/>
                  <a:pt x="3370" y="15500"/>
                  <a:pt x="3366" y="15474"/>
                </a:cubicBezTo>
                <a:lnTo>
                  <a:pt x="3337" y="15474"/>
                </a:lnTo>
                <a:cubicBezTo>
                  <a:pt x="3339" y="15501"/>
                  <a:pt x="3345" y="15530"/>
                  <a:pt x="3347" y="15556"/>
                </a:cubicBezTo>
                <a:lnTo>
                  <a:pt x="3375" y="15556"/>
                </a:lnTo>
                <a:close/>
                <a:moveTo>
                  <a:pt x="1645" y="8841"/>
                </a:moveTo>
                <a:cubicBezTo>
                  <a:pt x="1633" y="8761"/>
                  <a:pt x="1597" y="8733"/>
                  <a:pt x="1526" y="8697"/>
                </a:cubicBezTo>
                <a:lnTo>
                  <a:pt x="1422" y="8774"/>
                </a:lnTo>
                <a:lnTo>
                  <a:pt x="1426" y="8877"/>
                </a:lnTo>
                <a:cubicBezTo>
                  <a:pt x="1503" y="8877"/>
                  <a:pt x="1578" y="8900"/>
                  <a:pt x="1645" y="8841"/>
                </a:cubicBezTo>
                <a:close/>
                <a:moveTo>
                  <a:pt x="2634" y="7913"/>
                </a:moveTo>
                <a:lnTo>
                  <a:pt x="2486" y="7820"/>
                </a:lnTo>
                <a:lnTo>
                  <a:pt x="2486" y="7830"/>
                </a:lnTo>
                <a:lnTo>
                  <a:pt x="2491" y="7830"/>
                </a:lnTo>
                <a:lnTo>
                  <a:pt x="2496" y="7913"/>
                </a:lnTo>
                <a:lnTo>
                  <a:pt x="2634" y="7913"/>
                </a:lnTo>
                <a:close/>
                <a:moveTo>
                  <a:pt x="2486" y="7830"/>
                </a:moveTo>
                <a:lnTo>
                  <a:pt x="2434" y="7717"/>
                </a:lnTo>
                <a:cubicBezTo>
                  <a:pt x="2407" y="7749"/>
                  <a:pt x="2390" y="7773"/>
                  <a:pt x="2358" y="7815"/>
                </a:cubicBezTo>
                <a:lnTo>
                  <a:pt x="2448" y="7861"/>
                </a:lnTo>
                <a:lnTo>
                  <a:pt x="2486" y="7830"/>
                </a:lnTo>
                <a:close/>
                <a:moveTo>
                  <a:pt x="10562" y="3167"/>
                </a:moveTo>
                <a:cubicBezTo>
                  <a:pt x="10572" y="3144"/>
                  <a:pt x="10582" y="3118"/>
                  <a:pt x="10596" y="3069"/>
                </a:cubicBezTo>
                <a:lnTo>
                  <a:pt x="10591" y="3069"/>
                </a:lnTo>
                <a:cubicBezTo>
                  <a:pt x="10532" y="3116"/>
                  <a:pt x="10548" y="3116"/>
                  <a:pt x="10562" y="3167"/>
                </a:cubicBezTo>
                <a:close/>
                <a:moveTo>
                  <a:pt x="4259" y="4204"/>
                </a:moveTo>
                <a:lnTo>
                  <a:pt x="4240" y="4183"/>
                </a:lnTo>
                <a:lnTo>
                  <a:pt x="4183" y="4281"/>
                </a:lnTo>
                <a:lnTo>
                  <a:pt x="4255" y="4287"/>
                </a:lnTo>
                <a:cubicBezTo>
                  <a:pt x="4255" y="4255"/>
                  <a:pt x="4254" y="4228"/>
                  <a:pt x="4259" y="4204"/>
                </a:cubicBezTo>
                <a:close/>
                <a:moveTo>
                  <a:pt x="5519" y="47"/>
                </a:moveTo>
                <a:lnTo>
                  <a:pt x="5519" y="129"/>
                </a:lnTo>
                <a:lnTo>
                  <a:pt x="5538" y="129"/>
                </a:lnTo>
                <a:lnTo>
                  <a:pt x="5538" y="47"/>
                </a:lnTo>
                <a:lnTo>
                  <a:pt x="5519" y="47"/>
                </a:lnTo>
                <a:close/>
                <a:moveTo>
                  <a:pt x="5215" y="258"/>
                </a:moveTo>
                <a:lnTo>
                  <a:pt x="5215" y="279"/>
                </a:lnTo>
                <a:lnTo>
                  <a:pt x="5286" y="279"/>
                </a:lnTo>
                <a:lnTo>
                  <a:pt x="5286" y="258"/>
                </a:lnTo>
                <a:lnTo>
                  <a:pt x="5215" y="258"/>
                </a:lnTo>
                <a:close/>
                <a:moveTo>
                  <a:pt x="4901" y="300"/>
                </a:moveTo>
                <a:cubicBezTo>
                  <a:pt x="4839" y="270"/>
                  <a:pt x="4756" y="297"/>
                  <a:pt x="4777" y="434"/>
                </a:cubicBezTo>
                <a:lnTo>
                  <a:pt x="4892" y="496"/>
                </a:lnTo>
                <a:cubicBezTo>
                  <a:pt x="5001" y="413"/>
                  <a:pt x="4963" y="329"/>
                  <a:pt x="4901" y="300"/>
                </a:cubicBezTo>
                <a:close/>
                <a:moveTo>
                  <a:pt x="6099" y="305"/>
                </a:moveTo>
                <a:lnTo>
                  <a:pt x="5899" y="428"/>
                </a:lnTo>
                <a:lnTo>
                  <a:pt x="6066" y="532"/>
                </a:lnTo>
                <a:lnTo>
                  <a:pt x="6213" y="439"/>
                </a:lnTo>
                <a:lnTo>
                  <a:pt x="6099" y="305"/>
                </a:lnTo>
                <a:close/>
                <a:moveTo>
                  <a:pt x="5547" y="449"/>
                </a:moveTo>
                <a:lnTo>
                  <a:pt x="5438" y="501"/>
                </a:lnTo>
                <a:lnTo>
                  <a:pt x="5438" y="686"/>
                </a:lnTo>
                <a:lnTo>
                  <a:pt x="5562" y="686"/>
                </a:lnTo>
                <a:lnTo>
                  <a:pt x="5543" y="661"/>
                </a:lnTo>
                <a:lnTo>
                  <a:pt x="5681" y="578"/>
                </a:lnTo>
                <a:cubicBezTo>
                  <a:pt x="5625" y="524"/>
                  <a:pt x="5587" y="489"/>
                  <a:pt x="5547" y="449"/>
                </a:cubicBezTo>
                <a:close/>
                <a:moveTo>
                  <a:pt x="7126" y="650"/>
                </a:moveTo>
                <a:lnTo>
                  <a:pt x="7126" y="676"/>
                </a:lnTo>
                <a:lnTo>
                  <a:pt x="7069" y="692"/>
                </a:lnTo>
                <a:cubicBezTo>
                  <a:pt x="7078" y="667"/>
                  <a:pt x="7101" y="649"/>
                  <a:pt x="7126" y="650"/>
                </a:cubicBezTo>
                <a:close/>
                <a:moveTo>
                  <a:pt x="7045" y="686"/>
                </a:moveTo>
                <a:cubicBezTo>
                  <a:pt x="7035" y="712"/>
                  <a:pt x="7008" y="730"/>
                  <a:pt x="6983" y="728"/>
                </a:cubicBezTo>
                <a:lnTo>
                  <a:pt x="6983" y="702"/>
                </a:lnTo>
                <a:lnTo>
                  <a:pt x="7045" y="686"/>
                </a:lnTo>
                <a:close/>
                <a:moveTo>
                  <a:pt x="5795" y="1285"/>
                </a:moveTo>
                <a:lnTo>
                  <a:pt x="5809" y="1357"/>
                </a:lnTo>
                <a:lnTo>
                  <a:pt x="5728" y="1357"/>
                </a:lnTo>
                <a:lnTo>
                  <a:pt x="5728" y="1300"/>
                </a:lnTo>
                <a:lnTo>
                  <a:pt x="5795" y="1285"/>
                </a:lnTo>
                <a:close/>
                <a:moveTo>
                  <a:pt x="5334" y="1290"/>
                </a:moveTo>
                <a:lnTo>
                  <a:pt x="5334" y="1367"/>
                </a:lnTo>
                <a:lnTo>
                  <a:pt x="5353" y="1367"/>
                </a:lnTo>
                <a:lnTo>
                  <a:pt x="5353" y="1290"/>
                </a:lnTo>
                <a:lnTo>
                  <a:pt x="5334" y="1290"/>
                </a:lnTo>
                <a:close/>
                <a:moveTo>
                  <a:pt x="5947" y="1692"/>
                </a:moveTo>
                <a:lnTo>
                  <a:pt x="5947" y="1718"/>
                </a:lnTo>
                <a:lnTo>
                  <a:pt x="5890" y="1728"/>
                </a:lnTo>
                <a:cubicBezTo>
                  <a:pt x="5899" y="1704"/>
                  <a:pt x="5923" y="1691"/>
                  <a:pt x="5947" y="1692"/>
                </a:cubicBezTo>
                <a:close/>
                <a:moveTo>
                  <a:pt x="6099" y="1697"/>
                </a:moveTo>
                <a:lnTo>
                  <a:pt x="6170" y="1697"/>
                </a:lnTo>
                <a:lnTo>
                  <a:pt x="6170" y="1718"/>
                </a:lnTo>
                <a:lnTo>
                  <a:pt x="6099" y="1718"/>
                </a:lnTo>
                <a:lnTo>
                  <a:pt x="6099" y="1697"/>
                </a:lnTo>
                <a:close/>
                <a:moveTo>
                  <a:pt x="5866" y="1728"/>
                </a:moveTo>
                <a:cubicBezTo>
                  <a:pt x="5856" y="1754"/>
                  <a:pt x="5834" y="1767"/>
                  <a:pt x="5809" y="1764"/>
                </a:cubicBezTo>
                <a:lnTo>
                  <a:pt x="5809" y="1739"/>
                </a:lnTo>
                <a:lnTo>
                  <a:pt x="5866" y="1728"/>
                </a:lnTo>
                <a:close/>
                <a:moveTo>
                  <a:pt x="5357" y="2172"/>
                </a:moveTo>
                <a:cubicBezTo>
                  <a:pt x="5327" y="2287"/>
                  <a:pt x="5327" y="2286"/>
                  <a:pt x="5219" y="2275"/>
                </a:cubicBezTo>
                <a:cubicBezTo>
                  <a:pt x="5219" y="2263"/>
                  <a:pt x="5218" y="2250"/>
                  <a:pt x="5210" y="2223"/>
                </a:cubicBezTo>
                <a:cubicBezTo>
                  <a:pt x="5262" y="2218"/>
                  <a:pt x="5313" y="2201"/>
                  <a:pt x="5357" y="2172"/>
                </a:cubicBezTo>
                <a:close/>
                <a:moveTo>
                  <a:pt x="11361" y="2290"/>
                </a:moveTo>
                <a:lnTo>
                  <a:pt x="11432" y="2290"/>
                </a:lnTo>
                <a:lnTo>
                  <a:pt x="11432" y="2311"/>
                </a:lnTo>
                <a:lnTo>
                  <a:pt x="11361" y="2311"/>
                </a:lnTo>
                <a:lnTo>
                  <a:pt x="11361" y="2290"/>
                </a:lnTo>
                <a:close/>
                <a:moveTo>
                  <a:pt x="9778" y="2724"/>
                </a:moveTo>
                <a:lnTo>
                  <a:pt x="9707" y="2739"/>
                </a:lnTo>
                <a:lnTo>
                  <a:pt x="9707" y="2765"/>
                </a:lnTo>
                <a:lnTo>
                  <a:pt x="9778" y="2760"/>
                </a:lnTo>
                <a:lnTo>
                  <a:pt x="9778" y="2724"/>
                </a:lnTo>
                <a:close/>
                <a:moveTo>
                  <a:pt x="10358" y="3002"/>
                </a:moveTo>
                <a:lnTo>
                  <a:pt x="10296" y="3023"/>
                </a:lnTo>
                <a:lnTo>
                  <a:pt x="10296" y="3038"/>
                </a:lnTo>
                <a:lnTo>
                  <a:pt x="10358" y="3038"/>
                </a:lnTo>
                <a:lnTo>
                  <a:pt x="10358" y="3002"/>
                </a:lnTo>
                <a:close/>
                <a:moveTo>
                  <a:pt x="10415" y="3044"/>
                </a:moveTo>
                <a:lnTo>
                  <a:pt x="10415" y="3126"/>
                </a:lnTo>
                <a:lnTo>
                  <a:pt x="10429" y="3126"/>
                </a:lnTo>
                <a:lnTo>
                  <a:pt x="10429" y="3044"/>
                </a:lnTo>
                <a:lnTo>
                  <a:pt x="10415" y="3044"/>
                </a:lnTo>
                <a:close/>
                <a:moveTo>
                  <a:pt x="10168" y="3080"/>
                </a:moveTo>
                <a:cubicBezTo>
                  <a:pt x="10192" y="3110"/>
                  <a:pt x="10200" y="3127"/>
                  <a:pt x="10206" y="3126"/>
                </a:cubicBezTo>
                <a:cubicBezTo>
                  <a:pt x="10223" y="3122"/>
                  <a:pt x="10241" y="3113"/>
                  <a:pt x="10258" y="3105"/>
                </a:cubicBezTo>
                <a:lnTo>
                  <a:pt x="10168" y="3080"/>
                </a:lnTo>
                <a:close/>
                <a:moveTo>
                  <a:pt x="10244" y="3131"/>
                </a:moveTo>
                <a:lnTo>
                  <a:pt x="10344" y="3229"/>
                </a:lnTo>
                <a:lnTo>
                  <a:pt x="10372" y="3131"/>
                </a:lnTo>
                <a:lnTo>
                  <a:pt x="10244" y="3131"/>
                </a:lnTo>
                <a:close/>
                <a:moveTo>
                  <a:pt x="9783" y="3332"/>
                </a:moveTo>
                <a:cubicBezTo>
                  <a:pt x="9783" y="3344"/>
                  <a:pt x="9783" y="3357"/>
                  <a:pt x="9783" y="3368"/>
                </a:cubicBezTo>
                <a:lnTo>
                  <a:pt x="9844" y="3353"/>
                </a:lnTo>
                <a:lnTo>
                  <a:pt x="9844" y="3332"/>
                </a:lnTo>
                <a:lnTo>
                  <a:pt x="9783" y="3332"/>
                </a:lnTo>
                <a:close/>
                <a:moveTo>
                  <a:pt x="9697" y="3405"/>
                </a:moveTo>
                <a:lnTo>
                  <a:pt x="9635" y="3420"/>
                </a:lnTo>
                <a:lnTo>
                  <a:pt x="9635" y="3441"/>
                </a:lnTo>
                <a:lnTo>
                  <a:pt x="9697" y="3441"/>
                </a:lnTo>
                <a:lnTo>
                  <a:pt x="9697" y="3405"/>
                </a:lnTo>
                <a:close/>
                <a:moveTo>
                  <a:pt x="9531" y="3446"/>
                </a:moveTo>
                <a:lnTo>
                  <a:pt x="9531" y="3523"/>
                </a:lnTo>
                <a:lnTo>
                  <a:pt x="9550" y="3523"/>
                </a:lnTo>
                <a:lnTo>
                  <a:pt x="9550" y="3446"/>
                </a:lnTo>
                <a:lnTo>
                  <a:pt x="9531" y="3446"/>
                </a:lnTo>
                <a:close/>
                <a:moveTo>
                  <a:pt x="8937" y="3451"/>
                </a:moveTo>
                <a:lnTo>
                  <a:pt x="8937" y="3559"/>
                </a:lnTo>
                <a:lnTo>
                  <a:pt x="8970" y="3559"/>
                </a:lnTo>
                <a:cubicBezTo>
                  <a:pt x="8965" y="3524"/>
                  <a:pt x="8960" y="3487"/>
                  <a:pt x="8956" y="3451"/>
                </a:cubicBezTo>
                <a:lnTo>
                  <a:pt x="8937" y="3451"/>
                </a:lnTo>
                <a:close/>
                <a:moveTo>
                  <a:pt x="8580" y="3503"/>
                </a:moveTo>
                <a:cubicBezTo>
                  <a:pt x="8555" y="3561"/>
                  <a:pt x="8540" y="3598"/>
                  <a:pt x="8518" y="3647"/>
                </a:cubicBezTo>
                <a:lnTo>
                  <a:pt x="8656" y="3637"/>
                </a:lnTo>
                <a:lnTo>
                  <a:pt x="8580" y="3503"/>
                </a:lnTo>
                <a:close/>
                <a:moveTo>
                  <a:pt x="7458" y="3776"/>
                </a:moveTo>
                <a:lnTo>
                  <a:pt x="7458" y="3797"/>
                </a:lnTo>
                <a:lnTo>
                  <a:pt x="7534" y="3797"/>
                </a:lnTo>
                <a:lnTo>
                  <a:pt x="7534" y="3776"/>
                </a:lnTo>
                <a:lnTo>
                  <a:pt x="7458" y="3776"/>
                </a:lnTo>
                <a:close/>
                <a:moveTo>
                  <a:pt x="8000" y="3802"/>
                </a:moveTo>
                <a:lnTo>
                  <a:pt x="7953" y="3812"/>
                </a:lnTo>
                <a:lnTo>
                  <a:pt x="8000" y="3864"/>
                </a:lnTo>
                <a:lnTo>
                  <a:pt x="8000" y="3802"/>
                </a:lnTo>
                <a:close/>
                <a:moveTo>
                  <a:pt x="8167" y="3926"/>
                </a:moveTo>
                <a:lnTo>
                  <a:pt x="8167" y="4049"/>
                </a:lnTo>
                <a:lnTo>
                  <a:pt x="8186" y="4049"/>
                </a:lnTo>
                <a:lnTo>
                  <a:pt x="8186" y="3926"/>
                </a:lnTo>
                <a:lnTo>
                  <a:pt x="8167" y="3926"/>
                </a:lnTo>
                <a:close/>
                <a:moveTo>
                  <a:pt x="6969" y="3993"/>
                </a:moveTo>
                <a:lnTo>
                  <a:pt x="6836" y="4065"/>
                </a:lnTo>
                <a:lnTo>
                  <a:pt x="6836" y="4132"/>
                </a:lnTo>
                <a:lnTo>
                  <a:pt x="6836" y="4137"/>
                </a:lnTo>
                <a:cubicBezTo>
                  <a:pt x="6884" y="4117"/>
                  <a:pt x="6932" y="4091"/>
                  <a:pt x="6978" y="4065"/>
                </a:cubicBezTo>
                <a:cubicBezTo>
                  <a:pt x="6984" y="4065"/>
                  <a:pt x="6977" y="4027"/>
                  <a:pt x="6969" y="3993"/>
                </a:cubicBezTo>
                <a:close/>
                <a:moveTo>
                  <a:pt x="6836" y="4132"/>
                </a:moveTo>
                <a:cubicBezTo>
                  <a:pt x="6776" y="4132"/>
                  <a:pt x="6715" y="4144"/>
                  <a:pt x="6660" y="4096"/>
                </a:cubicBezTo>
                <a:lnTo>
                  <a:pt x="6636" y="4178"/>
                </a:lnTo>
                <a:lnTo>
                  <a:pt x="6541" y="4132"/>
                </a:lnTo>
                <a:cubicBezTo>
                  <a:pt x="6479" y="4184"/>
                  <a:pt x="6430" y="4247"/>
                  <a:pt x="6394" y="4323"/>
                </a:cubicBezTo>
                <a:lnTo>
                  <a:pt x="6503" y="4323"/>
                </a:lnTo>
                <a:lnTo>
                  <a:pt x="6565" y="4240"/>
                </a:lnTo>
                <a:lnTo>
                  <a:pt x="6684" y="4240"/>
                </a:lnTo>
                <a:lnTo>
                  <a:pt x="6698" y="4183"/>
                </a:lnTo>
                <a:cubicBezTo>
                  <a:pt x="6743" y="4146"/>
                  <a:pt x="6811" y="4217"/>
                  <a:pt x="6836" y="4132"/>
                </a:cubicBezTo>
                <a:close/>
                <a:moveTo>
                  <a:pt x="7881" y="4085"/>
                </a:moveTo>
                <a:cubicBezTo>
                  <a:pt x="7864" y="4089"/>
                  <a:pt x="7846" y="4098"/>
                  <a:pt x="7829" y="4106"/>
                </a:cubicBezTo>
                <a:lnTo>
                  <a:pt x="7915" y="4132"/>
                </a:lnTo>
                <a:cubicBezTo>
                  <a:pt x="7892" y="4102"/>
                  <a:pt x="7887" y="4084"/>
                  <a:pt x="7881" y="4085"/>
                </a:cubicBezTo>
                <a:close/>
                <a:moveTo>
                  <a:pt x="4754" y="4323"/>
                </a:moveTo>
                <a:cubicBezTo>
                  <a:pt x="4768" y="4434"/>
                  <a:pt x="4771" y="4434"/>
                  <a:pt x="4668" y="4493"/>
                </a:cubicBezTo>
                <a:lnTo>
                  <a:pt x="4668" y="4488"/>
                </a:lnTo>
                <a:cubicBezTo>
                  <a:pt x="4674" y="4367"/>
                  <a:pt x="4671" y="4370"/>
                  <a:pt x="4754" y="4323"/>
                </a:cubicBezTo>
                <a:close/>
                <a:moveTo>
                  <a:pt x="7682" y="4416"/>
                </a:moveTo>
                <a:lnTo>
                  <a:pt x="7682" y="4431"/>
                </a:lnTo>
                <a:lnTo>
                  <a:pt x="7753" y="4431"/>
                </a:lnTo>
                <a:lnTo>
                  <a:pt x="7753" y="4416"/>
                </a:lnTo>
                <a:lnTo>
                  <a:pt x="7682" y="4416"/>
                </a:lnTo>
                <a:close/>
                <a:moveTo>
                  <a:pt x="5538" y="4519"/>
                </a:moveTo>
                <a:lnTo>
                  <a:pt x="5538" y="4555"/>
                </a:lnTo>
                <a:lnTo>
                  <a:pt x="5476" y="4555"/>
                </a:lnTo>
                <a:lnTo>
                  <a:pt x="5476" y="4534"/>
                </a:lnTo>
                <a:lnTo>
                  <a:pt x="5538" y="4519"/>
                </a:lnTo>
                <a:close/>
                <a:moveTo>
                  <a:pt x="4801" y="4844"/>
                </a:moveTo>
                <a:lnTo>
                  <a:pt x="4739" y="4859"/>
                </a:lnTo>
                <a:lnTo>
                  <a:pt x="4739" y="4880"/>
                </a:lnTo>
                <a:lnTo>
                  <a:pt x="4801" y="4880"/>
                </a:lnTo>
                <a:lnTo>
                  <a:pt x="4801" y="4844"/>
                </a:lnTo>
                <a:close/>
                <a:moveTo>
                  <a:pt x="4915" y="4854"/>
                </a:moveTo>
                <a:lnTo>
                  <a:pt x="4915" y="4875"/>
                </a:lnTo>
                <a:lnTo>
                  <a:pt x="4991" y="4875"/>
                </a:lnTo>
                <a:lnTo>
                  <a:pt x="4991" y="4854"/>
                </a:lnTo>
                <a:lnTo>
                  <a:pt x="4915" y="4854"/>
                </a:lnTo>
                <a:close/>
                <a:moveTo>
                  <a:pt x="4597" y="4921"/>
                </a:moveTo>
                <a:lnTo>
                  <a:pt x="4597" y="5003"/>
                </a:lnTo>
                <a:lnTo>
                  <a:pt x="4616" y="5003"/>
                </a:lnTo>
                <a:lnTo>
                  <a:pt x="4616" y="4921"/>
                </a:lnTo>
                <a:lnTo>
                  <a:pt x="4597" y="4921"/>
                </a:lnTo>
                <a:close/>
                <a:moveTo>
                  <a:pt x="4749" y="4926"/>
                </a:moveTo>
                <a:lnTo>
                  <a:pt x="4682" y="5091"/>
                </a:lnTo>
                <a:cubicBezTo>
                  <a:pt x="4711" y="5073"/>
                  <a:pt x="4742" y="5059"/>
                  <a:pt x="4773" y="5045"/>
                </a:cubicBezTo>
                <a:cubicBezTo>
                  <a:pt x="4809" y="5035"/>
                  <a:pt x="4845" y="5030"/>
                  <a:pt x="4882" y="5024"/>
                </a:cubicBezTo>
                <a:lnTo>
                  <a:pt x="4749" y="4926"/>
                </a:lnTo>
                <a:close/>
                <a:moveTo>
                  <a:pt x="4445" y="5091"/>
                </a:moveTo>
                <a:lnTo>
                  <a:pt x="4445" y="5127"/>
                </a:lnTo>
                <a:lnTo>
                  <a:pt x="4506" y="5112"/>
                </a:lnTo>
                <a:lnTo>
                  <a:pt x="4506" y="5091"/>
                </a:lnTo>
                <a:lnTo>
                  <a:pt x="4445" y="5091"/>
                </a:lnTo>
                <a:close/>
                <a:moveTo>
                  <a:pt x="5771" y="5493"/>
                </a:moveTo>
                <a:lnTo>
                  <a:pt x="5771" y="5530"/>
                </a:lnTo>
                <a:lnTo>
                  <a:pt x="5833" y="5514"/>
                </a:lnTo>
                <a:lnTo>
                  <a:pt x="5833" y="5493"/>
                </a:lnTo>
                <a:lnTo>
                  <a:pt x="5771" y="5493"/>
                </a:lnTo>
                <a:close/>
                <a:moveTo>
                  <a:pt x="4844" y="6118"/>
                </a:moveTo>
                <a:lnTo>
                  <a:pt x="4844" y="6241"/>
                </a:lnTo>
                <a:lnTo>
                  <a:pt x="4763" y="6133"/>
                </a:lnTo>
                <a:lnTo>
                  <a:pt x="4844" y="6118"/>
                </a:lnTo>
                <a:close/>
                <a:moveTo>
                  <a:pt x="3394" y="6958"/>
                </a:moveTo>
                <a:lnTo>
                  <a:pt x="3247" y="6969"/>
                </a:lnTo>
                <a:lnTo>
                  <a:pt x="3323" y="7041"/>
                </a:lnTo>
                <a:lnTo>
                  <a:pt x="3394" y="6958"/>
                </a:lnTo>
                <a:close/>
                <a:moveTo>
                  <a:pt x="2396" y="7041"/>
                </a:moveTo>
                <a:lnTo>
                  <a:pt x="2396" y="7134"/>
                </a:lnTo>
                <a:lnTo>
                  <a:pt x="2463" y="7118"/>
                </a:lnTo>
                <a:lnTo>
                  <a:pt x="2444" y="7041"/>
                </a:lnTo>
                <a:lnTo>
                  <a:pt x="2396" y="7041"/>
                </a:lnTo>
                <a:close/>
                <a:moveTo>
                  <a:pt x="3080" y="7484"/>
                </a:moveTo>
                <a:cubicBezTo>
                  <a:pt x="3074" y="7484"/>
                  <a:pt x="3060" y="7488"/>
                  <a:pt x="3033" y="7500"/>
                </a:cubicBezTo>
                <a:cubicBezTo>
                  <a:pt x="3060" y="7538"/>
                  <a:pt x="3080" y="7577"/>
                  <a:pt x="3119" y="7639"/>
                </a:cubicBezTo>
                <a:cubicBezTo>
                  <a:pt x="3174" y="7529"/>
                  <a:pt x="3125" y="7509"/>
                  <a:pt x="3080" y="7484"/>
                </a:cubicBezTo>
                <a:close/>
                <a:moveTo>
                  <a:pt x="2049" y="7526"/>
                </a:moveTo>
                <a:lnTo>
                  <a:pt x="2049" y="7619"/>
                </a:lnTo>
                <a:lnTo>
                  <a:pt x="2078" y="7593"/>
                </a:lnTo>
                <a:cubicBezTo>
                  <a:pt x="2098" y="7635"/>
                  <a:pt x="2117" y="7682"/>
                  <a:pt x="2154" y="7758"/>
                </a:cubicBezTo>
                <a:lnTo>
                  <a:pt x="2154" y="7526"/>
                </a:lnTo>
                <a:lnTo>
                  <a:pt x="2049" y="7526"/>
                </a:lnTo>
                <a:close/>
                <a:moveTo>
                  <a:pt x="3014" y="7861"/>
                </a:moveTo>
                <a:lnTo>
                  <a:pt x="3014" y="7923"/>
                </a:lnTo>
                <a:lnTo>
                  <a:pt x="3109" y="7907"/>
                </a:lnTo>
                <a:lnTo>
                  <a:pt x="3014" y="7861"/>
                </a:lnTo>
                <a:close/>
                <a:moveTo>
                  <a:pt x="1887" y="7995"/>
                </a:moveTo>
                <a:cubicBezTo>
                  <a:pt x="1808" y="8071"/>
                  <a:pt x="1809" y="8132"/>
                  <a:pt x="1878" y="8191"/>
                </a:cubicBezTo>
                <a:lnTo>
                  <a:pt x="2035" y="8191"/>
                </a:lnTo>
                <a:lnTo>
                  <a:pt x="2006" y="8165"/>
                </a:lnTo>
                <a:lnTo>
                  <a:pt x="2078" y="8145"/>
                </a:lnTo>
                <a:lnTo>
                  <a:pt x="1987" y="7995"/>
                </a:lnTo>
                <a:lnTo>
                  <a:pt x="1887" y="7995"/>
                </a:lnTo>
                <a:close/>
                <a:moveTo>
                  <a:pt x="2215" y="8000"/>
                </a:moveTo>
                <a:lnTo>
                  <a:pt x="2130" y="8011"/>
                </a:lnTo>
                <a:lnTo>
                  <a:pt x="2120" y="8139"/>
                </a:lnTo>
                <a:lnTo>
                  <a:pt x="2282" y="8072"/>
                </a:lnTo>
                <a:lnTo>
                  <a:pt x="2215" y="8000"/>
                </a:lnTo>
                <a:close/>
                <a:moveTo>
                  <a:pt x="1654" y="8047"/>
                </a:moveTo>
                <a:lnTo>
                  <a:pt x="1654" y="8165"/>
                </a:lnTo>
                <a:lnTo>
                  <a:pt x="1731" y="8150"/>
                </a:lnTo>
                <a:lnTo>
                  <a:pt x="1654" y="8047"/>
                </a:lnTo>
                <a:close/>
                <a:moveTo>
                  <a:pt x="1517" y="8052"/>
                </a:moveTo>
                <a:lnTo>
                  <a:pt x="1455" y="8134"/>
                </a:lnTo>
                <a:lnTo>
                  <a:pt x="1479" y="8160"/>
                </a:lnTo>
                <a:lnTo>
                  <a:pt x="1536" y="8145"/>
                </a:lnTo>
                <a:lnTo>
                  <a:pt x="1517" y="8052"/>
                </a:lnTo>
                <a:close/>
                <a:moveTo>
                  <a:pt x="2044" y="8279"/>
                </a:moveTo>
                <a:cubicBezTo>
                  <a:pt x="1962" y="8275"/>
                  <a:pt x="1963" y="8308"/>
                  <a:pt x="1992" y="8361"/>
                </a:cubicBezTo>
                <a:lnTo>
                  <a:pt x="2044" y="8351"/>
                </a:lnTo>
                <a:lnTo>
                  <a:pt x="2044" y="8279"/>
                </a:lnTo>
                <a:close/>
                <a:moveTo>
                  <a:pt x="2211" y="8310"/>
                </a:moveTo>
                <a:cubicBezTo>
                  <a:pt x="2128" y="8352"/>
                  <a:pt x="2108" y="8403"/>
                  <a:pt x="2135" y="8480"/>
                </a:cubicBezTo>
                <a:cubicBezTo>
                  <a:pt x="2198" y="8471"/>
                  <a:pt x="2269" y="8506"/>
                  <a:pt x="2301" y="8423"/>
                </a:cubicBezTo>
                <a:lnTo>
                  <a:pt x="2211" y="8310"/>
                </a:lnTo>
                <a:close/>
                <a:moveTo>
                  <a:pt x="3708" y="8330"/>
                </a:moveTo>
                <a:cubicBezTo>
                  <a:pt x="3704" y="8427"/>
                  <a:pt x="3631" y="8444"/>
                  <a:pt x="3599" y="8501"/>
                </a:cubicBezTo>
                <a:lnTo>
                  <a:pt x="3565" y="8480"/>
                </a:lnTo>
                <a:cubicBezTo>
                  <a:pt x="3565" y="8445"/>
                  <a:pt x="3559" y="8411"/>
                  <a:pt x="3556" y="8377"/>
                </a:cubicBezTo>
                <a:lnTo>
                  <a:pt x="3708" y="8330"/>
                </a:lnTo>
                <a:close/>
                <a:moveTo>
                  <a:pt x="3651" y="8521"/>
                </a:moveTo>
                <a:lnTo>
                  <a:pt x="3703" y="8629"/>
                </a:lnTo>
                <a:lnTo>
                  <a:pt x="3527" y="8666"/>
                </a:lnTo>
                <a:cubicBezTo>
                  <a:pt x="3514" y="8650"/>
                  <a:pt x="3502" y="8637"/>
                  <a:pt x="3480" y="8614"/>
                </a:cubicBezTo>
                <a:lnTo>
                  <a:pt x="3584" y="8593"/>
                </a:lnTo>
                <a:lnTo>
                  <a:pt x="3651" y="8521"/>
                </a:lnTo>
                <a:close/>
                <a:moveTo>
                  <a:pt x="623" y="8588"/>
                </a:moveTo>
                <a:lnTo>
                  <a:pt x="542" y="8655"/>
                </a:lnTo>
                <a:lnTo>
                  <a:pt x="599" y="8733"/>
                </a:lnTo>
                <a:lnTo>
                  <a:pt x="652" y="8614"/>
                </a:lnTo>
                <a:lnTo>
                  <a:pt x="623" y="8588"/>
                </a:lnTo>
                <a:close/>
                <a:moveTo>
                  <a:pt x="333" y="8671"/>
                </a:moveTo>
                <a:lnTo>
                  <a:pt x="267" y="8805"/>
                </a:lnTo>
                <a:lnTo>
                  <a:pt x="442" y="8789"/>
                </a:lnTo>
                <a:lnTo>
                  <a:pt x="333" y="8671"/>
                </a:lnTo>
                <a:close/>
                <a:moveTo>
                  <a:pt x="2020" y="8681"/>
                </a:moveTo>
                <a:lnTo>
                  <a:pt x="2020" y="8805"/>
                </a:lnTo>
                <a:lnTo>
                  <a:pt x="2101" y="8789"/>
                </a:lnTo>
                <a:lnTo>
                  <a:pt x="2020" y="8681"/>
                </a:lnTo>
                <a:close/>
                <a:moveTo>
                  <a:pt x="100" y="8929"/>
                </a:moveTo>
                <a:lnTo>
                  <a:pt x="100" y="8991"/>
                </a:lnTo>
                <a:lnTo>
                  <a:pt x="205" y="8991"/>
                </a:lnTo>
                <a:lnTo>
                  <a:pt x="205" y="8929"/>
                </a:lnTo>
                <a:lnTo>
                  <a:pt x="100" y="8929"/>
                </a:lnTo>
                <a:close/>
                <a:moveTo>
                  <a:pt x="300" y="8949"/>
                </a:moveTo>
                <a:lnTo>
                  <a:pt x="238" y="9058"/>
                </a:lnTo>
                <a:cubicBezTo>
                  <a:pt x="304" y="9120"/>
                  <a:pt x="323" y="9051"/>
                  <a:pt x="343" y="9037"/>
                </a:cubicBezTo>
                <a:lnTo>
                  <a:pt x="300" y="8949"/>
                </a:lnTo>
                <a:close/>
                <a:moveTo>
                  <a:pt x="694" y="9248"/>
                </a:moveTo>
                <a:lnTo>
                  <a:pt x="694" y="9279"/>
                </a:lnTo>
                <a:lnTo>
                  <a:pt x="756" y="9264"/>
                </a:lnTo>
                <a:lnTo>
                  <a:pt x="756" y="9248"/>
                </a:lnTo>
                <a:lnTo>
                  <a:pt x="694" y="9248"/>
                </a:lnTo>
                <a:close/>
                <a:moveTo>
                  <a:pt x="171" y="9367"/>
                </a:moveTo>
                <a:lnTo>
                  <a:pt x="186" y="9434"/>
                </a:lnTo>
                <a:lnTo>
                  <a:pt x="205" y="9434"/>
                </a:lnTo>
                <a:lnTo>
                  <a:pt x="205" y="9367"/>
                </a:lnTo>
                <a:lnTo>
                  <a:pt x="171" y="9367"/>
                </a:lnTo>
                <a:close/>
                <a:moveTo>
                  <a:pt x="499" y="9398"/>
                </a:moveTo>
                <a:cubicBezTo>
                  <a:pt x="420" y="9395"/>
                  <a:pt x="416" y="9428"/>
                  <a:pt x="442" y="9481"/>
                </a:cubicBezTo>
                <a:lnTo>
                  <a:pt x="499" y="9470"/>
                </a:lnTo>
                <a:lnTo>
                  <a:pt x="499" y="9398"/>
                </a:lnTo>
                <a:close/>
                <a:moveTo>
                  <a:pt x="5" y="9486"/>
                </a:moveTo>
                <a:cubicBezTo>
                  <a:pt x="-10" y="9589"/>
                  <a:pt x="4" y="9626"/>
                  <a:pt x="62" y="9635"/>
                </a:cubicBezTo>
                <a:cubicBezTo>
                  <a:pt x="131" y="9650"/>
                  <a:pt x="164" y="9611"/>
                  <a:pt x="167" y="9486"/>
                </a:cubicBezTo>
                <a:lnTo>
                  <a:pt x="5" y="9486"/>
                </a:lnTo>
                <a:close/>
                <a:moveTo>
                  <a:pt x="1374" y="9522"/>
                </a:moveTo>
                <a:cubicBezTo>
                  <a:pt x="1212" y="9522"/>
                  <a:pt x="1210" y="9523"/>
                  <a:pt x="1136" y="9573"/>
                </a:cubicBezTo>
                <a:lnTo>
                  <a:pt x="1217" y="9677"/>
                </a:lnTo>
                <a:lnTo>
                  <a:pt x="1331" y="9677"/>
                </a:lnTo>
                <a:lnTo>
                  <a:pt x="1426" y="9579"/>
                </a:lnTo>
                <a:lnTo>
                  <a:pt x="1374" y="9522"/>
                </a:lnTo>
                <a:close/>
                <a:moveTo>
                  <a:pt x="818" y="9640"/>
                </a:moveTo>
                <a:cubicBezTo>
                  <a:pt x="679" y="9604"/>
                  <a:pt x="572" y="9749"/>
                  <a:pt x="709" y="9878"/>
                </a:cubicBezTo>
                <a:cubicBezTo>
                  <a:pt x="816" y="9801"/>
                  <a:pt x="953" y="9810"/>
                  <a:pt x="818" y="9640"/>
                </a:cubicBezTo>
                <a:close/>
                <a:moveTo>
                  <a:pt x="2463" y="10239"/>
                </a:moveTo>
                <a:lnTo>
                  <a:pt x="2482" y="10239"/>
                </a:lnTo>
                <a:lnTo>
                  <a:pt x="2482" y="10316"/>
                </a:lnTo>
                <a:lnTo>
                  <a:pt x="2467" y="10316"/>
                </a:lnTo>
                <a:lnTo>
                  <a:pt x="2463" y="10239"/>
                </a:lnTo>
                <a:close/>
                <a:moveTo>
                  <a:pt x="1460" y="10316"/>
                </a:moveTo>
                <a:lnTo>
                  <a:pt x="1350" y="10332"/>
                </a:lnTo>
                <a:cubicBezTo>
                  <a:pt x="1383" y="10377"/>
                  <a:pt x="1419" y="10353"/>
                  <a:pt x="1460" y="10347"/>
                </a:cubicBezTo>
                <a:lnTo>
                  <a:pt x="1460" y="10316"/>
                </a:lnTo>
                <a:close/>
                <a:moveTo>
                  <a:pt x="2130" y="10321"/>
                </a:moveTo>
                <a:lnTo>
                  <a:pt x="2187" y="10321"/>
                </a:lnTo>
                <a:lnTo>
                  <a:pt x="2192" y="10440"/>
                </a:lnTo>
                <a:lnTo>
                  <a:pt x="2130" y="10321"/>
                </a:lnTo>
                <a:close/>
                <a:moveTo>
                  <a:pt x="2277" y="10363"/>
                </a:moveTo>
                <a:cubicBezTo>
                  <a:pt x="2324" y="10353"/>
                  <a:pt x="2366" y="10344"/>
                  <a:pt x="2325" y="10450"/>
                </a:cubicBezTo>
                <a:lnTo>
                  <a:pt x="2277" y="10363"/>
                </a:lnTo>
                <a:close/>
                <a:moveTo>
                  <a:pt x="1498" y="10440"/>
                </a:moveTo>
                <a:lnTo>
                  <a:pt x="1426" y="10445"/>
                </a:lnTo>
                <a:lnTo>
                  <a:pt x="1426" y="10481"/>
                </a:lnTo>
                <a:lnTo>
                  <a:pt x="1498" y="10466"/>
                </a:lnTo>
                <a:lnTo>
                  <a:pt x="1498" y="10440"/>
                </a:lnTo>
                <a:close/>
                <a:moveTo>
                  <a:pt x="1422" y="10466"/>
                </a:moveTo>
                <a:cubicBezTo>
                  <a:pt x="1270" y="10534"/>
                  <a:pt x="1094" y="10511"/>
                  <a:pt x="1003" y="10698"/>
                </a:cubicBezTo>
                <a:cubicBezTo>
                  <a:pt x="1174" y="10646"/>
                  <a:pt x="1290" y="10553"/>
                  <a:pt x="1426" y="10512"/>
                </a:cubicBezTo>
                <a:lnTo>
                  <a:pt x="1422" y="10466"/>
                </a:lnTo>
                <a:close/>
                <a:moveTo>
                  <a:pt x="1721" y="10569"/>
                </a:moveTo>
                <a:lnTo>
                  <a:pt x="1721" y="10589"/>
                </a:lnTo>
                <a:lnTo>
                  <a:pt x="1792" y="10589"/>
                </a:lnTo>
                <a:lnTo>
                  <a:pt x="1792" y="10569"/>
                </a:lnTo>
                <a:lnTo>
                  <a:pt x="1721" y="10569"/>
                </a:lnTo>
                <a:close/>
                <a:moveTo>
                  <a:pt x="1925" y="10631"/>
                </a:moveTo>
                <a:lnTo>
                  <a:pt x="1826" y="10729"/>
                </a:lnTo>
                <a:lnTo>
                  <a:pt x="1826" y="10904"/>
                </a:lnTo>
                <a:lnTo>
                  <a:pt x="1997" y="10904"/>
                </a:lnTo>
                <a:lnTo>
                  <a:pt x="2054" y="10837"/>
                </a:lnTo>
                <a:lnTo>
                  <a:pt x="2016" y="10775"/>
                </a:lnTo>
                <a:lnTo>
                  <a:pt x="2054" y="10698"/>
                </a:lnTo>
                <a:lnTo>
                  <a:pt x="1925" y="10631"/>
                </a:lnTo>
                <a:close/>
                <a:moveTo>
                  <a:pt x="5913" y="10636"/>
                </a:moveTo>
                <a:cubicBezTo>
                  <a:pt x="5895" y="10629"/>
                  <a:pt x="5866" y="10640"/>
                  <a:pt x="5837" y="10646"/>
                </a:cubicBezTo>
                <a:cubicBezTo>
                  <a:pt x="5882" y="10708"/>
                  <a:pt x="5926" y="10733"/>
                  <a:pt x="5990" y="10693"/>
                </a:cubicBezTo>
                <a:cubicBezTo>
                  <a:pt x="5965" y="10671"/>
                  <a:pt x="5942" y="10655"/>
                  <a:pt x="5913" y="10641"/>
                </a:cubicBezTo>
                <a:lnTo>
                  <a:pt x="5913" y="10636"/>
                </a:lnTo>
                <a:close/>
                <a:moveTo>
                  <a:pt x="880" y="10646"/>
                </a:moveTo>
                <a:lnTo>
                  <a:pt x="880" y="10713"/>
                </a:lnTo>
                <a:lnTo>
                  <a:pt x="908" y="10713"/>
                </a:lnTo>
                <a:lnTo>
                  <a:pt x="894" y="10646"/>
                </a:lnTo>
                <a:lnTo>
                  <a:pt x="880" y="10646"/>
                </a:lnTo>
                <a:close/>
                <a:moveTo>
                  <a:pt x="2643" y="10651"/>
                </a:moveTo>
                <a:cubicBezTo>
                  <a:pt x="2651" y="10639"/>
                  <a:pt x="2675" y="10635"/>
                  <a:pt x="2724" y="10657"/>
                </a:cubicBezTo>
                <a:lnTo>
                  <a:pt x="2643" y="10713"/>
                </a:lnTo>
                <a:cubicBezTo>
                  <a:pt x="2639" y="10688"/>
                  <a:pt x="2635" y="10664"/>
                  <a:pt x="2643" y="10651"/>
                </a:cubicBezTo>
                <a:close/>
                <a:moveTo>
                  <a:pt x="1659" y="10698"/>
                </a:moveTo>
                <a:lnTo>
                  <a:pt x="1536" y="10822"/>
                </a:lnTo>
                <a:cubicBezTo>
                  <a:pt x="1681" y="10835"/>
                  <a:pt x="1683" y="10836"/>
                  <a:pt x="1659" y="10698"/>
                </a:cubicBezTo>
                <a:close/>
                <a:moveTo>
                  <a:pt x="2572" y="11007"/>
                </a:moveTo>
                <a:lnTo>
                  <a:pt x="2572" y="11069"/>
                </a:lnTo>
                <a:lnTo>
                  <a:pt x="2605" y="11069"/>
                </a:lnTo>
                <a:lnTo>
                  <a:pt x="2591" y="11007"/>
                </a:lnTo>
                <a:lnTo>
                  <a:pt x="2572" y="11007"/>
                </a:lnTo>
                <a:close/>
                <a:moveTo>
                  <a:pt x="1536" y="11043"/>
                </a:moveTo>
                <a:lnTo>
                  <a:pt x="1536" y="11177"/>
                </a:lnTo>
                <a:lnTo>
                  <a:pt x="1626" y="11224"/>
                </a:lnTo>
                <a:lnTo>
                  <a:pt x="1716" y="11141"/>
                </a:lnTo>
                <a:lnTo>
                  <a:pt x="1673" y="11043"/>
                </a:lnTo>
                <a:lnTo>
                  <a:pt x="1536" y="11043"/>
                </a:lnTo>
                <a:close/>
                <a:moveTo>
                  <a:pt x="2467" y="11074"/>
                </a:moveTo>
                <a:cubicBezTo>
                  <a:pt x="2449" y="11134"/>
                  <a:pt x="2433" y="11183"/>
                  <a:pt x="2410" y="11255"/>
                </a:cubicBezTo>
                <a:lnTo>
                  <a:pt x="2510" y="11121"/>
                </a:lnTo>
                <a:lnTo>
                  <a:pt x="2467" y="11074"/>
                </a:lnTo>
                <a:close/>
                <a:moveTo>
                  <a:pt x="4388" y="11208"/>
                </a:moveTo>
                <a:cubicBezTo>
                  <a:pt x="4373" y="11267"/>
                  <a:pt x="4370" y="11268"/>
                  <a:pt x="4459" y="11260"/>
                </a:cubicBezTo>
                <a:lnTo>
                  <a:pt x="4388" y="11208"/>
                </a:lnTo>
                <a:close/>
                <a:moveTo>
                  <a:pt x="1136" y="11291"/>
                </a:moveTo>
                <a:lnTo>
                  <a:pt x="1136" y="11322"/>
                </a:lnTo>
                <a:lnTo>
                  <a:pt x="1198" y="11306"/>
                </a:lnTo>
                <a:lnTo>
                  <a:pt x="1198" y="11291"/>
                </a:lnTo>
                <a:lnTo>
                  <a:pt x="1136" y="11291"/>
                </a:lnTo>
                <a:close/>
                <a:moveTo>
                  <a:pt x="2895" y="11410"/>
                </a:moveTo>
                <a:lnTo>
                  <a:pt x="2805" y="11523"/>
                </a:lnTo>
                <a:lnTo>
                  <a:pt x="2933" y="11466"/>
                </a:lnTo>
                <a:lnTo>
                  <a:pt x="2895" y="11410"/>
                </a:lnTo>
                <a:close/>
                <a:moveTo>
                  <a:pt x="1807" y="11420"/>
                </a:moveTo>
                <a:lnTo>
                  <a:pt x="1745" y="11564"/>
                </a:lnTo>
                <a:lnTo>
                  <a:pt x="1883" y="11554"/>
                </a:lnTo>
                <a:lnTo>
                  <a:pt x="1807" y="11420"/>
                </a:lnTo>
                <a:close/>
                <a:moveTo>
                  <a:pt x="3337" y="11446"/>
                </a:moveTo>
                <a:lnTo>
                  <a:pt x="3370" y="11446"/>
                </a:lnTo>
                <a:lnTo>
                  <a:pt x="3370" y="11513"/>
                </a:lnTo>
                <a:lnTo>
                  <a:pt x="3351" y="11513"/>
                </a:lnTo>
                <a:lnTo>
                  <a:pt x="3337" y="11446"/>
                </a:lnTo>
                <a:close/>
                <a:moveTo>
                  <a:pt x="6199" y="11471"/>
                </a:moveTo>
                <a:lnTo>
                  <a:pt x="6123" y="11487"/>
                </a:lnTo>
                <a:lnTo>
                  <a:pt x="6218" y="11585"/>
                </a:lnTo>
                <a:cubicBezTo>
                  <a:pt x="6204" y="11518"/>
                  <a:pt x="6203" y="11496"/>
                  <a:pt x="6199" y="11471"/>
                </a:cubicBezTo>
                <a:close/>
                <a:moveTo>
                  <a:pt x="2572" y="11497"/>
                </a:moveTo>
                <a:lnTo>
                  <a:pt x="2572" y="11678"/>
                </a:lnTo>
                <a:lnTo>
                  <a:pt x="2634" y="11631"/>
                </a:lnTo>
                <a:lnTo>
                  <a:pt x="2572" y="11497"/>
                </a:lnTo>
                <a:close/>
                <a:moveTo>
                  <a:pt x="2928" y="11678"/>
                </a:moveTo>
                <a:lnTo>
                  <a:pt x="2867" y="11693"/>
                </a:lnTo>
                <a:lnTo>
                  <a:pt x="2867" y="11714"/>
                </a:lnTo>
                <a:lnTo>
                  <a:pt x="2928" y="11714"/>
                </a:lnTo>
                <a:lnTo>
                  <a:pt x="2928" y="11678"/>
                </a:lnTo>
                <a:close/>
                <a:moveTo>
                  <a:pt x="3009" y="11693"/>
                </a:moveTo>
                <a:cubicBezTo>
                  <a:pt x="2994" y="11707"/>
                  <a:pt x="2983" y="11726"/>
                  <a:pt x="2966" y="11740"/>
                </a:cubicBezTo>
                <a:cubicBezTo>
                  <a:pt x="3036" y="11782"/>
                  <a:pt x="3047" y="11720"/>
                  <a:pt x="3080" y="11693"/>
                </a:cubicBezTo>
                <a:cubicBezTo>
                  <a:pt x="3046" y="11672"/>
                  <a:pt x="3025" y="11680"/>
                  <a:pt x="3009" y="11693"/>
                </a:cubicBezTo>
                <a:close/>
                <a:moveTo>
                  <a:pt x="3313" y="11745"/>
                </a:moveTo>
                <a:cubicBezTo>
                  <a:pt x="3293" y="11789"/>
                  <a:pt x="3273" y="11822"/>
                  <a:pt x="3256" y="11853"/>
                </a:cubicBezTo>
                <a:lnTo>
                  <a:pt x="3290" y="11884"/>
                </a:lnTo>
                <a:lnTo>
                  <a:pt x="3370" y="11817"/>
                </a:lnTo>
                <a:lnTo>
                  <a:pt x="3313" y="11745"/>
                </a:lnTo>
                <a:close/>
                <a:moveTo>
                  <a:pt x="2648" y="11869"/>
                </a:moveTo>
                <a:cubicBezTo>
                  <a:pt x="2627" y="11865"/>
                  <a:pt x="2614" y="11875"/>
                  <a:pt x="2619" y="11915"/>
                </a:cubicBezTo>
                <a:lnTo>
                  <a:pt x="2657" y="12013"/>
                </a:lnTo>
                <a:lnTo>
                  <a:pt x="2729" y="11884"/>
                </a:lnTo>
                <a:cubicBezTo>
                  <a:pt x="2699" y="11885"/>
                  <a:pt x="2669" y="11872"/>
                  <a:pt x="2648" y="11869"/>
                </a:cubicBezTo>
                <a:close/>
                <a:moveTo>
                  <a:pt x="3190" y="11900"/>
                </a:moveTo>
                <a:lnTo>
                  <a:pt x="3114" y="11930"/>
                </a:lnTo>
                <a:cubicBezTo>
                  <a:pt x="3183" y="11957"/>
                  <a:pt x="3202" y="11938"/>
                  <a:pt x="3190" y="11900"/>
                </a:cubicBezTo>
                <a:close/>
                <a:moveTo>
                  <a:pt x="2082" y="11967"/>
                </a:moveTo>
                <a:lnTo>
                  <a:pt x="2082" y="11987"/>
                </a:lnTo>
                <a:lnTo>
                  <a:pt x="2158" y="11987"/>
                </a:lnTo>
                <a:lnTo>
                  <a:pt x="2158" y="11967"/>
                </a:lnTo>
                <a:lnTo>
                  <a:pt x="2082" y="11967"/>
                </a:lnTo>
                <a:close/>
                <a:moveTo>
                  <a:pt x="5662" y="12482"/>
                </a:moveTo>
                <a:lnTo>
                  <a:pt x="5581" y="12539"/>
                </a:lnTo>
                <a:cubicBezTo>
                  <a:pt x="5616" y="12607"/>
                  <a:pt x="5605" y="12654"/>
                  <a:pt x="5662" y="12689"/>
                </a:cubicBezTo>
                <a:lnTo>
                  <a:pt x="5776" y="12632"/>
                </a:lnTo>
                <a:cubicBezTo>
                  <a:pt x="5707" y="12496"/>
                  <a:pt x="5694" y="12484"/>
                  <a:pt x="5662" y="12482"/>
                </a:cubicBezTo>
                <a:close/>
                <a:moveTo>
                  <a:pt x="6246" y="12529"/>
                </a:moveTo>
                <a:lnTo>
                  <a:pt x="6246" y="12591"/>
                </a:lnTo>
                <a:lnTo>
                  <a:pt x="6356" y="12529"/>
                </a:lnTo>
                <a:lnTo>
                  <a:pt x="6246" y="12529"/>
                </a:lnTo>
                <a:close/>
                <a:moveTo>
                  <a:pt x="6279" y="12653"/>
                </a:moveTo>
                <a:cubicBezTo>
                  <a:pt x="6295" y="12735"/>
                  <a:pt x="6308" y="12818"/>
                  <a:pt x="6322" y="12900"/>
                </a:cubicBezTo>
                <a:lnTo>
                  <a:pt x="6246" y="12941"/>
                </a:lnTo>
                <a:lnTo>
                  <a:pt x="6260" y="13008"/>
                </a:lnTo>
                <a:lnTo>
                  <a:pt x="6351" y="12967"/>
                </a:lnTo>
                <a:cubicBezTo>
                  <a:pt x="6389" y="12847"/>
                  <a:pt x="6330" y="12750"/>
                  <a:pt x="6279" y="12653"/>
                </a:cubicBezTo>
                <a:close/>
                <a:moveTo>
                  <a:pt x="6650" y="12704"/>
                </a:moveTo>
                <a:cubicBezTo>
                  <a:pt x="6667" y="12747"/>
                  <a:pt x="6636" y="12752"/>
                  <a:pt x="6574" y="12730"/>
                </a:cubicBezTo>
                <a:lnTo>
                  <a:pt x="6650" y="12704"/>
                </a:lnTo>
                <a:close/>
                <a:moveTo>
                  <a:pt x="6474" y="12838"/>
                </a:moveTo>
                <a:lnTo>
                  <a:pt x="6474" y="12874"/>
                </a:lnTo>
                <a:lnTo>
                  <a:pt x="6536" y="12859"/>
                </a:lnTo>
                <a:lnTo>
                  <a:pt x="6536" y="12838"/>
                </a:lnTo>
                <a:lnTo>
                  <a:pt x="6474" y="12838"/>
                </a:lnTo>
                <a:close/>
                <a:moveTo>
                  <a:pt x="6360" y="12957"/>
                </a:moveTo>
                <a:cubicBezTo>
                  <a:pt x="6374" y="12995"/>
                  <a:pt x="6324" y="13053"/>
                  <a:pt x="6389" y="13076"/>
                </a:cubicBezTo>
                <a:cubicBezTo>
                  <a:pt x="6394" y="13104"/>
                  <a:pt x="6402" y="13128"/>
                  <a:pt x="6403" y="13132"/>
                </a:cubicBezTo>
                <a:lnTo>
                  <a:pt x="6474" y="13106"/>
                </a:lnTo>
                <a:lnTo>
                  <a:pt x="6460" y="13086"/>
                </a:lnTo>
                <a:lnTo>
                  <a:pt x="6394" y="13081"/>
                </a:lnTo>
                <a:lnTo>
                  <a:pt x="6427" y="12962"/>
                </a:lnTo>
                <a:lnTo>
                  <a:pt x="6360" y="12957"/>
                </a:lnTo>
                <a:close/>
                <a:moveTo>
                  <a:pt x="6170" y="12993"/>
                </a:moveTo>
                <a:lnTo>
                  <a:pt x="6108" y="13008"/>
                </a:lnTo>
                <a:lnTo>
                  <a:pt x="6108" y="13024"/>
                </a:lnTo>
                <a:lnTo>
                  <a:pt x="6170" y="13024"/>
                </a:lnTo>
                <a:lnTo>
                  <a:pt x="6170" y="12993"/>
                </a:lnTo>
                <a:close/>
                <a:moveTo>
                  <a:pt x="6227" y="13008"/>
                </a:moveTo>
                <a:cubicBezTo>
                  <a:pt x="6217" y="13055"/>
                  <a:pt x="6208" y="13080"/>
                  <a:pt x="6208" y="13106"/>
                </a:cubicBezTo>
                <a:lnTo>
                  <a:pt x="6341" y="13106"/>
                </a:lnTo>
                <a:lnTo>
                  <a:pt x="6227" y="13008"/>
                </a:lnTo>
                <a:close/>
                <a:moveTo>
                  <a:pt x="6066" y="13091"/>
                </a:moveTo>
                <a:lnTo>
                  <a:pt x="6070" y="13199"/>
                </a:lnTo>
                <a:lnTo>
                  <a:pt x="6161" y="13199"/>
                </a:lnTo>
                <a:lnTo>
                  <a:pt x="6175" y="13272"/>
                </a:lnTo>
                <a:cubicBezTo>
                  <a:pt x="6219" y="13255"/>
                  <a:pt x="6298" y="13288"/>
                  <a:pt x="6318" y="13230"/>
                </a:cubicBezTo>
                <a:cubicBezTo>
                  <a:pt x="6259" y="13143"/>
                  <a:pt x="6150" y="13166"/>
                  <a:pt x="6066" y="13091"/>
                </a:cubicBezTo>
                <a:close/>
                <a:moveTo>
                  <a:pt x="5952" y="13158"/>
                </a:moveTo>
                <a:lnTo>
                  <a:pt x="5952" y="13179"/>
                </a:lnTo>
                <a:lnTo>
                  <a:pt x="6023" y="13179"/>
                </a:lnTo>
                <a:lnTo>
                  <a:pt x="6023" y="13158"/>
                </a:lnTo>
                <a:lnTo>
                  <a:pt x="5952" y="13158"/>
                </a:lnTo>
                <a:close/>
                <a:moveTo>
                  <a:pt x="5676" y="13204"/>
                </a:moveTo>
                <a:lnTo>
                  <a:pt x="5662" y="13215"/>
                </a:lnTo>
                <a:lnTo>
                  <a:pt x="5662" y="13287"/>
                </a:lnTo>
                <a:lnTo>
                  <a:pt x="5700" y="13277"/>
                </a:lnTo>
                <a:lnTo>
                  <a:pt x="5676" y="13204"/>
                </a:lnTo>
                <a:close/>
                <a:moveTo>
                  <a:pt x="5904" y="13204"/>
                </a:moveTo>
                <a:lnTo>
                  <a:pt x="5814" y="13241"/>
                </a:lnTo>
                <a:lnTo>
                  <a:pt x="5814" y="13246"/>
                </a:lnTo>
                <a:cubicBezTo>
                  <a:pt x="5805" y="13202"/>
                  <a:pt x="5806" y="13202"/>
                  <a:pt x="5904" y="13204"/>
                </a:cubicBezTo>
                <a:close/>
                <a:moveTo>
                  <a:pt x="6018" y="13272"/>
                </a:moveTo>
                <a:cubicBezTo>
                  <a:pt x="6027" y="13329"/>
                  <a:pt x="6031" y="13362"/>
                  <a:pt x="6042" y="13426"/>
                </a:cubicBezTo>
                <a:lnTo>
                  <a:pt x="6165" y="13287"/>
                </a:lnTo>
                <a:lnTo>
                  <a:pt x="6018" y="13272"/>
                </a:lnTo>
                <a:close/>
                <a:moveTo>
                  <a:pt x="5571" y="13308"/>
                </a:moveTo>
                <a:lnTo>
                  <a:pt x="5514" y="13323"/>
                </a:lnTo>
                <a:lnTo>
                  <a:pt x="5514" y="13344"/>
                </a:lnTo>
                <a:lnTo>
                  <a:pt x="5576" y="13344"/>
                </a:lnTo>
                <a:lnTo>
                  <a:pt x="5571" y="13308"/>
                </a:lnTo>
                <a:close/>
                <a:moveTo>
                  <a:pt x="6213" y="13359"/>
                </a:moveTo>
                <a:lnTo>
                  <a:pt x="6213" y="13395"/>
                </a:lnTo>
                <a:lnTo>
                  <a:pt x="6275" y="13380"/>
                </a:lnTo>
                <a:lnTo>
                  <a:pt x="6275" y="13359"/>
                </a:lnTo>
                <a:lnTo>
                  <a:pt x="6213" y="13359"/>
                </a:lnTo>
                <a:close/>
                <a:moveTo>
                  <a:pt x="5690" y="13385"/>
                </a:moveTo>
                <a:lnTo>
                  <a:pt x="5628" y="13400"/>
                </a:lnTo>
                <a:lnTo>
                  <a:pt x="5628" y="13421"/>
                </a:lnTo>
                <a:lnTo>
                  <a:pt x="5690" y="13421"/>
                </a:lnTo>
                <a:lnTo>
                  <a:pt x="5690" y="13385"/>
                </a:lnTo>
                <a:close/>
                <a:moveTo>
                  <a:pt x="5766" y="13395"/>
                </a:moveTo>
                <a:cubicBezTo>
                  <a:pt x="5766" y="13421"/>
                  <a:pt x="5766" y="13425"/>
                  <a:pt x="5766" y="13431"/>
                </a:cubicBezTo>
                <a:lnTo>
                  <a:pt x="5766" y="13498"/>
                </a:lnTo>
                <a:lnTo>
                  <a:pt x="5980" y="13555"/>
                </a:lnTo>
                <a:cubicBezTo>
                  <a:pt x="5996" y="13522"/>
                  <a:pt x="6013" y="13486"/>
                  <a:pt x="6032" y="13447"/>
                </a:cubicBezTo>
                <a:lnTo>
                  <a:pt x="5766" y="13395"/>
                </a:lnTo>
                <a:close/>
                <a:moveTo>
                  <a:pt x="6113" y="13395"/>
                </a:moveTo>
                <a:cubicBezTo>
                  <a:pt x="6101" y="13557"/>
                  <a:pt x="6100" y="13554"/>
                  <a:pt x="6227" y="13529"/>
                </a:cubicBezTo>
                <a:lnTo>
                  <a:pt x="6232" y="13529"/>
                </a:lnTo>
                <a:lnTo>
                  <a:pt x="6113" y="13395"/>
                </a:lnTo>
                <a:close/>
                <a:moveTo>
                  <a:pt x="5495" y="13437"/>
                </a:moveTo>
                <a:lnTo>
                  <a:pt x="5524" y="13519"/>
                </a:lnTo>
                <a:lnTo>
                  <a:pt x="5543" y="13509"/>
                </a:lnTo>
                <a:lnTo>
                  <a:pt x="5543" y="13437"/>
                </a:lnTo>
                <a:lnTo>
                  <a:pt x="5495" y="13437"/>
                </a:lnTo>
                <a:close/>
                <a:moveTo>
                  <a:pt x="6298" y="13478"/>
                </a:moveTo>
                <a:cubicBezTo>
                  <a:pt x="6282" y="13518"/>
                  <a:pt x="6263" y="13557"/>
                  <a:pt x="6246" y="13596"/>
                </a:cubicBezTo>
                <a:lnTo>
                  <a:pt x="6298" y="13715"/>
                </a:lnTo>
                <a:cubicBezTo>
                  <a:pt x="6418" y="13701"/>
                  <a:pt x="6417" y="13698"/>
                  <a:pt x="6422" y="13560"/>
                </a:cubicBezTo>
                <a:lnTo>
                  <a:pt x="6427" y="13555"/>
                </a:lnTo>
                <a:lnTo>
                  <a:pt x="6298" y="13478"/>
                </a:lnTo>
                <a:close/>
                <a:moveTo>
                  <a:pt x="5913" y="13550"/>
                </a:moveTo>
                <a:cubicBezTo>
                  <a:pt x="5851" y="13550"/>
                  <a:pt x="5809" y="13578"/>
                  <a:pt x="5804" y="13664"/>
                </a:cubicBezTo>
                <a:lnTo>
                  <a:pt x="5913" y="13664"/>
                </a:lnTo>
                <a:lnTo>
                  <a:pt x="5913" y="13550"/>
                </a:lnTo>
                <a:close/>
                <a:moveTo>
                  <a:pt x="5671" y="13560"/>
                </a:moveTo>
                <a:lnTo>
                  <a:pt x="5704" y="13643"/>
                </a:lnTo>
                <a:lnTo>
                  <a:pt x="5723" y="13627"/>
                </a:lnTo>
                <a:lnTo>
                  <a:pt x="5723" y="13560"/>
                </a:lnTo>
                <a:lnTo>
                  <a:pt x="5671" y="13560"/>
                </a:lnTo>
                <a:close/>
                <a:moveTo>
                  <a:pt x="5524" y="13571"/>
                </a:moveTo>
                <a:cubicBezTo>
                  <a:pt x="5518" y="13581"/>
                  <a:pt x="5520" y="13610"/>
                  <a:pt x="5524" y="13658"/>
                </a:cubicBezTo>
                <a:lnTo>
                  <a:pt x="5571" y="13571"/>
                </a:lnTo>
                <a:cubicBezTo>
                  <a:pt x="5544" y="13564"/>
                  <a:pt x="5530" y="13560"/>
                  <a:pt x="5524" y="13571"/>
                </a:cubicBezTo>
                <a:close/>
                <a:moveTo>
                  <a:pt x="5234" y="13669"/>
                </a:moveTo>
                <a:cubicBezTo>
                  <a:pt x="5260" y="13700"/>
                  <a:pt x="5266" y="13716"/>
                  <a:pt x="5272" y="13715"/>
                </a:cubicBezTo>
                <a:cubicBezTo>
                  <a:pt x="5289" y="13710"/>
                  <a:pt x="5307" y="13701"/>
                  <a:pt x="5324" y="13694"/>
                </a:cubicBezTo>
                <a:lnTo>
                  <a:pt x="5234" y="13669"/>
                </a:lnTo>
                <a:close/>
                <a:moveTo>
                  <a:pt x="4901" y="13994"/>
                </a:moveTo>
                <a:cubicBezTo>
                  <a:pt x="4876" y="14030"/>
                  <a:pt x="4818" y="14043"/>
                  <a:pt x="4858" y="14117"/>
                </a:cubicBezTo>
                <a:cubicBezTo>
                  <a:pt x="4886" y="14080"/>
                  <a:pt x="4946" y="14070"/>
                  <a:pt x="4906" y="13994"/>
                </a:cubicBezTo>
                <a:lnTo>
                  <a:pt x="4901" y="13994"/>
                </a:lnTo>
                <a:close/>
                <a:moveTo>
                  <a:pt x="5143" y="13999"/>
                </a:moveTo>
                <a:lnTo>
                  <a:pt x="5143" y="14035"/>
                </a:lnTo>
                <a:lnTo>
                  <a:pt x="5205" y="14019"/>
                </a:lnTo>
                <a:lnTo>
                  <a:pt x="5210" y="13999"/>
                </a:lnTo>
                <a:lnTo>
                  <a:pt x="5143" y="13999"/>
                </a:lnTo>
                <a:close/>
                <a:moveTo>
                  <a:pt x="4896" y="14313"/>
                </a:moveTo>
                <a:lnTo>
                  <a:pt x="4896" y="14396"/>
                </a:lnTo>
                <a:lnTo>
                  <a:pt x="4915" y="14396"/>
                </a:lnTo>
                <a:lnTo>
                  <a:pt x="4915" y="14313"/>
                </a:lnTo>
                <a:lnTo>
                  <a:pt x="4896" y="14313"/>
                </a:lnTo>
                <a:close/>
                <a:moveTo>
                  <a:pt x="5053" y="14391"/>
                </a:moveTo>
                <a:lnTo>
                  <a:pt x="4996" y="14406"/>
                </a:lnTo>
                <a:lnTo>
                  <a:pt x="4996" y="14427"/>
                </a:lnTo>
                <a:lnTo>
                  <a:pt x="5058" y="14427"/>
                </a:lnTo>
                <a:lnTo>
                  <a:pt x="5053" y="14391"/>
                </a:lnTo>
                <a:close/>
                <a:moveTo>
                  <a:pt x="4236" y="14437"/>
                </a:moveTo>
                <a:lnTo>
                  <a:pt x="4236" y="14515"/>
                </a:lnTo>
                <a:lnTo>
                  <a:pt x="4255" y="14515"/>
                </a:lnTo>
                <a:lnTo>
                  <a:pt x="4255" y="14437"/>
                </a:lnTo>
                <a:lnTo>
                  <a:pt x="4236" y="14437"/>
                </a:lnTo>
                <a:close/>
                <a:moveTo>
                  <a:pt x="4140" y="14509"/>
                </a:moveTo>
                <a:lnTo>
                  <a:pt x="4079" y="14525"/>
                </a:lnTo>
                <a:lnTo>
                  <a:pt x="4079" y="14546"/>
                </a:lnTo>
                <a:lnTo>
                  <a:pt x="4140" y="14546"/>
                </a:lnTo>
                <a:lnTo>
                  <a:pt x="4140" y="14509"/>
                </a:lnTo>
                <a:close/>
                <a:moveTo>
                  <a:pt x="3922" y="14602"/>
                </a:moveTo>
                <a:lnTo>
                  <a:pt x="3922" y="14623"/>
                </a:lnTo>
                <a:lnTo>
                  <a:pt x="3998" y="14623"/>
                </a:lnTo>
                <a:lnTo>
                  <a:pt x="3998" y="14602"/>
                </a:lnTo>
                <a:lnTo>
                  <a:pt x="3922" y="14602"/>
                </a:lnTo>
                <a:close/>
                <a:moveTo>
                  <a:pt x="4297" y="14607"/>
                </a:moveTo>
                <a:lnTo>
                  <a:pt x="4297" y="14623"/>
                </a:lnTo>
                <a:lnTo>
                  <a:pt x="4369" y="14623"/>
                </a:lnTo>
                <a:lnTo>
                  <a:pt x="4369" y="14607"/>
                </a:lnTo>
                <a:lnTo>
                  <a:pt x="4297" y="14607"/>
                </a:lnTo>
                <a:close/>
                <a:moveTo>
                  <a:pt x="3779" y="14638"/>
                </a:moveTo>
                <a:cubicBezTo>
                  <a:pt x="3785" y="14660"/>
                  <a:pt x="3789" y="14684"/>
                  <a:pt x="3793" y="14705"/>
                </a:cubicBezTo>
                <a:lnTo>
                  <a:pt x="3813" y="14705"/>
                </a:lnTo>
                <a:lnTo>
                  <a:pt x="3813" y="14638"/>
                </a:lnTo>
                <a:lnTo>
                  <a:pt x="3779" y="14638"/>
                </a:lnTo>
                <a:close/>
                <a:moveTo>
                  <a:pt x="4217" y="14664"/>
                </a:moveTo>
                <a:lnTo>
                  <a:pt x="4136" y="14680"/>
                </a:lnTo>
                <a:lnTo>
                  <a:pt x="4217" y="14788"/>
                </a:lnTo>
                <a:lnTo>
                  <a:pt x="4217" y="14664"/>
                </a:lnTo>
                <a:close/>
                <a:moveTo>
                  <a:pt x="3993" y="14685"/>
                </a:moveTo>
                <a:lnTo>
                  <a:pt x="4012" y="14793"/>
                </a:lnTo>
                <a:lnTo>
                  <a:pt x="4088" y="14778"/>
                </a:lnTo>
                <a:lnTo>
                  <a:pt x="3993" y="14685"/>
                </a:lnTo>
                <a:close/>
                <a:moveTo>
                  <a:pt x="3637" y="14716"/>
                </a:moveTo>
                <a:lnTo>
                  <a:pt x="3641" y="14752"/>
                </a:lnTo>
                <a:lnTo>
                  <a:pt x="3698" y="14736"/>
                </a:lnTo>
                <a:lnTo>
                  <a:pt x="3703" y="14716"/>
                </a:lnTo>
                <a:lnTo>
                  <a:pt x="3637" y="14716"/>
                </a:lnTo>
                <a:close/>
                <a:moveTo>
                  <a:pt x="3546" y="14793"/>
                </a:moveTo>
                <a:lnTo>
                  <a:pt x="3485" y="14809"/>
                </a:lnTo>
                <a:lnTo>
                  <a:pt x="3485" y="14824"/>
                </a:lnTo>
                <a:lnTo>
                  <a:pt x="3546" y="14824"/>
                </a:lnTo>
                <a:lnTo>
                  <a:pt x="3546" y="14793"/>
                </a:lnTo>
                <a:close/>
                <a:moveTo>
                  <a:pt x="3922" y="14793"/>
                </a:moveTo>
                <a:lnTo>
                  <a:pt x="3860" y="14809"/>
                </a:lnTo>
                <a:lnTo>
                  <a:pt x="3860" y="14865"/>
                </a:lnTo>
                <a:lnTo>
                  <a:pt x="3936" y="14865"/>
                </a:lnTo>
                <a:lnTo>
                  <a:pt x="3922" y="14793"/>
                </a:lnTo>
                <a:close/>
                <a:moveTo>
                  <a:pt x="4283" y="14829"/>
                </a:moveTo>
                <a:lnTo>
                  <a:pt x="4231" y="14845"/>
                </a:lnTo>
                <a:lnTo>
                  <a:pt x="4231" y="14912"/>
                </a:lnTo>
                <a:cubicBezTo>
                  <a:pt x="4313" y="14912"/>
                  <a:pt x="4312" y="14882"/>
                  <a:pt x="4283" y="14829"/>
                </a:cubicBezTo>
                <a:close/>
                <a:moveTo>
                  <a:pt x="4145" y="14850"/>
                </a:moveTo>
                <a:lnTo>
                  <a:pt x="4017" y="14932"/>
                </a:lnTo>
                <a:lnTo>
                  <a:pt x="4155" y="14999"/>
                </a:lnTo>
                <a:cubicBezTo>
                  <a:pt x="4155" y="14940"/>
                  <a:pt x="4148" y="14903"/>
                  <a:pt x="4145" y="14850"/>
                </a:cubicBezTo>
                <a:close/>
                <a:moveTo>
                  <a:pt x="3342" y="14886"/>
                </a:moveTo>
                <a:lnTo>
                  <a:pt x="3342" y="14907"/>
                </a:lnTo>
                <a:lnTo>
                  <a:pt x="3413" y="14907"/>
                </a:lnTo>
                <a:lnTo>
                  <a:pt x="3413" y="14886"/>
                </a:lnTo>
                <a:lnTo>
                  <a:pt x="3342" y="14886"/>
                </a:lnTo>
                <a:close/>
                <a:moveTo>
                  <a:pt x="3256" y="14953"/>
                </a:moveTo>
                <a:lnTo>
                  <a:pt x="3157" y="14963"/>
                </a:lnTo>
                <a:lnTo>
                  <a:pt x="3157" y="14989"/>
                </a:lnTo>
                <a:lnTo>
                  <a:pt x="3256" y="14989"/>
                </a:lnTo>
                <a:lnTo>
                  <a:pt x="3256" y="14953"/>
                </a:lnTo>
                <a:close/>
                <a:moveTo>
                  <a:pt x="3408" y="14958"/>
                </a:moveTo>
                <a:lnTo>
                  <a:pt x="3337" y="14963"/>
                </a:lnTo>
                <a:lnTo>
                  <a:pt x="3342" y="15030"/>
                </a:lnTo>
                <a:lnTo>
                  <a:pt x="3413" y="15041"/>
                </a:lnTo>
                <a:cubicBezTo>
                  <a:pt x="3413" y="15015"/>
                  <a:pt x="3414" y="14991"/>
                  <a:pt x="3408" y="14958"/>
                </a:cubicBezTo>
                <a:close/>
                <a:moveTo>
                  <a:pt x="3461" y="15030"/>
                </a:moveTo>
                <a:cubicBezTo>
                  <a:pt x="3443" y="15034"/>
                  <a:pt x="3425" y="15043"/>
                  <a:pt x="3408" y="15051"/>
                </a:cubicBezTo>
                <a:lnTo>
                  <a:pt x="3494" y="15077"/>
                </a:lnTo>
                <a:cubicBezTo>
                  <a:pt x="3473" y="15049"/>
                  <a:pt x="3470" y="15030"/>
                  <a:pt x="3461" y="15030"/>
                </a:cubicBezTo>
                <a:close/>
                <a:moveTo>
                  <a:pt x="3494" y="15195"/>
                </a:moveTo>
                <a:lnTo>
                  <a:pt x="3494" y="15273"/>
                </a:lnTo>
                <a:lnTo>
                  <a:pt x="3508" y="15273"/>
                </a:lnTo>
                <a:lnTo>
                  <a:pt x="3508" y="15195"/>
                </a:lnTo>
                <a:lnTo>
                  <a:pt x="3494" y="15195"/>
                </a:lnTo>
                <a:close/>
                <a:moveTo>
                  <a:pt x="3351" y="15273"/>
                </a:moveTo>
                <a:cubicBezTo>
                  <a:pt x="3280" y="15286"/>
                  <a:pt x="3281" y="15284"/>
                  <a:pt x="3214" y="15366"/>
                </a:cubicBezTo>
                <a:lnTo>
                  <a:pt x="3337" y="15433"/>
                </a:lnTo>
                <a:lnTo>
                  <a:pt x="3408" y="15386"/>
                </a:lnTo>
                <a:lnTo>
                  <a:pt x="3351" y="15273"/>
                </a:lnTo>
                <a:close/>
                <a:moveTo>
                  <a:pt x="2653" y="15330"/>
                </a:moveTo>
                <a:cubicBezTo>
                  <a:pt x="2674" y="15354"/>
                  <a:pt x="2690" y="15382"/>
                  <a:pt x="2705" y="15412"/>
                </a:cubicBezTo>
                <a:cubicBezTo>
                  <a:pt x="2710" y="15440"/>
                  <a:pt x="2713" y="15471"/>
                  <a:pt x="2714" y="15500"/>
                </a:cubicBezTo>
                <a:lnTo>
                  <a:pt x="2848" y="15556"/>
                </a:lnTo>
                <a:lnTo>
                  <a:pt x="2862" y="15438"/>
                </a:lnTo>
                <a:lnTo>
                  <a:pt x="2938" y="15422"/>
                </a:lnTo>
                <a:lnTo>
                  <a:pt x="2857" y="15340"/>
                </a:lnTo>
                <a:lnTo>
                  <a:pt x="2843" y="15391"/>
                </a:lnTo>
                <a:lnTo>
                  <a:pt x="2653" y="15330"/>
                </a:lnTo>
                <a:close/>
                <a:moveTo>
                  <a:pt x="2158" y="15402"/>
                </a:moveTo>
                <a:lnTo>
                  <a:pt x="2244" y="15453"/>
                </a:lnTo>
                <a:lnTo>
                  <a:pt x="2310" y="15422"/>
                </a:lnTo>
                <a:lnTo>
                  <a:pt x="2296" y="15402"/>
                </a:lnTo>
                <a:lnTo>
                  <a:pt x="2158" y="15402"/>
                </a:lnTo>
                <a:close/>
                <a:moveTo>
                  <a:pt x="2054" y="15428"/>
                </a:moveTo>
                <a:lnTo>
                  <a:pt x="1906" y="15458"/>
                </a:lnTo>
                <a:lnTo>
                  <a:pt x="2040" y="15593"/>
                </a:lnTo>
                <a:cubicBezTo>
                  <a:pt x="2044" y="15519"/>
                  <a:pt x="2050" y="15482"/>
                  <a:pt x="2054" y="15428"/>
                </a:cubicBezTo>
                <a:close/>
                <a:moveTo>
                  <a:pt x="1697" y="15639"/>
                </a:moveTo>
                <a:lnTo>
                  <a:pt x="1816" y="15732"/>
                </a:lnTo>
                <a:lnTo>
                  <a:pt x="1830" y="15639"/>
                </a:lnTo>
                <a:lnTo>
                  <a:pt x="1697" y="15639"/>
                </a:lnTo>
                <a:close/>
                <a:moveTo>
                  <a:pt x="1840" y="15711"/>
                </a:moveTo>
                <a:lnTo>
                  <a:pt x="1902" y="15809"/>
                </a:lnTo>
                <a:lnTo>
                  <a:pt x="1982" y="15711"/>
                </a:lnTo>
                <a:lnTo>
                  <a:pt x="1840" y="15711"/>
                </a:lnTo>
                <a:close/>
                <a:moveTo>
                  <a:pt x="1612" y="16150"/>
                </a:moveTo>
                <a:cubicBezTo>
                  <a:pt x="1583" y="16153"/>
                  <a:pt x="1560" y="16168"/>
                  <a:pt x="1545" y="16206"/>
                </a:cubicBezTo>
                <a:lnTo>
                  <a:pt x="1578" y="16304"/>
                </a:lnTo>
                <a:lnTo>
                  <a:pt x="1669" y="16351"/>
                </a:lnTo>
                <a:cubicBezTo>
                  <a:pt x="1736" y="16301"/>
                  <a:pt x="1724" y="16228"/>
                  <a:pt x="1707" y="16155"/>
                </a:cubicBezTo>
                <a:cubicBezTo>
                  <a:pt x="1674" y="16152"/>
                  <a:pt x="1641" y="16146"/>
                  <a:pt x="1612" y="16150"/>
                </a:cubicBezTo>
                <a:close/>
                <a:moveTo>
                  <a:pt x="1726" y="17320"/>
                </a:moveTo>
                <a:lnTo>
                  <a:pt x="1740" y="17320"/>
                </a:lnTo>
                <a:lnTo>
                  <a:pt x="1754" y="17382"/>
                </a:lnTo>
                <a:lnTo>
                  <a:pt x="1726" y="17388"/>
                </a:lnTo>
                <a:lnTo>
                  <a:pt x="1726" y="17320"/>
                </a:lnTo>
                <a:close/>
                <a:moveTo>
                  <a:pt x="675" y="17836"/>
                </a:moveTo>
                <a:lnTo>
                  <a:pt x="575" y="17893"/>
                </a:lnTo>
                <a:lnTo>
                  <a:pt x="575" y="17908"/>
                </a:lnTo>
                <a:cubicBezTo>
                  <a:pt x="486" y="17912"/>
                  <a:pt x="444" y="17966"/>
                  <a:pt x="423" y="18074"/>
                </a:cubicBezTo>
                <a:lnTo>
                  <a:pt x="575" y="17970"/>
                </a:lnTo>
                <a:lnTo>
                  <a:pt x="575" y="17914"/>
                </a:lnTo>
                <a:lnTo>
                  <a:pt x="694" y="17898"/>
                </a:lnTo>
                <a:lnTo>
                  <a:pt x="675" y="17836"/>
                </a:lnTo>
                <a:close/>
                <a:moveTo>
                  <a:pt x="2372" y="18058"/>
                </a:moveTo>
                <a:lnTo>
                  <a:pt x="2101" y="18228"/>
                </a:lnTo>
                <a:cubicBezTo>
                  <a:pt x="2217" y="18244"/>
                  <a:pt x="2327" y="18174"/>
                  <a:pt x="2372" y="18058"/>
                </a:cubicBezTo>
                <a:close/>
                <a:moveTo>
                  <a:pt x="1978" y="18280"/>
                </a:moveTo>
                <a:lnTo>
                  <a:pt x="1978" y="18300"/>
                </a:lnTo>
                <a:lnTo>
                  <a:pt x="2049" y="18300"/>
                </a:lnTo>
                <a:lnTo>
                  <a:pt x="2049" y="18280"/>
                </a:lnTo>
                <a:lnTo>
                  <a:pt x="1978" y="18280"/>
                </a:lnTo>
                <a:close/>
                <a:moveTo>
                  <a:pt x="2258" y="18306"/>
                </a:moveTo>
                <a:cubicBezTo>
                  <a:pt x="2134" y="18332"/>
                  <a:pt x="2149" y="18464"/>
                  <a:pt x="2087" y="18533"/>
                </a:cubicBezTo>
                <a:cubicBezTo>
                  <a:pt x="2074" y="18547"/>
                  <a:pt x="2097" y="18599"/>
                  <a:pt x="2106" y="18661"/>
                </a:cubicBezTo>
                <a:cubicBezTo>
                  <a:pt x="2194" y="18565"/>
                  <a:pt x="2246" y="18441"/>
                  <a:pt x="2258" y="18306"/>
                </a:cubicBezTo>
                <a:close/>
                <a:moveTo>
                  <a:pt x="4991" y="18708"/>
                </a:moveTo>
                <a:cubicBezTo>
                  <a:pt x="4965" y="18714"/>
                  <a:pt x="4924" y="18694"/>
                  <a:pt x="4920" y="18749"/>
                </a:cubicBezTo>
                <a:cubicBezTo>
                  <a:pt x="4948" y="18743"/>
                  <a:pt x="4989" y="18768"/>
                  <a:pt x="4991" y="18708"/>
                </a:cubicBezTo>
                <a:close/>
                <a:moveTo>
                  <a:pt x="4906" y="18744"/>
                </a:moveTo>
                <a:lnTo>
                  <a:pt x="4725" y="18811"/>
                </a:lnTo>
                <a:cubicBezTo>
                  <a:pt x="4813" y="18855"/>
                  <a:pt x="4856" y="18796"/>
                  <a:pt x="4906" y="18744"/>
                </a:cubicBezTo>
                <a:close/>
                <a:moveTo>
                  <a:pt x="2962" y="18790"/>
                </a:moveTo>
                <a:lnTo>
                  <a:pt x="2900" y="18806"/>
                </a:lnTo>
                <a:lnTo>
                  <a:pt x="2900" y="18827"/>
                </a:lnTo>
                <a:lnTo>
                  <a:pt x="2962" y="18827"/>
                </a:lnTo>
                <a:lnTo>
                  <a:pt x="2962" y="18790"/>
                </a:lnTo>
                <a:close/>
                <a:moveTo>
                  <a:pt x="3960" y="18827"/>
                </a:moveTo>
                <a:lnTo>
                  <a:pt x="3893" y="18842"/>
                </a:lnTo>
                <a:lnTo>
                  <a:pt x="3893" y="18868"/>
                </a:lnTo>
                <a:lnTo>
                  <a:pt x="3960" y="18863"/>
                </a:lnTo>
                <a:lnTo>
                  <a:pt x="3960" y="18827"/>
                </a:lnTo>
                <a:close/>
                <a:moveTo>
                  <a:pt x="3223" y="19033"/>
                </a:moveTo>
                <a:lnTo>
                  <a:pt x="3152" y="19038"/>
                </a:lnTo>
                <a:lnTo>
                  <a:pt x="3152" y="19074"/>
                </a:lnTo>
                <a:lnTo>
                  <a:pt x="3223" y="19059"/>
                </a:lnTo>
                <a:lnTo>
                  <a:pt x="3223" y="19033"/>
                </a:lnTo>
                <a:close/>
                <a:moveTo>
                  <a:pt x="3080" y="19110"/>
                </a:moveTo>
                <a:cubicBezTo>
                  <a:pt x="3033" y="19097"/>
                  <a:pt x="2983" y="19126"/>
                  <a:pt x="2971" y="19177"/>
                </a:cubicBezTo>
                <a:cubicBezTo>
                  <a:pt x="2970" y="19181"/>
                  <a:pt x="2972" y="19184"/>
                  <a:pt x="2971" y="19188"/>
                </a:cubicBezTo>
                <a:cubicBezTo>
                  <a:pt x="3019" y="19201"/>
                  <a:pt x="3064" y="19172"/>
                  <a:pt x="3076" y="19121"/>
                </a:cubicBezTo>
                <a:cubicBezTo>
                  <a:pt x="3077" y="19117"/>
                  <a:pt x="3080" y="19114"/>
                  <a:pt x="3080" y="19110"/>
                </a:cubicBezTo>
                <a:close/>
                <a:moveTo>
                  <a:pt x="2895" y="19229"/>
                </a:moveTo>
                <a:cubicBezTo>
                  <a:pt x="2892" y="19289"/>
                  <a:pt x="2851" y="19264"/>
                  <a:pt x="2824" y="19270"/>
                </a:cubicBezTo>
                <a:lnTo>
                  <a:pt x="2824" y="19275"/>
                </a:lnTo>
                <a:cubicBezTo>
                  <a:pt x="2826" y="19212"/>
                  <a:pt x="2867" y="19235"/>
                  <a:pt x="2895" y="19229"/>
                </a:cubicBezTo>
                <a:close/>
                <a:moveTo>
                  <a:pt x="2819" y="19265"/>
                </a:moveTo>
                <a:lnTo>
                  <a:pt x="2748" y="19280"/>
                </a:lnTo>
                <a:lnTo>
                  <a:pt x="2748" y="19306"/>
                </a:lnTo>
                <a:lnTo>
                  <a:pt x="2819" y="19301"/>
                </a:lnTo>
                <a:lnTo>
                  <a:pt x="2819" y="19265"/>
                </a:lnTo>
                <a:close/>
                <a:moveTo>
                  <a:pt x="2638" y="19317"/>
                </a:moveTo>
                <a:lnTo>
                  <a:pt x="2638" y="19337"/>
                </a:lnTo>
                <a:lnTo>
                  <a:pt x="2710" y="19337"/>
                </a:lnTo>
                <a:lnTo>
                  <a:pt x="2710" y="19317"/>
                </a:lnTo>
                <a:lnTo>
                  <a:pt x="2638" y="19317"/>
                </a:lnTo>
                <a:close/>
                <a:moveTo>
                  <a:pt x="5248" y="19476"/>
                </a:moveTo>
                <a:lnTo>
                  <a:pt x="5248" y="19497"/>
                </a:lnTo>
                <a:lnTo>
                  <a:pt x="5319" y="19497"/>
                </a:lnTo>
                <a:lnTo>
                  <a:pt x="5319" y="19476"/>
                </a:lnTo>
                <a:lnTo>
                  <a:pt x="5248" y="19476"/>
                </a:lnTo>
                <a:close/>
                <a:moveTo>
                  <a:pt x="5357" y="19827"/>
                </a:moveTo>
                <a:cubicBezTo>
                  <a:pt x="5275" y="19827"/>
                  <a:pt x="5271" y="19857"/>
                  <a:pt x="5300" y="19910"/>
                </a:cubicBezTo>
                <a:lnTo>
                  <a:pt x="5357" y="19899"/>
                </a:lnTo>
                <a:lnTo>
                  <a:pt x="5357" y="19827"/>
                </a:lnTo>
                <a:close/>
                <a:moveTo>
                  <a:pt x="5281" y="19946"/>
                </a:moveTo>
                <a:lnTo>
                  <a:pt x="5234" y="20044"/>
                </a:lnTo>
                <a:lnTo>
                  <a:pt x="5267" y="20116"/>
                </a:lnTo>
                <a:lnTo>
                  <a:pt x="5281" y="20101"/>
                </a:lnTo>
                <a:lnTo>
                  <a:pt x="5281" y="19946"/>
                </a:lnTo>
                <a:close/>
                <a:moveTo>
                  <a:pt x="5072" y="19956"/>
                </a:moveTo>
                <a:lnTo>
                  <a:pt x="5072" y="20023"/>
                </a:lnTo>
                <a:lnTo>
                  <a:pt x="5177" y="19956"/>
                </a:lnTo>
                <a:lnTo>
                  <a:pt x="5072" y="19956"/>
                </a:lnTo>
                <a:close/>
                <a:moveTo>
                  <a:pt x="5462" y="20064"/>
                </a:moveTo>
                <a:lnTo>
                  <a:pt x="5338" y="20085"/>
                </a:lnTo>
                <a:lnTo>
                  <a:pt x="5419" y="20193"/>
                </a:lnTo>
                <a:lnTo>
                  <a:pt x="5481" y="20106"/>
                </a:lnTo>
                <a:lnTo>
                  <a:pt x="5462" y="20064"/>
                </a:lnTo>
                <a:close/>
                <a:moveTo>
                  <a:pt x="5243" y="20183"/>
                </a:moveTo>
                <a:lnTo>
                  <a:pt x="5177" y="20199"/>
                </a:lnTo>
                <a:cubicBezTo>
                  <a:pt x="5181" y="20226"/>
                  <a:pt x="5182" y="20245"/>
                  <a:pt x="5186" y="20266"/>
                </a:cubicBezTo>
                <a:lnTo>
                  <a:pt x="5191" y="20266"/>
                </a:lnTo>
                <a:lnTo>
                  <a:pt x="5243" y="20266"/>
                </a:lnTo>
                <a:lnTo>
                  <a:pt x="5243" y="20183"/>
                </a:lnTo>
                <a:close/>
                <a:moveTo>
                  <a:pt x="5343" y="20219"/>
                </a:moveTo>
                <a:cubicBezTo>
                  <a:pt x="5285" y="20290"/>
                  <a:pt x="5355" y="20312"/>
                  <a:pt x="5362" y="20322"/>
                </a:cubicBezTo>
                <a:lnTo>
                  <a:pt x="5448" y="20286"/>
                </a:lnTo>
                <a:lnTo>
                  <a:pt x="5343" y="20219"/>
                </a:lnTo>
                <a:close/>
                <a:moveTo>
                  <a:pt x="5571" y="20307"/>
                </a:moveTo>
                <a:lnTo>
                  <a:pt x="5443" y="20327"/>
                </a:lnTo>
                <a:lnTo>
                  <a:pt x="5524" y="20431"/>
                </a:lnTo>
                <a:cubicBezTo>
                  <a:pt x="5547" y="20399"/>
                  <a:pt x="5566" y="20372"/>
                  <a:pt x="5585" y="20343"/>
                </a:cubicBezTo>
                <a:lnTo>
                  <a:pt x="5571" y="20307"/>
                </a:lnTo>
                <a:close/>
                <a:moveTo>
                  <a:pt x="5624" y="20395"/>
                </a:moveTo>
                <a:lnTo>
                  <a:pt x="5624" y="20462"/>
                </a:lnTo>
                <a:cubicBezTo>
                  <a:pt x="5669" y="20458"/>
                  <a:pt x="5731" y="20506"/>
                  <a:pt x="5728" y="20395"/>
                </a:cubicBezTo>
                <a:lnTo>
                  <a:pt x="5624" y="20395"/>
                </a:lnTo>
                <a:close/>
                <a:moveTo>
                  <a:pt x="5448" y="20503"/>
                </a:moveTo>
                <a:lnTo>
                  <a:pt x="5429" y="20529"/>
                </a:lnTo>
                <a:cubicBezTo>
                  <a:pt x="5429" y="20546"/>
                  <a:pt x="5434" y="20565"/>
                  <a:pt x="5438" y="20591"/>
                </a:cubicBezTo>
                <a:lnTo>
                  <a:pt x="5528" y="20570"/>
                </a:lnTo>
                <a:lnTo>
                  <a:pt x="5448" y="20503"/>
                </a:lnTo>
                <a:close/>
                <a:moveTo>
                  <a:pt x="5576" y="20560"/>
                </a:moveTo>
                <a:cubicBezTo>
                  <a:pt x="5589" y="20588"/>
                  <a:pt x="5585" y="20606"/>
                  <a:pt x="5585" y="20632"/>
                </a:cubicBezTo>
                <a:lnTo>
                  <a:pt x="5652" y="20616"/>
                </a:lnTo>
                <a:lnTo>
                  <a:pt x="5652" y="20560"/>
                </a:lnTo>
                <a:lnTo>
                  <a:pt x="5576" y="20560"/>
                </a:lnTo>
                <a:close/>
                <a:moveTo>
                  <a:pt x="5833" y="20627"/>
                </a:moveTo>
                <a:lnTo>
                  <a:pt x="5671" y="20637"/>
                </a:lnTo>
                <a:lnTo>
                  <a:pt x="5776" y="20694"/>
                </a:lnTo>
                <a:lnTo>
                  <a:pt x="5847" y="20652"/>
                </a:lnTo>
                <a:lnTo>
                  <a:pt x="5833" y="20627"/>
                </a:lnTo>
                <a:close/>
                <a:moveTo>
                  <a:pt x="5785" y="20781"/>
                </a:moveTo>
                <a:cubicBezTo>
                  <a:pt x="5766" y="20788"/>
                  <a:pt x="5746" y="20797"/>
                  <a:pt x="5728" y="20807"/>
                </a:cubicBezTo>
                <a:cubicBezTo>
                  <a:pt x="5714" y="20819"/>
                  <a:pt x="5701" y="20833"/>
                  <a:pt x="5690" y="20848"/>
                </a:cubicBezTo>
                <a:lnTo>
                  <a:pt x="5714" y="20874"/>
                </a:lnTo>
                <a:lnTo>
                  <a:pt x="5804" y="20812"/>
                </a:lnTo>
                <a:lnTo>
                  <a:pt x="5785" y="20781"/>
                </a:lnTo>
                <a:close/>
                <a:moveTo>
                  <a:pt x="5842" y="20879"/>
                </a:moveTo>
                <a:lnTo>
                  <a:pt x="5842" y="20895"/>
                </a:lnTo>
                <a:lnTo>
                  <a:pt x="5913" y="20895"/>
                </a:lnTo>
                <a:lnTo>
                  <a:pt x="5913" y="20879"/>
                </a:lnTo>
                <a:lnTo>
                  <a:pt x="5842" y="20879"/>
                </a:lnTo>
                <a:close/>
                <a:moveTo>
                  <a:pt x="5814" y="20910"/>
                </a:moveTo>
                <a:lnTo>
                  <a:pt x="5814" y="21034"/>
                </a:lnTo>
                <a:lnTo>
                  <a:pt x="5890" y="21013"/>
                </a:lnTo>
                <a:lnTo>
                  <a:pt x="5814" y="20910"/>
                </a:lnTo>
                <a:close/>
                <a:moveTo>
                  <a:pt x="5942" y="21153"/>
                </a:moveTo>
                <a:lnTo>
                  <a:pt x="5880" y="21163"/>
                </a:lnTo>
                <a:lnTo>
                  <a:pt x="5880" y="21184"/>
                </a:lnTo>
                <a:lnTo>
                  <a:pt x="5942" y="21184"/>
                </a:lnTo>
                <a:lnTo>
                  <a:pt x="5942" y="21153"/>
                </a:lnTo>
                <a:close/>
                <a:moveTo>
                  <a:pt x="6051" y="21473"/>
                </a:moveTo>
                <a:lnTo>
                  <a:pt x="5990" y="21483"/>
                </a:lnTo>
                <a:lnTo>
                  <a:pt x="5990" y="21503"/>
                </a:lnTo>
                <a:lnTo>
                  <a:pt x="6051" y="21503"/>
                </a:lnTo>
                <a:lnTo>
                  <a:pt x="6051" y="21473"/>
                </a:lnTo>
                <a:close/>
              </a:path>
            </a:pathLst>
          </a:custGeom>
          <a:noFill/>
          <a:ln>
            <a:noFill/>
          </a:ln>
        </p:spPr>
      </p:pic>
      <p:sp>
        <p:nvSpPr>
          <p:cNvPr id="130" name="Google Shape;130;p22"/>
          <p:cNvSpPr txBox="1">
            <a:spLocks noGrp="1"/>
          </p:cNvSpPr>
          <p:nvPr>
            <p:ph type="title" idx="4294967295"/>
          </p:nvPr>
        </p:nvSpPr>
        <p:spPr>
          <a:xfrm>
            <a:off x="-163940" y="466348"/>
            <a:ext cx="6655725" cy="4782063"/>
          </a:xfrm>
          <a:prstGeom prst="rect">
            <a:avLst/>
          </a:prstGeom>
        </p:spPr>
        <p:txBody>
          <a:bodyPr spcFirstLastPara="1" vert="horz" wrap="square" lIns="121900" tIns="121900" rIns="121900" bIns="121900" rtlCol="0" anchor="b" anchorCtr="0">
            <a:noAutofit/>
          </a:bodyPr>
          <a:lstStyle/>
          <a:p>
            <a:pPr algn="ctr">
              <a:lnSpc>
                <a:spcPct val="115000"/>
              </a:lnSpc>
              <a:spcAft>
                <a:spcPts val="1000"/>
              </a:spcAft>
              <a:tabLst>
                <a:tab pos="90168" algn="l"/>
                <a:tab pos="180335" algn="l"/>
              </a:tabLst>
            </a:pPr>
            <a:r>
              <a:rPr lang="en-US" sz="8000" b="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TIẾT 91</a:t>
            </a:r>
            <a:r>
              <a:rPr lang="en-US" sz="9600" b="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br>
              <a:rPr lang="en-US" sz="9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US" sz="13800" b="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Cây </a:t>
            </a:r>
            <a:r>
              <a:rPr lang="en-US" sz="13800" b="1"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khế</a:t>
            </a:r>
            <a:endParaRPr lang="en-US" sz="80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B31C10E-6F75-4C4B-B100-91A681F86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1746" y="6235332"/>
            <a:ext cx="606089" cy="556699"/>
          </a:xfrm>
          <a:prstGeom prst="rect">
            <a:avLst/>
          </a:prstGeom>
        </p:spPr>
      </p:pic>
    </p:spTree>
    <p:extLst>
      <p:ext uri="{BB962C8B-B14F-4D97-AF65-F5344CB8AC3E}">
        <p14:creationId xmlns:p14="http://schemas.microsoft.com/office/powerpoint/2010/main" val="3255588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5">
          <a:extLst>
            <a:ext uri="{FF2B5EF4-FFF2-40B4-BE49-F238E27FC236}">
              <a16:creationId xmlns:a16="http://schemas.microsoft.com/office/drawing/2014/main" id="{C4F84E29-771C-7E3F-B01C-CAF28FB0A42F}"/>
            </a:ext>
          </a:extLst>
        </p:cNvPr>
        <p:cNvGrpSpPr/>
        <p:nvPr/>
      </p:nvGrpSpPr>
      <p:grpSpPr>
        <a:xfrm>
          <a:off x="0" y="0"/>
          <a:ext cx="0" cy="0"/>
          <a:chOff x="0" y="0"/>
          <a:chExt cx="0" cy="0"/>
        </a:xfrm>
      </p:grpSpPr>
      <p:pic>
        <p:nvPicPr>
          <p:cNvPr id="3" name="Google Shape;129;p22">
            <a:extLst>
              <a:ext uri="{FF2B5EF4-FFF2-40B4-BE49-F238E27FC236}">
                <a16:creationId xmlns:a16="http://schemas.microsoft.com/office/drawing/2014/main" id="{AA287D0B-1190-CAEA-2F2A-BF9FABF01F15}"/>
              </a:ext>
            </a:extLst>
          </p:cNvPr>
          <p:cNvPicPr preferRelativeResize="0"/>
          <p:nvPr/>
        </p:nvPicPr>
        <p:blipFill rotWithShape="1">
          <a:blip r:embed="rId3">
            <a:extLst>
              <a:ext uri="{28A0092B-C50C-407E-A947-70E740481C1C}">
                <a14:useLocalDpi xmlns:a14="http://schemas.microsoft.com/office/drawing/2010/main" val="0"/>
              </a:ext>
            </a:extLst>
          </a:blip>
          <a:srcRect l="-1143" r="26363"/>
          <a:stretch/>
        </p:blipFill>
        <p:spPr>
          <a:xfrm>
            <a:off x="6486525" y="0"/>
            <a:ext cx="5705475" cy="6943060"/>
          </a:xfrm>
          <a:custGeom>
            <a:avLst/>
            <a:gdLst/>
            <a:ahLst/>
            <a:cxnLst/>
            <a:rect l="l" t="t" r="r" b="b"/>
            <a:pathLst>
              <a:path w="21590" h="21586" extrusionOk="0">
                <a:moveTo>
                  <a:pt x="6051" y="0"/>
                </a:moveTo>
                <a:lnTo>
                  <a:pt x="5818" y="36"/>
                </a:lnTo>
                <a:cubicBezTo>
                  <a:pt x="5767" y="-14"/>
                  <a:pt x="5689" y="-9"/>
                  <a:pt x="5643" y="47"/>
                </a:cubicBezTo>
                <a:cubicBezTo>
                  <a:pt x="5639" y="51"/>
                  <a:pt x="5636" y="58"/>
                  <a:pt x="5633" y="62"/>
                </a:cubicBezTo>
                <a:lnTo>
                  <a:pt x="5714" y="181"/>
                </a:lnTo>
                <a:lnTo>
                  <a:pt x="5833" y="140"/>
                </a:lnTo>
                <a:cubicBezTo>
                  <a:pt x="5916" y="258"/>
                  <a:pt x="6029" y="160"/>
                  <a:pt x="6142" y="171"/>
                </a:cubicBezTo>
                <a:lnTo>
                  <a:pt x="6099" y="232"/>
                </a:lnTo>
                <a:lnTo>
                  <a:pt x="6170" y="294"/>
                </a:lnTo>
                <a:lnTo>
                  <a:pt x="6260" y="196"/>
                </a:lnTo>
                <a:lnTo>
                  <a:pt x="6318" y="263"/>
                </a:lnTo>
                <a:lnTo>
                  <a:pt x="6318" y="428"/>
                </a:lnTo>
                <a:cubicBezTo>
                  <a:pt x="6118" y="666"/>
                  <a:pt x="5800" y="669"/>
                  <a:pt x="5524" y="753"/>
                </a:cubicBezTo>
                <a:lnTo>
                  <a:pt x="5452" y="722"/>
                </a:lnTo>
                <a:lnTo>
                  <a:pt x="5424" y="805"/>
                </a:lnTo>
                <a:cubicBezTo>
                  <a:pt x="5210" y="810"/>
                  <a:pt x="5176" y="831"/>
                  <a:pt x="5153" y="975"/>
                </a:cubicBezTo>
                <a:cubicBezTo>
                  <a:pt x="5432" y="856"/>
                  <a:pt x="5716" y="759"/>
                  <a:pt x="6009" y="686"/>
                </a:cubicBezTo>
                <a:cubicBezTo>
                  <a:pt x="6030" y="749"/>
                  <a:pt x="6137" y="717"/>
                  <a:pt x="6137" y="831"/>
                </a:cubicBezTo>
                <a:cubicBezTo>
                  <a:pt x="6048" y="879"/>
                  <a:pt x="5932" y="894"/>
                  <a:pt x="5852" y="960"/>
                </a:cubicBezTo>
                <a:lnTo>
                  <a:pt x="5852" y="944"/>
                </a:lnTo>
                <a:lnTo>
                  <a:pt x="5210" y="1135"/>
                </a:lnTo>
                <a:cubicBezTo>
                  <a:pt x="5214" y="1160"/>
                  <a:pt x="5219" y="1179"/>
                  <a:pt x="5229" y="1243"/>
                </a:cubicBezTo>
                <a:cubicBezTo>
                  <a:pt x="5302" y="1094"/>
                  <a:pt x="5389" y="1212"/>
                  <a:pt x="5476" y="1192"/>
                </a:cubicBezTo>
                <a:lnTo>
                  <a:pt x="5424" y="1120"/>
                </a:lnTo>
                <a:cubicBezTo>
                  <a:pt x="5555" y="1144"/>
                  <a:pt x="5691" y="1102"/>
                  <a:pt x="5790" y="1006"/>
                </a:cubicBezTo>
                <a:lnTo>
                  <a:pt x="5833" y="1047"/>
                </a:lnTo>
                <a:cubicBezTo>
                  <a:pt x="5833" y="1025"/>
                  <a:pt x="5839" y="1008"/>
                  <a:pt x="5847" y="965"/>
                </a:cubicBezTo>
                <a:cubicBezTo>
                  <a:pt x="6006" y="976"/>
                  <a:pt x="6144" y="863"/>
                  <a:pt x="6308" y="888"/>
                </a:cubicBezTo>
                <a:lnTo>
                  <a:pt x="6322" y="820"/>
                </a:lnTo>
                <a:lnTo>
                  <a:pt x="6417" y="769"/>
                </a:lnTo>
                <a:lnTo>
                  <a:pt x="6394" y="800"/>
                </a:lnTo>
                <a:lnTo>
                  <a:pt x="6522" y="867"/>
                </a:lnTo>
                <a:cubicBezTo>
                  <a:pt x="6195" y="976"/>
                  <a:pt x="5957" y="1231"/>
                  <a:pt x="5624" y="1269"/>
                </a:cubicBezTo>
                <a:lnTo>
                  <a:pt x="5643" y="1295"/>
                </a:lnTo>
                <a:lnTo>
                  <a:pt x="5581" y="1388"/>
                </a:lnTo>
                <a:lnTo>
                  <a:pt x="5438" y="1372"/>
                </a:lnTo>
                <a:lnTo>
                  <a:pt x="5438" y="1393"/>
                </a:lnTo>
                <a:lnTo>
                  <a:pt x="5543" y="1445"/>
                </a:lnTo>
                <a:lnTo>
                  <a:pt x="5343" y="1445"/>
                </a:lnTo>
                <a:cubicBezTo>
                  <a:pt x="5321" y="1637"/>
                  <a:pt x="5135" y="1506"/>
                  <a:pt x="5148" y="1687"/>
                </a:cubicBezTo>
                <a:lnTo>
                  <a:pt x="5329" y="1599"/>
                </a:lnTo>
                <a:cubicBezTo>
                  <a:pt x="5329" y="1659"/>
                  <a:pt x="5326" y="1694"/>
                  <a:pt x="5324" y="1728"/>
                </a:cubicBezTo>
                <a:cubicBezTo>
                  <a:pt x="5180" y="1697"/>
                  <a:pt x="5143" y="1867"/>
                  <a:pt x="5105" y="1966"/>
                </a:cubicBezTo>
                <a:lnTo>
                  <a:pt x="5034" y="1981"/>
                </a:lnTo>
                <a:lnTo>
                  <a:pt x="5034" y="2007"/>
                </a:lnTo>
                <a:lnTo>
                  <a:pt x="5105" y="1996"/>
                </a:lnTo>
                <a:lnTo>
                  <a:pt x="5105" y="1971"/>
                </a:lnTo>
                <a:cubicBezTo>
                  <a:pt x="5152" y="1971"/>
                  <a:pt x="5204" y="1984"/>
                  <a:pt x="5234" y="1935"/>
                </a:cubicBezTo>
                <a:lnTo>
                  <a:pt x="5324" y="1986"/>
                </a:lnTo>
                <a:lnTo>
                  <a:pt x="5324" y="2089"/>
                </a:lnTo>
                <a:lnTo>
                  <a:pt x="5258" y="2048"/>
                </a:lnTo>
                <a:lnTo>
                  <a:pt x="5134" y="2115"/>
                </a:lnTo>
                <a:lnTo>
                  <a:pt x="5172" y="2192"/>
                </a:lnTo>
                <a:lnTo>
                  <a:pt x="5001" y="2285"/>
                </a:lnTo>
                <a:lnTo>
                  <a:pt x="5110" y="2347"/>
                </a:lnTo>
                <a:lnTo>
                  <a:pt x="5029" y="2388"/>
                </a:lnTo>
                <a:lnTo>
                  <a:pt x="5110" y="2435"/>
                </a:lnTo>
                <a:cubicBezTo>
                  <a:pt x="4942" y="2552"/>
                  <a:pt x="4803" y="2707"/>
                  <a:pt x="4701" y="2894"/>
                </a:cubicBezTo>
                <a:lnTo>
                  <a:pt x="4796" y="2853"/>
                </a:lnTo>
                <a:lnTo>
                  <a:pt x="4820" y="2925"/>
                </a:lnTo>
                <a:cubicBezTo>
                  <a:pt x="5145" y="2829"/>
                  <a:pt x="5066" y="2995"/>
                  <a:pt x="5338" y="2961"/>
                </a:cubicBezTo>
                <a:cubicBezTo>
                  <a:pt x="5403" y="2949"/>
                  <a:pt x="5411" y="2817"/>
                  <a:pt x="5514" y="2863"/>
                </a:cubicBezTo>
                <a:lnTo>
                  <a:pt x="5467" y="2920"/>
                </a:lnTo>
                <a:lnTo>
                  <a:pt x="5571" y="2920"/>
                </a:lnTo>
                <a:cubicBezTo>
                  <a:pt x="5588" y="2902"/>
                  <a:pt x="5614" y="2874"/>
                  <a:pt x="5614" y="2873"/>
                </a:cubicBezTo>
                <a:lnTo>
                  <a:pt x="5700" y="2909"/>
                </a:lnTo>
                <a:cubicBezTo>
                  <a:pt x="5496" y="3238"/>
                  <a:pt x="5322" y="3156"/>
                  <a:pt x="5072" y="3348"/>
                </a:cubicBezTo>
                <a:lnTo>
                  <a:pt x="5158" y="3394"/>
                </a:lnTo>
                <a:lnTo>
                  <a:pt x="5262" y="3363"/>
                </a:lnTo>
                <a:cubicBezTo>
                  <a:pt x="5240" y="3406"/>
                  <a:pt x="5231" y="3425"/>
                  <a:pt x="5219" y="3446"/>
                </a:cubicBezTo>
                <a:lnTo>
                  <a:pt x="5286" y="3446"/>
                </a:lnTo>
                <a:lnTo>
                  <a:pt x="5286" y="3472"/>
                </a:lnTo>
                <a:lnTo>
                  <a:pt x="5215" y="3487"/>
                </a:lnTo>
                <a:cubicBezTo>
                  <a:pt x="4936" y="3766"/>
                  <a:pt x="4558" y="3941"/>
                  <a:pt x="4259" y="4204"/>
                </a:cubicBezTo>
                <a:lnTo>
                  <a:pt x="4335" y="4204"/>
                </a:lnTo>
                <a:lnTo>
                  <a:pt x="4302" y="4271"/>
                </a:lnTo>
                <a:lnTo>
                  <a:pt x="4331" y="4307"/>
                </a:lnTo>
                <a:cubicBezTo>
                  <a:pt x="4307" y="4335"/>
                  <a:pt x="4287" y="4360"/>
                  <a:pt x="4245" y="4405"/>
                </a:cubicBezTo>
                <a:cubicBezTo>
                  <a:pt x="4300" y="4415"/>
                  <a:pt x="4356" y="4403"/>
                  <a:pt x="4402" y="4369"/>
                </a:cubicBezTo>
                <a:lnTo>
                  <a:pt x="4402" y="4431"/>
                </a:lnTo>
                <a:lnTo>
                  <a:pt x="4326" y="4462"/>
                </a:lnTo>
                <a:lnTo>
                  <a:pt x="4392" y="4539"/>
                </a:lnTo>
                <a:lnTo>
                  <a:pt x="4616" y="4390"/>
                </a:lnTo>
                <a:lnTo>
                  <a:pt x="4407" y="4756"/>
                </a:lnTo>
                <a:lnTo>
                  <a:pt x="4426" y="4777"/>
                </a:lnTo>
                <a:lnTo>
                  <a:pt x="4564" y="4679"/>
                </a:lnTo>
                <a:cubicBezTo>
                  <a:pt x="4599" y="4723"/>
                  <a:pt x="4555" y="4724"/>
                  <a:pt x="4554" y="4730"/>
                </a:cubicBezTo>
                <a:lnTo>
                  <a:pt x="4611" y="4895"/>
                </a:lnTo>
                <a:lnTo>
                  <a:pt x="4668" y="4859"/>
                </a:lnTo>
                <a:cubicBezTo>
                  <a:pt x="4651" y="4818"/>
                  <a:pt x="4636" y="4779"/>
                  <a:pt x="4621" y="4740"/>
                </a:cubicBezTo>
                <a:cubicBezTo>
                  <a:pt x="4709" y="4678"/>
                  <a:pt x="4734" y="4784"/>
                  <a:pt x="4811" y="4751"/>
                </a:cubicBezTo>
                <a:lnTo>
                  <a:pt x="4763" y="4679"/>
                </a:lnTo>
                <a:cubicBezTo>
                  <a:pt x="4852" y="4624"/>
                  <a:pt x="4772" y="4552"/>
                  <a:pt x="4849" y="4519"/>
                </a:cubicBezTo>
                <a:lnTo>
                  <a:pt x="4901" y="4560"/>
                </a:lnTo>
                <a:cubicBezTo>
                  <a:pt x="4936" y="4549"/>
                  <a:pt x="4994" y="4469"/>
                  <a:pt x="5029" y="4498"/>
                </a:cubicBezTo>
                <a:cubicBezTo>
                  <a:pt x="5006" y="4631"/>
                  <a:pt x="4909" y="4602"/>
                  <a:pt x="4934" y="4756"/>
                </a:cubicBezTo>
                <a:cubicBezTo>
                  <a:pt x="5001" y="4706"/>
                  <a:pt x="5056" y="4642"/>
                  <a:pt x="5096" y="4565"/>
                </a:cubicBezTo>
                <a:lnTo>
                  <a:pt x="5148" y="4586"/>
                </a:lnTo>
                <a:cubicBezTo>
                  <a:pt x="5117" y="4643"/>
                  <a:pt x="5093" y="4708"/>
                  <a:pt x="5077" y="4771"/>
                </a:cubicBezTo>
                <a:lnTo>
                  <a:pt x="5210" y="4761"/>
                </a:lnTo>
                <a:cubicBezTo>
                  <a:pt x="5217" y="4728"/>
                  <a:pt x="5221" y="4711"/>
                  <a:pt x="5224" y="4694"/>
                </a:cubicBezTo>
                <a:lnTo>
                  <a:pt x="5391" y="4782"/>
                </a:lnTo>
                <a:cubicBezTo>
                  <a:pt x="5417" y="4717"/>
                  <a:pt x="5436" y="4664"/>
                  <a:pt x="5462" y="4601"/>
                </a:cubicBezTo>
                <a:lnTo>
                  <a:pt x="5614" y="4653"/>
                </a:lnTo>
                <a:lnTo>
                  <a:pt x="5852" y="4519"/>
                </a:lnTo>
                <a:lnTo>
                  <a:pt x="5899" y="4565"/>
                </a:lnTo>
                <a:cubicBezTo>
                  <a:pt x="6045" y="4470"/>
                  <a:pt x="6200" y="4386"/>
                  <a:pt x="6360" y="4323"/>
                </a:cubicBezTo>
                <a:lnTo>
                  <a:pt x="6360" y="4240"/>
                </a:lnTo>
                <a:lnTo>
                  <a:pt x="6432" y="4240"/>
                </a:lnTo>
                <a:lnTo>
                  <a:pt x="6398" y="4173"/>
                </a:lnTo>
                <a:cubicBezTo>
                  <a:pt x="6664" y="4082"/>
                  <a:pt x="6758" y="3837"/>
                  <a:pt x="7064" y="3807"/>
                </a:cubicBezTo>
                <a:lnTo>
                  <a:pt x="7031" y="3905"/>
                </a:lnTo>
                <a:lnTo>
                  <a:pt x="7078" y="4003"/>
                </a:lnTo>
                <a:cubicBezTo>
                  <a:pt x="7165" y="4014"/>
                  <a:pt x="7253" y="3977"/>
                  <a:pt x="7311" y="3905"/>
                </a:cubicBezTo>
                <a:lnTo>
                  <a:pt x="7263" y="3807"/>
                </a:lnTo>
                <a:lnTo>
                  <a:pt x="7154" y="3895"/>
                </a:lnTo>
                <a:cubicBezTo>
                  <a:pt x="7132" y="3845"/>
                  <a:pt x="7115" y="3807"/>
                  <a:pt x="7102" y="3776"/>
                </a:cubicBezTo>
                <a:cubicBezTo>
                  <a:pt x="7997" y="3530"/>
                  <a:pt x="8880" y="3015"/>
                  <a:pt x="9778" y="2672"/>
                </a:cubicBezTo>
                <a:cubicBezTo>
                  <a:pt x="9778" y="2674"/>
                  <a:pt x="9778" y="2679"/>
                  <a:pt x="9778" y="2688"/>
                </a:cubicBezTo>
                <a:lnTo>
                  <a:pt x="9783" y="2688"/>
                </a:lnTo>
                <a:lnTo>
                  <a:pt x="9783" y="2667"/>
                </a:lnTo>
                <a:cubicBezTo>
                  <a:pt x="9802" y="2655"/>
                  <a:pt x="9826" y="2646"/>
                  <a:pt x="9849" y="2646"/>
                </a:cubicBezTo>
                <a:lnTo>
                  <a:pt x="9849" y="2672"/>
                </a:lnTo>
                <a:lnTo>
                  <a:pt x="9783" y="2688"/>
                </a:lnTo>
                <a:lnTo>
                  <a:pt x="9783" y="2724"/>
                </a:lnTo>
                <a:cubicBezTo>
                  <a:pt x="10088" y="2692"/>
                  <a:pt x="10360" y="2472"/>
                  <a:pt x="10648" y="2363"/>
                </a:cubicBezTo>
                <a:cubicBezTo>
                  <a:pt x="10687" y="2459"/>
                  <a:pt x="10687" y="2493"/>
                  <a:pt x="10786" y="2543"/>
                </a:cubicBezTo>
                <a:cubicBezTo>
                  <a:pt x="10775" y="2438"/>
                  <a:pt x="10763" y="2364"/>
                  <a:pt x="10757" y="2301"/>
                </a:cubicBezTo>
                <a:lnTo>
                  <a:pt x="11099" y="2131"/>
                </a:lnTo>
                <a:lnTo>
                  <a:pt x="11128" y="2223"/>
                </a:lnTo>
                <a:lnTo>
                  <a:pt x="11366" y="2141"/>
                </a:lnTo>
                <a:cubicBezTo>
                  <a:pt x="11350" y="2267"/>
                  <a:pt x="11211" y="2256"/>
                  <a:pt x="11147" y="2352"/>
                </a:cubicBezTo>
                <a:lnTo>
                  <a:pt x="11361" y="2440"/>
                </a:lnTo>
                <a:lnTo>
                  <a:pt x="11185" y="2548"/>
                </a:lnTo>
                <a:cubicBezTo>
                  <a:pt x="11233" y="2602"/>
                  <a:pt x="11161" y="2720"/>
                  <a:pt x="11175" y="2811"/>
                </a:cubicBezTo>
                <a:lnTo>
                  <a:pt x="11114" y="2791"/>
                </a:lnTo>
                <a:cubicBezTo>
                  <a:pt x="11108" y="2723"/>
                  <a:pt x="11106" y="2663"/>
                  <a:pt x="11099" y="2584"/>
                </a:cubicBezTo>
                <a:lnTo>
                  <a:pt x="11019" y="2636"/>
                </a:lnTo>
                <a:lnTo>
                  <a:pt x="10876" y="2554"/>
                </a:lnTo>
                <a:lnTo>
                  <a:pt x="10743" y="2621"/>
                </a:lnTo>
                <a:cubicBezTo>
                  <a:pt x="10719" y="2732"/>
                  <a:pt x="10854" y="2742"/>
                  <a:pt x="10838" y="2848"/>
                </a:cubicBezTo>
                <a:lnTo>
                  <a:pt x="10643" y="2935"/>
                </a:lnTo>
                <a:cubicBezTo>
                  <a:pt x="10628" y="2970"/>
                  <a:pt x="10613" y="2997"/>
                  <a:pt x="10605" y="3018"/>
                </a:cubicBezTo>
                <a:lnTo>
                  <a:pt x="10657" y="3193"/>
                </a:lnTo>
                <a:cubicBezTo>
                  <a:pt x="10627" y="3172"/>
                  <a:pt x="10579" y="3229"/>
                  <a:pt x="10562" y="3167"/>
                </a:cubicBezTo>
                <a:cubicBezTo>
                  <a:pt x="10561" y="3163"/>
                  <a:pt x="10558" y="3167"/>
                  <a:pt x="10557" y="3162"/>
                </a:cubicBezTo>
                <a:lnTo>
                  <a:pt x="10448" y="3162"/>
                </a:lnTo>
                <a:cubicBezTo>
                  <a:pt x="10445" y="3189"/>
                  <a:pt x="10450" y="3215"/>
                  <a:pt x="10462" y="3240"/>
                </a:cubicBezTo>
                <a:cubicBezTo>
                  <a:pt x="10459" y="3239"/>
                  <a:pt x="10457" y="3245"/>
                  <a:pt x="10453" y="3245"/>
                </a:cubicBezTo>
                <a:cubicBezTo>
                  <a:pt x="10466" y="3267"/>
                  <a:pt x="10477" y="3295"/>
                  <a:pt x="10477" y="3322"/>
                </a:cubicBezTo>
                <a:lnTo>
                  <a:pt x="10453" y="3322"/>
                </a:lnTo>
                <a:lnTo>
                  <a:pt x="10439" y="3245"/>
                </a:lnTo>
                <a:cubicBezTo>
                  <a:pt x="10336" y="3246"/>
                  <a:pt x="10254" y="3304"/>
                  <a:pt x="10149" y="3332"/>
                </a:cubicBezTo>
                <a:lnTo>
                  <a:pt x="10177" y="3162"/>
                </a:lnTo>
                <a:lnTo>
                  <a:pt x="10035" y="3162"/>
                </a:lnTo>
                <a:cubicBezTo>
                  <a:pt x="9927" y="3076"/>
                  <a:pt x="9860" y="2879"/>
                  <a:pt x="9745" y="2894"/>
                </a:cubicBezTo>
                <a:lnTo>
                  <a:pt x="9968" y="3198"/>
                </a:lnTo>
                <a:cubicBezTo>
                  <a:pt x="9962" y="3229"/>
                  <a:pt x="9952" y="3277"/>
                  <a:pt x="9940" y="3338"/>
                </a:cubicBezTo>
                <a:lnTo>
                  <a:pt x="10030" y="3286"/>
                </a:lnTo>
                <a:lnTo>
                  <a:pt x="10082" y="3343"/>
                </a:lnTo>
                <a:lnTo>
                  <a:pt x="9992" y="3389"/>
                </a:lnTo>
                <a:cubicBezTo>
                  <a:pt x="9953" y="3378"/>
                  <a:pt x="9923" y="3347"/>
                  <a:pt x="9897" y="3384"/>
                </a:cubicBezTo>
                <a:lnTo>
                  <a:pt x="9925" y="3420"/>
                </a:lnTo>
                <a:lnTo>
                  <a:pt x="9488" y="3606"/>
                </a:lnTo>
                <a:lnTo>
                  <a:pt x="9364" y="3513"/>
                </a:lnTo>
                <a:lnTo>
                  <a:pt x="9326" y="3606"/>
                </a:lnTo>
                <a:lnTo>
                  <a:pt x="9293" y="3575"/>
                </a:lnTo>
                <a:lnTo>
                  <a:pt x="9208" y="3621"/>
                </a:lnTo>
                <a:lnTo>
                  <a:pt x="9170" y="3719"/>
                </a:lnTo>
                <a:cubicBezTo>
                  <a:pt x="9139" y="3637"/>
                  <a:pt x="9124" y="3582"/>
                  <a:pt x="9103" y="3523"/>
                </a:cubicBezTo>
                <a:cubicBezTo>
                  <a:pt x="9067" y="3591"/>
                  <a:pt x="9123" y="3698"/>
                  <a:pt x="9027" y="3730"/>
                </a:cubicBezTo>
                <a:lnTo>
                  <a:pt x="8998" y="3699"/>
                </a:lnTo>
                <a:lnTo>
                  <a:pt x="8932" y="3740"/>
                </a:lnTo>
                <a:lnTo>
                  <a:pt x="8861" y="3688"/>
                </a:lnTo>
                <a:lnTo>
                  <a:pt x="8775" y="3740"/>
                </a:lnTo>
                <a:lnTo>
                  <a:pt x="8737" y="3652"/>
                </a:lnTo>
                <a:lnTo>
                  <a:pt x="8713" y="3652"/>
                </a:lnTo>
                <a:cubicBezTo>
                  <a:pt x="8721" y="3701"/>
                  <a:pt x="8734" y="3751"/>
                  <a:pt x="8742" y="3802"/>
                </a:cubicBezTo>
                <a:lnTo>
                  <a:pt x="8699" y="3848"/>
                </a:lnTo>
                <a:lnTo>
                  <a:pt x="8661" y="3812"/>
                </a:lnTo>
                <a:cubicBezTo>
                  <a:pt x="8631" y="3912"/>
                  <a:pt x="8543" y="3972"/>
                  <a:pt x="8447" y="3962"/>
                </a:cubicBezTo>
                <a:lnTo>
                  <a:pt x="8495" y="3905"/>
                </a:lnTo>
                <a:cubicBezTo>
                  <a:pt x="8477" y="3885"/>
                  <a:pt x="8461" y="3867"/>
                  <a:pt x="8438" y="3843"/>
                </a:cubicBezTo>
                <a:lnTo>
                  <a:pt x="8290" y="4085"/>
                </a:lnTo>
                <a:cubicBezTo>
                  <a:pt x="8193" y="4104"/>
                  <a:pt x="8084" y="4070"/>
                  <a:pt x="7948" y="4106"/>
                </a:cubicBezTo>
                <a:cubicBezTo>
                  <a:pt x="8100" y="4164"/>
                  <a:pt x="8253" y="4105"/>
                  <a:pt x="8338" y="4220"/>
                </a:cubicBezTo>
                <a:cubicBezTo>
                  <a:pt x="8190" y="4396"/>
                  <a:pt x="7983" y="4447"/>
                  <a:pt x="7805" y="4560"/>
                </a:cubicBezTo>
                <a:lnTo>
                  <a:pt x="7805" y="4550"/>
                </a:lnTo>
                <a:lnTo>
                  <a:pt x="7729" y="4524"/>
                </a:lnTo>
                <a:lnTo>
                  <a:pt x="7705" y="4606"/>
                </a:lnTo>
                <a:cubicBezTo>
                  <a:pt x="7580" y="4596"/>
                  <a:pt x="7485" y="4679"/>
                  <a:pt x="7378" y="4720"/>
                </a:cubicBezTo>
                <a:cubicBezTo>
                  <a:pt x="7335" y="4735"/>
                  <a:pt x="7537" y="4817"/>
                  <a:pt x="7492" y="4838"/>
                </a:cubicBezTo>
                <a:lnTo>
                  <a:pt x="7325" y="4838"/>
                </a:lnTo>
                <a:cubicBezTo>
                  <a:pt x="7334" y="4774"/>
                  <a:pt x="7359" y="4760"/>
                  <a:pt x="7382" y="4761"/>
                </a:cubicBezTo>
                <a:cubicBezTo>
                  <a:pt x="7322" y="4764"/>
                  <a:pt x="7269" y="4766"/>
                  <a:pt x="7244" y="4766"/>
                </a:cubicBezTo>
                <a:cubicBezTo>
                  <a:pt x="7233" y="4731"/>
                  <a:pt x="7228" y="4707"/>
                  <a:pt x="7216" y="4668"/>
                </a:cubicBezTo>
                <a:cubicBezTo>
                  <a:pt x="7155" y="5005"/>
                  <a:pt x="7054" y="4681"/>
                  <a:pt x="6812" y="5132"/>
                </a:cubicBezTo>
                <a:lnTo>
                  <a:pt x="6712" y="5122"/>
                </a:lnTo>
                <a:lnTo>
                  <a:pt x="6760" y="5065"/>
                </a:lnTo>
                <a:lnTo>
                  <a:pt x="6707" y="5009"/>
                </a:lnTo>
                <a:cubicBezTo>
                  <a:pt x="6663" y="5074"/>
                  <a:pt x="6605" y="5132"/>
                  <a:pt x="6541" y="5174"/>
                </a:cubicBezTo>
                <a:lnTo>
                  <a:pt x="6836" y="5174"/>
                </a:lnTo>
                <a:lnTo>
                  <a:pt x="6836" y="5199"/>
                </a:lnTo>
                <a:lnTo>
                  <a:pt x="6593" y="5199"/>
                </a:lnTo>
                <a:cubicBezTo>
                  <a:pt x="6550" y="5310"/>
                  <a:pt x="6521" y="5420"/>
                  <a:pt x="6403" y="5457"/>
                </a:cubicBezTo>
                <a:cubicBezTo>
                  <a:pt x="6395" y="5397"/>
                  <a:pt x="6390" y="5342"/>
                  <a:pt x="6384" y="5292"/>
                </a:cubicBezTo>
                <a:cubicBezTo>
                  <a:pt x="6292" y="5339"/>
                  <a:pt x="6206" y="5402"/>
                  <a:pt x="6137" y="5483"/>
                </a:cubicBezTo>
                <a:lnTo>
                  <a:pt x="6132" y="5447"/>
                </a:lnTo>
                <a:lnTo>
                  <a:pt x="6056" y="5463"/>
                </a:lnTo>
                <a:lnTo>
                  <a:pt x="6070" y="5483"/>
                </a:lnTo>
                <a:lnTo>
                  <a:pt x="6132" y="5483"/>
                </a:lnTo>
                <a:lnTo>
                  <a:pt x="6009" y="5607"/>
                </a:lnTo>
                <a:lnTo>
                  <a:pt x="5947" y="5555"/>
                </a:lnTo>
                <a:lnTo>
                  <a:pt x="5871" y="5628"/>
                </a:lnTo>
                <a:lnTo>
                  <a:pt x="5742" y="5602"/>
                </a:lnTo>
                <a:cubicBezTo>
                  <a:pt x="5732" y="5636"/>
                  <a:pt x="5725" y="5660"/>
                  <a:pt x="5714" y="5700"/>
                </a:cubicBezTo>
                <a:lnTo>
                  <a:pt x="5638" y="5653"/>
                </a:lnTo>
                <a:lnTo>
                  <a:pt x="5538" y="5715"/>
                </a:lnTo>
                <a:cubicBezTo>
                  <a:pt x="5555" y="5749"/>
                  <a:pt x="5564" y="5775"/>
                  <a:pt x="5581" y="5813"/>
                </a:cubicBezTo>
                <a:lnTo>
                  <a:pt x="5462" y="5803"/>
                </a:lnTo>
                <a:lnTo>
                  <a:pt x="5524" y="5731"/>
                </a:lnTo>
                <a:cubicBezTo>
                  <a:pt x="5448" y="5743"/>
                  <a:pt x="5371" y="5719"/>
                  <a:pt x="5310" y="5669"/>
                </a:cubicBezTo>
                <a:lnTo>
                  <a:pt x="5362" y="5818"/>
                </a:lnTo>
                <a:lnTo>
                  <a:pt x="5181" y="5772"/>
                </a:lnTo>
                <a:cubicBezTo>
                  <a:pt x="5105" y="5949"/>
                  <a:pt x="4912" y="5954"/>
                  <a:pt x="4796" y="6087"/>
                </a:cubicBezTo>
                <a:lnTo>
                  <a:pt x="4763" y="6056"/>
                </a:lnTo>
                <a:lnTo>
                  <a:pt x="4659" y="6112"/>
                </a:lnTo>
                <a:lnTo>
                  <a:pt x="4687" y="6216"/>
                </a:lnTo>
                <a:cubicBezTo>
                  <a:pt x="4661" y="6255"/>
                  <a:pt x="4630" y="6297"/>
                  <a:pt x="4616" y="6319"/>
                </a:cubicBezTo>
                <a:lnTo>
                  <a:pt x="4416" y="6283"/>
                </a:lnTo>
                <a:cubicBezTo>
                  <a:pt x="4410" y="6365"/>
                  <a:pt x="4405" y="6426"/>
                  <a:pt x="4397" y="6525"/>
                </a:cubicBezTo>
                <a:lnTo>
                  <a:pt x="4316" y="6422"/>
                </a:lnTo>
                <a:lnTo>
                  <a:pt x="4079" y="6510"/>
                </a:lnTo>
                <a:cubicBezTo>
                  <a:pt x="4079" y="6547"/>
                  <a:pt x="4076" y="6580"/>
                  <a:pt x="4074" y="6608"/>
                </a:cubicBezTo>
                <a:cubicBezTo>
                  <a:pt x="4009" y="6608"/>
                  <a:pt x="3950" y="6626"/>
                  <a:pt x="3931" y="6597"/>
                </a:cubicBezTo>
                <a:lnTo>
                  <a:pt x="3855" y="6680"/>
                </a:lnTo>
                <a:lnTo>
                  <a:pt x="4031" y="6695"/>
                </a:lnTo>
                <a:cubicBezTo>
                  <a:pt x="3875" y="6867"/>
                  <a:pt x="3652" y="6845"/>
                  <a:pt x="3537" y="7010"/>
                </a:cubicBezTo>
                <a:lnTo>
                  <a:pt x="3427" y="6963"/>
                </a:lnTo>
                <a:lnTo>
                  <a:pt x="3385" y="7159"/>
                </a:lnTo>
                <a:lnTo>
                  <a:pt x="3152" y="7386"/>
                </a:lnTo>
                <a:lnTo>
                  <a:pt x="3456" y="7639"/>
                </a:lnTo>
                <a:cubicBezTo>
                  <a:pt x="3426" y="7710"/>
                  <a:pt x="3397" y="7780"/>
                  <a:pt x="3361" y="7866"/>
                </a:cubicBezTo>
                <a:cubicBezTo>
                  <a:pt x="3282" y="7800"/>
                  <a:pt x="3210" y="7765"/>
                  <a:pt x="3157" y="7876"/>
                </a:cubicBezTo>
                <a:lnTo>
                  <a:pt x="3256" y="7995"/>
                </a:lnTo>
                <a:lnTo>
                  <a:pt x="3166" y="8036"/>
                </a:lnTo>
                <a:cubicBezTo>
                  <a:pt x="3117" y="7970"/>
                  <a:pt x="3065" y="8011"/>
                  <a:pt x="3004" y="8036"/>
                </a:cubicBezTo>
                <a:lnTo>
                  <a:pt x="2943" y="7866"/>
                </a:lnTo>
                <a:cubicBezTo>
                  <a:pt x="2916" y="7907"/>
                  <a:pt x="2898" y="7940"/>
                  <a:pt x="2890" y="7954"/>
                </a:cubicBezTo>
                <a:lnTo>
                  <a:pt x="2634" y="7913"/>
                </a:lnTo>
                <a:lnTo>
                  <a:pt x="2634" y="8093"/>
                </a:lnTo>
                <a:lnTo>
                  <a:pt x="2572" y="8036"/>
                </a:lnTo>
                <a:lnTo>
                  <a:pt x="2410" y="8124"/>
                </a:lnTo>
                <a:lnTo>
                  <a:pt x="2315" y="8315"/>
                </a:lnTo>
                <a:lnTo>
                  <a:pt x="2348" y="8439"/>
                </a:lnTo>
                <a:lnTo>
                  <a:pt x="2206" y="8609"/>
                </a:lnTo>
                <a:cubicBezTo>
                  <a:pt x="2127" y="8583"/>
                  <a:pt x="2066" y="8482"/>
                  <a:pt x="1949" y="8552"/>
                </a:cubicBezTo>
                <a:lnTo>
                  <a:pt x="2201" y="8805"/>
                </a:lnTo>
                <a:lnTo>
                  <a:pt x="2268" y="8743"/>
                </a:lnTo>
                <a:lnTo>
                  <a:pt x="2230" y="8686"/>
                </a:lnTo>
                <a:lnTo>
                  <a:pt x="2291" y="8681"/>
                </a:lnTo>
                <a:cubicBezTo>
                  <a:pt x="2310" y="8755"/>
                  <a:pt x="2323" y="8822"/>
                  <a:pt x="2253" y="8872"/>
                </a:cubicBezTo>
                <a:lnTo>
                  <a:pt x="1973" y="8872"/>
                </a:lnTo>
                <a:lnTo>
                  <a:pt x="1921" y="8712"/>
                </a:lnTo>
                <a:lnTo>
                  <a:pt x="1759" y="8712"/>
                </a:lnTo>
                <a:cubicBezTo>
                  <a:pt x="1734" y="8628"/>
                  <a:pt x="1622" y="8651"/>
                  <a:pt x="1607" y="8557"/>
                </a:cubicBezTo>
                <a:lnTo>
                  <a:pt x="1712" y="8557"/>
                </a:lnTo>
                <a:lnTo>
                  <a:pt x="1712" y="8403"/>
                </a:lnTo>
                <a:cubicBezTo>
                  <a:pt x="1598" y="8412"/>
                  <a:pt x="1596" y="8415"/>
                  <a:pt x="1569" y="8521"/>
                </a:cubicBezTo>
                <a:lnTo>
                  <a:pt x="1217" y="8310"/>
                </a:lnTo>
                <a:lnTo>
                  <a:pt x="1269" y="8423"/>
                </a:lnTo>
                <a:lnTo>
                  <a:pt x="1013" y="8568"/>
                </a:lnTo>
                <a:cubicBezTo>
                  <a:pt x="1065" y="8646"/>
                  <a:pt x="1086" y="8742"/>
                  <a:pt x="1184" y="8758"/>
                </a:cubicBezTo>
                <a:lnTo>
                  <a:pt x="1250" y="8609"/>
                </a:lnTo>
                <a:lnTo>
                  <a:pt x="1317" y="8578"/>
                </a:lnTo>
                <a:cubicBezTo>
                  <a:pt x="1285" y="8544"/>
                  <a:pt x="1262" y="8525"/>
                  <a:pt x="1241" y="8501"/>
                </a:cubicBezTo>
                <a:lnTo>
                  <a:pt x="1279" y="8444"/>
                </a:lnTo>
                <a:cubicBezTo>
                  <a:pt x="1420" y="8515"/>
                  <a:pt x="1703" y="8686"/>
                  <a:pt x="1754" y="8841"/>
                </a:cubicBezTo>
                <a:lnTo>
                  <a:pt x="1645" y="8841"/>
                </a:lnTo>
                <a:cubicBezTo>
                  <a:pt x="1704" y="8901"/>
                  <a:pt x="1759" y="8968"/>
                  <a:pt x="1830" y="8898"/>
                </a:cubicBezTo>
                <a:lnTo>
                  <a:pt x="1944" y="8985"/>
                </a:lnTo>
                <a:lnTo>
                  <a:pt x="1892" y="9109"/>
                </a:lnTo>
                <a:lnTo>
                  <a:pt x="1735" y="9161"/>
                </a:lnTo>
                <a:cubicBezTo>
                  <a:pt x="1688" y="9084"/>
                  <a:pt x="1616" y="9135"/>
                  <a:pt x="1555" y="9119"/>
                </a:cubicBezTo>
                <a:cubicBezTo>
                  <a:pt x="1485" y="9198"/>
                  <a:pt x="1389" y="9243"/>
                  <a:pt x="1288" y="9243"/>
                </a:cubicBezTo>
                <a:lnTo>
                  <a:pt x="1255" y="9145"/>
                </a:lnTo>
                <a:lnTo>
                  <a:pt x="1027" y="9192"/>
                </a:lnTo>
                <a:lnTo>
                  <a:pt x="960" y="9119"/>
                </a:lnTo>
                <a:cubicBezTo>
                  <a:pt x="914" y="9165"/>
                  <a:pt x="843" y="9186"/>
                  <a:pt x="842" y="9290"/>
                </a:cubicBezTo>
                <a:cubicBezTo>
                  <a:pt x="1004" y="9338"/>
                  <a:pt x="1174" y="9351"/>
                  <a:pt x="1341" y="9326"/>
                </a:cubicBezTo>
                <a:lnTo>
                  <a:pt x="1298" y="9450"/>
                </a:lnTo>
                <a:lnTo>
                  <a:pt x="1488" y="9408"/>
                </a:lnTo>
                <a:lnTo>
                  <a:pt x="1555" y="9444"/>
                </a:lnTo>
                <a:lnTo>
                  <a:pt x="1517" y="9609"/>
                </a:lnTo>
                <a:cubicBezTo>
                  <a:pt x="1251" y="9868"/>
                  <a:pt x="866" y="9829"/>
                  <a:pt x="552" y="9976"/>
                </a:cubicBezTo>
                <a:lnTo>
                  <a:pt x="556" y="10001"/>
                </a:lnTo>
                <a:lnTo>
                  <a:pt x="395" y="10001"/>
                </a:lnTo>
                <a:lnTo>
                  <a:pt x="343" y="10120"/>
                </a:lnTo>
                <a:cubicBezTo>
                  <a:pt x="671" y="10095"/>
                  <a:pt x="955" y="9830"/>
                  <a:pt x="1298" y="9883"/>
                </a:cubicBezTo>
                <a:lnTo>
                  <a:pt x="1350" y="9991"/>
                </a:lnTo>
                <a:cubicBezTo>
                  <a:pt x="1066" y="10157"/>
                  <a:pt x="702" y="10138"/>
                  <a:pt x="442" y="10363"/>
                </a:cubicBezTo>
                <a:lnTo>
                  <a:pt x="594" y="10326"/>
                </a:lnTo>
                <a:lnTo>
                  <a:pt x="647" y="10352"/>
                </a:lnTo>
                <a:lnTo>
                  <a:pt x="666" y="10275"/>
                </a:lnTo>
                <a:cubicBezTo>
                  <a:pt x="791" y="10304"/>
                  <a:pt x="921" y="10263"/>
                  <a:pt x="1008" y="10161"/>
                </a:cubicBezTo>
                <a:cubicBezTo>
                  <a:pt x="1173" y="10161"/>
                  <a:pt x="1321" y="10062"/>
                  <a:pt x="1488" y="10074"/>
                </a:cubicBezTo>
                <a:lnTo>
                  <a:pt x="1593" y="9960"/>
                </a:lnTo>
                <a:lnTo>
                  <a:pt x="1664" y="9960"/>
                </a:lnTo>
                <a:cubicBezTo>
                  <a:pt x="1692" y="10001"/>
                  <a:pt x="1754" y="10021"/>
                  <a:pt x="1764" y="10120"/>
                </a:cubicBezTo>
                <a:lnTo>
                  <a:pt x="1635" y="10079"/>
                </a:lnTo>
                <a:lnTo>
                  <a:pt x="1588" y="10115"/>
                </a:lnTo>
                <a:lnTo>
                  <a:pt x="1545" y="10074"/>
                </a:lnTo>
                <a:cubicBezTo>
                  <a:pt x="1487" y="10154"/>
                  <a:pt x="1513" y="10239"/>
                  <a:pt x="1464" y="10316"/>
                </a:cubicBezTo>
                <a:lnTo>
                  <a:pt x="1697" y="10270"/>
                </a:lnTo>
                <a:lnTo>
                  <a:pt x="1612" y="10383"/>
                </a:lnTo>
                <a:cubicBezTo>
                  <a:pt x="1716" y="10363"/>
                  <a:pt x="1820" y="10358"/>
                  <a:pt x="1925" y="10368"/>
                </a:cubicBezTo>
                <a:lnTo>
                  <a:pt x="1830" y="10512"/>
                </a:lnTo>
                <a:lnTo>
                  <a:pt x="1921" y="10512"/>
                </a:lnTo>
                <a:lnTo>
                  <a:pt x="2030" y="10646"/>
                </a:lnTo>
                <a:cubicBezTo>
                  <a:pt x="2073" y="10604"/>
                  <a:pt x="2108" y="10569"/>
                  <a:pt x="2116" y="10517"/>
                </a:cubicBezTo>
                <a:cubicBezTo>
                  <a:pt x="2103" y="10469"/>
                  <a:pt x="2310" y="10456"/>
                  <a:pt x="2334" y="10517"/>
                </a:cubicBezTo>
                <a:cubicBezTo>
                  <a:pt x="2412" y="10488"/>
                  <a:pt x="2439" y="10580"/>
                  <a:pt x="2491" y="10600"/>
                </a:cubicBezTo>
                <a:lnTo>
                  <a:pt x="2553" y="10559"/>
                </a:lnTo>
                <a:cubicBezTo>
                  <a:pt x="2613" y="10613"/>
                  <a:pt x="2517" y="10663"/>
                  <a:pt x="2553" y="10729"/>
                </a:cubicBezTo>
                <a:cubicBezTo>
                  <a:pt x="2581" y="10776"/>
                  <a:pt x="2570" y="10852"/>
                  <a:pt x="2577" y="10914"/>
                </a:cubicBezTo>
                <a:lnTo>
                  <a:pt x="2596" y="10914"/>
                </a:lnTo>
                <a:cubicBezTo>
                  <a:pt x="2602" y="10861"/>
                  <a:pt x="2607" y="10808"/>
                  <a:pt x="2615" y="10734"/>
                </a:cubicBezTo>
                <a:cubicBezTo>
                  <a:pt x="2711" y="10759"/>
                  <a:pt x="2736" y="10830"/>
                  <a:pt x="2829" y="10837"/>
                </a:cubicBezTo>
                <a:cubicBezTo>
                  <a:pt x="2759" y="10741"/>
                  <a:pt x="2770" y="10671"/>
                  <a:pt x="2862" y="10620"/>
                </a:cubicBezTo>
                <a:lnTo>
                  <a:pt x="2819" y="10559"/>
                </a:lnTo>
                <a:lnTo>
                  <a:pt x="2938" y="10559"/>
                </a:lnTo>
                <a:cubicBezTo>
                  <a:pt x="2915" y="10663"/>
                  <a:pt x="2913" y="10770"/>
                  <a:pt x="2829" y="10837"/>
                </a:cubicBezTo>
                <a:cubicBezTo>
                  <a:pt x="2836" y="10878"/>
                  <a:pt x="2850" y="10916"/>
                  <a:pt x="2862" y="10956"/>
                </a:cubicBezTo>
                <a:cubicBezTo>
                  <a:pt x="2836" y="11009"/>
                  <a:pt x="2823" y="11076"/>
                  <a:pt x="2733" y="11090"/>
                </a:cubicBezTo>
                <a:lnTo>
                  <a:pt x="2857" y="11172"/>
                </a:lnTo>
                <a:lnTo>
                  <a:pt x="2829" y="11214"/>
                </a:lnTo>
                <a:lnTo>
                  <a:pt x="2881" y="11270"/>
                </a:lnTo>
                <a:cubicBezTo>
                  <a:pt x="2926" y="11229"/>
                  <a:pt x="2964" y="11158"/>
                  <a:pt x="3042" y="11208"/>
                </a:cubicBezTo>
                <a:lnTo>
                  <a:pt x="2900" y="11394"/>
                </a:lnTo>
                <a:lnTo>
                  <a:pt x="3066" y="11440"/>
                </a:lnTo>
                <a:cubicBezTo>
                  <a:pt x="3059" y="11490"/>
                  <a:pt x="3050" y="11539"/>
                  <a:pt x="3038" y="11616"/>
                </a:cubicBezTo>
                <a:lnTo>
                  <a:pt x="3157" y="11538"/>
                </a:lnTo>
                <a:lnTo>
                  <a:pt x="3114" y="11482"/>
                </a:lnTo>
                <a:cubicBezTo>
                  <a:pt x="3133" y="11438"/>
                  <a:pt x="3153" y="11396"/>
                  <a:pt x="3171" y="11358"/>
                </a:cubicBezTo>
                <a:lnTo>
                  <a:pt x="3266" y="11410"/>
                </a:lnTo>
                <a:cubicBezTo>
                  <a:pt x="3241" y="11513"/>
                  <a:pt x="3198" y="11611"/>
                  <a:pt x="3142" y="11698"/>
                </a:cubicBezTo>
                <a:cubicBezTo>
                  <a:pt x="3425" y="11662"/>
                  <a:pt x="3589" y="11337"/>
                  <a:pt x="3855" y="11332"/>
                </a:cubicBezTo>
                <a:cubicBezTo>
                  <a:pt x="3855" y="11346"/>
                  <a:pt x="3855" y="11361"/>
                  <a:pt x="3855" y="11389"/>
                </a:cubicBezTo>
                <a:cubicBezTo>
                  <a:pt x="3728" y="11372"/>
                  <a:pt x="3657" y="11471"/>
                  <a:pt x="3580" y="11554"/>
                </a:cubicBezTo>
                <a:lnTo>
                  <a:pt x="3504" y="11554"/>
                </a:lnTo>
                <a:cubicBezTo>
                  <a:pt x="3488" y="11594"/>
                  <a:pt x="3471" y="11630"/>
                  <a:pt x="3456" y="11667"/>
                </a:cubicBezTo>
                <a:cubicBezTo>
                  <a:pt x="3676" y="11667"/>
                  <a:pt x="3803" y="11408"/>
                  <a:pt x="4036" y="11425"/>
                </a:cubicBezTo>
                <a:cubicBezTo>
                  <a:pt x="4036" y="11389"/>
                  <a:pt x="4042" y="11356"/>
                  <a:pt x="4045" y="11327"/>
                </a:cubicBezTo>
                <a:cubicBezTo>
                  <a:pt x="4194" y="11270"/>
                  <a:pt x="4309" y="11144"/>
                  <a:pt x="4478" y="11147"/>
                </a:cubicBezTo>
                <a:lnTo>
                  <a:pt x="4411" y="11002"/>
                </a:lnTo>
                <a:lnTo>
                  <a:pt x="4511" y="11002"/>
                </a:lnTo>
                <a:cubicBezTo>
                  <a:pt x="4517" y="11044"/>
                  <a:pt x="4523" y="11079"/>
                  <a:pt x="4526" y="11100"/>
                </a:cubicBezTo>
                <a:cubicBezTo>
                  <a:pt x="4640" y="11050"/>
                  <a:pt x="4764" y="11055"/>
                  <a:pt x="4839" y="10945"/>
                </a:cubicBezTo>
                <a:cubicBezTo>
                  <a:pt x="4860" y="10916"/>
                  <a:pt x="4890" y="10896"/>
                  <a:pt x="4920" y="10878"/>
                </a:cubicBezTo>
                <a:cubicBezTo>
                  <a:pt x="4920" y="10905"/>
                  <a:pt x="4919" y="10923"/>
                  <a:pt x="4925" y="10951"/>
                </a:cubicBezTo>
                <a:lnTo>
                  <a:pt x="4849" y="10956"/>
                </a:lnTo>
                <a:lnTo>
                  <a:pt x="4839" y="10945"/>
                </a:lnTo>
                <a:cubicBezTo>
                  <a:pt x="4846" y="10974"/>
                  <a:pt x="4850" y="11004"/>
                  <a:pt x="4849" y="11033"/>
                </a:cubicBezTo>
                <a:cubicBezTo>
                  <a:pt x="5015" y="11033"/>
                  <a:pt x="4908" y="10839"/>
                  <a:pt x="5124" y="10878"/>
                </a:cubicBezTo>
                <a:cubicBezTo>
                  <a:pt x="5193" y="10798"/>
                  <a:pt x="5290" y="10751"/>
                  <a:pt x="5391" y="10749"/>
                </a:cubicBezTo>
                <a:lnTo>
                  <a:pt x="5405" y="10693"/>
                </a:lnTo>
                <a:lnTo>
                  <a:pt x="5614" y="10626"/>
                </a:lnTo>
                <a:cubicBezTo>
                  <a:pt x="5638" y="10495"/>
                  <a:pt x="5636" y="10491"/>
                  <a:pt x="5790" y="10476"/>
                </a:cubicBezTo>
                <a:cubicBezTo>
                  <a:pt x="5790" y="10486"/>
                  <a:pt x="5807" y="10525"/>
                  <a:pt x="5818" y="10564"/>
                </a:cubicBezTo>
                <a:lnTo>
                  <a:pt x="5899" y="10471"/>
                </a:lnTo>
                <a:cubicBezTo>
                  <a:pt x="5925" y="10511"/>
                  <a:pt x="5947" y="10552"/>
                  <a:pt x="5971" y="10589"/>
                </a:cubicBezTo>
                <a:lnTo>
                  <a:pt x="6042" y="10522"/>
                </a:lnTo>
                <a:lnTo>
                  <a:pt x="5928" y="10409"/>
                </a:lnTo>
                <a:cubicBezTo>
                  <a:pt x="5938" y="10388"/>
                  <a:pt x="5958" y="10354"/>
                  <a:pt x="5975" y="10316"/>
                </a:cubicBezTo>
                <a:lnTo>
                  <a:pt x="6047" y="10445"/>
                </a:lnTo>
                <a:lnTo>
                  <a:pt x="6165" y="10393"/>
                </a:lnTo>
                <a:cubicBezTo>
                  <a:pt x="6165" y="10475"/>
                  <a:pt x="6171" y="10538"/>
                  <a:pt x="6175" y="10595"/>
                </a:cubicBezTo>
                <a:lnTo>
                  <a:pt x="6275" y="10620"/>
                </a:lnTo>
                <a:lnTo>
                  <a:pt x="6080" y="10713"/>
                </a:lnTo>
                <a:cubicBezTo>
                  <a:pt x="6130" y="10789"/>
                  <a:pt x="6186" y="10750"/>
                  <a:pt x="6232" y="10755"/>
                </a:cubicBezTo>
                <a:cubicBezTo>
                  <a:pt x="6310" y="10607"/>
                  <a:pt x="6327" y="10578"/>
                  <a:pt x="6384" y="10657"/>
                </a:cubicBezTo>
                <a:cubicBezTo>
                  <a:pt x="6364" y="10804"/>
                  <a:pt x="6234" y="10812"/>
                  <a:pt x="6156" y="10873"/>
                </a:cubicBezTo>
                <a:lnTo>
                  <a:pt x="6056" y="10837"/>
                </a:lnTo>
                <a:lnTo>
                  <a:pt x="6132" y="11002"/>
                </a:lnTo>
                <a:lnTo>
                  <a:pt x="5961" y="10956"/>
                </a:lnTo>
                <a:cubicBezTo>
                  <a:pt x="6050" y="11016"/>
                  <a:pt x="5993" y="11179"/>
                  <a:pt x="6108" y="11208"/>
                </a:cubicBezTo>
                <a:cubicBezTo>
                  <a:pt x="6156" y="11076"/>
                  <a:pt x="6152" y="11073"/>
                  <a:pt x="6246" y="11012"/>
                </a:cubicBezTo>
                <a:lnTo>
                  <a:pt x="6213" y="10935"/>
                </a:lnTo>
                <a:cubicBezTo>
                  <a:pt x="6279" y="10897"/>
                  <a:pt x="6318" y="10938"/>
                  <a:pt x="6356" y="10987"/>
                </a:cubicBezTo>
                <a:cubicBezTo>
                  <a:pt x="6288" y="11043"/>
                  <a:pt x="6332" y="11119"/>
                  <a:pt x="6318" y="11188"/>
                </a:cubicBezTo>
                <a:lnTo>
                  <a:pt x="6451" y="11291"/>
                </a:lnTo>
                <a:cubicBezTo>
                  <a:pt x="6339" y="11339"/>
                  <a:pt x="6298" y="11438"/>
                  <a:pt x="6184" y="11389"/>
                </a:cubicBezTo>
                <a:lnTo>
                  <a:pt x="6303" y="11260"/>
                </a:lnTo>
                <a:cubicBezTo>
                  <a:pt x="6215" y="11238"/>
                  <a:pt x="6278" y="11165"/>
                  <a:pt x="6156" y="11172"/>
                </a:cubicBezTo>
                <a:cubicBezTo>
                  <a:pt x="6179" y="11220"/>
                  <a:pt x="6192" y="11244"/>
                  <a:pt x="6208" y="11275"/>
                </a:cubicBezTo>
                <a:lnTo>
                  <a:pt x="6099" y="11353"/>
                </a:lnTo>
                <a:lnTo>
                  <a:pt x="6360" y="11590"/>
                </a:lnTo>
                <a:lnTo>
                  <a:pt x="6222" y="11760"/>
                </a:lnTo>
                <a:cubicBezTo>
                  <a:pt x="6311" y="11913"/>
                  <a:pt x="6370" y="12122"/>
                  <a:pt x="6455" y="12281"/>
                </a:cubicBezTo>
                <a:cubicBezTo>
                  <a:pt x="6494" y="12257"/>
                  <a:pt x="6508" y="12169"/>
                  <a:pt x="6588" y="12240"/>
                </a:cubicBezTo>
                <a:cubicBezTo>
                  <a:pt x="6541" y="12298"/>
                  <a:pt x="6504" y="12351"/>
                  <a:pt x="6465" y="12400"/>
                </a:cubicBezTo>
                <a:cubicBezTo>
                  <a:pt x="6497" y="12488"/>
                  <a:pt x="6525" y="12569"/>
                  <a:pt x="6546" y="12627"/>
                </a:cubicBezTo>
                <a:lnTo>
                  <a:pt x="6798" y="12714"/>
                </a:lnTo>
                <a:lnTo>
                  <a:pt x="6641" y="12843"/>
                </a:lnTo>
                <a:cubicBezTo>
                  <a:pt x="6681" y="12911"/>
                  <a:pt x="6698" y="12990"/>
                  <a:pt x="6688" y="13070"/>
                </a:cubicBezTo>
                <a:lnTo>
                  <a:pt x="6855" y="13158"/>
                </a:lnTo>
                <a:lnTo>
                  <a:pt x="6750" y="13241"/>
                </a:lnTo>
                <a:lnTo>
                  <a:pt x="6793" y="13313"/>
                </a:lnTo>
                <a:lnTo>
                  <a:pt x="6655" y="13447"/>
                </a:lnTo>
                <a:lnTo>
                  <a:pt x="6541" y="13447"/>
                </a:lnTo>
                <a:lnTo>
                  <a:pt x="6451" y="13323"/>
                </a:lnTo>
                <a:lnTo>
                  <a:pt x="6346" y="13333"/>
                </a:lnTo>
                <a:cubicBezTo>
                  <a:pt x="6397" y="13466"/>
                  <a:pt x="6529" y="13527"/>
                  <a:pt x="6541" y="13664"/>
                </a:cubicBezTo>
                <a:lnTo>
                  <a:pt x="6508" y="13705"/>
                </a:lnTo>
                <a:lnTo>
                  <a:pt x="6536" y="13746"/>
                </a:lnTo>
                <a:cubicBezTo>
                  <a:pt x="6401" y="13893"/>
                  <a:pt x="6246" y="13723"/>
                  <a:pt x="6123" y="13720"/>
                </a:cubicBezTo>
                <a:cubicBezTo>
                  <a:pt x="6085" y="13657"/>
                  <a:pt x="6077" y="13593"/>
                  <a:pt x="6004" y="13612"/>
                </a:cubicBezTo>
                <a:cubicBezTo>
                  <a:pt x="5958" y="13699"/>
                  <a:pt x="6023" y="13737"/>
                  <a:pt x="6056" y="13803"/>
                </a:cubicBezTo>
                <a:cubicBezTo>
                  <a:pt x="5980" y="13767"/>
                  <a:pt x="5893" y="13769"/>
                  <a:pt x="5818" y="13808"/>
                </a:cubicBezTo>
                <a:lnTo>
                  <a:pt x="5795" y="13736"/>
                </a:lnTo>
                <a:lnTo>
                  <a:pt x="5704" y="13736"/>
                </a:lnTo>
                <a:cubicBezTo>
                  <a:pt x="5695" y="13764"/>
                  <a:pt x="5685" y="13788"/>
                  <a:pt x="5671" y="13834"/>
                </a:cubicBezTo>
                <a:cubicBezTo>
                  <a:pt x="5631" y="13779"/>
                  <a:pt x="5598" y="13733"/>
                  <a:pt x="5571" y="13694"/>
                </a:cubicBezTo>
                <a:lnTo>
                  <a:pt x="5448" y="13694"/>
                </a:lnTo>
                <a:lnTo>
                  <a:pt x="5419" y="13612"/>
                </a:lnTo>
                <a:lnTo>
                  <a:pt x="5357" y="13627"/>
                </a:lnTo>
                <a:lnTo>
                  <a:pt x="5400" y="13679"/>
                </a:lnTo>
                <a:cubicBezTo>
                  <a:pt x="5341" y="13717"/>
                  <a:pt x="5292" y="13774"/>
                  <a:pt x="5258" y="13839"/>
                </a:cubicBezTo>
                <a:cubicBezTo>
                  <a:pt x="5296" y="13886"/>
                  <a:pt x="5326" y="13934"/>
                  <a:pt x="5258" y="13973"/>
                </a:cubicBezTo>
                <a:lnTo>
                  <a:pt x="5243" y="13896"/>
                </a:lnTo>
                <a:lnTo>
                  <a:pt x="5219" y="13896"/>
                </a:lnTo>
                <a:cubicBezTo>
                  <a:pt x="5219" y="13921"/>
                  <a:pt x="5218" y="13948"/>
                  <a:pt x="5224" y="13973"/>
                </a:cubicBezTo>
                <a:lnTo>
                  <a:pt x="5253" y="13973"/>
                </a:lnTo>
                <a:cubicBezTo>
                  <a:pt x="5269" y="13999"/>
                  <a:pt x="5289" y="14023"/>
                  <a:pt x="5305" y="14050"/>
                </a:cubicBezTo>
                <a:lnTo>
                  <a:pt x="5367" y="14004"/>
                </a:lnTo>
                <a:lnTo>
                  <a:pt x="5467" y="14097"/>
                </a:lnTo>
                <a:lnTo>
                  <a:pt x="5528" y="14061"/>
                </a:lnTo>
                <a:lnTo>
                  <a:pt x="5595" y="14117"/>
                </a:lnTo>
                <a:cubicBezTo>
                  <a:pt x="5571" y="14168"/>
                  <a:pt x="5548" y="14210"/>
                  <a:pt x="5514" y="14277"/>
                </a:cubicBezTo>
                <a:lnTo>
                  <a:pt x="5410" y="14117"/>
                </a:lnTo>
                <a:lnTo>
                  <a:pt x="5381" y="14184"/>
                </a:lnTo>
                <a:lnTo>
                  <a:pt x="5305" y="14071"/>
                </a:lnTo>
                <a:lnTo>
                  <a:pt x="5082" y="14164"/>
                </a:lnTo>
                <a:cubicBezTo>
                  <a:pt x="5094" y="14228"/>
                  <a:pt x="5104" y="14290"/>
                  <a:pt x="5115" y="14350"/>
                </a:cubicBezTo>
                <a:lnTo>
                  <a:pt x="5177" y="14370"/>
                </a:lnTo>
                <a:lnTo>
                  <a:pt x="5096" y="14468"/>
                </a:lnTo>
                <a:lnTo>
                  <a:pt x="5143" y="14566"/>
                </a:lnTo>
                <a:lnTo>
                  <a:pt x="4972" y="14509"/>
                </a:lnTo>
                <a:cubicBezTo>
                  <a:pt x="5011" y="14571"/>
                  <a:pt x="5054" y="14560"/>
                  <a:pt x="5006" y="14607"/>
                </a:cubicBezTo>
                <a:lnTo>
                  <a:pt x="4849" y="14427"/>
                </a:lnTo>
                <a:lnTo>
                  <a:pt x="4735" y="14530"/>
                </a:lnTo>
                <a:lnTo>
                  <a:pt x="4644" y="14448"/>
                </a:lnTo>
                <a:cubicBezTo>
                  <a:pt x="4561" y="14529"/>
                  <a:pt x="4502" y="14636"/>
                  <a:pt x="4468" y="14752"/>
                </a:cubicBezTo>
                <a:lnTo>
                  <a:pt x="4340" y="14778"/>
                </a:lnTo>
                <a:lnTo>
                  <a:pt x="4449" y="14860"/>
                </a:lnTo>
                <a:cubicBezTo>
                  <a:pt x="4342" y="14900"/>
                  <a:pt x="4350" y="14993"/>
                  <a:pt x="4245" y="15030"/>
                </a:cubicBezTo>
                <a:cubicBezTo>
                  <a:pt x="4156" y="14997"/>
                  <a:pt x="4128" y="15130"/>
                  <a:pt x="4055" y="15118"/>
                </a:cubicBezTo>
                <a:cubicBezTo>
                  <a:pt x="3946" y="15150"/>
                  <a:pt x="3845" y="15203"/>
                  <a:pt x="3755" y="15278"/>
                </a:cubicBezTo>
                <a:lnTo>
                  <a:pt x="3698" y="15128"/>
                </a:lnTo>
                <a:lnTo>
                  <a:pt x="3998" y="15061"/>
                </a:lnTo>
                <a:lnTo>
                  <a:pt x="3998" y="14963"/>
                </a:lnTo>
                <a:lnTo>
                  <a:pt x="3855" y="14922"/>
                </a:lnTo>
                <a:lnTo>
                  <a:pt x="3808" y="15005"/>
                </a:lnTo>
                <a:lnTo>
                  <a:pt x="3755" y="14984"/>
                </a:lnTo>
                <a:lnTo>
                  <a:pt x="3774" y="14860"/>
                </a:lnTo>
                <a:lnTo>
                  <a:pt x="3518" y="14963"/>
                </a:lnTo>
                <a:cubicBezTo>
                  <a:pt x="3528" y="15070"/>
                  <a:pt x="3582" y="15168"/>
                  <a:pt x="3665" y="15226"/>
                </a:cubicBezTo>
                <a:cubicBezTo>
                  <a:pt x="3701" y="15370"/>
                  <a:pt x="3568" y="15334"/>
                  <a:pt x="3508" y="15386"/>
                </a:cubicBezTo>
                <a:lnTo>
                  <a:pt x="3556" y="15458"/>
                </a:lnTo>
                <a:cubicBezTo>
                  <a:pt x="3508" y="15514"/>
                  <a:pt x="3445" y="15550"/>
                  <a:pt x="3375" y="15556"/>
                </a:cubicBezTo>
                <a:lnTo>
                  <a:pt x="3304" y="15618"/>
                </a:lnTo>
                <a:lnTo>
                  <a:pt x="3095" y="15593"/>
                </a:lnTo>
                <a:lnTo>
                  <a:pt x="3033" y="15680"/>
                </a:lnTo>
                <a:lnTo>
                  <a:pt x="3080" y="15737"/>
                </a:lnTo>
                <a:cubicBezTo>
                  <a:pt x="2903" y="15852"/>
                  <a:pt x="2691" y="15845"/>
                  <a:pt x="2496" y="15892"/>
                </a:cubicBezTo>
                <a:lnTo>
                  <a:pt x="2477" y="15959"/>
                </a:lnTo>
                <a:cubicBezTo>
                  <a:pt x="2398" y="15946"/>
                  <a:pt x="2317" y="15957"/>
                  <a:pt x="2244" y="15990"/>
                </a:cubicBezTo>
                <a:lnTo>
                  <a:pt x="2177" y="15918"/>
                </a:lnTo>
                <a:lnTo>
                  <a:pt x="2135" y="16010"/>
                </a:lnTo>
                <a:cubicBezTo>
                  <a:pt x="2149" y="16090"/>
                  <a:pt x="2155" y="16138"/>
                  <a:pt x="2163" y="16186"/>
                </a:cubicBezTo>
                <a:lnTo>
                  <a:pt x="1550" y="16588"/>
                </a:lnTo>
                <a:lnTo>
                  <a:pt x="1498" y="16536"/>
                </a:lnTo>
                <a:lnTo>
                  <a:pt x="1550" y="16464"/>
                </a:lnTo>
                <a:lnTo>
                  <a:pt x="1460" y="16402"/>
                </a:lnTo>
                <a:lnTo>
                  <a:pt x="1450" y="16588"/>
                </a:lnTo>
                <a:lnTo>
                  <a:pt x="1384" y="16604"/>
                </a:lnTo>
                <a:lnTo>
                  <a:pt x="1422" y="16665"/>
                </a:lnTo>
                <a:lnTo>
                  <a:pt x="1241" y="16774"/>
                </a:lnTo>
                <a:lnTo>
                  <a:pt x="1279" y="16825"/>
                </a:lnTo>
                <a:lnTo>
                  <a:pt x="1160" y="16841"/>
                </a:lnTo>
                <a:lnTo>
                  <a:pt x="1198" y="16892"/>
                </a:lnTo>
                <a:lnTo>
                  <a:pt x="1117" y="16934"/>
                </a:lnTo>
                <a:lnTo>
                  <a:pt x="1165" y="17099"/>
                </a:lnTo>
                <a:cubicBezTo>
                  <a:pt x="1068" y="17224"/>
                  <a:pt x="856" y="17152"/>
                  <a:pt x="832" y="17238"/>
                </a:cubicBezTo>
                <a:lnTo>
                  <a:pt x="994" y="17238"/>
                </a:lnTo>
                <a:lnTo>
                  <a:pt x="956" y="17377"/>
                </a:lnTo>
                <a:lnTo>
                  <a:pt x="1056" y="17449"/>
                </a:lnTo>
                <a:cubicBezTo>
                  <a:pt x="968" y="17506"/>
                  <a:pt x="881" y="17549"/>
                  <a:pt x="870" y="17666"/>
                </a:cubicBezTo>
                <a:lnTo>
                  <a:pt x="799" y="17682"/>
                </a:lnTo>
                <a:lnTo>
                  <a:pt x="799" y="17707"/>
                </a:lnTo>
                <a:lnTo>
                  <a:pt x="870" y="17702"/>
                </a:lnTo>
                <a:lnTo>
                  <a:pt x="870" y="17671"/>
                </a:lnTo>
                <a:cubicBezTo>
                  <a:pt x="1136" y="17503"/>
                  <a:pt x="1704" y="17226"/>
                  <a:pt x="1807" y="17702"/>
                </a:cubicBezTo>
                <a:lnTo>
                  <a:pt x="1645" y="17774"/>
                </a:lnTo>
                <a:cubicBezTo>
                  <a:pt x="1699" y="17824"/>
                  <a:pt x="1613" y="17898"/>
                  <a:pt x="1645" y="17986"/>
                </a:cubicBezTo>
                <a:lnTo>
                  <a:pt x="1764" y="18048"/>
                </a:lnTo>
                <a:lnTo>
                  <a:pt x="1906" y="17862"/>
                </a:lnTo>
                <a:cubicBezTo>
                  <a:pt x="1995" y="17970"/>
                  <a:pt x="2119" y="17974"/>
                  <a:pt x="2230" y="18022"/>
                </a:cubicBezTo>
                <a:lnTo>
                  <a:pt x="2244" y="17950"/>
                </a:lnTo>
                <a:lnTo>
                  <a:pt x="2382" y="17960"/>
                </a:lnTo>
                <a:lnTo>
                  <a:pt x="2382" y="18074"/>
                </a:lnTo>
                <a:lnTo>
                  <a:pt x="2496" y="18074"/>
                </a:lnTo>
                <a:lnTo>
                  <a:pt x="2482" y="17986"/>
                </a:lnTo>
                <a:lnTo>
                  <a:pt x="2425" y="18037"/>
                </a:lnTo>
                <a:lnTo>
                  <a:pt x="2425" y="17929"/>
                </a:lnTo>
                <a:lnTo>
                  <a:pt x="2567" y="17836"/>
                </a:lnTo>
                <a:lnTo>
                  <a:pt x="2681" y="17898"/>
                </a:lnTo>
                <a:cubicBezTo>
                  <a:pt x="2550" y="17930"/>
                  <a:pt x="2551" y="17933"/>
                  <a:pt x="2539" y="18043"/>
                </a:cubicBezTo>
                <a:lnTo>
                  <a:pt x="2634" y="18001"/>
                </a:lnTo>
                <a:lnTo>
                  <a:pt x="2638" y="18053"/>
                </a:lnTo>
                <a:lnTo>
                  <a:pt x="2453" y="18130"/>
                </a:lnTo>
                <a:lnTo>
                  <a:pt x="2491" y="18171"/>
                </a:lnTo>
                <a:lnTo>
                  <a:pt x="2458" y="18223"/>
                </a:lnTo>
                <a:lnTo>
                  <a:pt x="2539" y="18254"/>
                </a:lnTo>
                <a:lnTo>
                  <a:pt x="2425" y="18342"/>
                </a:lnTo>
                <a:lnTo>
                  <a:pt x="2510" y="18383"/>
                </a:lnTo>
                <a:lnTo>
                  <a:pt x="2386" y="18404"/>
                </a:lnTo>
                <a:lnTo>
                  <a:pt x="2386" y="18502"/>
                </a:lnTo>
                <a:lnTo>
                  <a:pt x="2491" y="18522"/>
                </a:lnTo>
                <a:lnTo>
                  <a:pt x="2491" y="18589"/>
                </a:lnTo>
                <a:lnTo>
                  <a:pt x="2301" y="18775"/>
                </a:lnTo>
                <a:cubicBezTo>
                  <a:pt x="2415" y="18810"/>
                  <a:pt x="2535" y="18825"/>
                  <a:pt x="2653" y="18827"/>
                </a:cubicBezTo>
                <a:cubicBezTo>
                  <a:pt x="2893" y="18746"/>
                  <a:pt x="3122" y="18640"/>
                  <a:pt x="3342" y="18507"/>
                </a:cubicBezTo>
                <a:lnTo>
                  <a:pt x="3413" y="18553"/>
                </a:lnTo>
                <a:lnTo>
                  <a:pt x="3413" y="18481"/>
                </a:lnTo>
                <a:lnTo>
                  <a:pt x="3589" y="18471"/>
                </a:lnTo>
                <a:lnTo>
                  <a:pt x="3494" y="18553"/>
                </a:lnTo>
                <a:lnTo>
                  <a:pt x="3413" y="18553"/>
                </a:lnTo>
                <a:lnTo>
                  <a:pt x="3413" y="18610"/>
                </a:lnTo>
                <a:cubicBezTo>
                  <a:pt x="3361" y="18661"/>
                  <a:pt x="3261" y="18651"/>
                  <a:pt x="3233" y="18754"/>
                </a:cubicBezTo>
                <a:cubicBezTo>
                  <a:pt x="3602" y="18612"/>
                  <a:pt x="3926" y="18437"/>
                  <a:pt x="4297" y="18337"/>
                </a:cubicBezTo>
                <a:cubicBezTo>
                  <a:pt x="4319" y="18323"/>
                  <a:pt x="4344" y="18311"/>
                  <a:pt x="4369" y="18311"/>
                </a:cubicBezTo>
                <a:lnTo>
                  <a:pt x="4369" y="18337"/>
                </a:lnTo>
                <a:lnTo>
                  <a:pt x="4297" y="18352"/>
                </a:lnTo>
                <a:cubicBezTo>
                  <a:pt x="4297" y="18343"/>
                  <a:pt x="4297" y="18339"/>
                  <a:pt x="4297" y="18337"/>
                </a:cubicBezTo>
                <a:cubicBezTo>
                  <a:pt x="4218" y="18470"/>
                  <a:pt x="4083" y="18469"/>
                  <a:pt x="3984" y="18543"/>
                </a:cubicBezTo>
                <a:lnTo>
                  <a:pt x="3950" y="18512"/>
                </a:lnTo>
                <a:cubicBezTo>
                  <a:pt x="3902" y="18555"/>
                  <a:pt x="3862" y="18601"/>
                  <a:pt x="3912" y="18672"/>
                </a:cubicBezTo>
                <a:lnTo>
                  <a:pt x="3965" y="18672"/>
                </a:lnTo>
                <a:lnTo>
                  <a:pt x="3993" y="18708"/>
                </a:lnTo>
                <a:lnTo>
                  <a:pt x="4036" y="18672"/>
                </a:lnTo>
                <a:lnTo>
                  <a:pt x="3969" y="18672"/>
                </a:lnTo>
                <a:lnTo>
                  <a:pt x="3969" y="18610"/>
                </a:lnTo>
                <a:cubicBezTo>
                  <a:pt x="4030" y="18591"/>
                  <a:pt x="4076" y="18516"/>
                  <a:pt x="4150" y="18563"/>
                </a:cubicBezTo>
                <a:lnTo>
                  <a:pt x="4117" y="18631"/>
                </a:lnTo>
                <a:cubicBezTo>
                  <a:pt x="4294" y="18617"/>
                  <a:pt x="4369" y="18395"/>
                  <a:pt x="4568" y="18445"/>
                </a:cubicBezTo>
                <a:cubicBezTo>
                  <a:pt x="4377" y="18597"/>
                  <a:pt x="4157" y="18672"/>
                  <a:pt x="3969" y="18832"/>
                </a:cubicBezTo>
                <a:cubicBezTo>
                  <a:pt x="4183" y="18796"/>
                  <a:pt x="4388" y="18649"/>
                  <a:pt x="4597" y="18594"/>
                </a:cubicBezTo>
                <a:lnTo>
                  <a:pt x="4701" y="18708"/>
                </a:lnTo>
                <a:lnTo>
                  <a:pt x="4958" y="18600"/>
                </a:lnTo>
                <a:cubicBezTo>
                  <a:pt x="4973" y="18713"/>
                  <a:pt x="5056" y="18785"/>
                  <a:pt x="5129" y="18863"/>
                </a:cubicBezTo>
                <a:lnTo>
                  <a:pt x="5110" y="18883"/>
                </a:lnTo>
                <a:cubicBezTo>
                  <a:pt x="5126" y="18935"/>
                  <a:pt x="5144" y="18980"/>
                  <a:pt x="5158" y="19028"/>
                </a:cubicBezTo>
                <a:lnTo>
                  <a:pt x="5200" y="19038"/>
                </a:lnTo>
                <a:cubicBezTo>
                  <a:pt x="5200" y="19105"/>
                  <a:pt x="5206" y="19166"/>
                  <a:pt x="5210" y="19239"/>
                </a:cubicBezTo>
                <a:lnTo>
                  <a:pt x="5167" y="19208"/>
                </a:lnTo>
                <a:lnTo>
                  <a:pt x="5072" y="19296"/>
                </a:lnTo>
                <a:cubicBezTo>
                  <a:pt x="5118" y="19335"/>
                  <a:pt x="5150" y="19390"/>
                  <a:pt x="5167" y="19451"/>
                </a:cubicBezTo>
                <a:cubicBezTo>
                  <a:pt x="5277" y="19337"/>
                  <a:pt x="5431" y="19379"/>
                  <a:pt x="5533" y="19239"/>
                </a:cubicBezTo>
                <a:cubicBezTo>
                  <a:pt x="5550" y="19386"/>
                  <a:pt x="5688" y="19444"/>
                  <a:pt x="5647" y="19590"/>
                </a:cubicBezTo>
                <a:lnTo>
                  <a:pt x="5600" y="19564"/>
                </a:lnTo>
                <a:lnTo>
                  <a:pt x="5533" y="19672"/>
                </a:lnTo>
                <a:cubicBezTo>
                  <a:pt x="5461" y="19686"/>
                  <a:pt x="5388" y="19633"/>
                  <a:pt x="5357" y="19714"/>
                </a:cubicBezTo>
                <a:lnTo>
                  <a:pt x="5448" y="19822"/>
                </a:lnTo>
                <a:lnTo>
                  <a:pt x="5448" y="19946"/>
                </a:lnTo>
                <a:lnTo>
                  <a:pt x="5605" y="20101"/>
                </a:lnTo>
                <a:lnTo>
                  <a:pt x="5509" y="20162"/>
                </a:lnTo>
                <a:cubicBezTo>
                  <a:pt x="5610" y="20386"/>
                  <a:pt x="5793" y="20238"/>
                  <a:pt x="5866" y="20591"/>
                </a:cubicBezTo>
                <a:lnTo>
                  <a:pt x="5928" y="20472"/>
                </a:lnTo>
                <a:lnTo>
                  <a:pt x="6032" y="20730"/>
                </a:lnTo>
                <a:lnTo>
                  <a:pt x="5871" y="20704"/>
                </a:lnTo>
                <a:lnTo>
                  <a:pt x="5990" y="20823"/>
                </a:lnTo>
                <a:lnTo>
                  <a:pt x="5942" y="20931"/>
                </a:lnTo>
                <a:lnTo>
                  <a:pt x="6013" y="20957"/>
                </a:lnTo>
                <a:lnTo>
                  <a:pt x="6056" y="21173"/>
                </a:lnTo>
                <a:lnTo>
                  <a:pt x="5990" y="21199"/>
                </a:lnTo>
                <a:lnTo>
                  <a:pt x="6104" y="21287"/>
                </a:lnTo>
                <a:lnTo>
                  <a:pt x="6237" y="21271"/>
                </a:lnTo>
                <a:cubicBezTo>
                  <a:pt x="6191" y="21337"/>
                  <a:pt x="6167" y="21376"/>
                  <a:pt x="6127" y="21431"/>
                </a:cubicBezTo>
                <a:lnTo>
                  <a:pt x="6284" y="21431"/>
                </a:lnTo>
                <a:cubicBezTo>
                  <a:pt x="6268" y="21493"/>
                  <a:pt x="6259" y="21539"/>
                  <a:pt x="6246" y="21586"/>
                </a:cubicBezTo>
                <a:lnTo>
                  <a:pt x="21590" y="21586"/>
                </a:lnTo>
                <a:lnTo>
                  <a:pt x="21590" y="6"/>
                </a:lnTo>
                <a:cubicBezTo>
                  <a:pt x="16537" y="6"/>
                  <a:pt x="11486" y="6"/>
                  <a:pt x="6432" y="6"/>
                </a:cubicBezTo>
                <a:cubicBezTo>
                  <a:pt x="6308" y="19"/>
                  <a:pt x="6186" y="43"/>
                  <a:pt x="6066" y="73"/>
                </a:cubicBezTo>
                <a:lnTo>
                  <a:pt x="6051" y="0"/>
                </a:lnTo>
                <a:close/>
                <a:moveTo>
                  <a:pt x="3375" y="15556"/>
                </a:moveTo>
                <a:cubicBezTo>
                  <a:pt x="3375" y="15530"/>
                  <a:pt x="3370" y="15500"/>
                  <a:pt x="3366" y="15474"/>
                </a:cubicBezTo>
                <a:lnTo>
                  <a:pt x="3337" y="15474"/>
                </a:lnTo>
                <a:cubicBezTo>
                  <a:pt x="3339" y="15501"/>
                  <a:pt x="3345" y="15530"/>
                  <a:pt x="3347" y="15556"/>
                </a:cubicBezTo>
                <a:lnTo>
                  <a:pt x="3375" y="15556"/>
                </a:lnTo>
                <a:close/>
                <a:moveTo>
                  <a:pt x="1645" y="8841"/>
                </a:moveTo>
                <a:cubicBezTo>
                  <a:pt x="1633" y="8761"/>
                  <a:pt x="1597" y="8733"/>
                  <a:pt x="1526" y="8697"/>
                </a:cubicBezTo>
                <a:lnTo>
                  <a:pt x="1422" y="8774"/>
                </a:lnTo>
                <a:lnTo>
                  <a:pt x="1426" y="8877"/>
                </a:lnTo>
                <a:cubicBezTo>
                  <a:pt x="1503" y="8877"/>
                  <a:pt x="1578" y="8900"/>
                  <a:pt x="1645" y="8841"/>
                </a:cubicBezTo>
                <a:close/>
                <a:moveTo>
                  <a:pt x="2634" y="7913"/>
                </a:moveTo>
                <a:lnTo>
                  <a:pt x="2486" y="7820"/>
                </a:lnTo>
                <a:lnTo>
                  <a:pt x="2486" y="7830"/>
                </a:lnTo>
                <a:lnTo>
                  <a:pt x="2491" y="7830"/>
                </a:lnTo>
                <a:lnTo>
                  <a:pt x="2496" y="7913"/>
                </a:lnTo>
                <a:lnTo>
                  <a:pt x="2634" y="7913"/>
                </a:lnTo>
                <a:close/>
                <a:moveTo>
                  <a:pt x="2486" y="7830"/>
                </a:moveTo>
                <a:lnTo>
                  <a:pt x="2434" y="7717"/>
                </a:lnTo>
                <a:cubicBezTo>
                  <a:pt x="2407" y="7749"/>
                  <a:pt x="2390" y="7773"/>
                  <a:pt x="2358" y="7815"/>
                </a:cubicBezTo>
                <a:lnTo>
                  <a:pt x="2448" y="7861"/>
                </a:lnTo>
                <a:lnTo>
                  <a:pt x="2486" y="7830"/>
                </a:lnTo>
                <a:close/>
                <a:moveTo>
                  <a:pt x="10562" y="3167"/>
                </a:moveTo>
                <a:cubicBezTo>
                  <a:pt x="10572" y="3144"/>
                  <a:pt x="10582" y="3118"/>
                  <a:pt x="10596" y="3069"/>
                </a:cubicBezTo>
                <a:lnTo>
                  <a:pt x="10591" y="3069"/>
                </a:lnTo>
                <a:cubicBezTo>
                  <a:pt x="10532" y="3116"/>
                  <a:pt x="10548" y="3116"/>
                  <a:pt x="10562" y="3167"/>
                </a:cubicBezTo>
                <a:close/>
                <a:moveTo>
                  <a:pt x="4259" y="4204"/>
                </a:moveTo>
                <a:lnTo>
                  <a:pt x="4240" y="4183"/>
                </a:lnTo>
                <a:lnTo>
                  <a:pt x="4183" y="4281"/>
                </a:lnTo>
                <a:lnTo>
                  <a:pt x="4255" y="4287"/>
                </a:lnTo>
                <a:cubicBezTo>
                  <a:pt x="4255" y="4255"/>
                  <a:pt x="4254" y="4228"/>
                  <a:pt x="4259" y="4204"/>
                </a:cubicBezTo>
                <a:close/>
                <a:moveTo>
                  <a:pt x="5519" y="47"/>
                </a:moveTo>
                <a:lnTo>
                  <a:pt x="5519" y="129"/>
                </a:lnTo>
                <a:lnTo>
                  <a:pt x="5538" y="129"/>
                </a:lnTo>
                <a:lnTo>
                  <a:pt x="5538" y="47"/>
                </a:lnTo>
                <a:lnTo>
                  <a:pt x="5519" y="47"/>
                </a:lnTo>
                <a:close/>
                <a:moveTo>
                  <a:pt x="5215" y="258"/>
                </a:moveTo>
                <a:lnTo>
                  <a:pt x="5215" y="279"/>
                </a:lnTo>
                <a:lnTo>
                  <a:pt x="5286" y="279"/>
                </a:lnTo>
                <a:lnTo>
                  <a:pt x="5286" y="258"/>
                </a:lnTo>
                <a:lnTo>
                  <a:pt x="5215" y="258"/>
                </a:lnTo>
                <a:close/>
                <a:moveTo>
                  <a:pt x="4901" y="300"/>
                </a:moveTo>
                <a:cubicBezTo>
                  <a:pt x="4839" y="270"/>
                  <a:pt x="4756" y="297"/>
                  <a:pt x="4777" y="434"/>
                </a:cubicBezTo>
                <a:lnTo>
                  <a:pt x="4892" y="496"/>
                </a:lnTo>
                <a:cubicBezTo>
                  <a:pt x="5001" y="413"/>
                  <a:pt x="4963" y="329"/>
                  <a:pt x="4901" y="300"/>
                </a:cubicBezTo>
                <a:close/>
                <a:moveTo>
                  <a:pt x="6099" y="305"/>
                </a:moveTo>
                <a:lnTo>
                  <a:pt x="5899" y="428"/>
                </a:lnTo>
                <a:lnTo>
                  <a:pt x="6066" y="532"/>
                </a:lnTo>
                <a:lnTo>
                  <a:pt x="6213" y="439"/>
                </a:lnTo>
                <a:lnTo>
                  <a:pt x="6099" y="305"/>
                </a:lnTo>
                <a:close/>
                <a:moveTo>
                  <a:pt x="5547" y="449"/>
                </a:moveTo>
                <a:lnTo>
                  <a:pt x="5438" y="501"/>
                </a:lnTo>
                <a:lnTo>
                  <a:pt x="5438" y="686"/>
                </a:lnTo>
                <a:lnTo>
                  <a:pt x="5562" y="686"/>
                </a:lnTo>
                <a:lnTo>
                  <a:pt x="5543" y="661"/>
                </a:lnTo>
                <a:lnTo>
                  <a:pt x="5681" y="578"/>
                </a:lnTo>
                <a:cubicBezTo>
                  <a:pt x="5625" y="524"/>
                  <a:pt x="5587" y="489"/>
                  <a:pt x="5547" y="449"/>
                </a:cubicBezTo>
                <a:close/>
                <a:moveTo>
                  <a:pt x="7126" y="650"/>
                </a:moveTo>
                <a:lnTo>
                  <a:pt x="7126" y="676"/>
                </a:lnTo>
                <a:lnTo>
                  <a:pt x="7069" y="692"/>
                </a:lnTo>
                <a:cubicBezTo>
                  <a:pt x="7078" y="667"/>
                  <a:pt x="7101" y="649"/>
                  <a:pt x="7126" y="650"/>
                </a:cubicBezTo>
                <a:close/>
                <a:moveTo>
                  <a:pt x="7045" y="686"/>
                </a:moveTo>
                <a:cubicBezTo>
                  <a:pt x="7035" y="712"/>
                  <a:pt x="7008" y="730"/>
                  <a:pt x="6983" y="728"/>
                </a:cubicBezTo>
                <a:lnTo>
                  <a:pt x="6983" y="702"/>
                </a:lnTo>
                <a:lnTo>
                  <a:pt x="7045" y="686"/>
                </a:lnTo>
                <a:close/>
                <a:moveTo>
                  <a:pt x="5795" y="1285"/>
                </a:moveTo>
                <a:lnTo>
                  <a:pt x="5809" y="1357"/>
                </a:lnTo>
                <a:lnTo>
                  <a:pt x="5728" y="1357"/>
                </a:lnTo>
                <a:lnTo>
                  <a:pt x="5728" y="1300"/>
                </a:lnTo>
                <a:lnTo>
                  <a:pt x="5795" y="1285"/>
                </a:lnTo>
                <a:close/>
                <a:moveTo>
                  <a:pt x="5334" y="1290"/>
                </a:moveTo>
                <a:lnTo>
                  <a:pt x="5334" y="1367"/>
                </a:lnTo>
                <a:lnTo>
                  <a:pt x="5353" y="1367"/>
                </a:lnTo>
                <a:lnTo>
                  <a:pt x="5353" y="1290"/>
                </a:lnTo>
                <a:lnTo>
                  <a:pt x="5334" y="1290"/>
                </a:lnTo>
                <a:close/>
                <a:moveTo>
                  <a:pt x="5947" y="1692"/>
                </a:moveTo>
                <a:lnTo>
                  <a:pt x="5947" y="1718"/>
                </a:lnTo>
                <a:lnTo>
                  <a:pt x="5890" y="1728"/>
                </a:lnTo>
                <a:cubicBezTo>
                  <a:pt x="5899" y="1704"/>
                  <a:pt x="5923" y="1691"/>
                  <a:pt x="5947" y="1692"/>
                </a:cubicBezTo>
                <a:close/>
                <a:moveTo>
                  <a:pt x="6099" y="1697"/>
                </a:moveTo>
                <a:lnTo>
                  <a:pt x="6170" y="1697"/>
                </a:lnTo>
                <a:lnTo>
                  <a:pt x="6170" y="1718"/>
                </a:lnTo>
                <a:lnTo>
                  <a:pt x="6099" y="1718"/>
                </a:lnTo>
                <a:lnTo>
                  <a:pt x="6099" y="1697"/>
                </a:lnTo>
                <a:close/>
                <a:moveTo>
                  <a:pt x="5866" y="1728"/>
                </a:moveTo>
                <a:cubicBezTo>
                  <a:pt x="5856" y="1754"/>
                  <a:pt x="5834" y="1767"/>
                  <a:pt x="5809" y="1764"/>
                </a:cubicBezTo>
                <a:lnTo>
                  <a:pt x="5809" y="1739"/>
                </a:lnTo>
                <a:lnTo>
                  <a:pt x="5866" y="1728"/>
                </a:lnTo>
                <a:close/>
                <a:moveTo>
                  <a:pt x="5357" y="2172"/>
                </a:moveTo>
                <a:cubicBezTo>
                  <a:pt x="5327" y="2287"/>
                  <a:pt x="5327" y="2286"/>
                  <a:pt x="5219" y="2275"/>
                </a:cubicBezTo>
                <a:cubicBezTo>
                  <a:pt x="5219" y="2263"/>
                  <a:pt x="5218" y="2250"/>
                  <a:pt x="5210" y="2223"/>
                </a:cubicBezTo>
                <a:cubicBezTo>
                  <a:pt x="5262" y="2218"/>
                  <a:pt x="5313" y="2201"/>
                  <a:pt x="5357" y="2172"/>
                </a:cubicBezTo>
                <a:close/>
                <a:moveTo>
                  <a:pt x="11361" y="2290"/>
                </a:moveTo>
                <a:lnTo>
                  <a:pt x="11432" y="2290"/>
                </a:lnTo>
                <a:lnTo>
                  <a:pt x="11432" y="2311"/>
                </a:lnTo>
                <a:lnTo>
                  <a:pt x="11361" y="2311"/>
                </a:lnTo>
                <a:lnTo>
                  <a:pt x="11361" y="2290"/>
                </a:lnTo>
                <a:close/>
                <a:moveTo>
                  <a:pt x="9778" y="2724"/>
                </a:moveTo>
                <a:lnTo>
                  <a:pt x="9707" y="2739"/>
                </a:lnTo>
                <a:lnTo>
                  <a:pt x="9707" y="2765"/>
                </a:lnTo>
                <a:lnTo>
                  <a:pt x="9778" y="2760"/>
                </a:lnTo>
                <a:lnTo>
                  <a:pt x="9778" y="2724"/>
                </a:lnTo>
                <a:close/>
                <a:moveTo>
                  <a:pt x="10358" y="3002"/>
                </a:moveTo>
                <a:lnTo>
                  <a:pt x="10296" y="3023"/>
                </a:lnTo>
                <a:lnTo>
                  <a:pt x="10296" y="3038"/>
                </a:lnTo>
                <a:lnTo>
                  <a:pt x="10358" y="3038"/>
                </a:lnTo>
                <a:lnTo>
                  <a:pt x="10358" y="3002"/>
                </a:lnTo>
                <a:close/>
                <a:moveTo>
                  <a:pt x="10415" y="3044"/>
                </a:moveTo>
                <a:lnTo>
                  <a:pt x="10415" y="3126"/>
                </a:lnTo>
                <a:lnTo>
                  <a:pt x="10429" y="3126"/>
                </a:lnTo>
                <a:lnTo>
                  <a:pt x="10429" y="3044"/>
                </a:lnTo>
                <a:lnTo>
                  <a:pt x="10415" y="3044"/>
                </a:lnTo>
                <a:close/>
                <a:moveTo>
                  <a:pt x="10168" y="3080"/>
                </a:moveTo>
                <a:cubicBezTo>
                  <a:pt x="10192" y="3110"/>
                  <a:pt x="10200" y="3127"/>
                  <a:pt x="10206" y="3126"/>
                </a:cubicBezTo>
                <a:cubicBezTo>
                  <a:pt x="10223" y="3122"/>
                  <a:pt x="10241" y="3113"/>
                  <a:pt x="10258" y="3105"/>
                </a:cubicBezTo>
                <a:lnTo>
                  <a:pt x="10168" y="3080"/>
                </a:lnTo>
                <a:close/>
                <a:moveTo>
                  <a:pt x="10244" y="3131"/>
                </a:moveTo>
                <a:lnTo>
                  <a:pt x="10344" y="3229"/>
                </a:lnTo>
                <a:lnTo>
                  <a:pt x="10372" y="3131"/>
                </a:lnTo>
                <a:lnTo>
                  <a:pt x="10244" y="3131"/>
                </a:lnTo>
                <a:close/>
                <a:moveTo>
                  <a:pt x="9783" y="3332"/>
                </a:moveTo>
                <a:cubicBezTo>
                  <a:pt x="9783" y="3344"/>
                  <a:pt x="9783" y="3357"/>
                  <a:pt x="9783" y="3368"/>
                </a:cubicBezTo>
                <a:lnTo>
                  <a:pt x="9844" y="3353"/>
                </a:lnTo>
                <a:lnTo>
                  <a:pt x="9844" y="3332"/>
                </a:lnTo>
                <a:lnTo>
                  <a:pt x="9783" y="3332"/>
                </a:lnTo>
                <a:close/>
                <a:moveTo>
                  <a:pt x="9697" y="3405"/>
                </a:moveTo>
                <a:lnTo>
                  <a:pt x="9635" y="3420"/>
                </a:lnTo>
                <a:lnTo>
                  <a:pt x="9635" y="3441"/>
                </a:lnTo>
                <a:lnTo>
                  <a:pt x="9697" y="3441"/>
                </a:lnTo>
                <a:lnTo>
                  <a:pt x="9697" y="3405"/>
                </a:lnTo>
                <a:close/>
                <a:moveTo>
                  <a:pt x="9531" y="3446"/>
                </a:moveTo>
                <a:lnTo>
                  <a:pt x="9531" y="3523"/>
                </a:lnTo>
                <a:lnTo>
                  <a:pt x="9550" y="3523"/>
                </a:lnTo>
                <a:lnTo>
                  <a:pt x="9550" y="3446"/>
                </a:lnTo>
                <a:lnTo>
                  <a:pt x="9531" y="3446"/>
                </a:lnTo>
                <a:close/>
                <a:moveTo>
                  <a:pt x="8937" y="3451"/>
                </a:moveTo>
                <a:lnTo>
                  <a:pt x="8937" y="3559"/>
                </a:lnTo>
                <a:lnTo>
                  <a:pt x="8970" y="3559"/>
                </a:lnTo>
                <a:cubicBezTo>
                  <a:pt x="8965" y="3524"/>
                  <a:pt x="8960" y="3487"/>
                  <a:pt x="8956" y="3451"/>
                </a:cubicBezTo>
                <a:lnTo>
                  <a:pt x="8937" y="3451"/>
                </a:lnTo>
                <a:close/>
                <a:moveTo>
                  <a:pt x="8580" y="3503"/>
                </a:moveTo>
                <a:cubicBezTo>
                  <a:pt x="8555" y="3561"/>
                  <a:pt x="8540" y="3598"/>
                  <a:pt x="8518" y="3647"/>
                </a:cubicBezTo>
                <a:lnTo>
                  <a:pt x="8656" y="3637"/>
                </a:lnTo>
                <a:lnTo>
                  <a:pt x="8580" y="3503"/>
                </a:lnTo>
                <a:close/>
                <a:moveTo>
                  <a:pt x="7458" y="3776"/>
                </a:moveTo>
                <a:lnTo>
                  <a:pt x="7458" y="3797"/>
                </a:lnTo>
                <a:lnTo>
                  <a:pt x="7534" y="3797"/>
                </a:lnTo>
                <a:lnTo>
                  <a:pt x="7534" y="3776"/>
                </a:lnTo>
                <a:lnTo>
                  <a:pt x="7458" y="3776"/>
                </a:lnTo>
                <a:close/>
                <a:moveTo>
                  <a:pt x="8000" y="3802"/>
                </a:moveTo>
                <a:lnTo>
                  <a:pt x="7953" y="3812"/>
                </a:lnTo>
                <a:lnTo>
                  <a:pt x="8000" y="3864"/>
                </a:lnTo>
                <a:lnTo>
                  <a:pt x="8000" y="3802"/>
                </a:lnTo>
                <a:close/>
                <a:moveTo>
                  <a:pt x="8167" y="3926"/>
                </a:moveTo>
                <a:lnTo>
                  <a:pt x="8167" y="4049"/>
                </a:lnTo>
                <a:lnTo>
                  <a:pt x="8186" y="4049"/>
                </a:lnTo>
                <a:lnTo>
                  <a:pt x="8186" y="3926"/>
                </a:lnTo>
                <a:lnTo>
                  <a:pt x="8167" y="3926"/>
                </a:lnTo>
                <a:close/>
                <a:moveTo>
                  <a:pt x="6969" y="3993"/>
                </a:moveTo>
                <a:lnTo>
                  <a:pt x="6836" y="4065"/>
                </a:lnTo>
                <a:lnTo>
                  <a:pt x="6836" y="4132"/>
                </a:lnTo>
                <a:lnTo>
                  <a:pt x="6836" y="4137"/>
                </a:lnTo>
                <a:cubicBezTo>
                  <a:pt x="6884" y="4117"/>
                  <a:pt x="6932" y="4091"/>
                  <a:pt x="6978" y="4065"/>
                </a:cubicBezTo>
                <a:cubicBezTo>
                  <a:pt x="6984" y="4065"/>
                  <a:pt x="6977" y="4027"/>
                  <a:pt x="6969" y="3993"/>
                </a:cubicBezTo>
                <a:close/>
                <a:moveTo>
                  <a:pt x="6836" y="4132"/>
                </a:moveTo>
                <a:cubicBezTo>
                  <a:pt x="6776" y="4132"/>
                  <a:pt x="6715" y="4144"/>
                  <a:pt x="6660" y="4096"/>
                </a:cubicBezTo>
                <a:lnTo>
                  <a:pt x="6636" y="4178"/>
                </a:lnTo>
                <a:lnTo>
                  <a:pt x="6541" y="4132"/>
                </a:lnTo>
                <a:cubicBezTo>
                  <a:pt x="6479" y="4184"/>
                  <a:pt x="6430" y="4247"/>
                  <a:pt x="6394" y="4323"/>
                </a:cubicBezTo>
                <a:lnTo>
                  <a:pt x="6503" y="4323"/>
                </a:lnTo>
                <a:lnTo>
                  <a:pt x="6565" y="4240"/>
                </a:lnTo>
                <a:lnTo>
                  <a:pt x="6684" y="4240"/>
                </a:lnTo>
                <a:lnTo>
                  <a:pt x="6698" y="4183"/>
                </a:lnTo>
                <a:cubicBezTo>
                  <a:pt x="6743" y="4146"/>
                  <a:pt x="6811" y="4217"/>
                  <a:pt x="6836" y="4132"/>
                </a:cubicBezTo>
                <a:close/>
                <a:moveTo>
                  <a:pt x="7881" y="4085"/>
                </a:moveTo>
                <a:cubicBezTo>
                  <a:pt x="7864" y="4089"/>
                  <a:pt x="7846" y="4098"/>
                  <a:pt x="7829" y="4106"/>
                </a:cubicBezTo>
                <a:lnTo>
                  <a:pt x="7915" y="4132"/>
                </a:lnTo>
                <a:cubicBezTo>
                  <a:pt x="7892" y="4102"/>
                  <a:pt x="7887" y="4084"/>
                  <a:pt x="7881" y="4085"/>
                </a:cubicBezTo>
                <a:close/>
                <a:moveTo>
                  <a:pt x="4754" y="4323"/>
                </a:moveTo>
                <a:cubicBezTo>
                  <a:pt x="4768" y="4434"/>
                  <a:pt x="4771" y="4434"/>
                  <a:pt x="4668" y="4493"/>
                </a:cubicBezTo>
                <a:lnTo>
                  <a:pt x="4668" y="4488"/>
                </a:lnTo>
                <a:cubicBezTo>
                  <a:pt x="4674" y="4367"/>
                  <a:pt x="4671" y="4370"/>
                  <a:pt x="4754" y="4323"/>
                </a:cubicBezTo>
                <a:close/>
                <a:moveTo>
                  <a:pt x="7682" y="4416"/>
                </a:moveTo>
                <a:lnTo>
                  <a:pt x="7682" y="4431"/>
                </a:lnTo>
                <a:lnTo>
                  <a:pt x="7753" y="4431"/>
                </a:lnTo>
                <a:lnTo>
                  <a:pt x="7753" y="4416"/>
                </a:lnTo>
                <a:lnTo>
                  <a:pt x="7682" y="4416"/>
                </a:lnTo>
                <a:close/>
                <a:moveTo>
                  <a:pt x="5538" y="4519"/>
                </a:moveTo>
                <a:lnTo>
                  <a:pt x="5538" y="4555"/>
                </a:lnTo>
                <a:lnTo>
                  <a:pt x="5476" y="4555"/>
                </a:lnTo>
                <a:lnTo>
                  <a:pt x="5476" y="4534"/>
                </a:lnTo>
                <a:lnTo>
                  <a:pt x="5538" y="4519"/>
                </a:lnTo>
                <a:close/>
                <a:moveTo>
                  <a:pt x="4801" y="4844"/>
                </a:moveTo>
                <a:lnTo>
                  <a:pt x="4739" y="4859"/>
                </a:lnTo>
                <a:lnTo>
                  <a:pt x="4739" y="4880"/>
                </a:lnTo>
                <a:lnTo>
                  <a:pt x="4801" y="4880"/>
                </a:lnTo>
                <a:lnTo>
                  <a:pt x="4801" y="4844"/>
                </a:lnTo>
                <a:close/>
                <a:moveTo>
                  <a:pt x="4915" y="4854"/>
                </a:moveTo>
                <a:lnTo>
                  <a:pt x="4915" y="4875"/>
                </a:lnTo>
                <a:lnTo>
                  <a:pt x="4991" y="4875"/>
                </a:lnTo>
                <a:lnTo>
                  <a:pt x="4991" y="4854"/>
                </a:lnTo>
                <a:lnTo>
                  <a:pt x="4915" y="4854"/>
                </a:lnTo>
                <a:close/>
                <a:moveTo>
                  <a:pt x="4597" y="4921"/>
                </a:moveTo>
                <a:lnTo>
                  <a:pt x="4597" y="5003"/>
                </a:lnTo>
                <a:lnTo>
                  <a:pt x="4616" y="5003"/>
                </a:lnTo>
                <a:lnTo>
                  <a:pt x="4616" y="4921"/>
                </a:lnTo>
                <a:lnTo>
                  <a:pt x="4597" y="4921"/>
                </a:lnTo>
                <a:close/>
                <a:moveTo>
                  <a:pt x="4749" y="4926"/>
                </a:moveTo>
                <a:lnTo>
                  <a:pt x="4682" y="5091"/>
                </a:lnTo>
                <a:cubicBezTo>
                  <a:pt x="4711" y="5073"/>
                  <a:pt x="4742" y="5059"/>
                  <a:pt x="4773" y="5045"/>
                </a:cubicBezTo>
                <a:cubicBezTo>
                  <a:pt x="4809" y="5035"/>
                  <a:pt x="4845" y="5030"/>
                  <a:pt x="4882" y="5024"/>
                </a:cubicBezTo>
                <a:lnTo>
                  <a:pt x="4749" y="4926"/>
                </a:lnTo>
                <a:close/>
                <a:moveTo>
                  <a:pt x="4445" y="5091"/>
                </a:moveTo>
                <a:lnTo>
                  <a:pt x="4445" y="5127"/>
                </a:lnTo>
                <a:lnTo>
                  <a:pt x="4506" y="5112"/>
                </a:lnTo>
                <a:lnTo>
                  <a:pt x="4506" y="5091"/>
                </a:lnTo>
                <a:lnTo>
                  <a:pt x="4445" y="5091"/>
                </a:lnTo>
                <a:close/>
                <a:moveTo>
                  <a:pt x="5771" y="5493"/>
                </a:moveTo>
                <a:lnTo>
                  <a:pt x="5771" y="5530"/>
                </a:lnTo>
                <a:lnTo>
                  <a:pt x="5833" y="5514"/>
                </a:lnTo>
                <a:lnTo>
                  <a:pt x="5833" y="5493"/>
                </a:lnTo>
                <a:lnTo>
                  <a:pt x="5771" y="5493"/>
                </a:lnTo>
                <a:close/>
                <a:moveTo>
                  <a:pt x="4844" y="6118"/>
                </a:moveTo>
                <a:lnTo>
                  <a:pt x="4844" y="6241"/>
                </a:lnTo>
                <a:lnTo>
                  <a:pt x="4763" y="6133"/>
                </a:lnTo>
                <a:lnTo>
                  <a:pt x="4844" y="6118"/>
                </a:lnTo>
                <a:close/>
                <a:moveTo>
                  <a:pt x="3394" y="6958"/>
                </a:moveTo>
                <a:lnTo>
                  <a:pt x="3247" y="6969"/>
                </a:lnTo>
                <a:lnTo>
                  <a:pt x="3323" y="7041"/>
                </a:lnTo>
                <a:lnTo>
                  <a:pt x="3394" y="6958"/>
                </a:lnTo>
                <a:close/>
                <a:moveTo>
                  <a:pt x="2396" y="7041"/>
                </a:moveTo>
                <a:lnTo>
                  <a:pt x="2396" y="7134"/>
                </a:lnTo>
                <a:lnTo>
                  <a:pt x="2463" y="7118"/>
                </a:lnTo>
                <a:lnTo>
                  <a:pt x="2444" y="7041"/>
                </a:lnTo>
                <a:lnTo>
                  <a:pt x="2396" y="7041"/>
                </a:lnTo>
                <a:close/>
                <a:moveTo>
                  <a:pt x="3080" y="7484"/>
                </a:moveTo>
                <a:cubicBezTo>
                  <a:pt x="3074" y="7484"/>
                  <a:pt x="3060" y="7488"/>
                  <a:pt x="3033" y="7500"/>
                </a:cubicBezTo>
                <a:cubicBezTo>
                  <a:pt x="3060" y="7538"/>
                  <a:pt x="3080" y="7577"/>
                  <a:pt x="3119" y="7639"/>
                </a:cubicBezTo>
                <a:cubicBezTo>
                  <a:pt x="3174" y="7529"/>
                  <a:pt x="3125" y="7509"/>
                  <a:pt x="3080" y="7484"/>
                </a:cubicBezTo>
                <a:close/>
                <a:moveTo>
                  <a:pt x="2049" y="7526"/>
                </a:moveTo>
                <a:lnTo>
                  <a:pt x="2049" y="7619"/>
                </a:lnTo>
                <a:lnTo>
                  <a:pt x="2078" y="7593"/>
                </a:lnTo>
                <a:cubicBezTo>
                  <a:pt x="2098" y="7635"/>
                  <a:pt x="2117" y="7682"/>
                  <a:pt x="2154" y="7758"/>
                </a:cubicBezTo>
                <a:lnTo>
                  <a:pt x="2154" y="7526"/>
                </a:lnTo>
                <a:lnTo>
                  <a:pt x="2049" y="7526"/>
                </a:lnTo>
                <a:close/>
                <a:moveTo>
                  <a:pt x="3014" y="7861"/>
                </a:moveTo>
                <a:lnTo>
                  <a:pt x="3014" y="7923"/>
                </a:lnTo>
                <a:lnTo>
                  <a:pt x="3109" y="7907"/>
                </a:lnTo>
                <a:lnTo>
                  <a:pt x="3014" y="7861"/>
                </a:lnTo>
                <a:close/>
                <a:moveTo>
                  <a:pt x="1887" y="7995"/>
                </a:moveTo>
                <a:cubicBezTo>
                  <a:pt x="1808" y="8071"/>
                  <a:pt x="1809" y="8132"/>
                  <a:pt x="1878" y="8191"/>
                </a:cubicBezTo>
                <a:lnTo>
                  <a:pt x="2035" y="8191"/>
                </a:lnTo>
                <a:lnTo>
                  <a:pt x="2006" y="8165"/>
                </a:lnTo>
                <a:lnTo>
                  <a:pt x="2078" y="8145"/>
                </a:lnTo>
                <a:lnTo>
                  <a:pt x="1987" y="7995"/>
                </a:lnTo>
                <a:lnTo>
                  <a:pt x="1887" y="7995"/>
                </a:lnTo>
                <a:close/>
                <a:moveTo>
                  <a:pt x="2215" y="8000"/>
                </a:moveTo>
                <a:lnTo>
                  <a:pt x="2130" y="8011"/>
                </a:lnTo>
                <a:lnTo>
                  <a:pt x="2120" y="8139"/>
                </a:lnTo>
                <a:lnTo>
                  <a:pt x="2282" y="8072"/>
                </a:lnTo>
                <a:lnTo>
                  <a:pt x="2215" y="8000"/>
                </a:lnTo>
                <a:close/>
                <a:moveTo>
                  <a:pt x="1654" y="8047"/>
                </a:moveTo>
                <a:lnTo>
                  <a:pt x="1654" y="8165"/>
                </a:lnTo>
                <a:lnTo>
                  <a:pt x="1731" y="8150"/>
                </a:lnTo>
                <a:lnTo>
                  <a:pt x="1654" y="8047"/>
                </a:lnTo>
                <a:close/>
                <a:moveTo>
                  <a:pt x="1517" y="8052"/>
                </a:moveTo>
                <a:lnTo>
                  <a:pt x="1455" y="8134"/>
                </a:lnTo>
                <a:lnTo>
                  <a:pt x="1479" y="8160"/>
                </a:lnTo>
                <a:lnTo>
                  <a:pt x="1536" y="8145"/>
                </a:lnTo>
                <a:lnTo>
                  <a:pt x="1517" y="8052"/>
                </a:lnTo>
                <a:close/>
                <a:moveTo>
                  <a:pt x="2044" y="8279"/>
                </a:moveTo>
                <a:cubicBezTo>
                  <a:pt x="1962" y="8275"/>
                  <a:pt x="1963" y="8308"/>
                  <a:pt x="1992" y="8361"/>
                </a:cubicBezTo>
                <a:lnTo>
                  <a:pt x="2044" y="8351"/>
                </a:lnTo>
                <a:lnTo>
                  <a:pt x="2044" y="8279"/>
                </a:lnTo>
                <a:close/>
                <a:moveTo>
                  <a:pt x="2211" y="8310"/>
                </a:moveTo>
                <a:cubicBezTo>
                  <a:pt x="2128" y="8352"/>
                  <a:pt x="2108" y="8403"/>
                  <a:pt x="2135" y="8480"/>
                </a:cubicBezTo>
                <a:cubicBezTo>
                  <a:pt x="2198" y="8471"/>
                  <a:pt x="2269" y="8506"/>
                  <a:pt x="2301" y="8423"/>
                </a:cubicBezTo>
                <a:lnTo>
                  <a:pt x="2211" y="8310"/>
                </a:lnTo>
                <a:close/>
                <a:moveTo>
                  <a:pt x="3708" y="8330"/>
                </a:moveTo>
                <a:cubicBezTo>
                  <a:pt x="3704" y="8427"/>
                  <a:pt x="3631" y="8444"/>
                  <a:pt x="3599" y="8501"/>
                </a:cubicBezTo>
                <a:lnTo>
                  <a:pt x="3565" y="8480"/>
                </a:lnTo>
                <a:cubicBezTo>
                  <a:pt x="3565" y="8445"/>
                  <a:pt x="3559" y="8411"/>
                  <a:pt x="3556" y="8377"/>
                </a:cubicBezTo>
                <a:lnTo>
                  <a:pt x="3708" y="8330"/>
                </a:lnTo>
                <a:close/>
                <a:moveTo>
                  <a:pt x="3651" y="8521"/>
                </a:moveTo>
                <a:lnTo>
                  <a:pt x="3703" y="8629"/>
                </a:lnTo>
                <a:lnTo>
                  <a:pt x="3527" y="8666"/>
                </a:lnTo>
                <a:cubicBezTo>
                  <a:pt x="3514" y="8650"/>
                  <a:pt x="3502" y="8637"/>
                  <a:pt x="3480" y="8614"/>
                </a:cubicBezTo>
                <a:lnTo>
                  <a:pt x="3584" y="8593"/>
                </a:lnTo>
                <a:lnTo>
                  <a:pt x="3651" y="8521"/>
                </a:lnTo>
                <a:close/>
                <a:moveTo>
                  <a:pt x="623" y="8588"/>
                </a:moveTo>
                <a:lnTo>
                  <a:pt x="542" y="8655"/>
                </a:lnTo>
                <a:lnTo>
                  <a:pt x="599" y="8733"/>
                </a:lnTo>
                <a:lnTo>
                  <a:pt x="652" y="8614"/>
                </a:lnTo>
                <a:lnTo>
                  <a:pt x="623" y="8588"/>
                </a:lnTo>
                <a:close/>
                <a:moveTo>
                  <a:pt x="333" y="8671"/>
                </a:moveTo>
                <a:lnTo>
                  <a:pt x="267" y="8805"/>
                </a:lnTo>
                <a:lnTo>
                  <a:pt x="442" y="8789"/>
                </a:lnTo>
                <a:lnTo>
                  <a:pt x="333" y="8671"/>
                </a:lnTo>
                <a:close/>
                <a:moveTo>
                  <a:pt x="2020" y="8681"/>
                </a:moveTo>
                <a:lnTo>
                  <a:pt x="2020" y="8805"/>
                </a:lnTo>
                <a:lnTo>
                  <a:pt x="2101" y="8789"/>
                </a:lnTo>
                <a:lnTo>
                  <a:pt x="2020" y="8681"/>
                </a:lnTo>
                <a:close/>
                <a:moveTo>
                  <a:pt x="100" y="8929"/>
                </a:moveTo>
                <a:lnTo>
                  <a:pt x="100" y="8991"/>
                </a:lnTo>
                <a:lnTo>
                  <a:pt x="205" y="8991"/>
                </a:lnTo>
                <a:lnTo>
                  <a:pt x="205" y="8929"/>
                </a:lnTo>
                <a:lnTo>
                  <a:pt x="100" y="8929"/>
                </a:lnTo>
                <a:close/>
                <a:moveTo>
                  <a:pt x="300" y="8949"/>
                </a:moveTo>
                <a:lnTo>
                  <a:pt x="238" y="9058"/>
                </a:lnTo>
                <a:cubicBezTo>
                  <a:pt x="304" y="9120"/>
                  <a:pt x="323" y="9051"/>
                  <a:pt x="343" y="9037"/>
                </a:cubicBezTo>
                <a:lnTo>
                  <a:pt x="300" y="8949"/>
                </a:lnTo>
                <a:close/>
                <a:moveTo>
                  <a:pt x="694" y="9248"/>
                </a:moveTo>
                <a:lnTo>
                  <a:pt x="694" y="9279"/>
                </a:lnTo>
                <a:lnTo>
                  <a:pt x="756" y="9264"/>
                </a:lnTo>
                <a:lnTo>
                  <a:pt x="756" y="9248"/>
                </a:lnTo>
                <a:lnTo>
                  <a:pt x="694" y="9248"/>
                </a:lnTo>
                <a:close/>
                <a:moveTo>
                  <a:pt x="171" y="9367"/>
                </a:moveTo>
                <a:lnTo>
                  <a:pt x="186" y="9434"/>
                </a:lnTo>
                <a:lnTo>
                  <a:pt x="205" y="9434"/>
                </a:lnTo>
                <a:lnTo>
                  <a:pt x="205" y="9367"/>
                </a:lnTo>
                <a:lnTo>
                  <a:pt x="171" y="9367"/>
                </a:lnTo>
                <a:close/>
                <a:moveTo>
                  <a:pt x="499" y="9398"/>
                </a:moveTo>
                <a:cubicBezTo>
                  <a:pt x="420" y="9395"/>
                  <a:pt x="416" y="9428"/>
                  <a:pt x="442" y="9481"/>
                </a:cubicBezTo>
                <a:lnTo>
                  <a:pt x="499" y="9470"/>
                </a:lnTo>
                <a:lnTo>
                  <a:pt x="499" y="9398"/>
                </a:lnTo>
                <a:close/>
                <a:moveTo>
                  <a:pt x="5" y="9486"/>
                </a:moveTo>
                <a:cubicBezTo>
                  <a:pt x="-10" y="9589"/>
                  <a:pt x="4" y="9626"/>
                  <a:pt x="62" y="9635"/>
                </a:cubicBezTo>
                <a:cubicBezTo>
                  <a:pt x="131" y="9650"/>
                  <a:pt x="164" y="9611"/>
                  <a:pt x="167" y="9486"/>
                </a:cubicBezTo>
                <a:lnTo>
                  <a:pt x="5" y="9486"/>
                </a:lnTo>
                <a:close/>
                <a:moveTo>
                  <a:pt x="1374" y="9522"/>
                </a:moveTo>
                <a:cubicBezTo>
                  <a:pt x="1212" y="9522"/>
                  <a:pt x="1210" y="9523"/>
                  <a:pt x="1136" y="9573"/>
                </a:cubicBezTo>
                <a:lnTo>
                  <a:pt x="1217" y="9677"/>
                </a:lnTo>
                <a:lnTo>
                  <a:pt x="1331" y="9677"/>
                </a:lnTo>
                <a:lnTo>
                  <a:pt x="1426" y="9579"/>
                </a:lnTo>
                <a:lnTo>
                  <a:pt x="1374" y="9522"/>
                </a:lnTo>
                <a:close/>
                <a:moveTo>
                  <a:pt x="818" y="9640"/>
                </a:moveTo>
                <a:cubicBezTo>
                  <a:pt x="679" y="9604"/>
                  <a:pt x="572" y="9749"/>
                  <a:pt x="709" y="9878"/>
                </a:cubicBezTo>
                <a:cubicBezTo>
                  <a:pt x="816" y="9801"/>
                  <a:pt x="953" y="9810"/>
                  <a:pt x="818" y="9640"/>
                </a:cubicBezTo>
                <a:close/>
                <a:moveTo>
                  <a:pt x="2463" y="10239"/>
                </a:moveTo>
                <a:lnTo>
                  <a:pt x="2482" y="10239"/>
                </a:lnTo>
                <a:lnTo>
                  <a:pt x="2482" y="10316"/>
                </a:lnTo>
                <a:lnTo>
                  <a:pt x="2467" y="10316"/>
                </a:lnTo>
                <a:lnTo>
                  <a:pt x="2463" y="10239"/>
                </a:lnTo>
                <a:close/>
                <a:moveTo>
                  <a:pt x="1460" y="10316"/>
                </a:moveTo>
                <a:lnTo>
                  <a:pt x="1350" y="10332"/>
                </a:lnTo>
                <a:cubicBezTo>
                  <a:pt x="1383" y="10377"/>
                  <a:pt x="1419" y="10353"/>
                  <a:pt x="1460" y="10347"/>
                </a:cubicBezTo>
                <a:lnTo>
                  <a:pt x="1460" y="10316"/>
                </a:lnTo>
                <a:close/>
                <a:moveTo>
                  <a:pt x="2130" y="10321"/>
                </a:moveTo>
                <a:lnTo>
                  <a:pt x="2187" y="10321"/>
                </a:lnTo>
                <a:lnTo>
                  <a:pt x="2192" y="10440"/>
                </a:lnTo>
                <a:lnTo>
                  <a:pt x="2130" y="10321"/>
                </a:lnTo>
                <a:close/>
                <a:moveTo>
                  <a:pt x="2277" y="10363"/>
                </a:moveTo>
                <a:cubicBezTo>
                  <a:pt x="2324" y="10353"/>
                  <a:pt x="2366" y="10344"/>
                  <a:pt x="2325" y="10450"/>
                </a:cubicBezTo>
                <a:lnTo>
                  <a:pt x="2277" y="10363"/>
                </a:lnTo>
                <a:close/>
                <a:moveTo>
                  <a:pt x="1498" y="10440"/>
                </a:moveTo>
                <a:lnTo>
                  <a:pt x="1426" y="10445"/>
                </a:lnTo>
                <a:lnTo>
                  <a:pt x="1426" y="10481"/>
                </a:lnTo>
                <a:lnTo>
                  <a:pt x="1498" y="10466"/>
                </a:lnTo>
                <a:lnTo>
                  <a:pt x="1498" y="10440"/>
                </a:lnTo>
                <a:close/>
                <a:moveTo>
                  <a:pt x="1422" y="10466"/>
                </a:moveTo>
                <a:cubicBezTo>
                  <a:pt x="1270" y="10534"/>
                  <a:pt x="1094" y="10511"/>
                  <a:pt x="1003" y="10698"/>
                </a:cubicBezTo>
                <a:cubicBezTo>
                  <a:pt x="1174" y="10646"/>
                  <a:pt x="1290" y="10553"/>
                  <a:pt x="1426" y="10512"/>
                </a:cubicBezTo>
                <a:lnTo>
                  <a:pt x="1422" y="10466"/>
                </a:lnTo>
                <a:close/>
                <a:moveTo>
                  <a:pt x="1721" y="10569"/>
                </a:moveTo>
                <a:lnTo>
                  <a:pt x="1721" y="10589"/>
                </a:lnTo>
                <a:lnTo>
                  <a:pt x="1792" y="10589"/>
                </a:lnTo>
                <a:lnTo>
                  <a:pt x="1792" y="10569"/>
                </a:lnTo>
                <a:lnTo>
                  <a:pt x="1721" y="10569"/>
                </a:lnTo>
                <a:close/>
                <a:moveTo>
                  <a:pt x="1925" y="10631"/>
                </a:moveTo>
                <a:lnTo>
                  <a:pt x="1826" y="10729"/>
                </a:lnTo>
                <a:lnTo>
                  <a:pt x="1826" y="10904"/>
                </a:lnTo>
                <a:lnTo>
                  <a:pt x="1997" y="10904"/>
                </a:lnTo>
                <a:lnTo>
                  <a:pt x="2054" y="10837"/>
                </a:lnTo>
                <a:lnTo>
                  <a:pt x="2016" y="10775"/>
                </a:lnTo>
                <a:lnTo>
                  <a:pt x="2054" y="10698"/>
                </a:lnTo>
                <a:lnTo>
                  <a:pt x="1925" y="10631"/>
                </a:lnTo>
                <a:close/>
                <a:moveTo>
                  <a:pt x="5913" y="10636"/>
                </a:moveTo>
                <a:cubicBezTo>
                  <a:pt x="5895" y="10629"/>
                  <a:pt x="5866" y="10640"/>
                  <a:pt x="5837" y="10646"/>
                </a:cubicBezTo>
                <a:cubicBezTo>
                  <a:pt x="5882" y="10708"/>
                  <a:pt x="5926" y="10733"/>
                  <a:pt x="5990" y="10693"/>
                </a:cubicBezTo>
                <a:cubicBezTo>
                  <a:pt x="5965" y="10671"/>
                  <a:pt x="5942" y="10655"/>
                  <a:pt x="5913" y="10641"/>
                </a:cubicBezTo>
                <a:lnTo>
                  <a:pt x="5913" y="10636"/>
                </a:lnTo>
                <a:close/>
                <a:moveTo>
                  <a:pt x="880" y="10646"/>
                </a:moveTo>
                <a:lnTo>
                  <a:pt x="880" y="10713"/>
                </a:lnTo>
                <a:lnTo>
                  <a:pt x="908" y="10713"/>
                </a:lnTo>
                <a:lnTo>
                  <a:pt x="894" y="10646"/>
                </a:lnTo>
                <a:lnTo>
                  <a:pt x="880" y="10646"/>
                </a:lnTo>
                <a:close/>
                <a:moveTo>
                  <a:pt x="2643" y="10651"/>
                </a:moveTo>
                <a:cubicBezTo>
                  <a:pt x="2651" y="10639"/>
                  <a:pt x="2675" y="10635"/>
                  <a:pt x="2724" y="10657"/>
                </a:cubicBezTo>
                <a:lnTo>
                  <a:pt x="2643" y="10713"/>
                </a:lnTo>
                <a:cubicBezTo>
                  <a:pt x="2639" y="10688"/>
                  <a:pt x="2635" y="10664"/>
                  <a:pt x="2643" y="10651"/>
                </a:cubicBezTo>
                <a:close/>
                <a:moveTo>
                  <a:pt x="1659" y="10698"/>
                </a:moveTo>
                <a:lnTo>
                  <a:pt x="1536" y="10822"/>
                </a:lnTo>
                <a:cubicBezTo>
                  <a:pt x="1681" y="10835"/>
                  <a:pt x="1683" y="10836"/>
                  <a:pt x="1659" y="10698"/>
                </a:cubicBezTo>
                <a:close/>
                <a:moveTo>
                  <a:pt x="2572" y="11007"/>
                </a:moveTo>
                <a:lnTo>
                  <a:pt x="2572" y="11069"/>
                </a:lnTo>
                <a:lnTo>
                  <a:pt x="2605" y="11069"/>
                </a:lnTo>
                <a:lnTo>
                  <a:pt x="2591" y="11007"/>
                </a:lnTo>
                <a:lnTo>
                  <a:pt x="2572" y="11007"/>
                </a:lnTo>
                <a:close/>
                <a:moveTo>
                  <a:pt x="1536" y="11043"/>
                </a:moveTo>
                <a:lnTo>
                  <a:pt x="1536" y="11177"/>
                </a:lnTo>
                <a:lnTo>
                  <a:pt x="1626" y="11224"/>
                </a:lnTo>
                <a:lnTo>
                  <a:pt x="1716" y="11141"/>
                </a:lnTo>
                <a:lnTo>
                  <a:pt x="1673" y="11043"/>
                </a:lnTo>
                <a:lnTo>
                  <a:pt x="1536" y="11043"/>
                </a:lnTo>
                <a:close/>
                <a:moveTo>
                  <a:pt x="2467" y="11074"/>
                </a:moveTo>
                <a:cubicBezTo>
                  <a:pt x="2449" y="11134"/>
                  <a:pt x="2433" y="11183"/>
                  <a:pt x="2410" y="11255"/>
                </a:cubicBezTo>
                <a:lnTo>
                  <a:pt x="2510" y="11121"/>
                </a:lnTo>
                <a:lnTo>
                  <a:pt x="2467" y="11074"/>
                </a:lnTo>
                <a:close/>
                <a:moveTo>
                  <a:pt x="4388" y="11208"/>
                </a:moveTo>
                <a:cubicBezTo>
                  <a:pt x="4373" y="11267"/>
                  <a:pt x="4370" y="11268"/>
                  <a:pt x="4459" y="11260"/>
                </a:cubicBezTo>
                <a:lnTo>
                  <a:pt x="4388" y="11208"/>
                </a:lnTo>
                <a:close/>
                <a:moveTo>
                  <a:pt x="1136" y="11291"/>
                </a:moveTo>
                <a:lnTo>
                  <a:pt x="1136" y="11322"/>
                </a:lnTo>
                <a:lnTo>
                  <a:pt x="1198" y="11306"/>
                </a:lnTo>
                <a:lnTo>
                  <a:pt x="1198" y="11291"/>
                </a:lnTo>
                <a:lnTo>
                  <a:pt x="1136" y="11291"/>
                </a:lnTo>
                <a:close/>
                <a:moveTo>
                  <a:pt x="2895" y="11410"/>
                </a:moveTo>
                <a:lnTo>
                  <a:pt x="2805" y="11523"/>
                </a:lnTo>
                <a:lnTo>
                  <a:pt x="2933" y="11466"/>
                </a:lnTo>
                <a:lnTo>
                  <a:pt x="2895" y="11410"/>
                </a:lnTo>
                <a:close/>
                <a:moveTo>
                  <a:pt x="1807" y="11420"/>
                </a:moveTo>
                <a:lnTo>
                  <a:pt x="1745" y="11564"/>
                </a:lnTo>
                <a:lnTo>
                  <a:pt x="1883" y="11554"/>
                </a:lnTo>
                <a:lnTo>
                  <a:pt x="1807" y="11420"/>
                </a:lnTo>
                <a:close/>
                <a:moveTo>
                  <a:pt x="3337" y="11446"/>
                </a:moveTo>
                <a:lnTo>
                  <a:pt x="3370" y="11446"/>
                </a:lnTo>
                <a:lnTo>
                  <a:pt x="3370" y="11513"/>
                </a:lnTo>
                <a:lnTo>
                  <a:pt x="3351" y="11513"/>
                </a:lnTo>
                <a:lnTo>
                  <a:pt x="3337" y="11446"/>
                </a:lnTo>
                <a:close/>
                <a:moveTo>
                  <a:pt x="6199" y="11471"/>
                </a:moveTo>
                <a:lnTo>
                  <a:pt x="6123" y="11487"/>
                </a:lnTo>
                <a:lnTo>
                  <a:pt x="6218" y="11585"/>
                </a:lnTo>
                <a:cubicBezTo>
                  <a:pt x="6204" y="11518"/>
                  <a:pt x="6203" y="11496"/>
                  <a:pt x="6199" y="11471"/>
                </a:cubicBezTo>
                <a:close/>
                <a:moveTo>
                  <a:pt x="2572" y="11497"/>
                </a:moveTo>
                <a:lnTo>
                  <a:pt x="2572" y="11678"/>
                </a:lnTo>
                <a:lnTo>
                  <a:pt x="2634" y="11631"/>
                </a:lnTo>
                <a:lnTo>
                  <a:pt x="2572" y="11497"/>
                </a:lnTo>
                <a:close/>
                <a:moveTo>
                  <a:pt x="2928" y="11678"/>
                </a:moveTo>
                <a:lnTo>
                  <a:pt x="2867" y="11693"/>
                </a:lnTo>
                <a:lnTo>
                  <a:pt x="2867" y="11714"/>
                </a:lnTo>
                <a:lnTo>
                  <a:pt x="2928" y="11714"/>
                </a:lnTo>
                <a:lnTo>
                  <a:pt x="2928" y="11678"/>
                </a:lnTo>
                <a:close/>
                <a:moveTo>
                  <a:pt x="3009" y="11693"/>
                </a:moveTo>
                <a:cubicBezTo>
                  <a:pt x="2994" y="11707"/>
                  <a:pt x="2983" y="11726"/>
                  <a:pt x="2966" y="11740"/>
                </a:cubicBezTo>
                <a:cubicBezTo>
                  <a:pt x="3036" y="11782"/>
                  <a:pt x="3047" y="11720"/>
                  <a:pt x="3080" y="11693"/>
                </a:cubicBezTo>
                <a:cubicBezTo>
                  <a:pt x="3046" y="11672"/>
                  <a:pt x="3025" y="11680"/>
                  <a:pt x="3009" y="11693"/>
                </a:cubicBezTo>
                <a:close/>
                <a:moveTo>
                  <a:pt x="3313" y="11745"/>
                </a:moveTo>
                <a:cubicBezTo>
                  <a:pt x="3293" y="11789"/>
                  <a:pt x="3273" y="11822"/>
                  <a:pt x="3256" y="11853"/>
                </a:cubicBezTo>
                <a:lnTo>
                  <a:pt x="3290" y="11884"/>
                </a:lnTo>
                <a:lnTo>
                  <a:pt x="3370" y="11817"/>
                </a:lnTo>
                <a:lnTo>
                  <a:pt x="3313" y="11745"/>
                </a:lnTo>
                <a:close/>
                <a:moveTo>
                  <a:pt x="2648" y="11869"/>
                </a:moveTo>
                <a:cubicBezTo>
                  <a:pt x="2627" y="11865"/>
                  <a:pt x="2614" y="11875"/>
                  <a:pt x="2619" y="11915"/>
                </a:cubicBezTo>
                <a:lnTo>
                  <a:pt x="2657" y="12013"/>
                </a:lnTo>
                <a:lnTo>
                  <a:pt x="2729" y="11884"/>
                </a:lnTo>
                <a:cubicBezTo>
                  <a:pt x="2699" y="11885"/>
                  <a:pt x="2669" y="11872"/>
                  <a:pt x="2648" y="11869"/>
                </a:cubicBezTo>
                <a:close/>
                <a:moveTo>
                  <a:pt x="3190" y="11900"/>
                </a:moveTo>
                <a:lnTo>
                  <a:pt x="3114" y="11930"/>
                </a:lnTo>
                <a:cubicBezTo>
                  <a:pt x="3183" y="11957"/>
                  <a:pt x="3202" y="11938"/>
                  <a:pt x="3190" y="11900"/>
                </a:cubicBezTo>
                <a:close/>
                <a:moveTo>
                  <a:pt x="2082" y="11967"/>
                </a:moveTo>
                <a:lnTo>
                  <a:pt x="2082" y="11987"/>
                </a:lnTo>
                <a:lnTo>
                  <a:pt x="2158" y="11987"/>
                </a:lnTo>
                <a:lnTo>
                  <a:pt x="2158" y="11967"/>
                </a:lnTo>
                <a:lnTo>
                  <a:pt x="2082" y="11967"/>
                </a:lnTo>
                <a:close/>
                <a:moveTo>
                  <a:pt x="5662" y="12482"/>
                </a:moveTo>
                <a:lnTo>
                  <a:pt x="5581" y="12539"/>
                </a:lnTo>
                <a:cubicBezTo>
                  <a:pt x="5616" y="12607"/>
                  <a:pt x="5605" y="12654"/>
                  <a:pt x="5662" y="12689"/>
                </a:cubicBezTo>
                <a:lnTo>
                  <a:pt x="5776" y="12632"/>
                </a:lnTo>
                <a:cubicBezTo>
                  <a:pt x="5707" y="12496"/>
                  <a:pt x="5694" y="12484"/>
                  <a:pt x="5662" y="12482"/>
                </a:cubicBezTo>
                <a:close/>
                <a:moveTo>
                  <a:pt x="6246" y="12529"/>
                </a:moveTo>
                <a:lnTo>
                  <a:pt x="6246" y="12591"/>
                </a:lnTo>
                <a:lnTo>
                  <a:pt x="6356" y="12529"/>
                </a:lnTo>
                <a:lnTo>
                  <a:pt x="6246" y="12529"/>
                </a:lnTo>
                <a:close/>
                <a:moveTo>
                  <a:pt x="6279" y="12653"/>
                </a:moveTo>
                <a:cubicBezTo>
                  <a:pt x="6295" y="12735"/>
                  <a:pt x="6308" y="12818"/>
                  <a:pt x="6322" y="12900"/>
                </a:cubicBezTo>
                <a:lnTo>
                  <a:pt x="6246" y="12941"/>
                </a:lnTo>
                <a:lnTo>
                  <a:pt x="6260" y="13008"/>
                </a:lnTo>
                <a:lnTo>
                  <a:pt x="6351" y="12967"/>
                </a:lnTo>
                <a:cubicBezTo>
                  <a:pt x="6389" y="12847"/>
                  <a:pt x="6330" y="12750"/>
                  <a:pt x="6279" y="12653"/>
                </a:cubicBezTo>
                <a:close/>
                <a:moveTo>
                  <a:pt x="6650" y="12704"/>
                </a:moveTo>
                <a:cubicBezTo>
                  <a:pt x="6667" y="12747"/>
                  <a:pt x="6636" y="12752"/>
                  <a:pt x="6574" y="12730"/>
                </a:cubicBezTo>
                <a:lnTo>
                  <a:pt x="6650" y="12704"/>
                </a:lnTo>
                <a:close/>
                <a:moveTo>
                  <a:pt x="6474" y="12838"/>
                </a:moveTo>
                <a:lnTo>
                  <a:pt x="6474" y="12874"/>
                </a:lnTo>
                <a:lnTo>
                  <a:pt x="6536" y="12859"/>
                </a:lnTo>
                <a:lnTo>
                  <a:pt x="6536" y="12838"/>
                </a:lnTo>
                <a:lnTo>
                  <a:pt x="6474" y="12838"/>
                </a:lnTo>
                <a:close/>
                <a:moveTo>
                  <a:pt x="6360" y="12957"/>
                </a:moveTo>
                <a:cubicBezTo>
                  <a:pt x="6374" y="12995"/>
                  <a:pt x="6324" y="13053"/>
                  <a:pt x="6389" y="13076"/>
                </a:cubicBezTo>
                <a:cubicBezTo>
                  <a:pt x="6394" y="13104"/>
                  <a:pt x="6402" y="13128"/>
                  <a:pt x="6403" y="13132"/>
                </a:cubicBezTo>
                <a:lnTo>
                  <a:pt x="6474" y="13106"/>
                </a:lnTo>
                <a:lnTo>
                  <a:pt x="6460" y="13086"/>
                </a:lnTo>
                <a:lnTo>
                  <a:pt x="6394" y="13081"/>
                </a:lnTo>
                <a:lnTo>
                  <a:pt x="6427" y="12962"/>
                </a:lnTo>
                <a:lnTo>
                  <a:pt x="6360" y="12957"/>
                </a:lnTo>
                <a:close/>
                <a:moveTo>
                  <a:pt x="6170" y="12993"/>
                </a:moveTo>
                <a:lnTo>
                  <a:pt x="6108" y="13008"/>
                </a:lnTo>
                <a:lnTo>
                  <a:pt x="6108" y="13024"/>
                </a:lnTo>
                <a:lnTo>
                  <a:pt x="6170" y="13024"/>
                </a:lnTo>
                <a:lnTo>
                  <a:pt x="6170" y="12993"/>
                </a:lnTo>
                <a:close/>
                <a:moveTo>
                  <a:pt x="6227" y="13008"/>
                </a:moveTo>
                <a:cubicBezTo>
                  <a:pt x="6217" y="13055"/>
                  <a:pt x="6208" y="13080"/>
                  <a:pt x="6208" y="13106"/>
                </a:cubicBezTo>
                <a:lnTo>
                  <a:pt x="6341" y="13106"/>
                </a:lnTo>
                <a:lnTo>
                  <a:pt x="6227" y="13008"/>
                </a:lnTo>
                <a:close/>
                <a:moveTo>
                  <a:pt x="6066" y="13091"/>
                </a:moveTo>
                <a:lnTo>
                  <a:pt x="6070" y="13199"/>
                </a:lnTo>
                <a:lnTo>
                  <a:pt x="6161" y="13199"/>
                </a:lnTo>
                <a:lnTo>
                  <a:pt x="6175" y="13272"/>
                </a:lnTo>
                <a:cubicBezTo>
                  <a:pt x="6219" y="13255"/>
                  <a:pt x="6298" y="13288"/>
                  <a:pt x="6318" y="13230"/>
                </a:cubicBezTo>
                <a:cubicBezTo>
                  <a:pt x="6259" y="13143"/>
                  <a:pt x="6150" y="13166"/>
                  <a:pt x="6066" y="13091"/>
                </a:cubicBezTo>
                <a:close/>
                <a:moveTo>
                  <a:pt x="5952" y="13158"/>
                </a:moveTo>
                <a:lnTo>
                  <a:pt x="5952" y="13179"/>
                </a:lnTo>
                <a:lnTo>
                  <a:pt x="6023" y="13179"/>
                </a:lnTo>
                <a:lnTo>
                  <a:pt x="6023" y="13158"/>
                </a:lnTo>
                <a:lnTo>
                  <a:pt x="5952" y="13158"/>
                </a:lnTo>
                <a:close/>
                <a:moveTo>
                  <a:pt x="5676" y="13204"/>
                </a:moveTo>
                <a:lnTo>
                  <a:pt x="5662" y="13215"/>
                </a:lnTo>
                <a:lnTo>
                  <a:pt x="5662" y="13287"/>
                </a:lnTo>
                <a:lnTo>
                  <a:pt x="5700" y="13277"/>
                </a:lnTo>
                <a:lnTo>
                  <a:pt x="5676" y="13204"/>
                </a:lnTo>
                <a:close/>
                <a:moveTo>
                  <a:pt x="5904" y="13204"/>
                </a:moveTo>
                <a:lnTo>
                  <a:pt x="5814" y="13241"/>
                </a:lnTo>
                <a:lnTo>
                  <a:pt x="5814" y="13246"/>
                </a:lnTo>
                <a:cubicBezTo>
                  <a:pt x="5805" y="13202"/>
                  <a:pt x="5806" y="13202"/>
                  <a:pt x="5904" y="13204"/>
                </a:cubicBezTo>
                <a:close/>
                <a:moveTo>
                  <a:pt x="6018" y="13272"/>
                </a:moveTo>
                <a:cubicBezTo>
                  <a:pt x="6027" y="13329"/>
                  <a:pt x="6031" y="13362"/>
                  <a:pt x="6042" y="13426"/>
                </a:cubicBezTo>
                <a:lnTo>
                  <a:pt x="6165" y="13287"/>
                </a:lnTo>
                <a:lnTo>
                  <a:pt x="6018" y="13272"/>
                </a:lnTo>
                <a:close/>
                <a:moveTo>
                  <a:pt x="5571" y="13308"/>
                </a:moveTo>
                <a:lnTo>
                  <a:pt x="5514" y="13323"/>
                </a:lnTo>
                <a:lnTo>
                  <a:pt x="5514" y="13344"/>
                </a:lnTo>
                <a:lnTo>
                  <a:pt x="5576" y="13344"/>
                </a:lnTo>
                <a:lnTo>
                  <a:pt x="5571" y="13308"/>
                </a:lnTo>
                <a:close/>
                <a:moveTo>
                  <a:pt x="6213" y="13359"/>
                </a:moveTo>
                <a:lnTo>
                  <a:pt x="6213" y="13395"/>
                </a:lnTo>
                <a:lnTo>
                  <a:pt x="6275" y="13380"/>
                </a:lnTo>
                <a:lnTo>
                  <a:pt x="6275" y="13359"/>
                </a:lnTo>
                <a:lnTo>
                  <a:pt x="6213" y="13359"/>
                </a:lnTo>
                <a:close/>
                <a:moveTo>
                  <a:pt x="5690" y="13385"/>
                </a:moveTo>
                <a:lnTo>
                  <a:pt x="5628" y="13400"/>
                </a:lnTo>
                <a:lnTo>
                  <a:pt x="5628" y="13421"/>
                </a:lnTo>
                <a:lnTo>
                  <a:pt x="5690" y="13421"/>
                </a:lnTo>
                <a:lnTo>
                  <a:pt x="5690" y="13385"/>
                </a:lnTo>
                <a:close/>
                <a:moveTo>
                  <a:pt x="5766" y="13395"/>
                </a:moveTo>
                <a:cubicBezTo>
                  <a:pt x="5766" y="13421"/>
                  <a:pt x="5766" y="13425"/>
                  <a:pt x="5766" y="13431"/>
                </a:cubicBezTo>
                <a:lnTo>
                  <a:pt x="5766" y="13498"/>
                </a:lnTo>
                <a:lnTo>
                  <a:pt x="5980" y="13555"/>
                </a:lnTo>
                <a:cubicBezTo>
                  <a:pt x="5996" y="13522"/>
                  <a:pt x="6013" y="13486"/>
                  <a:pt x="6032" y="13447"/>
                </a:cubicBezTo>
                <a:lnTo>
                  <a:pt x="5766" y="13395"/>
                </a:lnTo>
                <a:close/>
                <a:moveTo>
                  <a:pt x="6113" y="13395"/>
                </a:moveTo>
                <a:cubicBezTo>
                  <a:pt x="6101" y="13557"/>
                  <a:pt x="6100" y="13554"/>
                  <a:pt x="6227" y="13529"/>
                </a:cubicBezTo>
                <a:lnTo>
                  <a:pt x="6232" y="13529"/>
                </a:lnTo>
                <a:lnTo>
                  <a:pt x="6113" y="13395"/>
                </a:lnTo>
                <a:close/>
                <a:moveTo>
                  <a:pt x="5495" y="13437"/>
                </a:moveTo>
                <a:lnTo>
                  <a:pt x="5524" y="13519"/>
                </a:lnTo>
                <a:lnTo>
                  <a:pt x="5543" y="13509"/>
                </a:lnTo>
                <a:lnTo>
                  <a:pt x="5543" y="13437"/>
                </a:lnTo>
                <a:lnTo>
                  <a:pt x="5495" y="13437"/>
                </a:lnTo>
                <a:close/>
                <a:moveTo>
                  <a:pt x="6298" y="13478"/>
                </a:moveTo>
                <a:cubicBezTo>
                  <a:pt x="6282" y="13518"/>
                  <a:pt x="6263" y="13557"/>
                  <a:pt x="6246" y="13596"/>
                </a:cubicBezTo>
                <a:lnTo>
                  <a:pt x="6298" y="13715"/>
                </a:lnTo>
                <a:cubicBezTo>
                  <a:pt x="6418" y="13701"/>
                  <a:pt x="6417" y="13698"/>
                  <a:pt x="6422" y="13560"/>
                </a:cubicBezTo>
                <a:lnTo>
                  <a:pt x="6427" y="13555"/>
                </a:lnTo>
                <a:lnTo>
                  <a:pt x="6298" y="13478"/>
                </a:lnTo>
                <a:close/>
                <a:moveTo>
                  <a:pt x="5913" y="13550"/>
                </a:moveTo>
                <a:cubicBezTo>
                  <a:pt x="5851" y="13550"/>
                  <a:pt x="5809" y="13578"/>
                  <a:pt x="5804" y="13664"/>
                </a:cubicBezTo>
                <a:lnTo>
                  <a:pt x="5913" y="13664"/>
                </a:lnTo>
                <a:lnTo>
                  <a:pt x="5913" y="13550"/>
                </a:lnTo>
                <a:close/>
                <a:moveTo>
                  <a:pt x="5671" y="13560"/>
                </a:moveTo>
                <a:lnTo>
                  <a:pt x="5704" y="13643"/>
                </a:lnTo>
                <a:lnTo>
                  <a:pt x="5723" y="13627"/>
                </a:lnTo>
                <a:lnTo>
                  <a:pt x="5723" y="13560"/>
                </a:lnTo>
                <a:lnTo>
                  <a:pt x="5671" y="13560"/>
                </a:lnTo>
                <a:close/>
                <a:moveTo>
                  <a:pt x="5524" y="13571"/>
                </a:moveTo>
                <a:cubicBezTo>
                  <a:pt x="5518" y="13581"/>
                  <a:pt x="5520" y="13610"/>
                  <a:pt x="5524" y="13658"/>
                </a:cubicBezTo>
                <a:lnTo>
                  <a:pt x="5571" y="13571"/>
                </a:lnTo>
                <a:cubicBezTo>
                  <a:pt x="5544" y="13564"/>
                  <a:pt x="5530" y="13560"/>
                  <a:pt x="5524" y="13571"/>
                </a:cubicBezTo>
                <a:close/>
                <a:moveTo>
                  <a:pt x="5234" y="13669"/>
                </a:moveTo>
                <a:cubicBezTo>
                  <a:pt x="5260" y="13700"/>
                  <a:pt x="5266" y="13716"/>
                  <a:pt x="5272" y="13715"/>
                </a:cubicBezTo>
                <a:cubicBezTo>
                  <a:pt x="5289" y="13710"/>
                  <a:pt x="5307" y="13701"/>
                  <a:pt x="5324" y="13694"/>
                </a:cubicBezTo>
                <a:lnTo>
                  <a:pt x="5234" y="13669"/>
                </a:lnTo>
                <a:close/>
                <a:moveTo>
                  <a:pt x="4901" y="13994"/>
                </a:moveTo>
                <a:cubicBezTo>
                  <a:pt x="4876" y="14030"/>
                  <a:pt x="4818" y="14043"/>
                  <a:pt x="4858" y="14117"/>
                </a:cubicBezTo>
                <a:cubicBezTo>
                  <a:pt x="4886" y="14080"/>
                  <a:pt x="4946" y="14070"/>
                  <a:pt x="4906" y="13994"/>
                </a:cubicBezTo>
                <a:lnTo>
                  <a:pt x="4901" y="13994"/>
                </a:lnTo>
                <a:close/>
                <a:moveTo>
                  <a:pt x="5143" y="13999"/>
                </a:moveTo>
                <a:lnTo>
                  <a:pt x="5143" y="14035"/>
                </a:lnTo>
                <a:lnTo>
                  <a:pt x="5205" y="14019"/>
                </a:lnTo>
                <a:lnTo>
                  <a:pt x="5210" y="13999"/>
                </a:lnTo>
                <a:lnTo>
                  <a:pt x="5143" y="13999"/>
                </a:lnTo>
                <a:close/>
                <a:moveTo>
                  <a:pt x="4896" y="14313"/>
                </a:moveTo>
                <a:lnTo>
                  <a:pt x="4896" y="14396"/>
                </a:lnTo>
                <a:lnTo>
                  <a:pt x="4915" y="14396"/>
                </a:lnTo>
                <a:lnTo>
                  <a:pt x="4915" y="14313"/>
                </a:lnTo>
                <a:lnTo>
                  <a:pt x="4896" y="14313"/>
                </a:lnTo>
                <a:close/>
                <a:moveTo>
                  <a:pt x="5053" y="14391"/>
                </a:moveTo>
                <a:lnTo>
                  <a:pt x="4996" y="14406"/>
                </a:lnTo>
                <a:lnTo>
                  <a:pt x="4996" y="14427"/>
                </a:lnTo>
                <a:lnTo>
                  <a:pt x="5058" y="14427"/>
                </a:lnTo>
                <a:lnTo>
                  <a:pt x="5053" y="14391"/>
                </a:lnTo>
                <a:close/>
                <a:moveTo>
                  <a:pt x="4236" y="14437"/>
                </a:moveTo>
                <a:lnTo>
                  <a:pt x="4236" y="14515"/>
                </a:lnTo>
                <a:lnTo>
                  <a:pt x="4255" y="14515"/>
                </a:lnTo>
                <a:lnTo>
                  <a:pt x="4255" y="14437"/>
                </a:lnTo>
                <a:lnTo>
                  <a:pt x="4236" y="14437"/>
                </a:lnTo>
                <a:close/>
                <a:moveTo>
                  <a:pt x="4140" y="14509"/>
                </a:moveTo>
                <a:lnTo>
                  <a:pt x="4079" y="14525"/>
                </a:lnTo>
                <a:lnTo>
                  <a:pt x="4079" y="14546"/>
                </a:lnTo>
                <a:lnTo>
                  <a:pt x="4140" y="14546"/>
                </a:lnTo>
                <a:lnTo>
                  <a:pt x="4140" y="14509"/>
                </a:lnTo>
                <a:close/>
                <a:moveTo>
                  <a:pt x="3922" y="14602"/>
                </a:moveTo>
                <a:lnTo>
                  <a:pt x="3922" y="14623"/>
                </a:lnTo>
                <a:lnTo>
                  <a:pt x="3998" y="14623"/>
                </a:lnTo>
                <a:lnTo>
                  <a:pt x="3998" y="14602"/>
                </a:lnTo>
                <a:lnTo>
                  <a:pt x="3922" y="14602"/>
                </a:lnTo>
                <a:close/>
                <a:moveTo>
                  <a:pt x="4297" y="14607"/>
                </a:moveTo>
                <a:lnTo>
                  <a:pt x="4297" y="14623"/>
                </a:lnTo>
                <a:lnTo>
                  <a:pt x="4369" y="14623"/>
                </a:lnTo>
                <a:lnTo>
                  <a:pt x="4369" y="14607"/>
                </a:lnTo>
                <a:lnTo>
                  <a:pt x="4297" y="14607"/>
                </a:lnTo>
                <a:close/>
                <a:moveTo>
                  <a:pt x="3779" y="14638"/>
                </a:moveTo>
                <a:cubicBezTo>
                  <a:pt x="3785" y="14660"/>
                  <a:pt x="3789" y="14684"/>
                  <a:pt x="3793" y="14705"/>
                </a:cubicBezTo>
                <a:lnTo>
                  <a:pt x="3813" y="14705"/>
                </a:lnTo>
                <a:lnTo>
                  <a:pt x="3813" y="14638"/>
                </a:lnTo>
                <a:lnTo>
                  <a:pt x="3779" y="14638"/>
                </a:lnTo>
                <a:close/>
                <a:moveTo>
                  <a:pt x="4217" y="14664"/>
                </a:moveTo>
                <a:lnTo>
                  <a:pt x="4136" y="14680"/>
                </a:lnTo>
                <a:lnTo>
                  <a:pt x="4217" y="14788"/>
                </a:lnTo>
                <a:lnTo>
                  <a:pt x="4217" y="14664"/>
                </a:lnTo>
                <a:close/>
                <a:moveTo>
                  <a:pt x="3993" y="14685"/>
                </a:moveTo>
                <a:lnTo>
                  <a:pt x="4012" y="14793"/>
                </a:lnTo>
                <a:lnTo>
                  <a:pt x="4088" y="14778"/>
                </a:lnTo>
                <a:lnTo>
                  <a:pt x="3993" y="14685"/>
                </a:lnTo>
                <a:close/>
                <a:moveTo>
                  <a:pt x="3637" y="14716"/>
                </a:moveTo>
                <a:lnTo>
                  <a:pt x="3641" y="14752"/>
                </a:lnTo>
                <a:lnTo>
                  <a:pt x="3698" y="14736"/>
                </a:lnTo>
                <a:lnTo>
                  <a:pt x="3703" y="14716"/>
                </a:lnTo>
                <a:lnTo>
                  <a:pt x="3637" y="14716"/>
                </a:lnTo>
                <a:close/>
                <a:moveTo>
                  <a:pt x="3546" y="14793"/>
                </a:moveTo>
                <a:lnTo>
                  <a:pt x="3485" y="14809"/>
                </a:lnTo>
                <a:lnTo>
                  <a:pt x="3485" y="14824"/>
                </a:lnTo>
                <a:lnTo>
                  <a:pt x="3546" y="14824"/>
                </a:lnTo>
                <a:lnTo>
                  <a:pt x="3546" y="14793"/>
                </a:lnTo>
                <a:close/>
                <a:moveTo>
                  <a:pt x="3922" y="14793"/>
                </a:moveTo>
                <a:lnTo>
                  <a:pt x="3860" y="14809"/>
                </a:lnTo>
                <a:lnTo>
                  <a:pt x="3860" y="14865"/>
                </a:lnTo>
                <a:lnTo>
                  <a:pt x="3936" y="14865"/>
                </a:lnTo>
                <a:lnTo>
                  <a:pt x="3922" y="14793"/>
                </a:lnTo>
                <a:close/>
                <a:moveTo>
                  <a:pt x="4283" y="14829"/>
                </a:moveTo>
                <a:lnTo>
                  <a:pt x="4231" y="14845"/>
                </a:lnTo>
                <a:lnTo>
                  <a:pt x="4231" y="14912"/>
                </a:lnTo>
                <a:cubicBezTo>
                  <a:pt x="4313" y="14912"/>
                  <a:pt x="4312" y="14882"/>
                  <a:pt x="4283" y="14829"/>
                </a:cubicBezTo>
                <a:close/>
                <a:moveTo>
                  <a:pt x="4145" y="14850"/>
                </a:moveTo>
                <a:lnTo>
                  <a:pt x="4017" y="14932"/>
                </a:lnTo>
                <a:lnTo>
                  <a:pt x="4155" y="14999"/>
                </a:lnTo>
                <a:cubicBezTo>
                  <a:pt x="4155" y="14940"/>
                  <a:pt x="4148" y="14903"/>
                  <a:pt x="4145" y="14850"/>
                </a:cubicBezTo>
                <a:close/>
                <a:moveTo>
                  <a:pt x="3342" y="14886"/>
                </a:moveTo>
                <a:lnTo>
                  <a:pt x="3342" y="14907"/>
                </a:lnTo>
                <a:lnTo>
                  <a:pt x="3413" y="14907"/>
                </a:lnTo>
                <a:lnTo>
                  <a:pt x="3413" y="14886"/>
                </a:lnTo>
                <a:lnTo>
                  <a:pt x="3342" y="14886"/>
                </a:lnTo>
                <a:close/>
                <a:moveTo>
                  <a:pt x="3256" y="14953"/>
                </a:moveTo>
                <a:lnTo>
                  <a:pt x="3157" y="14963"/>
                </a:lnTo>
                <a:lnTo>
                  <a:pt x="3157" y="14989"/>
                </a:lnTo>
                <a:lnTo>
                  <a:pt x="3256" y="14989"/>
                </a:lnTo>
                <a:lnTo>
                  <a:pt x="3256" y="14953"/>
                </a:lnTo>
                <a:close/>
                <a:moveTo>
                  <a:pt x="3408" y="14958"/>
                </a:moveTo>
                <a:lnTo>
                  <a:pt x="3337" y="14963"/>
                </a:lnTo>
                <a:lnTo>
                  <a:pt x="3342" y="15030"/>
                </a:lnTo>
                <a:lnTo>
                  <a:pt x="3413" y="15041"/>
                </a:lnTo>
                <a:cubicBezTo>
                  <a:pt x="3413" y="15015"/>
                  <a:pt x="3414" y="14991"/>
                  <a:pt x="3408" y="14958"/>
                </a:cubicBezTo>
                <a:close/>
                <a:moveTo>
                  <a:pt x="3461" y="15030"/>
                </a:moveTo>
                <a:cubicBezTo>
                  <a:pt x="3443" y="15034"/>
                  <a:pt x="3425" y="15043"/>
                  <a:pt x="3408" y="15051"/>
                </a:cubicBezTo>
                <a:lnTo>
                  <a:pt x="3494" y="15077"/>
                </a:lnTo>
                <a:cubicBezTo>
                  <a:pt x="3473" y="15049"/>
                  <a:pt x="3470" y="15030"/>
                  <a:pt x="3461" y="15030"/>
                </a:cubicBezTo>
                <a:close/>
                <a:moveTo>
                  <a:pt x="3494" y="15195"/>
                </a:moveTo>
                <a:lnTo>
                  <a:pt x="3494" y="15273"/>
                </a:lnTo>
                <a:lnTo>
                  <a:pt x="3508" y="15273"/>
                </a:lnTo>
                <a:lnTo>
                  <a:pt x="3508" y="15195"/>
                </a:lnTo>
                <a:lnTo>
                  <a:pt x="3494" y="15195"/>
                </a:lnTo>
                <a:close/>
                <a:moveTo>
                  <a:pt x="3351" y="15273"/>
                </a:moveTo>
                <a:cubicBezTo>
                  <a:pt x="3280" y="15286"/>
                  <a:pt x="3281" y="15284"/>
                  <a:pt x="3214" y="15366"/>
                </a:cubicBezTo>
                <a:lnTo>
                  <a:pt x="3337" y="15433"/>
                </a:lnTo>
                <a:lnTo>
                  <a:pt x="3408" y="15386"/>
                </a:lnTo>
                <a:lnTo>
                  <a:pt x="3351" y="15273"/>
                </a:lnTo>
                <a:close/>
                <a:moveTo>
                  <a:pt x="2653" y="15330"/>
                </a:moveTo>
                <a:cubicBezTo>
                  <a:pt x="2674" y="15354"/>
                  <a:pt x="2690" y="15382"/>
                  <a:pt x="2705" y="15412"/>
                </a:cubicBezTo>
                <a:cubicBezTo>
                  <a:pt x="2710" y="15440"/>
                  <a:pt x="2713" y="15471"/>
                  <a:pt x="2714" y="15500"/>
                </a:cubicBezTo>
                <a:lnTo>
                  <a:pt x="2848" y="15556"/>
                </a:lnTo>
                <a:lnTo>
                  <a:pt x="2862" y="15438"/>
                </a:lnTo>
                <a:lnTo>
                  <a:pt x="2938" y="15422"/>
                </a:lnTo>
                <a:lnTo>
                  <a:pt x="2857" y="15340"/>
                </a:lnTo>
                <a:lnTo>
                  <a:pt x="2843" y="15391"/>
                </a:lnTo>
                <a:lnTo>
                  <a:pt x="2653" y="15330"/>
                </a:lnTo>
                <a:close/>
                <a:moveTo>
                  <a:pt x="2158" y="15402"/>
                </a:moveTo>
                <a:lnTo>
                  <a:pt x="2244" y="15453"/>
                </a:lnTo>
                <a:lnTo>
                  <a:pt x="2310" y="15422"/>
                </a:lnTo>
                <a:lnTo>
                  <a:pt x="2296" y="15402"/>
                </a:lnTo>
                <a:lnTo>
                  <a:pt x="2158" y="15402"/>
                </a:lnTo>
                <a:close/>
                <a:moveTo>
                  <a:pt x="2054" y="15428"/>
                </a:moveTo>
                <a:lnTo>
                  <a:pt x="1906" y="15458"/>
                </a:lnTo>
                <a:lnTo>
                  <a:pt x="2040" y="15593"/>
                </a:lnTo>
                <a:cubicBezTo>
                  <a:pt x="2044" y="15519"/>
                  <a:pt x="2050" y="15482"/>
                  <a:pt x="2054" y="15428"/>
                </a:cubicBezTo>
                <a:close/>
                <a:moveTo>
                  <a:pt x="1697" y="15639"/>
                </a:moveTo>
                <a:lnTo>
                  <a:pt x="1816" y="15732"/>
                </a:lnTo>
                <a:lnTo>
                  <a:pt x="1830" y="15639"/>
                </a:lnTo>
                <a:lnTo>
                  <a:pt x="1697" y="15639"/>
                </a:lnTo>
                <a:close/>
                <a:moveTo>
                  <a:pt x="1840" y="15711"/>
                </a:moveTo>
                <a:lnTo>
                  <a:pt x="1902" y="15809"/>
                </a:lnTo>
                <a:lnTo>
                  <a:pt x="1982" y="15711"/>
                </a:lnTo>
                <a:lnTo>
                  <a:pt x="1840" y="15711"/>
                </a:lnTo>
                <a:close/>
                <a:moveTo>
                  <a:pt x="1612" y="16150"/>
                </a:moveTo>
                <a:cubicBezTo>
                  <a:pt x="1583" y="16153"/>
                  <a:pt x="1560" y="16168"/>
                  <a:pt x="1545" y="16206"/>
                </a:cubicBezTo>
                <a:lnTo>
                  <a:pt x="1578" y="16304"/>
                </a:lnTo>
                <a:lnTo>
                  <a:pt x="1669" y="16351"/>
                </a:lnTo>
                <a:cubicBezTo>
                  <a:pt x="1736" y="16301"/>
                  <a:pt x="1724" y="16228"/>
                  <a:pt x="1707" y="16155"/>
                </a:cubicBezTo>
                <a:cubicBezTo>
                  <a:pt x="1674" y="16152"/>
                  <a:pt x="1641" y="16146"/>
                  <a:pt x="1612" y="16150"/>
                </a:cubicBezTo>
                <a:close/>
                <a:moveTo>
                  <a:pt x="1726" y="17320"/>
                </a:moveTo>
                <a:lnTo>
                  <a:pt x="1740" y="17320"/>
                </a:lnTo>
                <a:lnTo>
                  <a:pt x="1754" y="17382"/>
                </a:lnTo>
                <a:lnTo>
                  <a:pt x="1726" y="17388"/>
                </a:lnTo>
                <a:lnTo>
                  <a:pt x="1726" y="17320"/>
                </a:lnTo>
                <a:close/>
                <a:moveTo>
                  <a:pt x="675" y="17836"/>
                </a:moveTo>
                <a:lnTo>
                  <a:pt x="575" y="17893"/>
                </a:lnTo>
                <a:lnTo>
                  <a:pt x="575" y="17908"/>
                </a:lnTo>
                <a:cubicBezTo>
                  <a:pt x="486" y="17912"/>
                  <a:pt x="444" y="17966"/>
                  <a:pt x="423" y="18074"/>
                </a:cubicBezTo>
                <a:lnTo>
                  <a:pt x="575" y="17970"/>
                </a:lnTo>
                <a:lnTo>
                  <a:pt x="575" y="17914"/>
                </a:lnTo>
                <a:lnTo>
                  <a:pt x="694" y="17898"/>
                </a:lnTo>
                <a:lnTo>
                  <a:pt x="675" y="17836"/>
                </a:lnTo>
                <a:close/>
                <a:moveTo>
                  <a:pt x="2372" y="18058"/>
                </a:moveTo>
                <a:lnTo>
                  <a:pt x="2101" y="18228"/>
                </a:lnTo>
                <a:cubicBezTo>
                  <a:pt x="2217" y="18244"/>
                  <a:pt x="2327" y="18174"/>
                  <a:pt x="2372" y="18058"/>
                </a:cubicBezTo>
                <a:close/>
                <a:moveTo>
                  <a:pt x="1978" y="18280"/>
                </a:moveTo>
                <a:lnTo>
                  <a:pt x="1978" y="18300"/>
                </a:lnTo>
                <a:lnTo>
                  <a:pt x="2049" y="18300"/>
                </a:lnTo>
                <a:lnTo>
                  <a:pt x="2049" y="18280"/>
                </a:lnTo>
                <a:lnTo>
                  <a:pt x="1978" y="18280"/>
                </a:lnTo>
                <a:close/>
                <a:moveTo>
                  <a:pt x="2258" y="18306"/>
                </a:moveTo>
                <a:cubicBezTo>
                  <a:pt x="2134" y="18332"/>
                  <a:pt x="2149" y="18464"/>
                  <a:pt x="2087" y="18533"/>
                </a:cubicBezTo>
                <a:cubicBezTo>
                  <a:pt x="2074" y="18547"/>
                  <a:pt x="2097" y="18599"/>
                  <a:pt x="2106" y="18661"/>
                </a:cubicBezTo>
                <a:cubicBezTo>
                  <a:pt x="2194" y="18565"/>
                  <a:pt x="2246" y="18441"/>
                  <a:pt x="2258" y="18306"/>
                </a:cubicBezTo>
                <a:close/>
                <a:moveTo>
                  <a:pt x="4991" y="18708"/>
                </a:moveTo>
                <a:cubicBezTo>
                  <a:pt x="4965" y="18714"/>
                  <a:pt x="4924" y="18694"/>
                  <a:pt x="4920" y="18749"/>
                </a:cubicBezTo>
                <a:cubicBezTo>
                  <a:pt x="4948" y="18743"/>
                  <a:pt x="4989" y="18768"/>
                  <a:pt x="4991" y="18708"/>
                </a:cubicBezTo>
                <a:close/>
                <a:moveTo>
                  <a:pt x="4906" y="18744"/>
                </a:moveTo>
                <a:lnTo>
                  <a:pt x="4725" y="18811"/>
                </a:lnTo>
                <a:cubicBezTo>
                  <a:pt x="4813" y="18855"/>
                  <a:pt x="4856" y="18796"/>
                  <a:pt x="4906" y="18744"/>
                </a:cubicBezTo>
                <a:close/>
                <a:moveTo>
                  <a:pt x="2962" y="18790"/>
                </a:moveTo>
                <a:lnTo>
                  <a:pt x="2900" y="18806"/>
                </a:lnTo>
                <a:lnTo>
                  <a:pt x="2900" y="18827"/>
                </a:lnTo>
                <a:lnTo>
                  <a:pt x="2962" y="18827"/>
                </a:lnTo>
                <a:lnTo>
                  <a:pt x="2962" y="18790"/>
                </a:lnTo>
                <a:close/>
                <a:moveTo>
                  <a:pt x="3960" y="18827"/>
                </a:moveTo>
                <a:lnTo>
                  <a:pt x="3893" y="18842"/>
                </a:lnTo>
                <a:lnTo>
                  <a:pt x="3893" y="18868"/>
                </a:lnTo>
                <a:lnTo>
                  <a:pt x="3960" y="18863"/>
                </a:lnTo>
                <a:lnTo>
                  <a:pt x="3960" y="18827"/>
                </a:lnTo>
                <a:close/>
                <a:moveTo>
                  <a:pt x="3223" y="19033"/>
                </a:moveTo>
                <a:lnTo>
                  <a:pt x="3152" y="19038"/>
                </a:lnTo>
                <a:lnTo>
                  <a:pt x="3152" y="19074"/>
                </a:lnTo>
                <a:lnTo>
                  <a:pt x="3223" y="19059"/>
                </a:lnTo>
                <a:lnTo>
                  <a:pt x="3223" y="19033"/>
                </a:lnTo>
                <a:close/>
                <a:moveTo>
                  <a:pt x="3080" y="19110"/>
                </a:moveTo>
                <a:cubicBezTo>
                  <a:pt x="3033" y="19097"/>
                  <a:pt x="2983" y="19126"/>
                  <a:pt x="2971" y="19177"/>
                </a:cubicBezTo>
                <a:cubicBezTo>
                  <a:pt x="2970" y="19181"/>
                  <a:pt x="2972" y="19184"/>
                  <a:pt x="2971" y="19188"/>
                </a:cubicBezTo>
                <a:cubicBezTo>
                  <a:pt x="3019" y="19201"/>
                  <a:pt x="3064" y="19172"/>
                  <a:pt x="3076" y="19121"/>
                </a:cubicBezTo>
                <a:cubicBezTo>
                  <a:pt x="3077" y="19117"/>
                  <a:pt x="3080" y="19114"/>
                  <a:pt x="3080" y="19110"/>
                </a:cubicBezTo>
                <a:close/>
                <a:moveTo>
                  <a:pt x="2895" y="19229"/>
                </a:moveTo>
                <a:cubicBezTo>
                  <a:pt x="2892" y="19289"/>
                  <a:pt x="2851" y="19264"/>
                  <a:pt x="2824" y="19270"/>
                </a:cubicBezTo>
                <a:lnTo>
                  <a:pt x="2824" y="19275"/>
                </a:lnTo>
                <a:cubicBezTo>
                  <a:pt x="2826" y="19212"/>
                  <a:pt x="2867" y="19235"/>
                  <a:pt x="2895" y="19229"/>
                </a:cubicBezTo>
                <a:close/>
                <a:moveTo>
                  <a:pt x="2819" y="19265"/>
                </a:moveTo>
                <a:lnTo>
                  <a:pt x="2748" y="19280"/>
                </a:lnTo>
                <a:lnTo>
                  <a:pt x="2748" y="19306"/>
                </a:lnTo>
                <a:lnTo>
                  <a:pt x="2819" y="19301"/>
                </a:lnTo>
                <a:lnTo>
                  <a:pt x="2819" y="19265"/>
                </a:lnTo>
                <a:close/>
                <a:moveTo>
                  <a:pt x="2638" y="19317"/>
                </a:moveTo>
                <a:lnTo>
                  <a:pt x="2638" y="19337"/>
                </a:lnTo>
                <a:lnTo>
                  <a:pt x="2710" y="19337"/>
                </a:lnTo>
                <a:lnTo>
                  <a:pt x="2710" y="19317"/>
                </a:lnTo>
                <a:lnTo>
                  <a:pt x="2638" y="19317"/>
                </a:lnTo>
                <a:close/>
                <a:moveTo>
                  <a:pt x="5248" y="19476"/>
                </a:moveTo>
                <a:lnTo>
                  <a:pt x="5248" y="19497"/>
                </a:lnTo>
                <a:lnTo>
                  <a:pt x="5319" y="19497"/>
                </a:lnTo>
                <a:lnTo>
                  <a:pt x="5319" y="19476"/>
                </a:lnTo>
                <a:lnTo>
                  <a:pt x="5248" y="19476"/>
                </a:lnTo>
                <a:close/>
                <a:moveTo>
                  <a:pt x="5357" y="19827"/>
                </a:moveTo>
                <a:cubicBezTo>
                  <a:pt x="5275" y="19827"/>
                  <a:pt x="5271" y="19857"/>
                  <a:pt x="5300" y="19910"/>
                </a:cubicBezTo>
                <a:lnTo>
                  <a:pt x="5357" y="19899"/>
                </a:lnTo>
                <a:lnTo>
                  <a:pt x="5357" y="19827"/>
                </a:lnTo>
                <a:close/>
                <a:moveTo>
                  <a:pt x="5281" y="19946"/>
                </a:moveTo>
                <a:lnTo>
                  <a:pt x="5234" y="20044"/>
                </a:lnTo>
                <a:lnTo>
                  <a:pt x="5267" y="20116"/>
                </a:lnTo>
                <a:lnTo>
                  <a:pt x="5281" y="20101"/>
                </a:lnTo>
                <a:lnTo>
                  <a:pt x="5281" y="19946"/>
                </a:lnTo>
                <a:close/>
                <a:moveTo>
                  <a:pt x="5072" y="19956"/>
                </a:moveTo>
                <a:lnTo>
                  <a:pt x="5072" y="20023"/>
                </a:lnTo>
                <a:lnTo>
                  <a:pt x="5177" y="19956"/>
                </a:lnTo>
                <a:lnTo>
                  <a:pt x="5072" y="19956"/>
                </a:lnTo>
                <a:close/>
                <a:moveTo>
                  <a:pt x="5462" y="20064"/>
                </a:moveTo>
                <a:lnTo>
                  <a:pt x="5338" y="20085"/>
                </a:lnTo>
                <a:lnTo>
                  <a:pt x="5419" y="20193"/>
                </a:lnTo>
                <a:lnTo>
                  <a:pt x="5481" y="20106"/>
                </a:lnTo>
                <a:lnTo>
                  <a:pt x="5462" y="20064"/>
                </a:lnTo>
                <a:close/>
                <a:moveTo>
                  <a:pt x="5243" y="20183"/>
                </a:moveTo>
                <a:lnTo>
                  <a:pt x="5177" y="20199"/>
                </a:lnTo>
                <a:cubicBezTo>
                  <a:pt x="5181" y="20226"/>
                  <a:pt x="5182" y="20245"/>
                  <a:pt x="5186" y="20266"/>
                </a:cubicBezTo>
                <a:lnTo>
                  <a:pt x="5191" y="20266"/>
                </a:lnTo>
                <a:lnTo>
                  <a:pt x="5243" y="20266"/>
                </a:lnTo>
                <a:lnTo>
                  <a:pt x="5243" y="20183"/>
                </a:lnTo>
                <a:close/>
                <a:moveTo>
                  <a:pt x="5343" y="20219"/>
                </a:moveTo>
                <a:cubicBezTo>
                  <a:pt x="5285" y="20290"/>
                  <a:pt x="5355" y="20312"/>
                  <a:pt x="5362" y="20322"/>
                </a:cubicBezTo>
                <a:lnTo>
                  <a:pt x="5448" y="20286"/>
                </a:lnTo>
                <a:lnTo>
                  <a:pt x="5343" y="20219"/>
                </a:lnTo>
                <a:close/>
                <a:moveTo>
                  <a:pt x="5571" y="20307"/>
                </a:moveTo>
                <a:lnTo>
                  <a:pt x="5443" y="20327"/>
                </a:lnTo>
                <a:lnTo>
                  <a:pt x="5524" y="20431"/>
                </a:lnTo>
                <a:cubicBezTo>
                  <a:pt x="5547" y="20399"/>
                  <a:pt x="5566" y="20372"/>
                  <a:pt x="5585" y="20343"/>
                </a:cubicBezTo>
                <a:lnTo>
                  <a:pt x="5571" y="20307"/>
                </a:lnTo>
                <a:close/>
                <a:moveTo>
                  <a:pt x="5624" y="20395"/>
                </a:moveTo>
                <a:lnTo>
                  <a:pt x="5624" y="20462"/>
                </a:lnTo>
                <a:cubicBezTo>
                  <a:pt x="5669" y="20458"/>
                  <a:pt x="5731" y="20506"/>
                  <a:pt x="5728" y="20395"/>
                </a:cubicBezTo>
                <a:lnTo>
                  <a:pt x="5624" y="20395"/>
                </a:lnTo>
                <a:close/>
                <a:moveTo>
                  <a:pt x="5448" y="20503"/>
                </a:moveTo>
                <a:lnTo>
                  <a:pt x="5429" y="20529"/>
                </a:lnTo>
                <a:cubicBezTo>
                  <a:pt x="5429" y="20546"/>
                  <a:pt x="5434" y="20565"/>
                  <a:pt x="5438" y="20591"/>
                </a:cubicBezTo>
                <a:lnTo>
                  <a:pt x="5528" y="20570"/>
                </a:lnTo>
                <a:lnTo>
                  <a:pt x="5448" y="20503"/>
                </a:lnTo>
                <a:close/>
                <a:moveTo>
                  <a:pt x="5576" y="20560"/>
                </a:moveTo>
                <a:cubicBezTo>
                  <a:pt x="5589" y="20588"/>
                  <a:pt x="5585" y="20606"/>
                  <a:pt x="5585" y="20632"/>
                </a:cubicBezTo>
                <a:lnTo>
                  <a:pt x="5652" y="20616"/>
                </a:lnTo>
                <a:lnTo>
                  <a:pt x="5652" y="20560"/>
                </a:lnTo>
                <a:lnTo>
                  <a:pt x="5576" y="20560"/>
                </a:lnTo>
                <a:close/>
                <a:moveTo>
                  <a:pt x="5833" y="20627"/>
                </a:moveTo>
                <a:lnTo>
                  <a:pt x="5671" y="20637"/>
                </a:lnTo>
                <a:lnTo>
                  <a:pt x="5776" y="20694"/>
                </a:lnTo>
                <a:lnTo>
                  <a:pt x="5847" y="20652"/>
                </a:lnTo>
                <a:lnTo>
                  <a:pt x="5833" y="20627"/>
                </a:lnTo>
                <a:close/>
                <a:moveTo>
                  <a:pt x="5785" y="20781"/>
                </a:moveTo>
                <a:cubicBezTo>
                  <a:pt x="5766" y="20788"/>
                  <a:pt x="5746" y="20797"/>
                  <a:pt x="5728" y="20807"/>
                </a:cubicBezTo>
                <a:cubicBezTo>
                  <a:pt x="5714" y="20819"/>
                  <a:pt x="5701" y="20833"/>
                  <a:pt x="5690" y="20848"/>
                </a:cubicBezTo>
                <a:lnTo>
                  <a:pt x="5714" y="20874"/>
                </a:lnTo>
                <a:lnTo>
                  <a:pt x="5804" y="20812"/>
                </a:lnTo>
                <a:lnTo>
                  <a:pt x="5785" y="20781"/>
                </a:lnTo>
                <a:close/>
                <a:moveTo>
                  <a:pt x="5842" y="20879"/>
                </a:moveTo>
                <a:lnTo>
                  <a:pt x="5842" y="20895"/>
                </a:lnTo>
                <a:lnTo>
                  <a:pt x="5913" y="20895"/>
                </a:lnTo>
                <a:lnTo>
                  <a:pt x="5913" y="20879"/>
                </a:lnTo>
                <a:lnTo>
                  <a:pt x="5842" y="20879"/>
                </a:lnTo>
                <a:close/>
                <a:moveTo>
                  <a:pt x="5814" y="20910"/>
                </a:moveTo>
                <a:lnTo>
                  <a:pt x="5814" y="21034"/>
                </a:lnTo>
                <a:lnTo>
                  <a:pt x="5890" y="21013"/>
                </a:lnTo>
                <a:lnTo>
                  <a:pt x="5814" y="20910"/>
                </a:lnTo>
                <a:close/>
                <a:moveTo>
                  <a:pt x="5942" y="21153"/>
                </a:moveTo>
                <a:lnTo>
                  <a:pt x="5880" y="21163"/>
                </a:lnTo>
                <a:lnTo>
                  <a:pt x="5880" y="21184"/>
                </a:lnTo>
                <a:lnTo>
                  <a:pt x="5942" y="21184"/>
                </a:lnTo>
                <a:lnTo>
                  <a:pt x="5942" y="21153"/>
                </a:lnTo>
                <a:close/>
                <a:moveTo>
                  <a:pt x="6051" y="21473"/>
                </a:moveTo>
                <a:lnTo>
                  <a:pt x="5990" y="21483"/>
                </a:lnTo>
                <a:lnTo>
                  <a:pt x="5990" y="21503"/>
                </a:lnTo>
                <a:lnTo>
                  <a:pt x="6051" y="21503"/>
                </a:lnTo>
                <a:lnTo>
                  <a:pt x="6051" y="21473"/>
                </a:lnTo>
                <a:close/>
              </a:path>
            </a:pathLst>
          </a:custGeom>
          <a:noFill/>
          <a:ln>
            <a:noFill/>
          </a:ln>
        </p:spPr>
      </p:pic>
      <p:sp>
        <p:nvSpPr>
          <p:cNvPr id="4" name="Rectangle: Rounded Corners 3">
            <a:extLst>
              <a:ext uri="{FF2B5EF4-FFF2-40B4-BE49-F238E27FC236}">
                <a16:creationId xmlns:a16="http://schemas.microsoft.com/office/drawing/2014/main" id="{C3FAA62A-B316-83AF-4832-FF3C8F5AF93B}"/>
              </a:ext>
            </a:extLst>
          </p:cNvPr>
          <p:cNvSpPr/>
          <p:nvPr/>
        </p:nvSpPr>
        <p:spPr>
          <a:xfrm>
            <a:off x="149447" y="328612"/>
            <a:ext cx="8386763" cy="914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b="1">
                <a:solidFill>
                  <a:srgbClr val="7030A0"/>
                </a:solidFill>
                <a:latin typeface="Times New Roman" panose="02020603050405020304" pitchFamily="18" charset="0"/>
                <a:cs typeface="Times New Roman" panose="02020603050405020304" pitchFamily="18" charset="0"/>
              </a:rPr>
              <a:t>I. Đọc - tìm hiểu chung</a:t>
            </a:r>
          </a:p>
        </p:txBody>
      </p:sp>
      <p:sp>
        <p:nvSpPr>
          <p:cNvPr id="5" name="Rectangle: Rounded Corners 4">
            <a:extLst>
              <a:ext uri="{FF2B5EF4-FFF2-40B4-BE49-F238E27FC236}">
                <a16:creationId xmlns:a16="http://schemas.microsoft.com/office/drawing/2014/main" id="{38E96742-3D70-ADBD-F723-69B7101AF3C2}"/>
              </a:ext>
            </a:extLst>
          </p:cNvPr>
          <p:cNvSpPr/>
          <p:nvPr/>
        </p:nvSpPr>
        <p:spPr>
          <a:xfrm>
            <a:off x="149447" y="2514600"/>
            <a:ext cx="7643813" cy="914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b="1">
                <a:solidFill>
                  <a:srgbClr val="7030A0"/>
                </a:solidFill>
                <a:latin typeface="Times New Roman" panose="02020603050405020304" pitchFamily="18" charset="0"/>
                <a:cs typeface="Times New Roman" panose="02020603050405020304" pitchFamily="18" charset="0"/>
              </a:rPr>
              <a:t>II. Khám phá văn bản</a:t>
            </a:r>
          </a:p>
        </p:txBody>
      </p:sp>
      <p:sp>
        <p:nvSpPr>
          <p:cNvPr id="6" name="Arrow: Down 5">
            <a:extLst>
              <a:ext uri="{FF2B5EF4-FFF2-40B4-BE49-F238E27FC236}">
                <a16:creationId xmlns:a16="http://schemas.microsoft.com/office/drawing/2014/main" id="{5390C9A5-8C30-2045-1C7A-9B8512B18253}"/>
              </a:ext>
            </a:extLst>
          </p:cNvPr>
          <p:cNvSpPr/>
          <p:nvPr/>
        </p:nvSpPr>
        <p:spPr>
          <a:xfrm>
            <a:off x="3729037" y="1389602"/>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4B89676-4F80-4607-C2C7-CD1F053AB108}"/>
              </a:ext>
            </a:extLst>
          </p:cNvPr>
          <p:cNvSpPr/>
          <p:nvPr/>
        </p:nvSpPr>
        <p:spPr>
          <a:xfrm>
            <a:off x="-75249" y="4487847"/>
            <a:ext cx="2650333" cy="18468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a:solidFill>
                  <a:srgbClr val="00B050"/>
                </a:solidFill>
                <a:latin typeface="Times New Roman" panose="02020603050405020304" pitchFamily="18" charset="0"/>
                <a:cs typeface="Times New Roman" panose="02020603050405020304" pitchFamily="18" charset="0"/>
              </a:rPr>
              <a:t>Cốt truyện</a:t>
            </a:r>
          </a:p>
        </p:txBody>
      </p:sp>
      <p:sp>
        <p:nvSpPr>
          <p:cNvPr id="13" name="Rectangle: Rounded Corners 12">
            <a:extLst>
              <a:ext uri="{FF2B5EF4-FFF2-40B4-BE49-F238E27FC236}">
                <a16:creationId xmlns:a16="http://schemas.microsoft.com/office/drawing/2014/main" id="{8E9EB19D-4E42-119C-FCE7-21B7AF9BE6A6}"/>
              </a:ext>
            </a:extLst>
          </p:cNvPr>
          <p:cNvSpPr/>
          <p:nvPr/>
        </p:nvSpPr>
        <p:spPr>
          <a:xfrm>
            <a:off x="2674643" y="4487847"/>
            <a:ext cx="3712323" cy="1846802"/>
          </a:xfrm>
          <a:prstGeom prst="roundRect">
            <a:avLst/>
          </a:prstGeom>
          <a:solidFill>
            <a:srgbClr val="00B0F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a:solidFill>
                  <a:srgbClr val="002060"/>
                </a:solidFill>
                <a:latin typeface="Times New Roman" panose="02020603050405020304" pitchFamily="18" charset="0"/>
                <a:cs typeface="Times New Roman" panose="02020603050405020304" pitchFamily="18" charset="0"/>
              </a:rPr>
              <a:t>Đặc điểm nhân vật</a:t>
            </a:r>
          </a:p>
        </p:txBody>
      </p:sp>
      <p:sp>
        <p:nvSpPr>
          <p:cNvPr id="14" name="Rectangle: Rounded Corners 13">
            <a:extLst>
              <a:ext uri="{FF2B5EF4-FFF2-40B4-BE49-F238E27FC236}">
                <a16:creationId xmlns:a16="http://schemas.microsoft.com/office/drawing/2014/main" id="{E79F2EDA-6636-E824-81D1-C283F1182C6B}"/>
              </a:ext>
            </a:extLst>
          </p:cNvPr>
          <p:cNvSpPr/>
          <p:nvPr/>
        </p:nvSpPr>
        <p:spPr>
          <a:xfrm>
            <a:off x="9391054" y="4477063"/>
            <a:ext cx="2650333" cy="1846802"/>
          </a:xfrm>
          <a:prstGeom prst="roundRect">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b="1">
                <a:solidFill>
                  <a:srgbClr val="002060"/>
                </a:solidFill>
                <a:latin typeface="Times New Roman" panose="02020603050405020304" pitchFamily="18" charset="0"/>
                <a:cs typeface="Times New Roman" panose="02020603050405020304" pitchFamily="18" charset="0"/>
              </a:rPr>
              <a:t>Bài học</a:t>
            </a:r>
          </a:p>
        </p:txBody>
      </p:sp>
      <p:sp>
        <p:nvSpPr>
          <p:cNvPr id="15" name="Rectangle: Rounded Corners 14">
            <a:extLst>
              <a:ext uri="{FF2B5EF4-FFF2-40B4-BE49-F238E27FC236}">
                <a16:creationId xmlns:a16="http://schemas.microsoft.com/office/drawing/2014/main" id="{2B28012E-135F-D80C-5D04-22C3E6821602}"/>
              </a:ext>
            </a:extLst>
          </p:cNvPr>
          <p:cNvSpPr/>
          <p:nvPr/>
        </p:nvSpPr>
        <p:spPr>
          <a:xfrm>
            <a:off x="6590108" y="4487847"/>
            <a:ext cx="2650333" cy="1846802"/>
          </a:xfrm>
          <a:prstGeom prst="roundRect">
            <a:avLst/>
          </a:prstGeom>
          <a:solidFill>
            <a:srgbClr val="FFC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b="1">
                <a:solidFill>
                  <a:srgbClr val="002060"/>
                </a:solidFill>
                <a:latin typeface="Times New Roman" panose="02020603050405020304" pitchFamily="18" charset="0"/>
                <a:cs typeface="Times New Roman" panose="02020603050405020304" pitchFamily="18" charset="0"/>
              </a:rPr>
              <a:t>Yếu tố kì ảo</a:t>
            </a:r>
          </a:p>
        </p:txBody>
      </p:sp>
      <p:cxnSp>
        <p:nvCxnSpPr>
          <p:cNvPr id="18" name="Straight Arrow Connector 17">
            <a:extLst>
              <a:ext uri="{FF2B5EF4-FFF2-40B4-BE49-F238E27FC236}">
                <a16:creationId xmlns:a16="http://schemas.microsoft.com/office/drawing/2014/main" id="{B0775D6C-CB26-F26F-6E69-8E1982E669A3}"/>
              </a:ext>
            </a:extLst>
          </p:cNvPr>
          <p:cNvCxnSpPr>
            <a:cxnSpLocks/>
            <a:stCxn id="5" idx="2"/>
          </p:cNvCxnSpPr>
          <p:nvPr/>
        </p:nvCxnSpPr>
        <p:spPr>
          <a:xfrm>
            <a:off x="3971354" y="3429000"/>
            <a:ext cx="914399" cy="105727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8DB8D504-DFD2-A577-1D2F-25AE4EAB6112}"/>
              </a:ext>
            </a:extLst>
          </p:cNvPr>
          <p:cNvCxnSpPr>
            <a:cxnSpLocks/>
            <a:stCxn id="5" idx="2"/>
            <a:endCxn id="12" idx="0"/>
          </p:cNvCxnSpPr>
          <p:nvPr/>
        </p:nvCxnSpPr>
        <p:spPr>
          <a:xfrm flipH="1">
            <a:off x="1249918" y="3429000"/>
            <a:ext cx="2721436" cy="105884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4BD00CCF-B2DF-D7A3-C5B9-EEF70DB2DC56}"/>
              </a:ext>
            </a:extLst>
          </p:cNvPr>
          <p:cNvCxnSpPr>
            <a:cxnSpLocks/>
          </p:cNvCxnSpPr>
          <p:nvPr/>
        </p:nvCxnSpPr>
        <p:spPr>
          <a:xfrm>
            <a:off x="4070913" y="3471530"/>
            <a:ext cx="3844361" cy="100553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D965F4B0-E239-2EB2-8B1F-FE633096EA84}"/>
              </a:ext>
            </a:extLst>
          </p:cNvPr>
          <p:cNvCxnSpPr>
            <a:cxnSpLocks/>
          </p:cNvCxnSpPr>
          <p:nvPr/>
        </p:nvCxnSpPr>
        <p:spPr>
          <a:xfrm>
            <a:off x="4121967" y="3418216"/>
            <a:ext cx="6697836" cy="105884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35223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ự tích cây Khế - Kho Tàng Truyện Cổ Tích Chọn Lọc">
            <a:extLst>
              <a:ext uri="{FF2B5EF4-FFF2-40B4-BE49-F238E27FC236}">
                <a16:creationId xmlns:a16="http://schemas.microsoft.com/office/drawing/2014/main" id="{EA72331A-D105-40EB-8350-B3BA0601E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13" y="2675924"/>
            <a:ext cx="11799859" cy="41411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Google Shape;130;p22">
            <a:extLst>
              <a:ext uri="{FF2B5EF4-FFF2-40B4-BE49-F238E27FC236}">
                <a16:creationId xmlns:a16="http://schemas.microsoft.com/office/drawing/2014/main" id="{053F3BA6-E6DD-4441-A953-6FF75D964F5E}"/>
              </a:ext>
            </a:extLst>
          </p:cNvPr>
          <p:cNvSpPr txBox="1">
            <a:spLocks/>
          </p:cNvSpPr>
          <p:nvPr/>
        </p:nvSpPr>
        <p:spPr>
          <a:xfrm>
            <a:off x="251114" y="1847569"/>
            <a:ext cx="10406882" cy="1277768"/>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Aft>
                <a:spcPts val="1000"/>
              </a:spcAft>
              <a:tabLst>
                <a:tab pos="90168" algn="l"/>
                <a:tab pos="180335" algn="l"/>
              </a:tabLst>
            </a:pPr>
            <a:r>
              <a:rPr lang="en-US" sz="8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a:t>
            </a:r>
            <a:r>
              <a:rPr lang="en-US" sz="80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Đặc điểm nhân </a:t>
            </a:r>
            <a:r>
              <a:rPr lang="en-US" sz="8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8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Google Shape;130;p22">
            <a:extLst>
              <a:ext uri="{FF2B5EF4-FFF2-40B4-BE49-F238E27FC236}">
                <a16:creationId xmlns:a16="http://schemas.microsoft.com/office/drawing/2014/main" id="{F06ADA11-CD6A-847A-0D66-84905BD390D5}"/>
              </a:ext>
            </a:extLst>
          </p:cNvPr>
          <p:cNvSpPr txBox="1">
            <a:spLocks/>
          </p:cNvSpPr>
          <p:nvPr/>
        </p:nvSpPr>
        <p:spPr>
          <a:xfrm>
            <a:off x="251114" y="260271"/>
            <a:ext cx="10406882" cy="1393382"/>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Aft>
                <a:spcPts val="1000"/>
              </a:spcAft>
              <a:tabLst>
                <a:tab pos="90168" algn="l"/>
                <a:tab pos="180335" algn="l"/>
              </a:tabLst>
            </a:pPr>
            <a:r>
              <a:rPr lang="en-US" sz="80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II. Khám phá văn bản</a:t>
            </a:r>
            <a:endParaRPr lang="en-US" sz="80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800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402331-C563-44A3-80C3-FDB09EF54180}"/>
              </a:ext>
            </a:extLst>
          </p:cNvPr>
          <p:cNvPicPr>
            <a:picLocks noChangeAspect="1"/>
          </p:cNvPicPr>
          <p:nvPr/>
        </p:nvPicPr>
        <p:blipFill rotWithShape="1">
          <a:blip r:embed="rId5">
            <a:extLst>
              <a:ext uri="{28A0092B-C50C-407E-A947-70E740481C1C}">
                <a14:useLocalDpi xmlns:a14="http://schemas.microsoft.com/office/drawing/2010/main" val="0"/>
              </a:ext>
            </a:extLst>
          </a:blip>
          <a:srcRect l="42870" t="33951" b="45309"/>
          <a:stretch/>
        </p:blipFill>
        <p:spPr>
          <a:xfrm>
            <a:off x="-28191" y="29952"/>
            <a:ext cx="3813379" cy="846860"/>
          </a:xfrm>
          <a:prstGeom prst="rect">
            <a:avLst/>
          </a:prstGeom>
        </p:spPr>
      </p:pic>
      <p:sp>
        <p:nvSpPr>
          <p:cNvPr id="8" name="Text Box 18">
            <a:extLst>
              <a:ext uri="{FF2B5EF4-FFF2-40B4-BE49-F238E27FC236}">
                <a16:creationId xmlns:a16="http://schemas.microsoft.com/office/drawing/2014/main" id="{59095A5F-81A3-44A0-AA7C-AE6753DE9C2C}"/>
              </a:ext>
            </a:extLst>
          </p:cNvPr>
          <p:cNvSpPr txBox="1">
            <a:spLocks noChangeArrowheads="1"/>
          </p:cNvSpPr>
          <p:nvPr/>
        </p:nvSpPr>
        <p:spPr bwMode="auto">
          <a:xfrm>
            <a:off x="571493" y="29952"/>
            <a:ext cx="3022489" cy="711591"/>
          </a:xfrm>
          <a:prstGeom prst="rect">
            <a:avLst/>
          </a:prstGeom>
          <a:noFill/>
          <a:ln w="9525">
            <a:noFill/>
            <a:miter lim="800000"/>
            <a:headEnd/>
            <a:tailEnd/>
          </a:ln>
        </p:spPr>
        <p:txBody>
          <a:bodyPr wrap="square" lIns="121905" tIns="60953" rIns="121905" bIns="60953">
            <a:spAutoFit/>
          </a:bodyPr>
          <a:lstStyle/>
          <a:p>
            <a:pPr algn="ctr">
              <a:lnSpc>
                <a:spcPct val="130000"/>
              </a:lnSpc>
              <a:defRPr/>
            </a:pPr>
            <a:r>
              <a:rPr lang="en-US" altLang="zh-CN" sz="3200" dirty="0" err="1">
                <a:latin typeface="#9Slide03 Arima Madurai" panose="00000500000000000000" pitchFamily="2" charset="0"/>
                <a:ea typeface="微软雅黑" pitchFamily="34" charset="-122"/>
                <a:cs typeface="#9Slide03 Arima Madurai" panose="00000500000000000000" pitchFamily="2" charset="0"/>
              </a:rPr>
              <a:t>Làm</a:t>
            </a:r>
            <a:r>
              <a:rPr lang="en-US" altLang="zh-CN" sz="3200" dirty="0">
                <a:latin typeface="#9Slide03 Arima Madurai" panose="00000500000000000000" pitchFamily="2" charset="0"/>
                <a:ea typeface="微软雅黑" pitchFamily="34" charset="-122"/>
                <a:cs typeface="#9Slide03 Arima Madurai" panose="00000500000000000000" pitchFamily="2" charset="0"/>
              </a:rPr>
              <a:t> </a:t>
            </a:r>
            <a:r>
              <a:rPr lang="en-US" altLang="zh-CN" sz="3200" dirty="0" err="1">
                <a:latin typeface="#9Slide03 Arima Madurai" panose="00000500000000000000" pitchFamily="2" charset="0"/>
                <a:ea typeface="微软雅黑" pitchFamily="34" charset="-122"/>
                <a:cs typeface="#9Slide03 Arima Madurai" panose="00000500000000000000" pitchFamily="2" charset="0"/>
              </a:rPr>
              <a:t>việc</a:t>
            </a:r>
            <a:r>
              <a:rPr lang="en-US" altLang="zh-CN" sz="3200" dirty="0">
                <a:latin typeface="#9Slide03 Arima Madurai" panose="00000500000000000000" pitchFamily="2" charset="0"/>
                <a:ea typeface="微软雅黑" pitchFamily="34" charset="-122"/>
                <a:cs typeface="#9Slide03 Arima Madurai" panose="00000500000000000000" pitchFamily="2" charset="0"/>
              </a:rPr>
              <a:t> </a:t>
            </a:r>
            <a:r>
              <a:rPr lang="en-US" altLang="zh-CN" sz="3200" dirty="0" err="1">
                <a:latin typeface="#9Slide03 Arima Madurai" panose="00000500000000000000" pitchFamily="2" charset="0"/>
                <a:ea typeface="微软雅黑" pitchFamily="34" charset="-122"/>
                <a:cs typeface="#9Slide03 Arima Madurai" panose="00000500000000000000" pitchFamily="2" charset="0"/>
              </a:rPr>
              <a:t>nhóm</a:t>
            </a:r>
            <a:endParaRPr lang="en-US" altLang="zh-CN" sz="3200" dirty="0">
              <a:latin typeface="#9Slide03 Arima Madurai" panose="00000500000000000000" pitchFamily="2" charset="0"/>
              <a:ea typeface="微软雅黑" pitchFamily="34" charset="-122"/>
              <a:cs typeface="#9Slide03 Arima Madurai" panose="00000500000000000000" pitchFamily="2" charset="0"/>
            </a:endParaRPr>
          </a:p>
        </p:txBody>
      </p:sp>
      <p:pic>
        <p:nvPicPr>
          <p:cNvPr id="9" name="Picture 8">
            <a:extLst>
              <a:ext uri="{FF2B5EF4-FFF2-40B4-BE49-F238E27FC236}">
                <a16:creationId xmlns:a16="http://schemas.microsoft.com/office/drawing/2014/main" id="{C956F242-01CB-4D5A-A41A-54F7176DDFA7}"/>
              </a:ext>
            </a:extLst>
          </p:cNvPr>
          <p:cNvPicPr>
            <a:picLocks noChangeAspect="1"/>
          </p:cNvPicPr>
          <p:nvPr/>
        </p:nvPicPr>
        <p:blipFill rotWithShape="1">
          <a:blip r:embed="rId5">
            <a:extLst>
              <a:ext uri="{28A0092B-C50C-407E-A947-70E740481C1C}">
                <a14:useLocalDpi xmlns:a14="http://schemas.microsoft.com/office/drawing/2010/main" val="0"/>
              </a:ext>
            </a:extLst>
          </a:blip>
          <a:srcRect l="42870" t="54136" b="26945"/>
          <a:stretch/>
        </p:blipFill>
        <p:spPr>
          <a:xfrm>
            <a:off x="3948522" y="-56240"/>
            <a:ext cx="3813378" cy="846860"/>
          </a:xfrm>
          <a:prstGeom prst="rect">
            <a:avLst/>
          </a:prstGeom>
        </p:spPr>
      </p:pic>
      <p:sp>
        <p:nvSpPr>
          <p:cNvPr id="10" name="Text Box 18">
            <a:extLst>
              <a:ext uri="{FF2B5EF4-FFF2-40B4-BE49-F238E27FC236}">
                <a16:creationId xmlns:a16="http://schemas.microsoft.com/office/drawing/2014/main" id="{1F2D7DFE-B4EE-47F7-9453-E3D32A58391E}"/>
              </a:ext>
            </a:extLst>
          </p:cNvPr>
          <p:cNvSpPr txBox="1">
            <a:spLocks noChangeArrowheads="1"/>
          </p:cNvSpPr>
          <p:nvPr/>
        </p:nvSpPr>
        <p:spPr bwMode="auto">
          <a:xfrm>
            <a:off x="4384872" y="-24404"/>
            <a:ext cx="2938449" cy="711591"/>
          </a:xfrm>
          <a:prstGeom prst="rect">
            <a:avLst/>
          </a:prstGeom>
          <a:noFill/>
          <a:ln w="9525">
            <a:noFill/>
            <a:miter lim="800000"/>
            <a:headEnd/>
            <a:tailEnd/>
          </a:ln>
        </p:spPr>
        <p:txBody>
          <a:bodyPr wrap="square" lIns="121905" tIns="60953" rIns="121905" bIns="60953">
            <a:spAutoFit/>
          </a:bodyPr>
          <a:lstStyle/>
          <a:p>
            <a:pPr algn="ctr">
              <a:lnSpc>
                <a:spcPct val="130000"/>
              </a:lnSpc>
              <a:defRPr/>
            </a:pPr>
            <a:r>
              <a:rPr lang="en-US" altLang="zh-CN" sz="3200">
                <a:latin typeface="#9Slide03 Arima Madurai" panose="00000500000000000000" pitchFamily="2" charset="0"/>
                <a:ea typeface="微软雅黑" pitchFamily="34" charset="-122"/>
                <a:cs typeface="#9Slide03 Arima Madurai" panose="00000500000000000000" pitchFamily="2" charset="0"/>
              </a:rPr>
              <a:t>Hoàn thiện PHT</a:t>
            </a:r>
            <a:endParaRPr lang="en-US" altLang="zh-CN" sz="3200" dirty="0">
              <a:latin typeface="#9Slide03 Arima Madurai" panose="00000500000000000000" pitchFamily="2" charset="0"/>
              <a:ea typeface="微软雅黑" pitchFamily="34" charset="-122"/>
              <a:cs typeface="#9Slide03 Arima Madurai" panose="00000500000000000000" pitchFamily="2" charset="0"/>
            </a:endParaRPr>
          </a:p>
        </p:txBody>
      </p:sp>
      <p:pic>
        <p:nvPicPr>
          <p:cNvPr id="18" name="Picture 4" descr="Truyện cổ tích Cây khế [hay truyện Ăn khế trả vàng] - Thế giới cổ tích">
            <a:extLst>
              <a:ext uri="{FF2B5EF4-FFF2-40B4-BE49-F238E27FC236}">
                <a16:creationId xmlns:a16="http://schemas.microsoft.com/office/drawing/2014/main" id="{D470D593-E19B-42BF-AD9B-544C37BA1CC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100" r="95800">
                        <a14:foregroundMark x1="17400" y1="46181" x2="100" y2="55950"/>
                      </a14:backgroundRemoval>
                    </a14:imgEffect>
                  </a14:imgLayer>
                </a14:imgProps>
              </a:ext>
              <a:ext uri="{28A0092B-C50C-407E-A947-70E740481C1C}">
                <a14:useLocalDpi xmlns:a14="http://schemas.microsoft.com/office/drawing/2010/main" val="0"/>
              </a:ext>
            </a:extLst>
          </a:blip>
          <a:srcRect l="21996" r="12574"/>
          <a:stretch/>
        </p:blipFill>
        <p:spPr bwMode="auto">
          <a:xfrm>
            <a:off x="9554070" y="4344871"/>
            <a:ext cx="2637930" cy="22928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2">
            <a:extLst>
              <a:ext uri="{FF2B5EF4-FFF2-40B4-BE49-F238E27FC236}">
                <a16:creationId xmlns:a16="http://schemas.microsoft.com/office/drawing/2014/main" id="{AD498695-EC54-BD70-F17E-B6E33682F6FF}"/>
              </a:ext>
            </a:extLst>
          </p:cNvPr>
          <p:cNvGraphicFramePr>
            <a:graphicFrameLocks noGrp="1"/>
          </p:cNvGraphicFramePr>
          <p:nvPr>
            <p:extLst>
              <p:ext uri="{D42A27DB-BD31-4B8C-83A1-F6EECF244321}">
                <p14:modId xmlns:p14="http://schemas.microsoft.com/office/powerpoint/2010/main" val="2493779558"/>
              </p:ext>
            </p:extLst>
          </p:nvPr>
        </p:nvGraphicFramePr>
        <p:xfrm>
          <a:off x="0" y="790620"/>
          <a:ext cx="12296800" cy="5846024"/>
        </p:xfrm>
        <a:graphic>
          <a:graphicData uri="http://schemas.openxmlformats.org/drawingml/2006/table">
            <a:tbl>
              <a:tblPr firstRow="1" bandRow="1">
                <a:tableStyleId>{5C22544A-7EE6-4342-B048-85BDC9FD1C3A}</a:tableStyleId>
              </a:tblPr>
              <a:tblGrid>
                <a:gridCol w="3192641">
                  <a:extLst>
                    <a:ext uri="{9D8B030D-6E8A-4147-A177-3AD203B41FA5}">
                      <a16:colId xmlns:a16="http://schemas.microsoft.com/office/drawing/2014/main" val="3850575984"/>
                    </a:ext>
                  </a:extLst>
                </a:gridCol>
                <a:gridCol w="4129296">
                  <a:extLst>
                    <a:ext uri="{9D8B030D-6E8A-4147-A177-3AD203B41FA5}">
                      <a16:colId xmlns:a16="http://schemas.microsoft.com/office/drawing/2014/main" val="3835832766"/>
                    </a:ext>
                  </a:extLst>
                </a:gridCol>
                <a:gridCol w="4974863">
                  <a:extLst>
                    <a:ext uri="{9D8B030D-6E8A-4147-A177-3AD203B41FA5}">
                      <a16:colId xmlns:a16="http://schemas.microsoft.com/office/drawing/2014/main" val="921386954"/>
                    </a:ext>
                  </a:extLst>
                </a:gridCol>
              </a:tblGrid>
              <a:tr h="622955">
                <a:tc>
                  <a:txBody>
                    <a:bodyPr/>
                    <a:lstStyle/>
                    <a:p>
                      <a:pPr algn="ctr"/>
                      <a:endParaRPr lang="en-US" sz="48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4800" dirty="0" err="1">
                          <a:solidFill>
                            <a:srgbClr val="FF0000"/>
                          </a:solidFill>
                          <a:latin typeface="Times New Roman" panose="02020603050405020304" pitchFamily="18" charset="0"/>
                          <a:cs typeface="Times New Roman" panose="02020603050405020304" pitchFamily="18" charset="0"/>
                        </a:rPr>
                        <a:t>Người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em</a:t>
                      </a:r>
                      <a:r>
                        <a:rPr lang="en-US" sz="4800" dirty="0">
                          <a:solidFill>
                            <a:srgbClr val="FF0000"/>
                          </a:solidFill>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4800" dirty="0" err="1">
                          <a:solidFill>
                            <a:srgbClr val="FF0000"/>
                          </a:solidFill>
                          <a:latin typeface="Times New Roman" panose="02020603050405020304" pitchFamily="18" charset="0"/>
                          <a:cs typeface="Times New Roman" panose="02020603050405020304" pitchFamily="18" charset="0"/>
                        </a:rPr>
                        <a:t>Người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anh</a:t>
                      </a:r>
                      <a:endParaRPr lang="en-US" sz="48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80144065"/>
                  </a:ext>
                </a:extLst>
              </a:tr>
              <a:tr h="655603">
                <a:tc>
                  <a:txBody>
                    <a:bodyPr/>
                    <a:lstStyle/>
                    <a:p>
                      <a:pPr algn="ctr"/>
                      <a:r>
                        <a:rPr lang="en-US" sz="4800" b="1" dirty="0">
                          <a:latin typeface="Times New Roman" panose="02020603050405020304" pitchFamily="18" charset="0"/>
                          <a:cs typeface="Times New Roman" panose="02020603050405020304" pitchFamily="18" charset="0"/>
                        </a:rPr>
                        <a:t>Gia </a:t>
                      </a:r>
                      <a:r>
                        <a:rPr lang="en-US" sz="4800" b="1" dirty="0" err="1">
                          <a:latin typeface="Times New Roman" panose="02020603050405020304" pitchFamily="18" charset="0"/>
                          <a:cs typeface="Times New Roman" panose="02020603050405020304" pitchFamily="18" charset="0"/>
                        </a:rPr>
                        <a:t>cảnh</a:t>
                      </a:r>
                      <a:endParaRPr lang="en-US" sz="48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endParaRPr lang="en-US" sz="4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059892160"/>
                  </a:ext>
                </a:extLst>
              </a:tr>
              <a:tr h="23034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Hành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endParaRPr lang="en-US" sz="48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4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7062013"/>
                  </a:ext>
                </a:extLst>
              </a:tr>
              <a:tr h="9125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latin typeface="Times New Roman" panose="02020603050405020304" pitchFamily="18" charset="0"/>
                          <a:cs typeface="Times New Roman" panose="02020603050405020304" pitchFamily="18" charset="0"/>
                        </a:rPr>
                        <a:t>Kết cục</a:t>
                      </a:r>
                      <a:endParaRPr lang="en-US" sz="48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4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3226149"/>
                  </a:ext>
                </a:extLst>
              </a:tr>
              <a:tr h="984103">
                <a:tc>
                  <a:txBody>
                    <a:bodyPr/>
                    <a:lstStyle/>
                    <a:p>
                      <a:pPr algn="ctr"/>
                      <a:r>
                        <a:rPr lang="en-US" sz="4800" b="1">
                          <a:latin typeface="Times New Roman" panose="02020603050405020304" pitchFamily="18" charset="0"/>
                          <a:cs typeface="Times New Roman" panose="02020603050405020304" pitchFamily="18" charset="0"/>
                        </a:rPr>
                        <a:t>Nhận xét</a:t>
                      </a:r>
                      <a:endParaRPr lang="en-US" sz="48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4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6033005"/>
                  </a:ext>
                </a:extLst>
              </a:tr>
            </a:tbl>
          </a:graphicData>
        </a:graphic>
      </p:graphicFrame>
      <p:pic>
        <p:nvPicPr>
          <p:cNvPr id="3" name="videoplayback (8)">
            <a:hlinkClick r:id="" action="ppaction://media"/>
            <a:extLst>
              <a:ext uri="{FF2B5EF4-FFF2-40B4-BE49-F238E27FC236}">
                <a16:creationId xmlns:a16="http://schemas.microsoft.com/office/drawing/2014/main" id="{00AEE2B7-8118-CB6C-D5FC-EC6ED9DFE09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208338" y="-345483"/>
            <a:ext cx="2256178" cy="1136103"/>
          </a:xfrm>
          <a:prstGeom prst="rect">
            <a:avLst/>
          </a:prstGeom>
        </p:spPr>
      </p:pic>
    </p:spTree>
    <p:extLst>
      <p:ext uri="{BB962C8B-B14F-4D97-AF65-F5344CB8AC3E}">
        <p14:creationId xmlns:p14="http://schemas.microsoft.com/office/powerpoint/2010/main" val="7115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37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
                </p:tgtEl>
              </p:cMediaNode>
            </p:video>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3"/>
        <p:cNvGrpSpPr/>
        <p:nvPr/>
      </p:nvGrpSpPr>
      <p:grpSpPr>
        <a:xfrm>
          <a:off x="0" y="0"/>
          <a:ext cx="0" cy="0"/>
          <a:chOff x="0" y="0"/>
          <a:chExt cx="0" cy="0"/>
        </a:xfrm>
      </p:grpSpPr>
      <p:sp>
        <p:nvSpPr>
          <p:cNvPr id="2" name="Rounded Rectangle 1"/>
          <p:cNvSpPr/>
          <p:nvPr/>
        </p:nvSpPr>
        <p:spPr>
          <a:xfrm>
            <a:off x="0" y="1159153"/>
            <a:ext cx="11818961" cy="37269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14" name="Google Shape;2714;p62"/>
          <p:cNvSpPr txBox="1">
            <a:spLocks noGrp="1"/>
          </p:cNvSpPr>
          <p:nvPr>
            <p:ph type="title"/>
          </p:nvPr>
        </p:nvSpPr>
        <p:spPr>
          <a:xfrm>
            <a:off x="628034" y="1159153"/>
            <a:ext cx="10935932" cy="3372400"/>
          </a:xfrm>
          <a:prstGeom prst="rect">
            <a:avLst/>
          </a:prstGeom>
        </p:spPr>
        <p:txBody>
          <a:bodyPr spcFirstLastPara="1" vert="horz" wrap="square" lIns="121900" tIns="121900" rIns="121900" bIns="121900" rtlCol="0" anchor="ctr" anchorCtr="0">
            <a:noAutofit/>
          </a:bodyPr>
          <a:lstStyle/>
          <a:p>
            <a:r>
              <a:rPr lang="e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BÁO CÁO SẢN PHẨM</a:t>
            </a:r>
            <a:endParaRPr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737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A3CE5C-B995-EAA5-96A8-3561C28E8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575713" cy="6858000"/>
          </a:xfrm>
          <a:prstGeom prst="rect">
            <a:avLst/>
          </a:prstGeom>
        </p:spPr>
      </p:pic>
      <p:sp>
        <p:nvSpPr>
          <p:cNvPr id="4" name="TextBox 3">
            <a:extLst>
              <a:ext uri="{FF2B5EF4-FFF2-40B4-BE49-F238E27FC236}">
                <a16:creationId xmlns:a16="http://schemas.microsoft.com/office/drawing/2014/main" id="{4C1CAA96-6E11-D1B6-CF03-E3E960459B18}"/>
              </a:ext>
            </a:extLst>
          </p:cNvPr>
          <p:cNvSpPr txBox="1"/>
          <p:nvPr/>
        </p:nvSpPr>
        <p:spPr>
          <a:xfrm>
            <a:off x="3807727" y="204717"/>
            <a:ext cx="8229598" cy="6863417"/>
          </a:xfrm>
          <a:prstGeom prst="rect">
            <a:avLst/>
          </a:prstGeom>
          <a:no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Ngày xửa ngày xưa </a:t>
            </a:r>
            <a:r>
              <a:rPr lang="vi-VN" sz="4000">
                <a:latin typeface="Times New Roman" panose="02020603050405020304" pitchFamily="18" charset="0"/>
                <a:cs typeface="Times New Roman" panose="02020603050405020304" pitchFamily="18" charset="0"/>
              </a:rPr>
              <a:t>ở một nhà kia có hai anh em, </a:t>
            </a:r>
            <a:r>
              <a:rPr lang="vi-VN" sz="4000" u="sng">
                <a:uFill>
                  <a:solidFill>
                    <a:srgbClr val="FF0000"/>
                  </a:solidFill>
                </a:uFill>
                <a:latin typeface="Times New Roman" panose="02020603050405020304" pitchFamily="18" charset="0"/>
                <a:cs typeface="Times New Roman" panose="02020603050405020304" pitchFamily="18" charset="0"/>
              </a:rPr>
              <a:t>cha mẹ mất sớm</a:t>
            </a:r>
            <a:r>
              <a:rPr lang="en-US" sz="4000">
                <a:latin typeface="Times New Roman" panose="02020603050405020304" pitchFamily="18" charset="0"/>
                <a:cs typeface="Times New Roman" panose="02020603050405020304" pitchFamily="18" charset="0"/>
              </a:rPr>
              <a:t>. H</a:t>
            </a:r>
            <a:r>
              <a:rPr lang="vi-VN" sz="4000">
                <a:latin typeface="Times New Roman" panose="02020603050405020304" pitchFamily="18" charset="0"/>
                <a:cs typeface="Times New Roman" panose="02020603050405020304" pitchFamily="18" charset="0"/>
              </a:rPr>
              <a:t>ai anh em chăm lo làm lụng nên trong nhà cũng đủ ăn</a:t>
            </a:r>
            <a:r>
              <a:rPr lang="en-US" sz="4000">
                <a:latin typeface="Times New Roman" panose="02020603050405020304" pitchFamily="18" charset="0"/>
                <a:cs typeface="Times New Roman" panose="02020603050405020304" pitchFamily="18" charset="0"/>
              </a:rPr>
              <a:t>. Nhưng </a:t>
            </a:r>
            <a:r>
              <a:rPr lang="vi-VN" sz="4000">
                <a:latin typeface="Times New Roman" panose="02020603050405020304" pitchFamily="18" charset="0"/>
                <a:cs typeface="Times New Roman" panose="02020603050405020304" pitchFamily="18" charset="0"/>
              </a:rPr>
              <a:t>từ </a:t>
            </a:r>
            <a:r>
              <a:rPr lang="vi-VN" sz="4000" u="sng">
                <a:uFill>
                  <a:solidFill>
                    <a:srgbClr val="FF0000"/>
                  </a:solidFill>
                </a:uFill>
                <a:latin typeface="Times New Roman" panose="02020603050405020304" pitchFamily="18" charset="0"/>
                <a:cs typeface="Times New Roman" panose="02020603050405020304" pitchFamily="18" charset="0"/>
              </a:rPr>
              <a:t>khi có vợ</a:t>
            </a:r>
            <a:r>
              <a:rPr lang="en-US" sz="4000" u="sng">
                <a:uFill>
                  <a:solidFill>
                    <a:srgbClr val="FF0000"/>
                  </a:solidFill>
                </a:uFill>
                <a:latin typeface="Times New Roman" panose="02020603050405020304" pitchFamily="18" charset="0"/>
                <a:cs typeface="Times New Roman" panose="02020603050405020304" pitchFamily="18" charset="0"/>
              </a:rPr>
              <a:t>,</a:t>
            </a:r>
            <a:r>
              <a:rPr lang="vi-VN" sz="4000" u="sng">
                <a:uFill>
                  <a:solidFill>
                    <a:srgbClr val="FF0000"/>
                  </a:solidFill>
                </a:uFill>
                <a:latin typeface="Times New Roman" panose="02020603050405020304" pitchFamily="18" charset="0"/>
                <a:cs typeface="Times New Roman" panose="02020603050405020304" pitchFamily="18" charset="0"/>
              </a:rPr>
              <a:t> người anh sinh ra lười biếng</a:t>
            </a:r>
            <a:r>
              <a:rPr lang="vi-VN" sz="4000">
                <a:latin typeface="Times New Roman" panose="02020603050405020304" pitchFamily="18" charset="0"/>
                <a:cs typeface="Times New Roman" panose="02020603050405020304" pitchFamily="18" charset="0"/>
              </a:rPr>
              <a:t>,  bao nhiêu côn</a:t>
            </a:r>
            <a:r>
              <a:rPr lang="en-US" sz="4000">
                <a:latin typeface="Times New Roman" panose="02020603050405020304" pitchFamily="18" charset="0"/>
                <a:cs typeface="Times New Roman" panose="02020603050405020304" pitchFamily="18" charset="0"/>
              </a:rPr>
              <a:t>g việc</a:t>
            </a:r>
            <a:r>
              <a:rPr lang="vi-VN" sz="4000">
                <a:latin typeface="Times New Roman" panose="02020603050405020304" pitchFamily="18" charset="0"/>
                <a:cs typeface="Times New Roman" panose="02020603050405020304" pitchFamily="18" charset="0"/>
              </a:rPr>
              <a:t> khó nhọc đều trút cho vợ chồng em</a:t>
            </a:r>
            <a:r>
              <a:rPr lang="en-US" sz="4000">
                <a:latin typeface="Times New Roman" panose="02020603050405020304" pitchFamily="18" charset="0"/>
                <a:cs typeface="Times New Roman" panose="02020603050405020304" pitchFamily="18" charset="0"/>
              </a:rPr>
              <a:t>. Hai </a:t>
            </a:r>
            <a:r>
              <a:rPr lang="vi-VN" sz="4000">
                <a:latin typeface="Times New Roman" panose="02020603050405020304" pitchFamily="18" charset="0"/>
                <a:cs typeface="Times New Roman" panose="02020603050405020304" pitchFamily="18" charset="0"/>
              </a:rPr>
              <a:t>vợ chồng người em </a:t>
            </a:r>
            <a:r>
              <a:rPr lang="vi-VN" sz="4000" u="sng">
                <a:uFill>
                  <a:solidFill>
                    <a:srgbClr val="FF0000"/>
                  </a:solidFill>
                </a:uFill>
                <a:latin typeface="Times New Roman" panose="02020603050405020304" pitchFamily="18" charset="0"/>
                <a:cs typeface="Times New Roman" panose="02020603050405020304" pitchFamily="18" charset="0"/>
              </a:rPr>
              <a:t>thức khuya</a:t>
            </a:r>
            <a:r>
              <a:rPr lang="en-US" sz="4000" u="sng">
                <a:uFill>
                  <a:solidFill>
                    <a:srgbClr val="FF0000"/>
                  </a:solidFill>
                </a:uFill>
                <a:latin typeface="Times New Roman" panose="02020603050405020304" pitchFamily="18" charset="0"/>
                <a:cs typeface="Times New Roman" panose="02020603050405020304" pitchFamily="18" charset="0"/>
              </a:rPr>
              <a:t>,</a:t>
            </a:r>
            <a:r>
              <a:rPr lang="vi-VN" sz="4000" u="sng">
                <a:uFill>
                  <a:solidFill>
                    <a:srgbClr val="FF0000"/>
                  </a:solidFill>
                </a:uFill>
                <a:latin typeface="Times New Roman" panose="02020603050405020304" pitchFamily="18" charset="0"/>
                <a:cs typeface="Times New Roman" panose="02020603050405020304" pitchFamily="18" charset="0"/>
              </a:rPr>
              <a:t> dậy sớm,  cố gắng làm </a:t>
            </a:r>
            <a:r>
              <a:rPr lang="en-US" sz="4000" u="sng">
                <a:uFill>
                  <a:solidFill>
                    <a:srgbClr val="FF0000"/>
                  </a:solidFill>
                </a:uFill>
                <a:latin typeface="Times New Roman" panose="02020603050405020304" pitchFamily="18" charset="0"/>
                <a:cs typeface="Times New Roman" panose="02020603050405020304" pitchFamily="18" charset="0"/>
              </a:rPr>
              <a:t>l</a:t>
            </a:r>
            <a:r>
              <a:rPr lang="vi-VN" sz="4000" u="sng">
                <a:uFill>
                  <a:solidFill>
                    <a:srgbClr val="FF0000"/>
                  </a:solidFill>
                </a:uFill>
                <a:latin typeface="Times New Roman" panose="02020603050405020304" pitchFamily="18" charset="0"/>
                <a:cs typeface="Times New Roman" panose="02020603050405020304" pitchFamily="18" charset="0"/>
              </a:rPr>
              <a:t>ụng</a:t>
            </a:r>
            <a:r>
              <a:rPr lang="en-US" sz="4000">
                <a:latin typeface="Times New Roman" panose="02020603050405020304" pitchFamily="18" charset="0"/>
                <a:cs typeface="Times New Roman" panose="02020603050405020304" pitchFamily="18" charset="0"/>
              </a:rPr>
              <a:t>. T</a:t>
            </a:r>
            <a:r>
              <a:rPr lang="vi-VN" sz="4000">
                <a:latin typeface="Times New Roman" panose="02020603050405020304" pitchFamily="18" charset="0"/>
                <a:cs typeface="Times New Roman" panose="02020603050405020304" pitchFamily="18" charset="0"/>
              </a:rPr>
              <a:t>hấy thế người anh sợ em tranh công</a:t>
            </a:r>
            <a:r>
              <a:rPr lang="en-US" sz="4000">
                <a:latin typeface="Times New Roman" panose="02020603050405020304" pitchFamily="18" charset="0"/>
                <a:cs typeface="Times New Roman" panose="02020603050405020304" pitchFamily="18" charset="0"/>
              </a:rPr>
              <a:t>,</a:t>
            </a:r>
            <a:r>
              <a:rPr lang="vi-VN" sz="4000">
                <a:latin typeface="Times New Roman" panose="02020603050405020304" pitchFamily="18" charset="0"/>
                <a:cs typeface="Times New Roman" panose="02020603050405020304" pitchFamily="18" charset="0"/>
              </a:rPr>
              <a:t> liền bàn với vợ cho hai vợ chồng em ở riên</a:t>
            </a:r>
            <a:r>
              <a:rPr lang="en-US" sz="4000">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381288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E9E0C23F-0108-452C-8A6D-A0D9852611A3}:897"/>
  <p:tag name="ISPRING_SLIDE_ID_2" val="{52DD46C5-C50B-48B4-957D-C87FEC6D0C7A}"/>
  <p:tag name="GENSWF_ADVANCE_TIME" val="5.000"/>
  <p:tag name="TIMING" val="|0.001|0.5"/>
  <p:tag name="ISPRING_CUSTOM_TIMING_US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1248</TotalTime>
  <Words>2005</Words>
  <Application>Microsoft Office PowerPoint</Application>
  <PresentationFormat>Widescreen</PresentationFormat>
  <Paragraphs>144</Paragraphs>
  <Slides>30</Slides>
  <Notes>20</Notes>
  <HiddenSlides>0</HiddenSlides>
  <MMClips>2</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30</vt:i4>
      </vt:variant>
    </vt:vector>
  </HeadingPairs>
  <TitlesOfParts>
    <vt:vector size="48" baseType="lpstr">
      <vt:lpstr>#9Slide03 Arima Madurai</vt:lpstr>
      <vt:lpstr>#9Slide05 SVNCookie</vt:lpstr>
      <vt:lpstr>.VnTime</vt:lpstr>
      <vt:lpstr>Arial</vt:lpstr>
      <vt:lpstr>Calibri</vt:lpstr>
      <vt:lpstr>Calibri Light</vt:lpstr>
      <vt:lpstr>Darker Grotesque SemiBold</vt:lpstr>
      <vt:lpstr>Fira Sans Extra Condensed Medium</vt:lpstr>
      <vt:lpstr>Kirang Haerang</vt:lpstr>
      <vt:lpstr>Nunito Sans</vt:lpstr>
      <vt:lpstr>Open Sans</vt:lpstr>
      <vt:lpstr>Overpass Black</vt:lpstr>
      <vt:lpstr>Palatino Linotype</vt:lpstr>
      <vt:lpstr>Times New Roman</vt:lpstr>
      <vt:lpstr>Verdana</vt:lpstr>
      <vt:lpstr>Office Theme</vt:lpstr>
      <vt:lpstr>Aqua Marketing Plan by Slidego</vt:lpstr>
      <vt:lpstr>1_Office Theme</vt:lpstr>
      <vt:lpstr>PowerPoint Presentation</vt:lpstr>
      <vt:lpstr>PowerPoint Presentation</vt:lpstr>
      <vt:lpstr>PowerPoint Presentation</vt:lpstr>
      <vt:lpstr>TIẾT 91:  Cây khế</vt:lpstr>
      <vt:lpstr>PowerPoint Presentation</vt:lpstr>
      <vt:lpstr>PowerPoint Presentation</vt:lpstr>
      <vt:lpstr>PowerPoint Presentation</vt:lpstr>
      <vt:lpstr>BÁO CÁO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IV. Luyện tập</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Quý thầy, cô giáo  đã tới dự giờ, góp ý!</vt:lpstr>
      <vt:lpstr>Xin chân thành cảm ơn  Quý thầy, cô giáo và các em học sinh!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64</cp:revision>
  <dcterms:created xsi:type="dcterms:W3CDTF">2019-09-16T09:07:26Z</dcterms:created>
  <dcterms:modified xsi:type="dcterms:W3CDTF">2026-02-26T02:24:09Z</dcterms:modified>
</cp:coreProperties>
</file>