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wav" ContentType="audio/wav"/>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96" r:id="rId1"/>
    <p:sldMasterId id="2147483730" r:id="rId2"/>
    <p:sldMasterId id="2147483736" r:id="rId3"/>
    <p:sldMasterId id="2147483742" r:id="rId4"/>
    <p:sldMasterId id="2147483751" r:id="rId5"/>
    <p:sldMasterId id="2147483763" r:id="rId6"/>
    <p:sldMasterId id="2147483777" r:id="rId7"/>
  </p:sldMasterIdLst>
  <p:notesMasterIdLst>
    <p:notesMasterId r:id="rId8"/>
  </p:notesMasterIdLst>
  <p:sldIdLst>
    <p:sldId id="631" r:id="rId9"/>
    <p:sldId id="626" r:id="rId10"/>
    <p:sldId id="629" r:id="rId11"/>
    <p:sldId id="632" r:id="rId12"/>
    <p:sldId id="634" r:id="rId13"/>
    <p:sldId id="635" r:id="rId14"/>
    <p:sldId id="636" r:id="rId15"/>
    <p:sldId id="639" r:id="rId16"/>
    <p:sldId id="610" r:id="rId17"/>
    <p:sldId id="628" r:id="rId18"/>
    <p:sldId id="640" r:id="rId19"/>
    <p:sldId id="642" r:id="rId20"/>
    <p:sldId id="643" r:id="rId21"/>
    <p:sldId id="644" r:id="rId22"/>
    <p:sldId id="645" r:id="rId23"/>
    <p:sldId id="646" r:id="rId24"/>
    <p:sldId id="647" r:id="rId25"/>
    <p:sldId id="648" r:id="rId26"/>
    <p:sldId id="641" r:id="rId27"/>
    <p:sldId id="630" r:id="rId28"/>
    <p:sldId id="649" r:id="rId29"/>
    <p:sldId id="651" r:id="rId30"/>
    <p:sldId id="614" r:id="rId31"/>
    <p:sldId id="617" r:id="rId32"/>
    <p:sldId id="618" r:id="rId33"/>
    <p:sldId id="619" r:id="rId34"/>
    <p:sldId id="620" r:id="rId35"/>
    <p:sldId id="621" r:id="rId36"/>
    <p:sldId id="622" r:id="rId37"/>
    <p:sldId id="623" r:id="rId38"/>
    <p:sldId id="624" r:id="rId39"/>
    <p:sldId id="625" r:id="rId40"/>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99"/>
    <a:srgbClr val="DBEEF4"/>
    <a:srgbClr val="D7E4BD"/>
    <a:srgbClr val="FFFFFF"/>
    <a:srgbClr val="EBF1DE"/>
    <a:srgbClr val="FFFF66"/>
    <a:srgbClr val="FFFF00"/>
    <a:srgbClr val="FDEADA"/>
    <a:srgbClr val="00808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3" d="100"/>
          <a:sy n="73" d="100"/>
        </p:scale>
        <p:origin x="405" y="4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2.xml" /><Relationship Id="rId11" Type="http://schemas.openxmlformats.org/officeDocument/2006/relationships/slide" Target="slides/slide3.xml" /><Relationship Id="rId12" Type="http://schemas.openxmlformats.org/officeDocument/2006/relationships/slide" Target="slides/slide4.xml" /><Relationship Id="rId13" Type="http://schemas.openxmlformats.org/officeDocument/2006/relationships/slide" Target="slides/slide5.xml" /><Relationship Id="rId14" Type="http://schemas.openxmlformats.org/officeDocument/2006/relationships/slide" Target="slides/slide6.xml" /><Relationship Id="rId15" Type="http://schemas.openxmlformats.org/officeDocument/2006/relationships/slide" Target="slides/slide7.xml" /><Relationship Id="rId16" Type="http://schemas.openxmlformats.org/officeDocument/2006/relationships/slide" Target="slides/slide8.xml" /><Relationship Id="rId17" Type="http://schemas.openxmlformats.org/officeDocument/2006/relationships/slide" Target="slides/slide9.xml" /><Relationship Id="rId18" Type="http://schemas.openxmlformats.org/officeDocument/2006/relationships/slide" Target="slides/slide10.xml" /><Relationship Id="rId19" Type="http://schemas.openxmlformats.org/officeDocument/2006/relationships/slide" Target="slides/slide11.xml" /><Relationship Id="rId2" Type="http://schemas.openxmlformats.org/officeDocument/2006/relationships/slideMaster" Target="slideMasters/slideMaster2.xml" /><Relationship Id="rId20" Type="http://schemas.openxmlformats.org/officeDocument/2006/relationships/slide" Target="slides/slide12.xml" /><Relationship Id="rId21" Type="http://schemas.openxmlformats.org/officeDocument/2006/relationships/slide" Target="slides/slide13.xml" /><Relationship Id="rId22" Type="http://schemas.openxmlformats.org/officeDocument/2006/relationships/slide" Target="slides/slide14.xml" /><Relationship Id="rId23" Type="http://schemas.openxmlformats.org/officeDocument/2006/relationships/slide" Target="slides/slide15.xml" /><Relationship Id="rId24" Type="http://schemas.openxmlformats.org/officeDocument/2006/relationships/slide" Target="slides/slide16.xml" /><Relationship Id="rId25" Type="http://schemas.openxmlformats.org/officeDocument/2006/relationships/slide" Target="slides/slide17.xml" /><Relationship Id="rId26" Type="http://schemas.openxmlformats.org/officeDocument/2006/relationships/slide" Target="slides/slide18.xml" /><Relationship Id="rId27" Type="http://schemas.openxmlformats.org/officeDocument/2006/relationships/slide" Target="slides/slide19.xml" /><Relationship Id="rId28" Type="http://schemas.openxmlformats.org/officeDocument/2006/relationships/slide" Target="slides/slide20.xml" /><Relationship Id="rId29" Type="http://schemas.openxmlformats.org/officeDocument/2006/relationships/slide" Target="slides/slide21.xml" /><Relationship Id="rId3" Type="http://schemas.openxmlformats.org/officeDocument/2006/relationships/slideMaster" Target="slideMasters/slideMaster3.xml" /><Relationship Id="rId30" Type="http://schemas.openxmlformats.org/officeDocument/2006/relationships/slide" Target="slides/slide22.xml" /><Relationship Id="rId31" Type="http://schemas.openxmlformats.org/officeDocument/2006/relationships/slide" Target="slides/slide23.xml" /><Relationship Id="rId32" Type="http://schemas.openxmlformats.org/officeDocument/2006/relationships/slide" Target="slides/slide24.xml" /><Relationship Id="rId33" Type="http://schemas.openxmlformats.org/officeDocument/2006/relationships/slide" Target="slides/slide25.xml" /><Relationship Id="rId34" Type="http://schemas.openxmlformats.org/officeDocument/2006/relationships/slide" Target="slides/slide26.xml" /><Relationship Id="rId35" Type="http://schemas.openxmlformats.org/officeDocument/2006/relationships/slide" Target="slides/slide27.xml" /><Relationship Id="rId36" Type="http://schemas.openxmlformats.org/officeDocument/2006/relationships/slide" Target="slides/slide28.xml" /><Relationship Id="rId37" Type="http://schemas.openxmlformats.org/officeDocument/2006/relationships/slide" Target="slides/slide29.xml" /><Relationship Id="rId38" Type="http://schemas.openxmlformats.org/officeDocument/2006/relationships/slide" Target="slides/slide30.xml" /><Relationship Id="rId39" Type="http://schemas.openxmlformats.org/officeDocument/2006/relationships/slide" Target="slides/slide31.xml" /><Relationship Id="rId4" Type="http://schemas.openxmlformats.org/officeDocument/2006/relationships/slideMaster" Target="slideMasters/slideMaster4.xml" /><Relationship Id="rId40" Type="http://schemas.openxmlformats.org/officeDocument/2006/relationships/slide" Target="slides/slide32.xml" /><Relationship Id="rId41" Type="http://schemas.openxmlformats.org/officeDocument/2006/relationships/tags" Target="tags/tag1.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slideMaster" Target="slideMasters/slideMaster5.xml" /><Relationship Id="rId6" Type="http://schemas.openxmlformats.org/officeDocument/2006/relationships/slideMaster" Target="slideMasters/slideMaster6.xml" /><Relationship Id="rId7" Type="http://schemas.openxmlformats.org/officeDocument/2006/relationships/slideMaster" Target="slideMasters/slideMaster7.xml" /><Relationship Id="rId8" Type="http://schemas.openxmlformats.org/officeDocument/2006/relationships/notesMaster" Target="notesMasters/notesMaster1.xml" /><Relationship Id="rId9" Type="http://schemas.openxmlformats.org/officeDocument/2006/relationships/slide" Target="slides/slide1.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F6007-B444-4369-BD7A-4AA3D0EAC2A3}" type="datetimeFigureOut">
              <a:rPr lang="en-US" smtClean="0"/>
              <a:t>4/16/2026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83839-D09B-4685-88FE-E8D5DABA30CB}" type="slidenum">
              <a:rPr lang="en-US" smtClean="0"/>
              <a:t>‹#›</a:t>
            </a:fld>
            <a:endParaRPr lang="en-US"/>
          </a:p>
        </p:txBody>
      </p:sp>
    </p:spTree>
    <p:extLst>
      <p:ext uri="{BB962C8B-B14F-4D97-AF65-F5344CB8AC3E}">
        <p14:creationId xmlns:p14="http://schemas.microsoft.com/office/powerpoint/2010/main" val="68441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2018"/>
        <p:cNvGrpSpPr/>
        <p:nvPr/>
      </p:nvGrpSpPr>
      <p:grpSpPr>
        <a:xfrm>
          <a:off x="0" y="0"/>
          <a:ext cx="0" cy="0"/>
        </a:xfrm>
      </p:grpSpPr>
      <p:sp>
        <p:nvSpPr>
          <p:cNvPr id="2019" name="Google Shape;2019;g120d190e1dd_0_51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020" name="Google Shape;2020;g120d190e1dd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147141038"/>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2018"/>
        <p:cNvGrpSpPr/>
        <p:nvPr/>
      </p:nvGrpSpPr>
      <p:grpSpPr>
        <a:xfrm>
          <a:off x="0" y="0"/>
          <a:ext cx="0" cy="0"/>
        </a:xfrm>
      </p:grpSpPr>
      <p:sp>
        <p:nvSpPr>
          <p:cNvPr id="2019" name="Google Shape;2019;g120d190e1dd_0_51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020" name="Google Shape;2020;g120d190e1dd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691041193"/>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2018"/>
        <p:cNvGrpSpPr/>
        <p:nvPr/>
      </p:nvGrpSpPr>
      <p:grpSpPr>
        <a:xfrm>
          <a:off x="0" y="0"/>
          <a:ext cx="0" cy="0"/>
        </a:xfrm>
      </p:grpSpPr>
      <p:sp>
        <p:nvSpPr>
          <p:cNvPr id="2019" name="Google Shape;2019;g120d190e1dd_0_51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020" name="Google Shape;2020;g120d190e1dd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4229963591"/>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2018"/>
        <p:cNvGrpSpPr/>
        <p:nvPr/>
      </p:nvGrpSpPr>
      <p:grpSpPr>
        <a:xfrm>
          <a:off x="0" y="0"/>
          <a:ext cx="0" cy="0"/>
        </a:xfrm>
      </p:grpSpPr>
      <p:sp>
        <p:nvSpPr>
          <p:cNvPr id="2019" name="Google Shape;2019;g120d190e1dd_0_51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020" name="Google Shape;2020;g120d190e1dd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389163475"/>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2018"/>
        <p:cNvGrpSpPr/>
        <p:nvPr/>
      </p:nvGrpSpPr>
      <p:grpSpPr>
        <a:xfrm>
          <a:off x="0" y="0"/>
          <a:ext cx="0" cy="0"/>
        </a:xfrm>
      </p:grpSpPr>
      <p:sp>
        <p:nvSpPr>
          <p:cNvPr id="2019" name="Google Shape;2019;g120d190e1dd_0_51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020" name="Google Shape;2020;g120d190e1dd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581253636"/>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2018"/>
        <p:cNvGrpSpPr/>
        <p:nvPr/>
      </p:nvGrpSpPr>
      <p:grpSpPr>
        <a:xfrm>
          <a:off x="0" y="0"/>
          <a:ext cx="0" cy="0"/>
        </a:xfrm>
      </p:grpSpPr>
      <p:sp>
        <p:nvSpPr>
          <p:cNvPr id="2019" name="Google Shape;2019;g120d190e1dd_0_51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020" name="Google Shape;2020;g120d190e1dd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3984687155"/>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2018"/>
        <p:cNvGrpSpPr/>
        <p:nvPr/>
      </p:nvGrpSpPr>
      <p:grpSpPr>
        <a:xfrm>
          <a:off x="0" y="0"/>
          <a:ext cx="0" cy="0"/>
        </a:xfrm>
      </p:grpSpPr>
      <p:sp>
        <p:nvSpPr>
          <p:cNvPr id="2019" name="Google Shape;2019;g120d190e1dd_0_51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020" name="Google Shape;2020;g120d190e1dd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4086611072"/>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83839-D09B-4685-88FE-E8D5DABA30CB}" type="slidenum">
              <a:rPr lang="en-US" smtClean="0">
                <a:solidFill>
                  <a:prstClr val="black"/>
                </a:solidFill>
              </a:rPr>
              <a:t>16</a:t>
            </a:fld>
            <a:endParaRPr lang="en-US">
              <a:solidFill>
                <a:prstClr val="black"/>
              </a:solidFill>
            </a:endParaRPr>
          </a:p>
        </p:txBody>
      </p:sp>
    </p:spTree>
    <p:extLst>
      <p:ext uri="{BB962C8B-B14F-4D97-AF65-F5344CB8AC3E}">
        <p14:creationId xmlns:p14="http://schemas.microsoft.com/office/powerpoint/2010/main" val="1139867619"/>
      </p:ext>
    </p:extLst>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83839-D09B-4685-88FE-E8D5DABA30CB}" type="slidenum">
              <a:rPr lang="en-US" smtClean="0">
                <a:solidFill>
                  <a:prstClr val="black"/>
                </a:solidFill>
              </a:rPr>
              <a:t>17</a:t>
            </a:fld>
            <a:endParaRPr lang="en-US">
              <a:solidFill>
                <a:prstClr val="black"/>
              </a:solidFill>
            </a:endParaRPr>
          </a:p>
        </p:txBody>
      </p:sp>
    </p:spTree>
    <p:extLst>
      <p:ext uri="{BB962C8B-B14F-4D97-AF65-F5344CB8AC3E}">
        <p14:creationId xmlns:p14="http://schemas.microsoft.com/office/powerpoint/2010/main" val="3970356813"/>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83839-D09B-4685-88FE-E8D5DABA30CB}" type="slidenum">
              <a:rPr lang="en-US" smtClean="0">
                <a:solidFill>
                  <a:prstClr val="black"/>
                </a:solidFill>
              </a:rPr>
              <a:t>18</a:t>
            </a:fld>
            <a:endParaRPr lang="en-US">
              <a:solidFill>
                <a:prstClr val="black"/>
              </a:solidFill>
            </a:endParaRPr>
          </a:p>
        </p:txBody>
      </p:sp>
    </p:spTree>
    <p:extLst>
      <p:ext uri="{BB962C8B-B14F-4D97-AF65-F5344CB8AC3E}">
        <p14:creationId xmlns:p14="http://schemas.microsoft.com/office/powerpoint/2010/main" val="2469652614"/>
      </p:ext>
    </p:extLst>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2018"/>
        <p:cNvGrpSpPr/>
        <p:nvPr/>
      </p:nvGrpSpPr>
      <p:grpSpPr>
        <a:xfrm>
          <a:off x="0" y="0"/>
          <a:ext cx="0" cy="0"/>
        </a:xfrm>
      </p:grpSpPr>
      <p:sp>
        <p:nvSpPr>
          <p:cNvPr id="2019" name="Google Shape;2019;g120d190e1dd_0_51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020" name="Google Shape;2020;g120d190e1dd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349852739"/>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2018"/>
        <p:cNvGrpSpPr/>
        <p:nvPr/>
      </p:nvGrpSpPr>
      <p:grpSpPr>
        <a:xfrm>
          <a:off x="0" y="0"/>
          <a:ext cx="0" cy="0"/>
        </a:xfrm>
      </p:grpSpPr>
      <p:sp>
        <p:nvSpPr>
          <p:cNvPr id="2019" name="Google Shape;2019;g120d190e1dd_0_51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020" name="Google Shape;2020;g120d190e1dd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3787554106"/>
      </p:ext>
    </p:extLst>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2018"/>
        <p:cNvGrpSpPr/>
        <p:nvPr/>
      </p:nvGrpSpPr>
      <p:grpSpPr>
        <a:xfrm>
          <a:off x="0" y="0"/>
          <a:ext cx="0" cy="0"/>
        </a:xfrm>
      </p:grpSpPr>
      <p:sp>
        <p:nvSpPr>
          <p:cNvPr id="2019" name="Google Shape;2019;g120d190e1dd_0_51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020" name="Google Shape;2020;g120d190e1dd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830816412"/>
      </p:ext>
    </p:extLst>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2018"/>
        <p:cNvGrpSpPr/>
        <p:nvPr/>
      </p:nvGrpSpPr>
      <p:grpSpPr>
        <a:xfrm>
          <a:off x="0" y="0"/>
          <a:ext cx="0" cy="0"/>
        </a:xfrm>
      </p:grpSpPr>
      <p:sp>
        <p:nvSpPr>
          <p:cNvPr id="2019" name="Google Shape;2019;g120d190e1dd_0_51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020" name="Google Shape;2020;g120d190e1dd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675479978"/>
      </p:ext>
    </p:extLst>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2018"/>
        <p:cNvGrpSpPr/>
        <p:nvPr/>
      </p:nvGrpSpPr>
      <p:grpSpPr>
        <a:xfrm>
          <a:off x="0" y="0"/>
          <a:ext cx="0" cy="0"/>
        </a:xfrm>
      </p:grpSpPr>
      <p:sp>
        <p:nvSpPr>
          <p:cNvPr id="2019" name="Google Shape;2019;g120d190e1dd_0_51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020" name="Google Shape;2020;g120d190e1dd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754550407"/>
      </p:ext>
    </p:extLst>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83839-D09B-4685-88FE-E8D5DABA30CB}" type="slidenum">
              <a:rPr lang="en-US" smtClean="0"/>
              <a:t>23</a:t>
            </a:fld>
            <a:endParaRPr lang="en-US"/>
          </a:p>
        </p:txBody>
      </p:sp>
    </p:spTree>
    <p:extLst>
      <p:ext uri="{BB962C8B-B14F-4D97-AF65-F5344CB8AC3E}">
        <p14:creationId xmlns:p14="http://schemas.microsoft.com/office/powerpoint/2010/main" val="387669610"/>
      </p:ext>
    </p:extLst>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83839-D09B-4685-88FE-E8D5DABA30CB}" type="slidenum">
              <a:rPr lang="en-US" smtClean="0"/>
              <a:t>24</a:t>
            </a:fld>
            <a:endParaRPr lang="en-US"/>
          </a:p>
        </p:txBody>
      </p:sp>
    </p:spTree>
    <p:extLst>
      <p:ext uri="{BB962C8B-B14F-4D97-AF65-F5344CB8AC3E}">
        <p14:creationId xmlns:p14="http://schemas.microsoft.com/office/powerpoint/2010/main" val="1917231116"/>
      </p:ext>
    </p:extLst>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83839-D09B-4685-88FE-E8D5DABA30CB}" type="slidenum">
              <a:rPr lang="en-US" smtClean="0"/>
              <a:t>25</a:t>
            </a:fld>
            <a:endParaRPr lang="en-US"/>
          </a:p>
        </p:txBody>
      </p:sp>
    </p:spTree>
    <p:extLst>
      <p:ext uri="{BB962C8B-B14F-4D97-AF65-F5344CB8AC3E}">
        <p14:creationId xmlns:p14="http://schemas.microsoft.com/office/powerpoint/2010/main" val="3907797876"/>
      </p:ext>
    </p:extLst>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83839-D09B-4685-88FE-E8D5DABA30CB}" type="slidenum">
              <a:rPr lang="en-US" smtClean="0"/>
              <a:t>26</a:t>
            </a:fld>
            <a:endParaRPr lang="en-US"/>
          </a:p>
        </p:txBody>
      </p:sp>
    </p:spTree>
    <p:extLst>
      <p:ext uri="{BB962C8B-B14F-4D97-AF65-F5344CB8AC3E}">
        <p14:creationId xmlns:p14="http://schemas.microsoft.com/office/powerpoint/2010/main" val="1701475992"/>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2018"/>
        <p:cNvGrpSpPr/>
        <p:nvPr/>
      </p:nvGrpSpPr>
      <p:grpSpPr>
        <a:xfrm>
          <a:off x="0" y="0"/>
          <a:ext cx="0" cy="0"/>
        </a:xfrm>
      </p:grpSpPr>
      <p:sp>
        <p:nvSpPr>
          <p:cNvPr id="2019" name="Google Shape;2019;g120d190e1dd_0_51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020" name="Google Shape;2020;g120d190e1dd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367195625"/>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2018"/>
        <p:cNvGrpSpPr/>
        <p:nvPr/>
      </p:nvGrpSpPr>
      <p:grpSpPr>
        <a:xfrm>
          <a:off x="0" y="0"/>
          <a:ext cx="0" cy="0"/>
        </a:xfrm>
      </p:grpSpPr>
      <p:sp>
        <p:nvSpPr>
          <p:cNvPr id="2019" name="Google Shape;2019;g120d190e1dd_0_51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020" name="Google Shape;2020;g120d190e1dd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965422667"/>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2018"/>
        <p:cNvGrpSpPr/>
        <p:nvPr/>
      </p:nvGrpSpPr>
      <p:grpSpPr>
        <a:xfrm>
          <a:off x="0" y="0"/>
          <a:ext cx="0" cy="0"/>
        </a:xfrm>
      </p:grpSpPr>
      <p:sp>
        <p:nvSpPr>
          <p:cNvPr id="2019" name="Google Shape;2019;g120d190e1dd_0_51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020" name="Google Shape;2020;g120d190e1dd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513268935"/>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2018"/>
        <p:cNvGrpSpPr/>
        <p:nvPr/>
      </p:nvGrpSpPr>
      <p:grpSpPr>
        <a:xfrm>
          <a:off x="0" y="0"/>
          <a:ext cx="0" cy="0"/>
        </a:xfrm>
      </p:grpSpPr>
      <p:sp>
        <p:nvSpPr>
          <p:cNvPr id="2019" name="Google Shape;2019;g120d190e1dd_0_51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020" name="Google Shape;2020;g120d190e1dd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214251784"/>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2018"/>
        <p:cNvGrpSpPr/>
        <p:nvPr/>
      </p:nvGrpSpPr>
      <p:grpSpPr>
        <a:xfrm>
          <a:off x="0" y="0"/>
          <a:ext cx="0" cy="0"/>
        </a:xfrm>
      </p:grpSpPr>
      <p:sp>
        <p:nvSpPr>
          <p:cNvPr id="2019" name="Google Shape;2019;g120d190e1dd_0_51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020" name="Google Shape;2020;g120d190e1dd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833977000"/>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 name="Shape 2018"/>
        <p:cNvGrpSpPr/>
        <p:nvPr/>
      </p:nvGrpSpPr>
      <p:grpSpPr>
        <a:xfrm>
          <a:off x="0" y="0"/>
          <a:ext cx="0" cy="0"/>
        </a:xfrm>
      </p:grpSpPr>
      <p:sp>
        <p:nvSpPr>
          <p:cNvPr id="2019" name="Google Shape;2019;g120d190e1dd_0_51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020" name="Google Shape;2020;g120d190e1dd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081357565"/>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83839-D09B-4685-88FE-E8D5DABA30CB}" type="slidenum">
              <a:rPr lang="en-US" smtClean="0"/>
              <a:t>9</a:t>
            </a:fld>
            <a:endParaRPr lang="en-US"/>
          </a:p>
        </p:txBody>
      </p:sp>
    </p:spTree>
    <p:extLst>
      <p:ext uri="{BB962C8B-B14F-4D97-AF65-F5344CB8AC3E}">
        <p14:creationId xmlns:p14="http://schemas.microsoft.com/office/powerpoint/2010/main" val="385637488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png" /><Relationship Id="rId3" Type="http://schemas.openxmlformats.org/officeDocument/2006/relationships/slideMaster" Target="../slideMasters/slideMaster6.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png" /><Relationship Id="rId3" Type="http://schemas.openxmlformats.org/officeDocument/2006/relationships/slideMaster" Target="../slideMasters/slideMaster7.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nvGrpSpPr>
      <p:grpSpPr>
        <a:xfrm>
          <a:off x="0" y="0"/>
          <a:ext cx="0" cy="0"/>
        </a:xfrm>
      </p:grpSpPr>
      <p:sp>
        <p:nvSpPr>
          <p:cNvPr id="3" name="Content Placeholder 2"/>
          <p:cNvSpPr>
            <a:spLocks noGrp="1"/>
          </p:cNvSpPr>
          <p:nvPr>
            <p:ph idx="1"/>
          </p:nvPr>
        </p:nvSpPr>
        <p:spPr>
          <a:xfrm>
            <a:off x="609600" y="1600205"/>
            <a:ext cx="10972800" cy="4525963"/>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6"/>
            <a:ext cx="2844800" cy="365125"/>
          </a:xfrm>
          <a:prstGeom prst="rect">
            <a:avLst/>
          </a:prstGeom>
        </p:spPr>
        <p:txBody>
          <a:bodyPr lIns="34247" tIns="17120" rIns="34247" bIns="17120"/>
          <a:lstStyle/>
          <a:p>
            <a:pPr defTabSz="1086632"/>
            <a:fld id="{7FE5A9CD-1CA5-4BB6-ABF6-C3DB2F9C09D1}" type="datetimeFigureOut">
              <a:rPr lang="en-US" sz="2133" smtClean="0">
                <a:solidFill>
                  <a:prstClr val="black"/>
                </a:solidFill>
              </a:rPr>
              <a:pPr defTabSz="1086632"/>
              <a:t>4/16/2026</a:t>
            </a:fld>
            <a:endParaRPr lang="en-US" sz="2133">
              <a:solidFill>
                <a:prstClr val="black"/>
              </a:solidFill>
            </a:endParaRPr>
          </a:p>
        </p:txBody>
      </p:sp>
      <p:sp>
        <p:nvSpPr>
          <p:cNvPr id="5" name="Footer Placeholder 4"/>
          <p:cNvSpPr>
            <a:spLocks noGrp="1"/>
          </p:cNvSpPr>
          <p:nvPr>
            <p:ph type="ftr" sz="quarter" idx="11"/>
          </p:nvPr>
        </p:nvSpPr>
        <p:spPr>
          <a:xfrm>
            <a:off x="4165600" y="6356356"/>
            <a:ext cx="3860800" cy="365125"/>
          </a:xfrm>
          <a:prstGeom prst="rect">
            <a:avLst/>
          </a:prstGeom>
        </p:spPr>
        <p:txBody>
          <a:bodyPr lIns="34247" tIns="17120" rIns="34247" bIns="17120"/>
          <a:lstStyle/>
          <a:p>
            <a:pPr defTabSz="1086632"/>
            <a:endParaRPr lang="en-US" sz="2133">
              <a:solidFill>
                <a:prstClr val="black"/>
              </a:solidFill>
            </a:endParaRPr>
          </a:p>
        </p:txBody>
      </p:sp>
      <p:sp>
        <p:nvSpPr>
          <p:cNvPr id="6" name="Slide Number Placeholder 5"/>
          <p:cNvSpPr>
            <a:spLocks noGrp="1"/>
          </p:cNvSpPr>
          <p:nvPr>
            <p:ph type="sldNum" sz="quarter" idx="12"/>
          </p:nvPr>
        </p:nvSpPr>
        <p:spPr>
          <a:xfrm>
            <a:off x="8737600" y="6356356"/>
            <a:ext cx="2844800" cy="365125"/>
          </a:xfrm>
          <a:prstGeom prst="rect">
            <a:avLst/>
          </a:prstGeom>
        </p:spPr>
        <p:txBody>
          <a:bodyPr lIns="34247" tIns="17120" rIns="34247" bIns="17120"/>
          <a:lstStyle/>
          <a:p>
            <a:pPr defTabSz="1086632"/>
            <a:fld id="{E9E3A461-C528-4C33-83FA-271D1850C3B5}" type="slidenum">
              <a:rPr lang="en-US" sz="2133" smtClean="0">
                <a:solidFill>
                  <a:prstClr val="black"/>
                </a:solidFill>
              </a:rPr>
              <a:pPr defTabSz="1086632"/>
              <a:t>‹#›</a:t>
            </a:fld>
            <a:endParaRPr lang="en-US" sz="2133">
              <a:solidFill>
                <a:prstClr val="black"/>
              </a:solidFill>
            </a:endParaRPr>
          </a:p>
        </p:txBody>
      </p:sp>
    </p:spTree>
    <p:extLst>
      <p:ext uri="{BB962C8B-B14F-4D97-AF65-F5344CB8AC3E}">
        <p14:creationId xmlns:p14="http://schemas.microsoft.com/office/powerpoint/2010/main" val="49418864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E8455F20-2A15-4E70-936B-4A7AE79AE653}" type="datetimeFigureOut">
              <a:rPr lang="en-US" smtClean="0"/>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36172903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itle and text 1">
  <p:cSld name="Title and text 1">
    <p:spTree>
      <p:nvGrpSpPr>
        <p:cNvPr id="1" name="Shape 682"/>
        <p:cNvGrpSpPr/>
        <p:nvPr/>
      </p:nvGrpSpPr>
      <p:grpSpPr>
        <a:xfrm>
          <a:off x="0" y="0"/>
          <a:ext cx="0" cy="0"/>
        </a:xfrm>
      </p:grpSpPr>
      <p:grpSp>
        <p:nvGrpSpPr>
          <p:cNvPr id="683" name="Google Shape;683;p18"/>
          <p:cNvGrpSpPr/>
          <p:nvPr/>
        </p:nvGrpSpPr>
        <p:grpSpPr>
          <a:xfrm>
            <a:off x="171401" y="169191"/>
            <a:ext cx="11850660" cy="6520427"/>
            <a:chOff x="372900" y="317225"/>
            <a:chExt cx="8399164" cy="4509701"/>
          </a:xfrm>
        </p:grpSpPr>
        <p:sp>
          <p:nvSpPr>
            <p:cNvPr id="684" name="Google Shape;684;p18"/>
            <p:cNvSpPr/>
            <p:nvPr/>
          </p:nvSpPr>
          <p:spPr>
            <a:xfrm>
              <a:off x="372900" y="317225"/>
              <a:ext cx="8398917" cy="4509412"/>
            </a:xfrm>
            <a:custGeom>
              <a:rect l="l" t="t" r="r" b="b"/>
              <a:pathLst>
                <a:path w="285362" h="153212" extrusionOk="0">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85" name="Google Shape;685;p18"/>
            <p:cNvGrpSpPr/>
            <p:nvPr/>
          </p:nvGrpSpPr>
          <p:grpSpPr>
            <a:xfrm>
              <a:off x="372900" y="317424"/>
              <a:ext cx="8399164" cy="4509502"/>
              <a:chOff x="-75" y="-4650"/>
              <a:chExt cx="9155400" cy="5153127"/>
            </a:xfrm>
          </p:grpSpPr>
          <p:cxnSp>
            <p:nvCxnSpPr>
              <p:cNvPr id="686" name="Google Shape;686;p18"/>
              <p:cNvCxnSpPr/>
              <p:nvPr/>
            </p:nvCxnSpPr>
            <p:spPr>
              <a:xfrm flipH="1">
                <a:off x="212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687" name="Google Shape;687;p18"/>
              <p:cNvCxnSpPr/>
              <p:nvPr/>
            </p:nvCxnSpPr>
            <p:spPr>
              <a:xfrm flipH="1">
                <a:off x="648443"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688" name="Google Shape;688;p18"/>
              <p:cNvCxnSpPr/>
              <p:nvPr/>
            </p:nvCxnSpPr>
            <p:spPr>
              <a:xfrm flipH="1">
                <a:off x="10844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689" name="Google Shape;689;p18"/>
              <p:cNvCxnSpPr/>
              <p:nvPr/>
            </p:nvCxnSpPr>
            <p:spPr>
              <a:xfrm flipH="1">
                <a:off x="1520363" y="388677"/>
                <a:ext cx="0" cy="4759800"/>
              </a:xfrm>
              <a:prstGeom prst="straightConnector1">
                <a:avLst/>
              </a:prstGeom>
              <a:noFill/>
              <a:ln w="9525" cap="flat" cmpd="sng">
                <a:solidFill>
                  <a:schemeClr val="lt1"/>
                </a:solidFill>
                <a:prstDash val="solid"/>
                <a:round/>
                <a:headEnd type="none" w="med" len="med"/>
                <a:tailEnd type="none" w="med" len="med"/>
              </a:ln>
            </p:spPr>
          </p:cxnSp>
          <p:cxnSp>
            <p:nvCxnSpPr>
              <p:cNvPr id="690" name="Google Shape;690;p18"/>
              <p:cNvCxnSpPr/>
              <p:nvPr/>
            </p:nvCxnSpPr>
            <p:spPr>
              <a:xfrm flipH="1">
                <a:off x="1956296" y="399048"/>
                <a:ext cx="0" cy="4749000"/>
              </a:xfrm>
              <a:prstGeom prst="straightConnector1">
                <a:avLst/>
              </a:prstGeom>
              <a:noFill/>
              <a:ln w="9525" cap="flat" cmpd="sng">
                <a:solidFill>
                  <a:schemeClr val="lt1"/>
                </a:solidFill>
                <a:prstDash val="solid"/>
                <a:round/>
                <a:headEnd type="none" w="med" len="med"/>
                <a:tailEnd type="none" w="med" len="med"/>
              </a:ln>
            </p:spPr>
          </p:cxnSp>
          <p:cxnSp>
            <p:nvCxnSpPr>
              <p:cNvPr id="691" name="Google Shape;691;p18"/>
              <p:cNvCxnSpPr/>
              <p:nvPr/>
            </p:nvCxnSpPr>
            <p:spPr>
              <a:xfrm flipH="1">
                <a:off x="23922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692" name="Google Shape;692;p18"/>
              <p:cNvCxnSpPr/>
              <p:nvPr/>
            </p:nvCxnSpPr>
            <p:spPr>
              <a:xfrm flipH="1">
                <a:off x="282819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693" name="Google Shape;693;p18"/>
              <p:cNvCxnSpPr/>
              <p:nvPr/>
            </p:nvCxnSpPr>
            <p:spPr>
              <a:xfrm flipH="1">
                <a:off x="32641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694" name="Google Shape;694;p18"/>
              <p:cNvCxnSpPr/>
              <p:nvPr/>
            </p:nvCxnSpPr>
            <p:spPr>
              <a:xfrm flipH="1">
                <a:off x="370011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695" name="Google Shape;695;p18"/>
              <p:cNvCxnSpPr/>
              <p:nvPr/>
            </p:nvCxnSpPr>
            <p:spPr>
              <a:xfrm flipH="1">
                <a:off x="41360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696" name="Google Shape;696;p18"/>
              <p:cNvCxnSpPr/>
              <p:nvPr/>
            </p:nvCxnSpPr>
            <p:spPr>
              <a:xfrm flipH="1">
                <a:off x="4572004"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697" name="Google Shape;697;p18"/>
              <p:cNvCxnSpPr/>
              <p:nvPr/>
            </p:nvCxnSpPr>
            <p:spPr>
              <a:xfrm flipH="1">
                <a:off x="50079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698" name="Google Shape;698;p18"/>
              <p:cNvCxnSpPr/>
              <p:nvPr/>
            </p:nvCxnSpPr>
            <p:spPr>
              <a:xfrm flipH="1">
                <a:off x="5443897"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699" name="Google Shape;699;p18"/>
              <p:cNvCxnSpPr/>
              <p:nvPr/>
            </p:nvCxnSpPr>
            <p:spPr>
              <a:xfrm flipH="1">
                <a:off x="58798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700" name="Google Shape;700;p18"/>
              <p:cNvCxnSpPr/>
              <p:nvPr/>
            </p:nvCxnSpPr>
            <p:spPr>
              <a:xfrm flipH="1">
                <a:off x="6315790"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701" name="Google Shape;701;p18"/>
              <p:cNvCxnSpPr/>
              <p:nvPr/>
            </p:nvCxnSpPr>
            <p:spPr>
              <a:xfrm flipH="1">
                <a:off x="67517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702" name="Google Shape;702;p18"/>
              <p:cNvCxnSpPr/>
              <p:nvPr/>
            </p:nvCxnSpPr>
            <p:spPr>
              <a:xfrm flipH="1">
                <a:off x="7187711" y="373136"/>
                <a:ext cx="0" cy="4775100"/>
              </a:xfrm>
              <a:prstGeom prst="straightConnector1">
                <a:avLst/>
              </a:prstGeom>
              <a:noFill/>
              <a:ln w="9525" cap="flat" cmpd="sng">
                <a:solidFill>
                  <a:schemeClr val="lt1"/>
                </a:solidFill>
                <a:prstDash val="solid"/>
                <a:round/>
                <a:headEnd type="none" w="med" len="med"/>
                <a:tailEnd type="none" w="med" len="med"/>
              </a:ln>
            </p:spPr>
          </p:cxnSp>
          <p:cxnSp>
            <p:nvCxnSpPr>
              <p:cNvPr id="703" name="Google Shape;703;p18"/>
              <p:cNvCxnSpPr/>
              <p:nvPr/>
            </p:nvCxnSpPr>
            <p:spPr>
              <a:xfrm flipH="1">
                <a:off x="7623644"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704" name="Google Shape;704;p18"/>
              <p:cNvCxnSpPr/>
              <p:nvPr/>
            </p:nvCxnSpPr>
            <p:spPr>
              <a:xfrm flipH="1">
                <a:off x="80596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705" name="Google Shape;705;p18"/>
              <p:cNvCxnSpPr/>
              <p:nvPr/>
            </p:nvCxnSpPr>
            <p:spPr>
              <a:xfrm flipH="1">
                <a:off x="8495538"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706" name="Google Shape;706;p18"/>
              <p:cNvCxnSpPr/>
              <p:nvPr/>
            </p:nvCxnSpPr>
            <p:spPr>
              <a:xfrm flipH="1">
                <a:off x="8931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707" name="Google Shape;707;p18"/>
              <p:cNvCxnSpPr/>
              <p:nvPr/>
            </p:nvCxnSpPr>
            <p:spPr>
              <a:xfrm rot="10800000">
                <a:off x="-75" y="4351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08" name="Google Shape;708;p18"/>
              <p:cNvCxnSpPr/>
              <p:nvPr/>
            </p:nvCxnSpPr>
            <p:spPr>
              <a:xfrm rot="10800000">
                <a:off x="-75" y="8917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09" name="Google Shape;709;p18"/>
              <p:cNvCxnSpPr/>
              <p:nvPr/>
            </p:nvCxnSpPr>
            <p:spPr>
              <a:xfrm rot="10800000">
                <a:off x="-75" y="13483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10" name="Google Shape;710;p18"/>
              <p:cNvCxnSpPr/>
              <p:nvPr/>
            </p:nvCxnSpPr>
            <p:spPr>
              <a:xfrm rot="10800000">
                <a:off x="-75" y="18048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11" name="Google Shape;711;p18"/>
              <p:cNvCxnSpPr/>
              <p:nvPr/>
            </p:nvCxnSpPr>
            <p:spPr>
              <a:xfrm rot="10800000">
                <a:off x="-75" y="22614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12" name="Google Shape;712;p18"/>
              <p:cNvCxnSpPr/>
              <p:nvPr/>
            </p:nvCxnSpPr>
            <p:spPr>
              <a:xfrm rot="10800000">
                <a:off x="-75" y="27180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13" name="Google Shape;713;p18"/>
              <p:cNvCxnSpPr/>
              <p:nvPr/>
            </p:nvCxnSpPr>
            <p:spPr>
              <a:xfrm rot="10800000">
                <a:off x="-75" y="31746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14" name="Google Shape;714;p18"/>
              <p:cNvCxnSpPr/>
              <p:nvPr/>
            </p:nvCxnSpPr>
            <p:spPr>
              <a:xfrm rot="10800000">
                <a:off x="-75" y="36311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15" name="Google Shape;715;p18"/>
              <p:cNvCxnSpPr/>
              <p:nvPr/>
            </p:nvCxnSpPr>
            <p:spPr>
              <a:xfrm rot="10800000">
                <a:off x="-75" y="40877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16" name="Google Shape;716;p18"/>
              <p:cNvCxnSpPr/>
              <p:nvPr/>
            </p:nvCxnSpPr>
            <p:spPr>
              <a:xfrm rot="10800000">
                <a:off x="-75" y="45443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17" name="Google Shape;717;p18"/>
              <p:cNvCxnSpPr/>
              <p:nvPr/>
            </p:nvCxnSpPr>
            <p:spPr>
              <a:xfrm rot="10800000">
                <a:off x="-75" y="5000900"/>
                <a:ext cx="9155400" cy="0"/>
              </a:xfrm>
              <a:prstGeom prst="straightConnector1">
                <a:avLst/>
              </a:prstGeom>
              <a:noFill/>
              <a:ln w="9525" cap="flat" cmpd="sng">
                <a:solidFill>
                  <a:schemeClr val="lt1"/>
                </a:solidFill>
                <a:prstDash val="solid"/>
                <a:round/>
                <a:headEnd type="none" w="med" len="med"/>
                <a:tailEnd type="none" w="med" len="med"/>
              </a:ln>
            </p:spPr>
          </p:cxnSp>
        </p:grpSp>
      </p:grpSp>
      <p:sp>
        <p:nvSpPr>
          <p:cNvPr id="718" name="Google Shape;718;p18"/>
          <p:cNvSpPr txBox="1">
            <a:spLocks noGrp="1"/>
          </p:cNvSpPr>
          <p:nvPr>
            <p:ph type="subTitle" idx="1"/>
          </p:nvPr>
        </p:nvSpPr>
        <p:spPr>
          <a:xfrm>
            <a:off x="953467" y="3499600"/>
            <a:ext cx="4502400" cy="12168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SzPts val="1400"/>
              <a:buNone/>
              <a:defRPr/>
            </a:lvl1pPr>
            <a:lvl2pPr lvl="1" algn="ctr" rtl="0">
              <a:lnSpc>
                <a:spcPct val="100000"/>
              </a:lnSpc>
              <a:spcBef>
                <a:spcPct val="0"/>
              </a:spcBef>
              <a:spcAft>
                <a:spcPct val="0"/>
              </a:spcAft>
              <a:buSzPts val="1400"/>
              <a:buNone/>
              <a:defRPr/>
            </a:lvl2pPr>
            <a:lvl3pPr lvl="2" algn="ctr" rtl="0">
              <a:lnSpc>
                <a:spcPct val="100000"/>
              </a:lnSpc>
              <a:spcBef>
                <a:spcPct val="0"/>
              </a:spcBef>
              <a:spcAft>
                <a:spcPct val="0"/>
              </a:spcAft>
              <a:buSzPts val="1400"/>
              <a:buNone/>
              <a:defRPr/>
            </a:lvl3pPr>
            <a:lvl4pPr lvl="3" algn="ctr" rtl="0">
              <a:lnSpc>
                <a:spcPct val="100000"/>
              </a:lnSpc>
              <a:spcBef>
                <a:spcPct val="0"/>
              </a:spcBef>
              <a:spcAft>
                <a:spcPct val="0"/>
              </a:spcAft>
              <a:buSzPts val="1400"/>
              <a:buNone/>
              <a:defRPr/>
            </a:lvl4pPr>
            <a:lvl5pPr lvl="4" algn="ctr" rtl="0">
              <a:lnSpc>
                <a:spcPct val="100000"/>
              </a:lnSpc>
              <a:spcBef>
                <a:spcPct val="0"/>
              </a:spcBef>
              <a:spcAft>
                <a:spcPct val="0"/>
              </a:spcAft>
              <a:buSzPts val="1400"/>
              <a:buNone/>
              <a:defRPr/>
            </a:lvl5pPr>
            <a:lvl6pPr lvl="5" algn="ctr" rtl="0">
              <a:lnSpc>
                <a:spcPct val="100000"/>
              </a:lnSpc>
              <a:spcBef>
                <a:spcPct val="0"/>
              </a:spcBef>
              <a:spcAft>
                <a:spcPct val="0"/>
              </a:spcAft>
              <a:buSzPts val="1400"/>
              <a:buNone/>
              <a:defRPr/>
            </a:lvl6pPr>
            <a:lvl7pPr lvl="6" algn="ctr" rtl="0">
              <a:lnSpc>
                <a:spcPct val="100000"/>
              </a:lnSpc>
              <a:spcBef>
                <a:spcPct val="0"/>
              </a:spcBef>
              <a:spcAft>
                <a:spcPct val="0"/>
              </a:spcAft>
              <a:buSzPts val="1400"/>
              <a:buNone/>
              <a:defRPr/>
            </a:lvl7pPr>
            <a:lvl8pPr lvl="7" algn="ctr" rtl="0">
              <a:lnSpc>
                <a:spcPct val="100000"/>
              </a:lnSpc>
              <a:spcBef>
                <a:spcPct val="0"/>
              </a:spcBef>
              <a:spcAft>
                <a:spcPct val="0"/>
              </a:spcAft>
              <a:buSzPts val="1400"/>
              <a:buNone/>
              <a:defRPr/>
            </a:lvl8pPr>
            <a:lvl9pPr lvl="8" algn="ctr" rtl="0">
              <a:lnSpc>
                <a:spcPct val="100000"/>
              </a:lnSpc>
              <a:spcBef>
                <a:spcPct val="0"/>
              </a:spcBef>
              <a:spcAft>
                <a:spcPct val="0"/>
              </a:spcAft>
              <a:buSzPts val="1400"/>
              <a:buNone/>
              <a:defRPr/>
            </a:lvl9pPr>
          </a:lstStyle>
          <a:p>
            <a:endParaRPr/>
          </a:p>
        </p:txBody>
      </p:sp>
      <p:sp>
        <p:nvSpPr>
          <p:cNvPr id="719" name="Google Shape;719;p18"/>
          <p:cNvSpPr txBox="1">
            <a:spLocks noGrp="1"/>
          </p:cNvSpPr>
          <p:nvPr>
            <p:ph type="title"/>
          </p:nvPr>
        </p:nvSpPr>
        <p:spPr>
          <a:xfrm>
            <a:off x="960000" y="2141600"/>
            <a:ext cx="3493200" cy="1358000"/>
          </a:xfrm>
          <a:prstGeom prst="rect">
            <a:avLst/>
          </a:prstGeom>
        </p:spPr>
        <p:txBody>
          <a:bodyPr spcFirstLastPara="1" wrap="square" lIns="91425" tIns="91425" rIns="91425" bIns="91425" anchor="ctr" anchorCtr="0">
            <a:noAutofit/>
          </a:bodyPr>
          <a:lstStyle>
            <a:lvl1pPr lvl="0" rtl="0">
              <a:spcBef>
                <a:spcPct val="0"/>
              </a:spcBef>
              <a:spcAft>
                <a:spcPct val="0"/>
              </a:spcAft>
              <a:buSzPts val="3000"/>
              <a:buNone/>
              <a:defRPr/>
            </a:lvl1pPr>
            <a:lvl2pPr lvl="1" rtl="0">
              <a:spcBef>
                <a:spcPct val="0"/>
              </a:spcBef>
              <a:spcAft>
                <a:spcPct val="0"/>
              </a:spcAft>
              <a:buSzPts val="3000"/>
              <a:buNone/>
              <a:defRPr/>
            </a:lvl2pPr>
            <a:lvl3pPr lvl="2" rtl="0">
              <a:spcBef>
                <a:spcPct val="0"/>
              </a:spcBef>
              <a:spcAft>
                <a:spcPct val="0"/>
              </a:spcAft>
              <a:buSzPts val="3000"/>
              <a:buNone/>
              <a:defRPr/>
            </a:lvl3pPr>
            <a:lvl4pPr lvl="3" rtl="0">
              <a:spcBef>
                <a:spcPct val="0"/>
              </a:spcBef>
              <a:spcAft>
                <a:spcPct val="0"/>
              </a:spcAft>
              <a:buSzPts val="3000"/>
              <a:buNone/>
              <a:defRPr/>
            </a:lvl4pPr>
            <a:lvl5pPr lvl="4" rtl="0">
              <a:spcBef>
                <a:spcPct val="0"/>
              </a:spcBef>
              <a:spcAft>
                <a:spcPct val="0"/>
              </a:spcAft>
              <a:buSzPts val="3000"/>
              <a:buNone/>
              <a:defRPr/>
            </a:lvl5pPr>
            <a:lvl6pPr lvl="5" rtl="0">
              <a:spcBef>
                <a:spcPct val="0"/>
              </a:spcBef>
              <a:spcAft>
                <a:spcPct val="0"/>
              </a:spcAft>
              <a:buSzPts val="3000"/>
              <a:buNone/>
              <a:defRPr/>
            </a:lvl6pPr>
            <a:lvl7pPr lvl="6" rtl="0">
              <a:spcBef>
                <a:spcPct val="0"/>
              </a:spcBef>
              <a:spcAft>
                <a:spcPct val="0"/>
              </a:spcAft>
              <a:buSzPts val="3000"/>
              <a:buNone/>
              <a:defRPr/>
            </a:lvl7pPr>
            <a:lvl8pPr lvl="7" rtl="0">
              <a:spcBef>
                <a:spcPct val="0"/>
              </a:spcBef>
              <a:spcAft>
                <a:spcPct val="0"/>
              </a:spcAft>
              <a:buSzPts val="3000"/>
              <a:buNone/>
              <a:defRPr/>
            </a:lvl8pPr>
            <a:lvl9pPr lvl="8" rtl="0">
              <a:spcBef>
                <a:spcPct val="0"/>
              </a:spcBef>
              <a:spcAft>
                <a:spcPct val="0"/>
              </a:spcAft>
              <a:buSzPts val="3000"/>
              <a:buNone/>
              <a:defRPr/>
            </a:lvl9pPr>
          </a:lstStyle>
          <a:p>
            <a:endParaRPr/>
          </a:p>
        </p:txBody>
      </p:sp>
      <p:pic>
        <p:nvPicPr>
          <p:cNvPr id="720" name="Google Shape;720;p18"/>
          <p:cNvPicPr preferRelativeResize="0"/>
          <p:nvPr/>
        </p:nvPicPr>
        <p:blipFill>
          <a:blip r:embed="rId1">
            <a:alphaModFix/>
          </a:blip>
          <a:srcRect l="88584" t="31186" b="55558"/>
          <a:stretch>
            <a:fillRect/>
          </a:stretch>
        </p:blipFill>
        <p:spPr>
          <a:xfrm>
            <a:off x="316334" y="6116399"/>
            <a:ext cx="348836" cy="404835"/>
          </a:xfrm>
          <a:prstGeom prst="rect">
            <a:avLst/>
          </a:prstGeom>
          <a:noFill/>
          <a:ln>
            <a:noFill/>
          </a:ln>
        </p:spPr>
      </p:pic>
      <p:pic>
        <p:nvPicPr>
          <p:cNvPr id="721" name="Google Shape;721;p18"/>
          <p:cNvPicPr preferRelativeResize="0"/>
          <p:nvPr/>
        </p:nvPicPr>
        <p:blipFill>
          <a:blip r:embed="rId1">
            <a:alphaModFix/>
          </a:blip>
          <a:srcRect t="23075" r="88584" b="62117"/>
          <a:stretch>
            <a:fillRect/>
          </a:stretch>
        </p:blipFill>
        <p:spPr>
          <a:xfrm>
            <a:off x="551467" y="5465167"/>
            <a:ext cx="348836" cy="452231"/>
          </a:xfrm>
          <a:prstGeom prst="rect">
            <a:avLst/>
          </a:prstGeom>
          <a:noFill/>
          <a:ln>
            <a:noFill/>
          </a:ln>
        </p:spPr>
      </p:pic>
      <p:pic>
        <p:nvPicPr>
          <p:cNvPr id="722" name="Google Shape;722;p18"/>
          <p:cNvPicPr preferRelativeResize="0"/>
          <p:nvPr/>
        </p:nvPicPr>
        <p:blipFill>
          <a:blip r:embed="rId2">
            <a:alphaModFix/>
          </a:blip>
          <a:srcRect l="86859" t="20960" b="68473"/>
          <a:stretch>
            <a:fillRect/>
          </a:stretch>
        </p:blipFill>
        <p:spPr>
          <a:xfrm>
            <a:off x="1106200" y="6232468"/>
            <a:ext cx="390971" cy="314201"/>
          </a:xfrm>
          <a:prstGeom prst="rect">
            <a:avLst/>
          </a:prstGeom>
          <a:noFill/>
          <a:ln>
            <a:noFill/>
          </a:ln>
        </p:spPr>
      </p:pic>
      <p:pic>
        <p:nvPicPr>
          <p:cNvPr id="723" name="Google Shape;723;p18"/>
          <p:cNvPicPr preferRelativeResize="0"/>
          <p:nvPr/>
        </p:nvPicPr>
        <p:blipFill>
          <a:blip r:embed="rId1">
            <a:alphaModFix/>
          </a:blip>
          <a:srcRect t="23075" r="88584" b="62117"/>
          <a:stretch>
            <a:fillRect/>
          </a:stretch>
        </p:blipFill>
        <p:spPr>
          <a:xfrm>
            <a:off x="11397367" y="903234"/>
            <a:ext cx="348836" cy="452231"/>
          </a:xfrm>
          <a:prstGeom prst="rect">
            <a:avLst/>
          </a:prstGeom>
          <a:noFill/>
          <a:ln>
            <a:noFill/>
          </a:ln>
        </p:spPr>
      </p:pic>
      <p:pic>
        <p:nvPicPr>
          <p:cNvPr id="724" name="Google Shape;724;p18"/>
          <p:cNvPicPr preferRelativeResize="0"/>
          <p:nvPr/>
        </p:nvPicPr>
        <p:blipFill>
          <a:blip r:embed="rId1">
            <a:alphaModFix/>
          </a:blip>
          <a:srcRect l="9958" t="40088" r="80549" b="45104"/>
          <a:stretch>
            <a:fillRect/>
          </a:stretch>
        </p:blipFill>
        <p:spPr>
          <a:xfrm>
            <a:off x="11270967" y="1476700"/>
            <a:ext cx="348836" cy="543915"/>
          </a:xfrm>
          <a:prstGeom prst="rect">
            <a:avLst/>
          </a:prstGeom>
          <a:noFill/>
          <a:ln>
            <a:noFill/>
          </a:ln>
        </p:spPr>
      </p:pic>
      <p:pic>
        <p:nvPicPr>
          <p:cNvPr id="725" name="Google Shape;725;p18"/>
          <p:cNvPicPr preferRelativeResize="0"/>
          <p:nvPr/>
        </p:nvPicPr>
        <p:blipFill>
          <a:blip r:embed="rId2">
            <a:alphaModFix/>
          </a:blip>
          <a:srcRect l="86859" t="20960" b="68473"/>
          <a:stretch>
            <a:fillRect/>
          </a:stretch>
        </p:blipFill>
        <p:spPr>
          <a:xfrm>
            <a:off x="11619800" y="2141834"/>
            <a:ext cx="390971" cy="314201"/>
          </a:xfrm>
          <a:prstGeom prst="rect">
            <a:avLst/>
          </a:prstGeom>
          <a:noFill/>
          <a:ln>
            <a:noFill/>
          </a:ln>
        </p:spPr>
      </p:pic>
    </p:spTree>
    <p:extLst>
      <p:ext uri="{BB962C8B-B14F-4D97-AF65-F5344CB8AC3E}">
        <p14:creationId xmlns:p14="http://schemas.microsoft.com/office/powerpoint/2010/main" val="300867718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itle and text 1">
  <p:cSld name="Title and text 1">
    <p:spTree>
      <p:nvGrpSpPr>
        <p:cNvPr id="1" name="Shape 682"/>
        <p:cNvGrpSpPr/>
        <p:nvPr/>
      </p:nvGrpSpPr>
      <p:grpSpPr>
        <a:xfrm>
          <a:off x="0" y="0"/>
          <a:ext cx="0" cy="0"/>
        </a:xfrm>
      </p:grpSpPr>
      <p:grpSp>
        <p:nvGrpSpPr>
          <p:cNvPr id="683" name="Google Shape;683;p18"/>
          <p:cNvGrpSpPr/>
          <p:nvPr/>
        </p:nvGrpSpPr>
        <p:grpSpPr>
          <a:xfrm>
            <a:off x="171401" y="169191"/>
            <a:ext cx="11850660" cy="6520427"/>
            <a:chOff x="372900" y="317225"/>
            <a:chExt cx="8399164" cy="4509701"/>
          </a:xfrm>
        </p:grpSpPr>
        <p:sp>
          <p:nvSpPr>
            <p:cNvPr id="684" name="Google Shape;684;p18"/>
            <p:cNvSpPr/>
            <p:nvPr/>
          </p:nvSpPr>
          <p:spPr>
            <a:xfrm>
              <a:off x="372900" y="317225"/>
              <a:ext cx="8398917" cy="4509412"/>
            </a:xfrm>
            <a:custGeom>
              <a:rect l="l" t="t" r="r" b="b"/>
              <a:pathLst>
                <a:path w="285362" h="153212" extrusionOk="0">
                  <a:moveTo>
                    <a:pt x="0" y="0"/>
                  </a:moveTo>
                  <a:lnTo>
                    <a:pt x="0" y="153212"/>
                  </a:lnTo>
                  <a:lnTo>
                    <a:pt x="285362" y="153212"/>
                  </a:lnTo>
                  <a:lnTo>
                    <a:pt x="285362" y="0"/>
                  </a:lnTo>
                  <a:lnTo>
                    <a:pt x="273015" y="0"/>
                  </a:lnTo>
                  <a:lnTo>
                    <a:pt x="273015" y="6286"/>
                  </a:lnTo>
                  <a:cubicBezTo>
                    <a:pt x="274242" y="6599"/>
                    <a:pt x="275169" y="7801"/>
                    <a:pt x="275169" y="9217"/>
                  </a:cubicBezTo>
                  <a:cubicBezTo>
                    <a:pt x="275169" y="10882"/>
                    <a:pt x="273916" y="12247"/>
                    <a:pt x="272376" y="12247"/>
                  </a:cubicBezTo>
                  <a:lnTo>
                    <a:pt x="263773" y="12247"/>
                  </a:lnTo>
                  <a:cubicBezTo>
                    <a:pt x="262245" y="12247"/>
                    <a:pt x="260981" y="10882"/>
                    <a:pt x="260981" y="9217"/>
                  </a:cubicBezTo>
                  <a:cubicBezTo>
                    <a:pt x="260981" y="7852"/>
                    <a:pt x="261845" y="6687"/>
                    <a:pt x="263009" y="6324"/>
                  </a:cubicBezTo>
                  <a:lnTo>
                    <a:pt x="263009" y="0"/>
                  </a:lnTo>
                  <a:lnTo>
                    <a:pt x="247819" y="0"/>
                  </a:lnTo>
                  <a:lnTo>
                    <a:pt x="247819" y="6286"/>
                  </a:lnTo>
                  <a:cubicBezTo>
                    <a:pt x="249047" y="6599"/>
                    <a:pt x="249973" y="7801"/>
                    <a:pt x="249973" y="9217"/>
                  </a:cubicBezTo>
                  <a:cubicBezTo>
                    <a:pt x="249973" y="10882"/>
                    <a:pt x="248721" y="12247"/>
                    <a:pt x="247193" y="12247"/>
                  </a:cubicBezTo>
                  <a:lnTo>
                    <a:pt x="238578" y="12247"/>
                  </a:lnTo>
                  <a:cubicBezTo>
                    <a:pt x="237050" y="12247"/>
                    <a:pt x="235798" y="10882"/>
                    <a:pt x="235798" y="9217"/>
                  </a:cubicBezTo>
                  <a:cubicBezTo>
                    <a:pt x="235798" y="7852"/>
                    <a:pt x="236662" y="6687"/>
                    <a:pt x="237814" y="6324"/>
                  </a:cubicBezTo>
                  <a:lnTo>
                    <a:pt x="237814" y="0"/>
                  </a:lnTo>
                  <a:lnTo>
                    <a:pt x="222624" y="0"/>
                  </a:lnTo>
                  <a:lnTo>
                    <a:pt x="222624" y="6286"/>
                  </a:lnTo>
                  <a:cubicBezTo>
                    <a:pt x="223851" y="6599"/>
                    <a:pt x="224778" y="7801"/>
                    <a:pt x="224778" y="9217"/>
                  </a:cubicBezTo>
                  <a:cubicBezTo>
                    <a:pt x="224778" y="10882"/>
                    <a:pt x="223526" y="12247"/>
                    <a:pt x="221998" y="12247"/>
                  </a:cubicBezTo>
                  <a:lnTo>
                    <a:pt x="213383" y="12247"/>
                  </a:lnTo>
                  <a:cubicBezTo>
                    <a:pt x="211855" y="12247"/>
                    <a:pt x="210603" y="10882"/>
                    <a:pt x="210603" y="9217"/>
                  </a:cubicBezTo>
                  <a:cubicBezTo>
                    <a:pt x="210603" y="7852"/>
                    <a:pt x="211467" y="6687"/>
                    <a:pt x="212631" y="6324"/>
                  </a:cubicBezTo>
                  <a:lnTo>
                    <a:pt x="212631" y="0"/>
                  </a:lnTo>
                  <a:lnTo>
                    <a:pt x="197429" y="0"/>
                  </a:lnTo>
                  <a:lnTo>
                    <a:pt x="197429" y="6286"/>
                  </a:lnTo>
                  <a:cubicBezTo>
                    <a:pt x="198656" y="6599"/>
                    <a:pt x="199583" y="7801"/>
                    <a:pt x="199583" y="9217"/>
                  </a:cubicBezTo>
                  <a:cubicBezTo>
                    <a:pt x="199583" y="10882"/>
                    <a:pt x="198331" y="12247"/>
                    <a:pt x="196803" y="12247"/>
                  </a:cubicBezTo>
                  <a:lnTo>
                    <a:pt x="188188" y="12247"/>
                  </a:lnTo>
                  <a:cubicBezTo>
                    <a:pt x="186660" y="12247"/>
                    <a:pt x="185408" y="10882"/>
                    <a:pt x="185408" y="9217"/>
                  </a:cubicBezTo>
                  <a:cubicBezTo>
                    <a:pt x="185408" y="7852"/>
                    <a:pt x="186272" y="6687"/>
                    <a:pt x="187436" y="6324"/>
                  </a:cubicBezTo>
                  <a:lnTo>
                    <a:pt x="187436" y="0"/>
                  </a:lnTo>
                  <a:lnTo>
                    <a:pt x="172234" y="0"/>
                  </a:lnTo>
                  <a:lnTo>
                    <a:pt x="172234" y="6286"/>
                  </a:lnTo>
                  <a:cubicBezTo>
                    <a:pt x="173474" y="6599"/>
                    <a:pt x="174388" y="7801"/>
                    <a:pt x="174388" y="9217"/>
                  </a:cubicBezTo>
                  <a:cubicBezTo>
                    <a:pt x="174388" y="10882"/>
                    <a:pt x="173136" y="12247"/>
                    <a:pt x="171608" y="12247"/>
                  </a:cubicBezTo>
                  <a:lnTo>
                    <a:pt x="162992" y="12247"/>
                  </a:lnTo>
                  <a:cubicBezTo>
                    <a:pt x="161465" y="12247"/>
                    <a:pt x="160212" y="10882"/>
                    <a:pt x="160212" y="9217"/>
                  </a:cubicBezTo>
                  <a:cubicBezTo>
                    <a:pt x="160212" y="7852"/>
                    <a:pt x="161076" y="6687"/>
                    <a:pt x="162241" y="6324"/>
                  </a:cubicBezTo>
                  <a:lnTo>
                    <a:pt x="162241" y="0"/>
                  </a:lnTo>
                  <a:lnTo>
                    <a:pt x="147051" y="0"/>
                  </a:lnTo>
                  <a:lnTo>
                    <a:pt x="147051" y="6286"/>
                  </a:lnTo>
                  <a:cubicBezTo>
                    <a:pt x="148278" y="6599"/>
                    <a:pt x="149205" y="7801"/>
                    <a:pt x="149205" y="9217"/>
                  </a:cubicBezTo>
                  <a:cubicBezTo>
                    <a:pt x="149205" y="10882"/>
                    <a:pt x="147953" y="12247"/>
                    <a:pt x="146425" y="12247"/>
                  </a:cubicBezTo>
                  <a:lnTo>
                    <a:pt x="137810" y="12247"/>
                  </a:lnTo>
                  <a:cubicBezTo>
                    <a:pt x="136282" y="12247"/>
                    <a:pt x="135030" y="10882"/>
                    <a:pt x="135030" y="9217"/>
                  </a:cubicBezTo>
                  <a:cubicBezTo>
                    <a:pt x="135030" y="7852"/>
                    <a:pt x="135894" y="6687"/>
                    <a:pt x="137046" y="6324"/>
                  </a:cubicBezTo>
                  <a:lnTo>
                    <a:pt x="137046" y="0"/>
                  </a:lnTo>
                  <a:lnTo>
                    <a:pt x="121856" y="0"/>
                  </a:lnTo>
                  <a:lnTo>
                    <a:pt x="121856" y="6286"/>
                  </a:lnTo>
                  <a:cubicBezTo>
                    <a:pt x="123083" y="6599"/>
                    <a:pt x="124010" y="7801"/>
                    <a:pt x="124010" y="9217"/>
                  </a:cubicBezTo>
                  <a:cubicBezTo>
                    <a:pt x="124010" y="10882"/>
                    <a:pt x="122758" y="12247"/>
                    <a:pt x="121230" y="12247"/>
                  </a:cubicBezTo>
                  <a:lnTo>
                    <a:pt x="112614" y="12247"/>
                  </a:lnTo>
                  <a:cubicBezTo>
                    <a:pt x="111087" y="12247"/>
                    <a:pt x="109834" y="10882"/>
                    <a:pt x="109834" y="9217"/>
                  </a:cubicBezTo>
                  <a:cubicBezTo>
                    <a:pt x="109834" y="7852"/>
                    <a:pt x="110699" y="6687"/>
                    <a:pt x="111863" y="6324"/>
                  </a:cubicBezTo>
                  <a:lnTo>
                    <a:pt x="111863" y="0"/>
                  </a:lnTo>
                  <a:lnTo>
                    <a:pt x="96661" y="0"/>
                  </a:lnTo>
                  <a:lnTo>
                    <a:pt x="96661" y="6286"/>
                  </a:lnTo>
                  <a:cubicBezTo>
                    <a:pt x="97901" y="6599"/>
                    <a:pt x="98815" y="7801"/>
                    <a:pt x="98815" y="9217"/>
                  </a:cubicBezTo>
                  <a:cubicBezTo>
                    <a:pt x="98815" y="10882"/>
                    <a:pt x="97562" y="12247"/>
                    <a:pt x="96035" y="12247"/>
                  </a:cubicBezTo>
                  <a:lnTo>
                    <a:pt x="87432" y="12247"/>
                  </a:lnTo>
                  <a:cubicBezTo>
                    <a:pt x="85892" y="12247"/>
                    <a:pt x="84639" y="10882"/>
                    <a:pt x="84639" y="9217"/>
                  </a:cubicBezTo>
                  <a:cubicBezTo>
                    <a:pt x="84639" y="7852"/>
                    <a:pt x="85503" y="6687"/>
                    <a:pt x="86668" y="6324"/>
                  </a:cubicBezTo>
                  <a:lnTo>
                    <a:pt x="86668" y="0"/>
                  </a:lnTo>
                  <a:lnTo>
                    <a:pt x="71478" y="0"/>
                  </a:lnTo>
                  <a:lnTo>
                    <a:pt x="71478" y="6286"/>
                  </a:lnTo>
                  <a:cubicBezTo>
                    <a:pt x="72705" y="6599"/>
                    <a:pt x="73632" y="7801"/>
                    <a:pt x="73632" y="9217"/>
                  </a:cubicBezTo>
                  <a:cubicBezTo>
                    <a:pt x="73632" y="10882"/>
                    <a:pt x="72380" y="12247"/>
                    <a:pt x="70840" y="12247"/>
                  </a:cubicBezTo>
                  <a:lnTo>
                    <a:pt x="62237" y="12247"/>
                  </a:lnTo>
                  <a:cubicBezTo>
                    <a:pt x="60696" y="12247"/>
                    <a:pt x="59444" y="10882"/>
                    <a:pt x="59444" y="9217"/>
                  </a:cubicBezTo>
                  <a:cubicBezTo>
                    <a:pt x="59444" y="7852"/>
                    <a:pt x="60308" y="6687"/>
                    <a:pt x="61473" y="6324"/>
                  </a:cubicBezTo>
                  <a:lnTo>
                    <a:pt x="61473" y="0"/>
                  </a:lnTo>
                  <a:lnTo>
                    <a:pt x="46283" y="0"/>
                  </a:lnTo>
                  <a:lnTo>
                    <a:pt x="46283" y="6286"/>
                  </a:lnTo>
                  <a:cubicBezTo>
                    <a:pt x="47510" y="6599"/>
                    <a:pt x="48437" y="7801"/>
                    <a:pt x="48437" y="9217"/>
                  </a:cubicBezTo>
                  <a:cubicBezTo>
                    <a:pt x="48437" y="10882"/>
                    <a:pt x="47185" y="12247"/>
                    <a:pt x="45657" y="12247"/>
                  </a:cubicBezTo>
                  <a:lnTo>
                    <a:pt x="37041" y="12247"/>
                  </a:lnTo>
                  <a:cubicBezTo>
                    <a:pt x="35514" y="12247"/>
                    <a:pt x="34261" y="10882"/>
                    <a:pt x="34261" y="9217"/>
                  </a:cubicBezTo>
                  <a:cubicBezTo>
                    <a:pt x="34261" y="7852"/>
                    <a:pt x="35126" y="6687"/>
                    <a:pt x="36278" y="6324"/>
                  </a:cubicBezTo>
                  <a:lnTo>
                    <a:pt x="36278" y="0"/>
                  </a:lnTo>
                  <a:lnTo>
                    <a:pt x="21088" y="0"/>
                  </a:lnTo>
                  <a:lnTo>
                    <a:pt x="21088" y="6286"/>
                  </a:lnTo>
                  <a:cubicBezTo>
                    <a:pt x="22315" y="6599"/>
                    <a:pt x="23242" y="7801"/>
                    <a:pt x="23242" y="9217"/>
                  </a:cubicBezTo>
                  <a:cubicBezTo>
                    <a:pt x="23242" y="10882"/>
                    <a:pt x="21989" y="12247"/>
                    <a:pt x="20462" y="12247"/>
                  </a:cubicBezTo>
                  <a:lnTo>
                    <a:pt x="11846" y="12247"/>
                  </a:lnTo>
                  <a:cubicBezTo>
                    <a:pt x="10319" y="12247"/>
                    <a:pt x="9066" y="10882"/>
                    <a:pt x="9066" y="9217"/>
                  </a:cubicBezTo>
                  <a:cubicBezTo>
                    <a:pt x="9066" y="7852"/>
                    <a:pt x="9930" y="6687"/>
                    <a:pt x="11095" y="6324"/>
                  </a:cubicBezTo>
                  <a:lnTo>
                    <a:pt x="11095"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85" name="Google Shape;685;p18"/>
            <p:cNvGrpSpPr/>
            <p:nvPr/>
          </p:nvGrpSpPr>
          <p:grpSpPr>
            <a:xfrm>
              <a:off x="372900" y="317424"/>
              <a:ext cx="8399164" cy="4509502"/>
              <a:chOff x="-75" y="-4650"/>
              <a:chExt cx="9155400" cy="5153127"/>
            </a:xfrm>
          </p:grpSpPr>
          <p:cxnSp>
            <p:nvCxnSpPr>
              <p:cNvPr id="686" name="Google Shape;686;p18"/>
              <p:cNvCxnSpPr/>
              <p:nvPr/>
            </p:nvCxnSpPr>
            <p:spPr>
              <a:xfrm flipH="1">
                <a:off x="212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687" name="Google Shape;687;p18"/>
              <p:cNvCxnSpPr/>
              <p:nvPr/>
            </p:nvCxnSpPr>
            <p:spPr>
              <a:xfrm flipH="1">
                <a:off x="648443"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688" name="Google Shape;688;p18"/>
              <p:cNvCxnSpPr/>
              <p:nvPr/>
            </p:nvCxnSpPr>
            <p:spPr>
              <a:xfrm flipH="1">
                <a:off x="10844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689" name="Google Shape;689;p18"/>
              <p:cNvCxnSpPr/>
              <p:nvPr/>
            </p:nvCxnSpPr>
            <p:spPr>
              <a:xfrm flipH="1">
                <a:off x="1520363" y="388677"/>
                <a:ext cx="0" cy="4759800"/>
              </a:xfrm>
              <a:prstGeom prst="straightConnector1">
                <a:avLst/>
              </a:prstGeom>
              <a:noFill/>
              <a:ln w="9525" cap="flat" cmpd="sng">
                <a:solidFill>
                  <a:schemeClr val="lt1"/>
                </a:solidFill>
                <a:prstDash val="solid"/>
                <a:round/>
                <a:headEnd type="none" w="med" len="med"/>
                <a:tailEnd type="none" w="med" len="med"/>
              </a:ln>
            </p:spPr>
          </p:cxnSp>
          <p:cxnSp>
            <p:nvCxnSpPr>
              <p:cNvPr id="690" name="Google Shape;690;p18"/>
              <p:cNvCxnSpPr/>
              <p:nvPr/>
            </p:nvCxnSpPr>
            <p:spPr>
              <a:xfrm flipH="1">
                <a:off x="1956296" y="399048"/>
                <a:ext cx="0" cy="4749000"/>
              </a:xfrm>
              <a:prstGeom prst="straightConnector1">
                <a:avLst/>
              </a:prstGeom>
              <a:noFill/>
              <a:ln w="9525" cap="flat" cmpd="sng">
                <a:solidFill>
                  <a:schemeClr val="lt1"/>
                </a:solidFill>
                <a:prstDash val="solid"/>
                <a:round/>
                <a:headEnd type="none" w="med" len="med"/>
                <a:tailEnd type="none" w="med" len="med"/>
              </a:ln>
            </p:spPr>
          </p:cxnSp>
          <p:cxnSp>
            <p:nvCxnSpPr>
              <p:cNvPr id="691" name="Google Shape;691;p18"/>
              <p:cNvCxnSpPr/>
              <p:nvPr/>
            </p:nvCxnSpPr>
            <p:spPr>
              <a:xfrm flipH="1">
                <a:off x="23922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692" name="Google Shape;692;p18"/>
              <p:cNvCxnSpPr/>
              <p:nvPr/>
            </p:nvCxnSpPr>
            <p:spPr>
              <a:xfrm flipH="1">
                <a:off x="282819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693" name="Google Shape;693;p18"/>
              <p:cNvCxnSpPr/>
              <p:nvPr/>
            </p:nvCxnSpPr>
            <p:spPr>
              <a:xfrm flipH="1">
                <a:off x="32641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694" name="Google Shape;694;p18"/>
              <p:cNvCxnSpPr/>
              <p:nvPr/>
            </p:nvCxnSpPr>
            <p:spPr>
              <a:xfrm flipH="1">
                <a:off x="3700110"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695" name="Google Shape;695;p18"/>
              <p:cNvCxnSpPr/>
              <p:nvPr/>
            </p:nvCxnSpPr>
            <p:spPr>
              <a:xfrm flipH="1">
                <a:off x="41360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696" name="Google Shape;696;p18"/>
              <p:cNvCxnSpPr/>
              <p:nvPr/>
            </p:nvCxnSpPr>
            <p:spPr>
              <a:xfrm flipH="1">
                <a:off x="4572004" y="409389"/>
                <a:ext cx="0" cy="4738800"/>
              </a:xfrm>
              <a:prstGeom prst="straightConnector1">
                <a:avLst/>
              </a:prstGeom>
              <a:noFill/>
              <a:ln w="9525" cap="flat" cmpd="sng">
                <a:solidFill>
                  <a:schemeClr val="lt1"/>
                </a:solidFill>
                <a:prstDash val="solid"/>
                <a:round/>
                <a:headEnd type="none" w="med" len="med"/>
                <a:tailEnd type="none" w="med" len="med"/>
              </a:ln>
            </p:spPr>
          </p:cxnSp>
          <p:cxnSp>
            <p:nvCxnSpPr>
              <p:cNvPr id="697" name="Google Shape;697;p18"/>
              <p:cNvCxnSpPr/>
              <p:nvPr/>
            </p:nvCxnSpPr>
            <p:spPr>
              <a:xfrm flipH="1">
                <a:off x="50079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698" name="Google Shape;698;p18"/>
              <p:cNvCxnSpPr/>
              <p:nvPr/>
            </p:nvCxnSpPr>
            <p:spPr>
              <a:xfrm flipH="1">
                <a:off x="5443897"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699" name="Google Shape;699;p18"/>
              <p:cNvCxnSpPr/>
              <p:nvPr/>
            </p:nvCxnSpPr>
            <p:spPr>
              <a:xfrm flipH="1">
                <a:off x="58798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700" name="Google Shape;700;p18"/>
              <p:cNvCxnSpPr/>
              <p:nvPr/>
            </p:nvCxnSpPr>
            <p:spPr>
              <a:xfrm flipH="1">
                <a:off x="6315790"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701" name="Google Shape;701;p18"/>
              <p:cNvCxnSpPr/>
              <p:nvPr/>
            </p:nvCxnSpPr>
            <p:spPr>
              <a:xfrm flipH="1">
                <a:off x="675175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702" name="Google Shape;702;p18"/>
              <p:cNvCxnSpPr/>
              <p:nvPr/>
            </p:nvCxnSpPr>
            <p:spPr>
              <a:xfrm flipH="1">
                <a:off x="7187711" y="373136"/>
                <a:ext cx="0" cy="4775100"/>
              </a:xfrm>
              <a:prstGeom prst="straightConnector1">
                <a:avLst/>
              </a:prstGeom>
              <a:noFill/>
              <a:ln w="9525" cap="flat" cmpd="sng">
                <a:solidFill>
                  <a:schemeClr val="lt1"/>
                </a:solidFill>
                <a:prstDash val="solid"/>
                <a:round/>
                <a:headEnd type="none" w="med" len="med"/>
                <a:tailEnd type="none" w="med" len="med"/>
              </a:ln>
            </p:spPr>
          </p:cxnSp>
          <p:cxnSp>
            <p:nvCxnSpPr>
              <p:cNvPr id="703" name="Google Shape;703;p18"/>
              <p:cNvCxnSpPr/>
              <p:nvPr/>
            </p:nvCxnSpPr>
            <p:spPr>
              <a:xfrm flipH="1">
                <a:off x="7623644"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704" name="Google Shape;704;p18"/>
              <p:cNvCxnSpPr/>
              <p:nvPr/>
            </p:nvCxnSpPr>
            <p:spPr>
              <a:xfrm flipH="1">
                <a:off x="80596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705" name="Google Shape;705;p18"/>
              <p:cNvCxnSpPr/>
              <p:nvPr/>
            </p:nvCxnSpPr>
            <p:spPr>
              <a:xfrm flipH="1">
                <a:off x="8495538" y="414589"/>
                <a:ext cx="0" cy="4733700"/>
              </a:xfrm>
              <a:prstGeom prst="straightConnector1">
                <a:avLst/>
              </a:prstGeom>
              <a:noFill/>
              <a:ln w="9525" cap="flat" cmpd="sng">
                <a:solidFill>
                  <a:schemeClr val="lt1"/>
                </a:solidFill>
                <a:prstDash val="solid"/>
                <a:round/>
                <a:headEnd type="none" w="med" len="med"/>
                <a:tailEnd type="none" w="med" len="med"/>
              </a:ln>
            </p:spPr>
          </p:cxnSp>
          <p:cxnSp>
            <p:nvCxnSpPr>
              <p:cNvPr id="706" name="Google Shape;706;p18"/>
              <p:cNvCxnSpPr/>
              <p:nvPr/>
            </p:nvCxnSpPr>
            <p:spPr>
              <a:xfrm flipH="1">
                <a:off x="8931500" y="-4650"/>
                <a:ext cx="0" cy="5152800"/>
              </a:xfrm>
              <a:prstGeom prst="straightConnector1">
                <a:avLst/>
              </a:prstGeom>
              <a:noFill/>
              <a:ln w="9525" cap="flat" cmpd="sng">
                <a:solidFill>
                  <a:schemeClr val="lt1"/>
                </a:solidFill>
                <a:prstDash val="solid"/>
                <a:round/>
                <a:headEnd type="none" w="med" len="med"/>
                <a:tailEnd type="none" w="med" len="med"/>
              </a:ln>
            </p:spPr>
          </p:cxnSp>
          <p:cxnSp>
            <p:nvCxnSpPr>
              <p:cNvPr id="707" name="Google Shape;707;p18"/>
              <p:cNvCxnSpPr/>
              <p:nvPr/>
            </p:nvCxnSpPr>
            <p:spPr>
              <a:xfrm rot="10800000">
                <a:off x="-75" y="4351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08" name="Google Shape;708;p18"/>
              <p:cNvCxnSpPr/>
              <p:nvPr/>
            </p:nvCxnSpPr>
            <p:spPr>
              <a:xfrm rot="10800000">
                <a:off x="-75" y="8917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09" name="Google Shape;709;p18"/>
              <p:cNvCxnSpPr/>
              <p:nvPr/>
            </p:nvCxnSpPr>
            <p:spPr>
              <a:xfrm rot="10800000">
                <a:off x="-75" y="13483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10" name="Google Shape;710;p18"/>
              <p:cNvCxnSpPr/>
              <p:nvPr/>
            </p:nvCxnSpPr>
            <p:spPr>
              <a:xfrm rot="10800000">
                <a:off x="-75" y="18048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11" name="Google Shape;711;p18"/>
              <p:cNvCxnSpPr/>
              <p:nvPr/>
            </p:nvCxnSpPr>
            <p:spPr>
              <a:xfrm rot="10800000">
                <a:off x="-75" y="22614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12" name="Google Shape;712;p18"/>
              <p:cNvCxnSpPr/>
              <p:nvPr/>
            </p:nvCxnSpPr>
            <p:spPr>
              <a:xfrm rot="10800000">
                <a:off x="-75" y="27180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13" name="Google Shape;713;p18"/>
              <p:cNvCxnSpPr/>
              <p:nvPr/>
            </p:nvCxnSpPr>
            <p:spPr>
              <a:xfrm rot="10800000">
                <a:off x="-75" y="317460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14" name="Google Shape;714;p18"/>
              <p:cNvCxnSpPr/>
              <p:nvPr/>
            </p:nvCxnSpPr>
            <p:spPr>
              <a:xfrm rot="10800000">
                <a:off x="-75" y="363117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15" name="Google Shape;715;p18"/>
              <p:cNvCxnSpPr/>
              <p:nvPr/>
            </p:nvCxnSpPr>
            <p:spPr>
              <a:xfrm rot="10800000">
                <a:off x="-75" y="4087750"/>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16" name="Google Shape;716;p18"/>
              <p:cNvCxnSpPr/>
              <p:nvPr/>
            </p:nvCxnSpPr>
            <p:spPr>
              <a:xfrm rot="10800000">
                <a:off x="-75" y="4544325"/>
                <a:ext cx="9155400" cy="0"/>
              </a:xfrm>
              <a:prstGeom prst="straightConnector1">
                <a:avLst/>
              </a:prstGeom>
              <a:noFill/>
              <a:ln w="9525" cap="flat" cmpd="sng">
                <a:solidFill>
                  <a:schemeClr val="lt1"/>
                </a:solidFill>
                <a:prstDash val="solid"/>
                <a:round/>
                <a:headEnd type="none" w="med" len="med"/>
                <a:tailEnd type="none" w="med" len="med"/>
              </a:ln>
            </p:spPr>
          </p:cxnSp>
          <p:cxnSp>
            <p:nvCxnSpPr>
              <p:cNvPr id="717" name="Google Shape;717;p18"/>
              <p:cNvCxnSpPr/>
              <p:nvPr/>
            </p:nvCxnSpPr>
            <p:spPr>
              <a:xfrm rot="10800000">
                <a:off x="-75" y="5000900"/>
                <a:ext cx="9155400" cy="0"/>
              </a:xfrm>
              <a:prstGeom prst="straightConnector1">
                <a:avLst/>
              </a:prstGeom>
              <a:noFill/>
              <a:ln w="9525" cap="flat" cmpd="sng">
                <a:solidFill>
                  <a:schemeClr val="lt1"/>
                </a:solidFill>
                <a:prstDash val="solid"/>
                <a:round/>
                <a:headEnd type="none" w="med" len="med"/>
                <a:tailEnd type="none" w="med" len="med"/>
              </a:ln>
            </p:spPr>
          </p:cxnSp>
        </p:grpSp>
      </p:grpSp>
      <p:sp>
        <p:nvSpPr>
          <p:cNvPr id="718" name="Google Shape;718;p18"/>
          <p:cNvSpPr txBox="1">
            <a:spLocks noGrp="1"/>
          </p:cNvSpPr>
          <p:nvPr>
            <p:ph type="subTitle" idx="1"/>
          </p:nvPr>
        </p:nvSpPr>
        <p:spPr>
          <a:xfrm>
            <a:off x="953467" y="3499600"/>
            <a:ext cx="4502400" cy="12168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SzPts val="1400"/>
              <a:buNone/>
              <a:defRPr/>
            </a:lvl1pPr>
            <a:lvl2pPr lvl="1" algn="ctr" rtl="0">
              <a:lnSpc>
                <a:spcPct val="100000"/>
              </a:lnSpc>
              <a:spcBef>
                <a:spcPct val="0"/>
              </a:spcBef>
              <a:spcAft>
                <a:spcPct val="0"/>
              </a:spcAft>
              <a:buSzPts val="1400"/>
              <a:buNone/>
              <a:defRPr/>
            </a:lvl2pPr>
            <a:lvl3pPr lvl="2" algn="ctr" rtl="0">
              <a:lnSpc>
                <a:spcPct val="100000"/>
              </a:lnSpc>
              <a:spcBef>
                <a:spcPct val="0"/>
              </a:spcBef>
              <a:spcAft>
                <a:spcPct val="0"/>
              </a:spcAft>
              <a:buSzPts val="1400"/>
              <a:buNone/>
              <a:defRPr/>
            </a:lvl3pPr>
            <a:lvl4pPr lvl="3" algn="ctr" rtl="0">
              <a:lnSpc>
                <a:spcPct val="100000"/>
              </a:lnSpc>
              <a:spcBef>
                <a:spcPct val="0"/>
              </a:spcBef>
              <a:spcAft>
                <a:spcPct val="0"/>
              </a:spcAft>
              <a:buSzPts val="1400"/>
              <a:buNone/>
              <a:defRPr/>
            </a:lvl4pPr>
            <a:lvl5pPr lvl="4" algn="ctr" rtl="0">
              <a:lnSpc>
                <a:spcPct val="100000"/>
              </a:lnSpc>
              <a:spcBef>
                <a:spcPct val="0"/>
              </a:spcBef>
              <a:spcAft>
                <a:spcPct val="0"/>
              </a:spcAft>
              <a:buSzPts val="1400"/>
              <a:buNone/>
              <a:defRPr/>
            </a:lvl5pPr>
            <a:lvl6pPr lvl="5" algn="ctr" rtl="0">
              <a:lnSpc>
                <a:spcPct val="100000"/>
              </a:lnSpc>
              <a:spcBef>
                <a:spcPct val="0"/>
              </a:spcBef>
              <a:spcAft>
                <a:spcPct val="0"/>
              </a:spcAft>
              <a:buSzPts val="1400"/>
              <a:buNone/>
              <a:defRPr/>
            </a:lvl6pPr>
            <a:lvl7pPr lvl="6" algn="ctr" rtl="0">
              <a:lnSpc>
                <a:spcPct val="100000"/>
              </a:lnSpc>
              <a:spcBef>
                <a:spcPct val="0"/>
              </a:spcBef>
              <a:spcAft>
                <a:spcPct val="0"/>
              </a:spcAft>
              <a:buSzPts val="1400"/>
              <a:buNone/>
              <a:defRPr/>
            </a:lvl7pPr>
            <a:lvl8pPr lvl="7" algn="ctr" rtl="0">
              <a:lnSpc>
                <a:spcPct val="100000"/>
              </a:lnSpc>
              <a:spcBef>
                <a:spcPct val="0"/>
              </a:spcBef>
              <a:spcAft>
                <a:spcPct val="0"/>
              </a:spcAft>
              <a:buSzPts val="1400"/>
              <a:buNone/>
              <a:defRPr/>
            </a:lvl8pPr>
            <a:lvl9pPr lvl="8" algn="ctr" rtl="0">
              <a:lnSpc>
                <a:spcPct val="100000"/>
              </a:lnSpc>
              <a:spcBef>
                <a:spcPct val="0"/>
              </a:spcBef>
              <a:spcAft>
                <a:spcPct val="0"/>
              </a:spcAft>
              <a:buSzPts val="1400"/>
              <a:buNone/>
              <a:defRPr/>
            </a:lvl9pPr>
          </a:lstStyle>
          <a:p>
            <a:endParaRPr/>
          </a:p>
        </p:txBody>
      </p:sp>
      <p:sp>
        <p:nvSpPr>
          <p:cNvPr id="719" name="Google Shape;719;p18"/>
          <p:cNvSpPr txBox="1">
            <a:spLocks noGrp="1"/>
          </p:cNvSpPr>
          <p:nvPr>
            <p:ph type="title"/>
          </p:nvPr>
        </p:nvSpPr>
        <p:spPr>
          <a:xfrm>
            <a:off x="960000" y="2141600"/>
            <a:ext cx="3493200" cy="1358000"/>
          </a:xfrm>
          <a:prstGeom prst="rect">
            <a:avLst/>
          </a:prstGeom>
        </p:spPr>
        <p:txBody>
          <a:bodyPr spcFirstLastPara="1" wrap="square" lIns="91425" tIns="91425" rIns="91425" bIns="91425" anchor="ctr" anchorCtr="0">
            <a:noAutofit/>
          </a:bodyPr>
          <a:lstStyle>
            <a:lvl1pPr lvl="0" rtl="0">
              <a:spcBef>
                <a:spcPct val="0"/>
              </a:spcBef>
              <a:spcAft>
                <a:spcPct val="0"/>
              </a:spcAft>
              <a:buSzPts val="3000"/>
              <a:buNone/>
              <a:defRPr/>
            </a:lvl1pPr>
            <a:lvl2pPr lvl="1" rtl="0">
              <a:spcBef>
                <a:spcPct val="0"/>
              </a:spcBef>
              <a:spcAft>
                <a:spcPct val="0"/>
              </a:spcAft>
              <a:buSzPts val="3000"/>
              <a:buNone/>
              <a:defRPr/>
            </a:lvl2pPr>
            <a:lvl3pPr lvl="2" rtl="0">
              <a:spcBef>
                <a:spcPct val="0"/>
              </a:spcBef>
              <a:spcAft>
                <a:spcPct val="0"/>
              </a:spcAft>
              <a:buSzPts val="3000"/>
              <a:buNone/>
              <a:defRPr/>
            </a:lvl3pPr>
            <a:lvl4pPr lvl="3" rtl="0">
              <a:spcBef>
                <a:spcPct val="0"/>
              </a:spcBef>
              <a:spcAft>
                <a:spcPct val="0"/>
              </a:spcAft>
              <a:buSzPts val="3000"/>
              <a:buNone/>
              <a:defRPr/>
            </a:lvl4pPr>
            <a:lvl5pPr lvl="4" rtl="0">
              <a:spcBef>
                <a:spcPct val="0"/>
              </a:spcBef>
              <a:spcAft>
                <a:spcPct val="0"/>
              </a:spcAft>
              <a:buSzPts val="3000"/>
              <a:buNone/>
              <a:defRPr/>
            </a:lvl5pPr>
            <a:lvl6pPr lvl="5" rtl="0">
              <a:spcBef>
                <a:spcPct val="0"/>
              </a:spcBef>
              <a:spcAft>
                <a:spcPct val="0"/>
              </a:spcAft>
              <a:buSzPts val="3000"/>
              <a:buNone/>
              <a:defRPr/>
            </a:lvl6pPr>
            <a:lvl7pPr lvl="6" rtl="0">
              <a:spcBef>
                <a:spcPct val="0"/>
              </a:spcBef>
              <a:spcAft>
                <a:spcPct val="0"/>
              </a:spcAft>
              <a:buSzPts val="3000"/>
              <a:buNone/>
              <a:defRPr/>
            </a:lvl7pPr>
            <a:lvl8pPr lvl="7" rtl="0">
              <a:spcBef>
                <a:spcPct val="0"/>
              </a:spcBef>
              <a:spcAft>
                <a:spcPct val="0"/>
              </a:spcAft>
              <a:buSzPts val="3000"/>
              <a:buNone/>
              <a:defRPr/>
            </a:lvl8pPr>
            <a:lvl9pPr lvl="8" rtl="0">
              <a:spcBef>
                <a:spcPct val="0"/>
              </a:spcBef>
              <a:spcAft>
                <a:spcPct val="0"/>
              </a:spcAft>
              <a:buSzPts val="3000"/>
              <a:buNone/>
              <a:defRPr/>
            </a:lvl9pPr>
          </a:lstStyle>
          <a:p>
            <a:endParaRPr/>
          </a:p>
        </p:txBody>
      </p:sp>
      <p:pic>
        <p:nvPicPr>
          <p:cNvPr id="720" name="Google Shape;720;p18"/>
          <p:cNvPicPr preferRelativeResize="0"/>
          <p:nvPr/>
        </p:nvPicPr>
        <p:blipFill>
          <a:blip r:embed="rId1">
            <a:alphaModFix/>
          </a:blip>
          <a:srcRect l="88584" t="31186" b="55558"/>
          <a:stretch>
            <a:fillRect/>
          </a:stretch>
        </p:blipFill>
        <p:spPr>
          <a:xfrm>
            <a:off x="316334" y="6116399"/>
            <a:ext cx="348836" cy="404835"/>
          </a:xfrm>
          <a:prstGeom prst="rect">
            <a:avLst/>
          </a:prstGeom>
          <a:noFill/>
          <a:ln>
            <a:noFill/>
          </a:ln>
        </p:spPr>
      </p:pic>
      <p:pic>
        <p:nvPicPr>
          <p:cNvPr id="721" name="Google Shape;721;p18"/>
          <p:cNvPicPr preferRelativeResize="0"/>
          <p:nvPr/>
        </p:nvPicPr>
        <p:blipFill>
          <a:blip r:embed="rId1">
            <a:alphaModFix/>
          </a:blip>
          <a:srcRect t="23075" r="88584" b="62117"/>
          <a:stretch>
            <a:fillRect/>
          </a:stretch>
        </p:blipFill>
        <p:spPr>
          <a:xfrm>
            <a:off x="551467" y="5465167"/>
            <a:ext cx="348836" cy="452231"/>
          </a:xfrm>
          <a:prstGeom prst="rect">
            <a:avLst/>
          </a:prstGeom>
          <a:noFill/>
          <a:ln>
            <a:noFill/>
          </a:ln>
        </p:spPr>
      </p:pic>
      <p:pic>
        <p:nvPicPr>
          <p:cNvPr id="722" name="Google Shape;722;p18"/>
          <p:cNvPicPr preferRelativeResize="0"/>
          <p:nvPr/>
        </p:nvPicPr>
        <p:blipFill>
          <a:blip r:embed="rId2">
            <a:alphaModFix/>
          </a:blip>
          <a:srcRect l="86859" t="20960" b="68473"/>
          <a:stretch>
            <a:fillRect/>
          </a:stretch>
        </p:blipFill>
        <p:spPr>
          <a:xfrm>
            <a:off x="1106200" y="6232468"/>
            <a:ext cx="390971" cy="314201"/>
          </a:xfrm>
          <a:prstGeom prst="rect">
            <a:avLst/>
          </a:prstGeom>
          <a:noFill/>
          <a:ln>
            <a:noFill/>
          </a:ln>
        </p:spPr>
      </p:pic>
      <p:pic>
        <p:nvPicPr>
          <p:cNvPr id="723" name="Google Shape;723;p18"/>
          <p:cNvPicPr preferRelativeResize="0"/>
          <p:nvPr/>
        </p:nvPicPr>
        <p:blipFill>
          <a:blip r:embed="rId1">
            <a:alphaModFix/>
          </a:blip>
          <a:srcRect t="23075" r="88584" b="62117"/>
          <a:stretch>
            <a:fillRect/>
          </a:stretch>
        </p:blipFill>
        <p:spPr>
          <a:xfrm>
            <a:off x="11397367" y="903234"/>
            <a:ext cx="348836" cy="452231"/>
          </a:xfrm>
          <a:prstGeom prst="rect">
            <a:avLst/>
          </a:prstGeom>
          <a:noFill/>
          <a:ln>
            <a:noFill/>
          </a:ln>
        </p:spPr>
      </p:pic>
      <p:pic>
        <p:nvPicPr>
          <p:cNvPr id="724" name="Google Shape;724;p18"/>
          <p:cNvPicPr preferRelativeResize="0"/>
          <p:nvPr/>
        </p:nvPicPr>
        <p:blipFill>
          <a:blip r:embed="rId1">
            <a:alphaModFix/>
          </a:blip>
          <a:srcRect l="9958" t="40088" r="80549" b="45104"/>
          <a:stretch>
            <a:fillRect/>
          </a:stretch>
        </p:blipFill>
        <p:spPr>
          <a:xfrm>
            <a:off x="11270967" y="1476700"/>
            <a:ext cx="348836" cy="543915"/>
          </a:xfrm>
          <a:prstGeom prst="rect">
            <a:avLst/>
          </a:prstGeom>
          <a:noFill/>
          <a:ln>
            <a:noFill/>
          </a:ln>
        </p:spPr>
      </p:pic>
      <p:pic>
        <p:nvPicPr>
          <p:cNvPr id="725" name="Google Shape;725;p18"/>
          <p:cNvPicPr preferRelativeResize="0"/>
          <p:nvPr/>
        </p:nvPicPr>
        <p:blipFill>
          <a:blip r:embed="rId2">
            <a:alphaModFix/>
          </a:blip>
          <a:srcRect l="86859" t="20960" b="68473"/>
          <a:stretch>
            <a:fillRect/>
          </a:stretch>
        </p:blipFill>
        <p:spPr>
          <a:xfrm>
            <a:off x="11619800" y="2141834"/>
            <a:ext cx="390971" cy="314201"/>
          </a:xfrm>
          <a:prstGeom prst="rect">
            <a:avLst/>
          </a:prstGeom>
          <a:noFill/>
          <a:ln>
            <a:noFill/>
          </a:ln>
        </p:spPr>
      </p:pic>
    </p:spTree>
    <p:extLst>
      <p:ext uri="{BB962C8B-B14F-4D97-AF65-F5344CB8AC3E}">
        <p14:creationId xmlns:p14="http://schemas.microsoft.com/office/powerpoint/2010/main" val="2978530294"/>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theme" Target="../theme/theme2.xml" /></Relationships>
</file>

<file path=ppt/slideMasters/_rels/slideMaster3.xml.rels>&#65279;<?xml version="1.0" encoding="utf-8" standalone="yes"?><Relationships xmlns="http://schemas.openxmlformats.org/package/2006/relationships"><Relationship Id="rId1" Type="http://schemas.openxmlformats.org/officeDocument/2006/relationships/theme" Target="../theme/theme3.xml" /></Relationships>
</file>

<file path=ppt/slideMasters/_rels/slideMaster4.xml.rels>&#65279;<?xml version="1.0" encoding="utf-8" standalone="yes"?><Relationships xmlns="http://schemas.openxmlformats.org/package/2006/relationships"><Relationship Id="rId1" Type="http://schemas.openxmlformats.org/officeDocument/2006/relationships/theme" Target="../theme/theme4.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 Target="../theme/theme5.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jpeg" /><Relationship Id="rId3" Type="http://schemas.openxmlformats.org/officeDocument/2006/relationships/theme" Target="../theme/theme6.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jpeg" /><Relationship Id="rId3" Type="http://schemas.openxmlformats.org/officeDocument/2006/relationships/theme" Target="../theme/theme7.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18"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2457897" y="-3261555"/>
            <a:ext cx="121902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338613"/>
      </p:ext>
    </p:extLst>
  </p:cSld>
  <p:clrMap bg1="lt1" tx1="dk1" bg2="lt2" tx2="dk2" accent1="accent1" accent2="accent2" accent3="accent3" accent4="accent4" accent5="accent5" accent6="accent6" hlink="hlink" folHlink="folHlink"/>
  <p:sldLayoutIdLst>
    <p:sldLayoutId id="2147483698" r:id="rId1"/>
  </p:sldLayoutIdLst>
  <p:transition/>
  <p:timing/>
  <p:txStyles>
    <p:titleStyle>
      <a:lvl1pPr algn="ctr" defTabSz="1086632" rtl="0" eaLnBrk="1" latinLnBrk="0" hangingPunct="1">
        <a:spcBef>
          <a:spcPct val="0"/>
        </a:spcBef>
        <a:buNone/>
        <a:defRPr sz="5200" kern="1200">
          <a:solidFill>
            <a:schemeClr val="tx1"/>
          </a:solidFill>
          <a:latin typeface="+mj-lt"/>
          <a:ea typeface="+mj-ea"/>
          <a:cs typeface="+mj-cs"/>
        </a:defRPr>
      </a:lvl1pPr>
    </p:titleStyle>
    <p:bodyStyle>
      <a:lvl1pPr marL="407652" indent="-407652" algn="l" defTabSz="1086632"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1pPr>
      <a:lvl2pPr marL="883135" indent="-339502" algn="l" defTabSz="1086632" rtl="0" eaLnBrk="1" latinLnBrk="0" hangingPunct="1">
        <a:spcBef>
          <a:spcPct val="20000"/>
        </a:spcBef>
        <a:buFont typeface="Arial" panose="020b0604020202020204" pitchFamily="34" charset="0"/>
        <a:buChar char="–"/>
        <a:defRPr sz="3333" kern="1200">
          <a:solidFill>
            <a:schemeClr val="tx1"/>
          </a:solidFill>
          <a:latin typeface="+mn-lt"/>
          <a:ea typeface="+mn-ea"/>
          <a:cs typeface="+mn-cs"/>
        </a:defRPr>
      </a:lvl2pPr>
      <a:lvl3pPr marL="1358619" indent="-271661" algn="l" defTabSz="108663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901931"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5594"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88897"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2540"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5853"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19167"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6632" rtl="0" eaLnBrk="1" latinLnBrk="0" hangingPunct="1">
        <a:defRPr sz="2133" kern="1200">
          <a:solidFill>
            <a:schemeClr val="tx1"/>
          </a:solidFill>
          <a:latin typeface="+mn-lt"/>
          <a:ea typeface="+mn-ea"/>
          <a:cs typeface="+mn-cs"/>
        </a:defRPr>
      </a:lvl1pPr>
      <a:lvl2pPr marL="543322" algn="l" defTabSz="1086632" rtl="0" eaLnBrk="1" latinLnBrk="0" hangingPunct="1">
        <a:defRPr sz="2133" kern="1200">
          <a:solidFill>
            <a:schemeClr val="tx1"/>
          </a:solidFill>
          <a:latin typeface="+mn-lt"/>
          <a:ea typeface="+mn-ea"/>
          <a:cs typeface="+mn-cs"/>
        </a:defRPr>
      </a:lvl2pPr>
      <a:lvl3pPr marL="1086947" algn="l" defTabSz="1086632" rtl="0" eaLnBrk="1" latinLnBrk="0" hangingPunct="1">
        <a:defRPr sz="2133" kern="1200">
          <a:solidFill>
            <a:schemeClr val="tx1"/>
          </a:solidFill>
          <a:latin typeface="+mn-lt"/>
          <a:ea typeface="+mn-ea"/>
          <a:cs typeface="+mn-cs"/>
        </a:defRPr>
      </a:lvl3pPr>
      <a:lvl4pPr marL="1630289" algn="l" defTabSz="1086632" rtl="0" eaLnBrk="1" latinLnBrk="0" hangingPunct="1">
        <a:defRPr sz="2133" kern="1200">
          <a:solidFill>
            <a:schemeClr val="tx1"/>
          </a:solidFill>
          <a:latin typeface="+mn-lt"/>
          <a:ea typeface="+mn-ea"/>
          <a:cs typeface="+mn-cs"/>
        </a:defRPr>
      </a:lvl4pPr>
      <a:lvl5pPr marL="2173922" algn="l" defTabSz="1086632" rtl="0" eaLnBrk="1" latinLnBrk="0" hangingPunct="1">
        <a:defRPr sz="2133" kern="1200">
          <a:solidFill>
            <a:schemeClr val="tx1"/>
          </a:solidFill>
          <a:latin typeface="+mn-lt"/>
          <a:ea typeface="+mn-ea"/>
          <a:cs typeface="+mn-cs"/>
        </a:defRPr>
      </a:lvl5pPr>
      <a:lvl6pPr marL="2717236" algn="l" defTabSz="1086632" rtl="0" eaLnBrk="1" latinLnBrk="0" hangingPunct="1">
        <a:defRPr sz="2133" kern="1200">
          <a:solidFill>
            <a:schemeClr val="tx1"/>
          </a:solidFill>
          <a:latin typeface="+mn-lt"/>
          <a:ea typeface="+mn-ea"/>
          <a:cs typeface="+mn-cs"/>
        </a:defRPr>
      </a:lvl6pPr>
      <a:lvl7pPr marL="3260558" algn="l" defTabSz="1086632" rtl="0" eaLnBrk="1" latinLnBrk="0" hangingPunct="1">
        <a:defRPr sz="2133" kern="1200">
          <a:solidFill>
            <a:schemeClr val="tx1"/>
          </a:solidFill>
          <a:latin typeface="+mn-lt"/>
          <a:ea typeface="+mn-ea"/>
          <a:cs typeface="+mn-cs"/>
        </a:defRPr>
      </a:lvl7pPr>
      <a:lvl8pPr marL="3804201" algn="l" defTabSz="1086632" rtl="0" eaLnBrk="1" latinLnBrk="0" hangingPunct="1">
        <a:defRPr sz="2133" kern="1200">
          <a:solidFill>
            <a:schemeClr val="tx1"/>
          </a:solidFill>
          <a:latin typeface="+mn-lt"/>
          <a:ea typeface="+mn-ea"/>
          <a:cs typeface="+mn-cs"/>
        </a:defRPr>
      </a:lvl8pPr>
      <a:lvl9pPr marL="4347522" algn="l" defTabSz="1086632"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alpha val="29000"/>
          </a:schemeClr>
        </a:solidFill>
        <a:effectLst/>
      </p:bgPr>
    </p:bg>
    <p:spTree>
      <p:nvGrpSpPr>
        <p:cNvPr id="1" name=""/>
        <p:cNvGrpSpPr/>
        <p:nvPr/>
      </p:nvGrpSpPr>
      <p:grpSpPr>
        <a:xfrm>
          <a:off x="0" y="0"/>
          <a: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625" tIns="22808" rIns="45625" bIns="22808" rtlCol="0" anchor="ctr"/>
          <a:lstStyle/>
          <a:p>
            <a:pPr marL="0" marR="0" lvl="0" indent="0" algn="ctr" defTabSz="1084104" rtl="0" eaLnBrk="1" fontAlgn="auto" latinLnBrk="0" hangingPunct="1">
              <a:lnSpc>
                <a:spcPct val="100000"/>
              </a:lnSpc>
              <a:spcBef>
                <a:spcPct val="0"/>
              </a:spcBef>
              <a:spcAft>
                <a:spcPct val="0"/>
              </a:spcAft>
              <a:buClrTx/>
              <a:buSzTx/>
              <a:buFontTx/>
              <a:buNone/>
              <a:defRPr/>
            </a:pPr>
            <a:endParaRPr kumimoji="0" lang="en-US" sz="2133"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80750762"/>
      </p:ext>
    </p:extLst>
  </p:cSld>
  <p:clrMap bg1="lt1" tx1="dk1" bg2="lt2" tx2="dk2" accent1="accent1" accent2="accent2" accent3="accent3" accent4="accent4" accent5="accent5" accent6="accent6" hlink="hlink" folHlink="folHlink"/>
  <p:transition/>
  <p:timing/>
  <p:txStyles>
    <p:titleStyle>
      <a:lvl1pPr algn="ctr" defTabSz="1084104" rtl="0" eaLnBrk="1" latinLnBrk="0" hangingPunct="1">
        <a:spcBef>
          <a:spcPct val="0"/>
        </a:spcBef>
        <a:buNone/>
        <a:defRPr sz="5198" kern="1200">
          <a:solidFill>
            <a:schemeClr val="tx1"/>
          </a:solidFill>
          <a:latin typeface="+mj-lt"/>
          <a:ea typeface="+mj-ea"/>
          <a:cs typeface="+mj-cs"/>
        </a:defRPr>
      </a:lvl1pPr>
    </p:titleStyle>
    <p:bodyStyle>
      <a:lvl1pPr marL="406542" indent="-406542" algn="l" defTabSz="1084104"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1pPr>
      <a:lvl2pPr marL="880807" indent="-338814" algn="l" defTabSz="1084104" rtl="0" eaLnBrk="1" latinLnBrk="0" hangingPunct="1">
        <a:spcBef>
          <a:spcPct val="20000"/>
        </a:spcBef>
        <a:buFont typeface="Arial" panose="020b0604020202020204" pitchFamily="34" charset="0"/>
        <a:buChar char="–"/>
        <a:defRPr sz="3332" kern="1200">
          <a:solidFill>
            <a:schemeClr val="tx1"/>
          </a:solidFill>
          <a:latin typeface="+mn-lt"/>
          <a:ea typeface="+mn-ea"/>
          <a:cs typeface="+mn-cs"/>
        </a:defRPr>
      </a:lvl2pPr>
      <a:lvl3pPr marL="1355077" indent="-271028" algn="l" defTabSz="1084104"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3pPr>
      <a:lvl4pPr marL="1897074" indent="-271028" algn="l" defTabSz="1084104"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4pPr>
      <a:lvl5pPr marL="2439238" indent="-271028" algn="l" defTabSz="1084104"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5pPr>
      <a:lvl6pPr marL="2981181" indent="-271028" algn="l" defTabSz="1084104"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6pPr>
      <a:lvl7pPr marL="3523236" indent="-271028" algn="l" defTabSz="1084104"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7pPr>
      <a:lvl8pPr marL="4065277" indent="-271028" algn="l" defTabSz="1084104"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8pPr>
      <a:lvl9pPr marL="4607229" indent="-271028" algn="l" defTabSz="1084104"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9pPr>
    </p:bodyStyle>
    <p:otherStyle>
      <a:defPPr>
        <a:defRPr lang="en-US"/>
      </a:defPPr>
      <a:lvl1pPr marL="0" algn="l" defTabSz="1084104" rtl="0" eaLnBrk="1" latinLnBrk="0" hangingPunct="1">
        <a:defRPr sz="2133" kern="1200">
          <a:solidFill>
            <a:schemeClr val="tx1"/>
          </a:solidFill>
          <a:latin typeface="+mn-lt"/>
          <a:ea typeface="+mn-ea"/>
          <a:cs typeface="+mn-cs"/>
        </a:defRPr>
      </a:lvl1pPr>
      <a:lvl2pPr marL="542056" algn="l" defTabSz="1084104" rtl="0" eaLnBrk="1" latinLnBrk="0" hangingPunct="1">
        <a:defRPr sz="2133" kern="1200">
          <a:solidFill>
            <a:schemeClr val="tx1"/>
          </a:solidFill>
          <a:latin typeface="+mn-lt"/>
          <a:ea typeface="+mn-ea"/>
          <a:cs typeface="+mn-cs"/>
        </a:defRPr>
      </a:lvl2pPr>
      <a:lvl3pPr marL="1084104" algn="l" defTabSz="1084104" rtl="0" eaLnBrk="1" latinLnBrk="0" hangingPunct="1">
        <a:defRPr sz="2133" kern="1200">
          <a:solidFill>
            <a:schemeClr val="tx1"/>
          </a:solidFill>
          <a:latin typeface="+mn-lt"/>
          <a:ea typeface="+mn-ea"/>
          <a:cs typeface="+mn-cs"/>
        </a:defRPr>
      </a:lvl3pPr>
      <a:lvl4pPr marL="1626161" algn="l" defTabSz="1084104" rtl="0" eaLnBrk="1" latinLnBrk="0" hangingPunct="1">
        <a:defRPr sz="2133" kern="1200">
          <a:solidFill>
            <a:schemeClr val="tx1"/>
          </a:solidFill>
          <a:latin typeface="+mn-lt"/>
          <a:ea typeface="+mn-ea"/>
          <a:cs typeface="+mn-cs"/>
        </a:defRPr>
      </a:lvl4pPr>
      <a:lvl5pPr marL="2168155" algn="l" defTabSz="1084104" rtl="0" eaLnBrk="1" latinLnBrk="0" hangingPunct="1">
        <a:defRPr sz="2133" kern="1200">
          <a:solidFill>
            <a:schemeClr val="tx1"/>
          </a:solidFill>
          <a:latin typeface="+mn-lt"/>
          <a:ea typeface="+mn-ea"/>
          <a:cs typeface="+mn-cs"/>
        </a:defRPr>
      </a:lvl5pPr>
      <a:lvl6pPr marL="2710155" algn="l" defTabSz="1084104" rtl="0" eaLnBrk="1" latinLnBrk="0" hangingPunct="1">
        <a:defRPr sz="2133" kern="1200">
          <a:solidFill>
            <a:schemeClr val="tx1"/>
          </a:solidFill>
          <a:latin typeface="+mn-lt"/>
          <a:ea typeface="+mn-ea"/>
          <a:cs typeface="+mn-cs"/>
        </a:defRPr>
      </a:lvl6pPr>
      <a:lvl7pPr marL="3252208" algn="l" defTabSz="1084104" rtl="0" eaLnBrk="1" latinLnBrk="0" hangingPunct="1">
        <a:defRPr sz="2133" kern="1200">
          <a:solidFill>
            <a:schemeClr val="tx1"/>
          </a:solidFill>
          <a:latin typeface="+mn-lt"/>
          <a:ea typeface="+mn-ea"/>
          <a:cs typeface="+mn-cs"/>
        </a:defRPr>
      </a:lvl7pPr>
      <a:lvl8pPr marL="3794261" algn="l" defTabSz="1084104" rtl="0" eaLnBrk="1" latinLnBrk="0" hangingPunct="1">
        <a:defRPr sz="2133" kern="1200">
          <a:solidFill>
            <a:schemeClr val="tx1"/>
          </a:solidFill>
          <a:latin typeface="+mn-lt"/>
          <a:ea typeface="+mn-ea"/>
          <a:cs typeface="+mn-cs"/>
        </a:defRPr>
      </a:lvl8pPr>
      <a:lvl9pPr marL="4336313" algn="l" defTabSz="1084104"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alpha val="29000"/>
          </a:schemeClr>
        </a:solidFill>
        <a:effectLst/>
      </p:bgPr>
    </p:bg>
    <p:spTree>
      <p:nvGrpSpPr>
        <p:cNvPr id="1" name=""/>
        <p:cNvGrpSpPr/>
        <p:nvPr/>
      </p:nvGrpSpPr>
      <p:grpSpPr>
        <a:xfrm>
          <a:off x="0" y="0"/>
          <a: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625" tIns="22808" rIns="45625" bIns="22808" rtlCol="0" anchor="ctr"/>
          <a:lstStyle/>
          <a:p>
            <a:pPr marL="0" marR="0" lvl="0" indent="0" algn="ctr" defTabSz="1084104" rtl="0" eaLnBrk="1" fontAlgn="auto" latinLnBrk="0" hangingPunct="1">
              <a:lnSpc>
                <a:spcPct val="100000"/>
              </a:lnSpc>
              <a:spcBef>
                <a:spcPct val="0"/>
              </a:spcBef>
              <a:spcAft>
                <a:spcPct val="0"/>
              </a:spcAft>
              <a:buClrTx/>
              <a:buSzTx/>
              <a:buFontTx/>
              <a:buNone/>
              <a:defRPr/>
            </a:pPr>
            <a:endParaRPr kumimoji="0" lang="en-US" sz="2133"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86746618"/>
      </p:ext>
    </p:extLst>
  </p:cSld>
  <p:clrMap bg1="lt1" tx1="dk1" bg2="lt2" tx2="dk2" accent1="accent1" accent2="accent2" accent3="accent3" accent4="accent4" accent5="accent5" accent6="accent6" hlink="hlink" folHlink="folHlink"/>
  <p:transition/>
  <p:timing/>
  <p:txStyles>
    <p:titleStyle>
      <a:lvl1pPr algn="ctr" defTabSz="1084104" rtl="0" eaLnBrk="1" latinLnBrk="0" hangingPunct="1">
        <a:spcBef>
          <a:spcPct val="0"/>
        </a:spcBef>
        <a:buNone/>
        <a:defRPr sz="5198" kern="1200">
          <a:solidFill>
            <a:schemeClr val="tx1"/>
          </a:solidFill>
          <a:latin typeface="+mj-lt"/>
          <a:ea typeface="+mj-ea"/>
          <a:cs typeface="+mj-cs"/>
        </a:defRPr>
      </a:lvl1pPr>
    </p:titleStyle>
    <p:bodyStyle>
      <a:lvl1pPr marL="406542" indent="-406542" algn="l" defTabSz="1084104"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1pPr>
      <a:lvl2pPr marL="880807" indent="-338814" algn="l" defTabSz="1084104" rtl="0" eaLnBrk="1" latinLnBrk="0" hangingPunct="1">
        <a:spcBef>
          <a:spcPct val="20000"/>
        </a:spcBef>
        <a:buFont typeface="Arial" panose="020b0604020202020204" pitchFamily="34" charset="0"/>
        <a:buChar char="–"/>
        <a:defRPr sz="3332" kern="1200">
          <a:solidFill>
            <a:schemeClr val="tx1"/>
          </a:solidFill>
          <a:latin typeface="+mn-lt"/>
          <a:ea typeface="+mn-ea"/>
          <a:cs typeface="+mn-cs"/>
        </a:defRPr>
      </a:lvl2pPr>
      <a:lvl3pPr marL="1355077" indent="-271028" algn="l" defTabSz="1084104"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3pPr>
      <a:lvl4pPr marL="1897074" indent="-271028" algn="l" defTabSz="1084104"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4pPr>
      <a:lvl5pPr marL="2439238" indent="-271028" algn="l" defTabSz="1084104"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5pPr>
      <a:lvl6pPr marL="2981181" indent="-271028" algn="l" defTabSz="1084104"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6pPr>
      <a:lvl7pPr marL="3523236" indent="-271028" algn="l" defTabSz="1084104"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7pPr>
      <a:lvl8pPr marL="4065277" indent="-271028" algn="l" defTabSz="1084104"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8pPr>
      <a:lvl9pPr marL="4607229" indent="-271028" algn="l" defTabSz="1084104"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9pPr>
    </p:bodyStyle>
    <p:otherStyle>
      <a:defPPr>
        <a:defRPr lang="en-US"/>
      </a:defPPr>
      <a:lvl1pPr marL="0" algn="l" defTabSz="1084104" rtl="0" eaLnBrk="1" latinLnBrk="0" hangingPunct="1">
        <a:defRPr sz="2133" kern="1200">
          <a:solidFill>
            <a:schemeClr val="tx1"/>
          </a:solidFill>
          <a:latin typeface="+mn-lt"/>
          <a:ea typeface="+mn-ea"/>
          <a:cs typeface="+mn-cs"/>
        </a:defRPr>
      </a:lvl1pPr>
      <a:lvl2pPr marL="542056" algn="l" defTabSz="1084104" rtl="0" eaLnBrk="1" latinLnBrk="0" hangingPunct="1">
        <a:defRPr sz="2133" kern="1200">
          <a:solidFill>
            <a:schemeClr val="tx1"/>
          </a:solidFill>
          <a:latin typeface="+mn-lt"/>
          <a:ea typeface="+mn-ea"/>
          <a:cs typeface="+mn-cs"/>
        </a:defRPr>
      </a:lvl2pPr>
      <a:lvl3pPr marL="1084104" algn="l" defTabSz="1084104" rtl="0" eaLnBrk="1" latinLnBrk="0" hangingPunct="1">
        <a:defRPr sz="2133" kern="1200">
          <a:solidFill>
            <a:schemeClr val="tx1"/>
          </a:solidFill>
          <a:latin typeface="+mn-lt"/>
          <a:ea typeface="+mn-ea"/>
          <a:cs typeface="+mn-cs"/>
        </a:defRPr>
      </a:lvl3pPr>
      <a:lvl4pPr marL="1626161" algn="l" defTabSz="1084104" rtl="0" eaLnBrk="1" latinLnBrk="0" hangingPunct="1">
        <a:defRPr sz="2133" kern="1200">
          <a:solidFill>
            <a:schemeClr val="tx1"/>
          </a:solidFill>
          <a:latin typeface="+mn-lt"/>
          <a:ea typeface="+mn-ea"/>
          <a:cs typeface="+mn-cs"/>
        </a:defRPr>
      </a:lvl4pPr>
      <a:lvl5pPr marL="2168155" algn="l" defTabSz="1084104" rtl="0" eaLnBrk="1" latinLnBrk="0" hangingPunct="1">
        <a:defRPr sz="2133" kern="1200">
          <a:solidFill>
            <a:schemeClr val="tx1"/>
          </a:solidFill>
          <a:latin typeface="+mn-lt"/>
          <a:ea typeface="+mn-ea"/>
          <a:cs typeface="+mn-cs"/>
        </a:defRPr>
      </a:lvl5pPr>
      <a:lvl6pPr marL="2710155" algn="l" defTabSz="1084104" rtl="0" eaLnBrk="1" latinLnBrk="0" hangingPunct="1">
        <a:defRPr sz="2133" kern="1200">
          <a:solidFill>
            <a:schemeClr val="tx1"/>
          </a:solidFill>
          <a:latin typeface="+mn-lt"/>
          <a:ea typeface="+mn-ea"/>
          <a:cs typeface="+mn-cs"/>
        </a:defRPr>
      </a:lvl6pPr>
      <a:lvl7pPr marL="3252208" algn="l" defTabSz="1084104" rtl="0" eaLnBrk="1" latinLnBrk="0" hangingPunct="1">
        <a:defRPr sz="2133" kern="1200">
          <a:solidFill>
            <a:schemeClr val="tx1"/>
          </a:solidFill>
          <a:latin typeface="+mn-lt"/>
          <a:ea typeface="+mn-ea"/>
          <a:cs typeface="+mn-cs"/>
        </a:defRPr>
      </a:lvl7pPr>
      <a:lvl8pPr marL="3794261" algn="l" defTabSz="1084104" rtl="0" eaLnBrk="1" latinLnBrk="0" hangingPunct="1">
        <a:defRPr sz="2133" kern="1200">
          <a:solidFill>
            <a:schemeClr val="tx1"/>
          </a:solidFill>
          <a:latin typeface="+mn-lt"/>
          <a:ea typeface="+mn-ea"/>
          <a:cs typeface="+mn-cs"/>
        </a:defRPr>
      </a:lvl8pPr>
      <a:lvl9pPr marL="4336313" algn="l" defTabSz="1084104" rtl="0" eaLnBrk="1" latinLnBrk="0" hangingPunct="1">
        <a:defRPr sz="213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Tree>
    <p:extLst>
      <p:ext uri="{BB962C8B-B14F-4D97-AF65-F5344CB8AC3E}">
        <p14:creationId xmlns:p14="http://schemas.microsoft.com/office/powerpoint/2010/main" val="3577706923"/>
      </p:ext>
    </p:extLst>
  </p:cSld>
  <p:clrMap bg1="lt1" tx1="dk1" bg2="lt2" tx2="dk2" accent1="accent1" accent2="accent2" accent3="accent3" accent4="accent4" accent5="accent5" accent6="accent6" hlink="hlink" folHlink="folHlink"/>
  <mc:AlternateContent xmlns:mc="http://schemas.openxmlformats.org/markup-compatibility/2006">
    <mc:Choice xmlns:p14="http://schemas.microsoft.com/office/powerpoint/2010/main" Requires="p14">
      <p:transition advClick="0" advTm="5000" p14:dur="10"/>
    </mc:Choice>
    <mc:Fallback>
      <p:transition advClick="0" advTm="5000"/>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55F20-2A15-4E70-936B-4A7AE79AE653}" type="datetimeFigureOut">
              <a:rPr lang="en-US" smtClean="0"/>
              <a:t>4/16/2026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8DC72-F670-4295-B405-97FFC0064C17}" type="slidenum">
              <a:rPr lang="en-US" smtClean="0"/>
              <a:t>‹#›</a:t>
            </a:fld>
            <a:endParaRPr lang="en-US"/>
          </a:p>
        </p:txBody>
      </p:sp>
    </p:spTree>
    <p:extLst>
      <p:ext uri="{BB962C8B-B14F-4D97-AF65-F5344CB8AC3E}">
        <p14:creationId xmlns:p14="http://schemas.microsoft.com/office/powerpoint/2010/main" val="3775177048"/>
      </p:ext>
    </p:extLst>
  </p:cSld>
  <p:clrMap bg1="lt1" tx1="dk1" bg2="lt2" tx2="dk2" accent1="accent1" accent2="accent2" accent3="accent3" accent4="accent4" accent5="accent5" accent6="accent6" hlink="hlink" folHlink="folHlink"/>
  <p:sldLayoutIdLst>
    <p:sldLayoutId id="2147483758" r:id="rId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a:blip r:embed="rId2">
            <a:alphaModFix/>
          </a:blip>
          <a:stretch>
            <a:fillRect/>
          </a:stretch>
        </a:blipFill>
        <a:effectLst/>
      </p:bgPr>
    </p:bg>
    <p:spTree>
      <p:nvGrpSpPr>
        <p:cNvPr id="1" name="Shape 5"/>
        <p:cNvGrpSpPr/>
        <p:nvPr/>
      </p:nvGrpSpPr>
      <p:grpSpPr>
        <a:xfrm>
          <a:off x="0" y="0"/>
          <a: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ct val="0"/>
              </a:spcBef>
              <a:spcAft>
                <a:spcPct val="0"/>
              </a:spcAft>
              <a:buClr>
                <a:schemeClr val="dk1"/>
              </a:buClr>
              <a:buSzPts val="3000"/>
              <a:buFont typeface="Montserrat"/>
              <a:buNone/>
              <a:defRPr sz="3000">
                <a:solidFill>
                  <a:schemeClr val="dk1"/>
                </a:solidFill>
                <a:latin typeface="Montserrat"/>
                <a:ea typeface="Montserrat"/>
                <a:cs typeface="Montserrat"/>
                <a:sym typeface="Montserrat"/>
              </a:defRPr>
            </a:lvl1pPr>
            <a:lvl2pPr lvl="1" rtl="0">
              <a:spcBef>
                <a:spcPct val="0"/>
              </a:spcBef>
              <a:spcAft>
                <a:spcPct val="0"/>
              </a:spcAft>
              <a:buClr>
                <a:schemeClr val="dk1"/>
              </a:buClr>
              <a:buSzPts val="3000"/>
              <a:buFont typeface="Montserrat"/>
              <a:buNone/>
              <a:defRPr sz="3000">
                <a:solidFill>
                  <a:schemeClr val="dk1"/>
                </a:solidFill>
                <a:latin typeface="Montserrat"/>
                <a:ea typeface="Montserrat"/>
                <a:cs typeface="Montserrat"/>
                <a:sym typeface="Montserrat"/>
              </a:defRPr>
            </a:lvl2pPr>
            <a:lvl3pPr lvl="2" rtl="0">
              <a:spcBef>
                <a:spcPct val="0"/>
              </a:spcBef>
              <a:spcAft>
                <a:spcPct val="0"/>
              </a:spcAft>
              <a:buClr>
                <a:schemeClr val="dk1"/>
              </a:buClr>
              <a:buSzPts val="3000"/>
              <a:buFont typeface="Montserrat"/>
              <a:buNone/>
              <a:defRPr sz="3000">
                <a:solidFill>
                  <a:schemeClr val="dk1"/>
                </a:solidFill>
                <a:latin typeface="Montserrat"/>
                <a:ea typeface="Montserrat"/>
                <a:cs typeface="Montserrat"/>
                <a:sym typeface="Montserrat"/>
              </a:defRPr>
            </a:lvl3pPr>
            <a:lvl4pPr lvl="3" rtl="0">
              <a:spcBef>
                <a:spcPct val="0"/>
              </a:spcBef>
              <a:spcAft>
                <a:spcPct val="0"/>
              </a:spcAft>
              <a:buClr>
                <a:schemeClr val="dk1"/>
              </a:buClr>
              <a:buSzPts val="3000"/>
              <a:buFont typeface="Montserrat"/>
              <a:buNone/>
              <a:defRPr sz="3000">
                <a:solidFill>
                  <a:schemeClr val="dk1"/>
                </a:solidFill>
                <a:latin typeface="Montserrat"/>
                <a:ea typeface="Montserrat"/>
                <a:cs typeface="Montserrat"/>
                <a:sym typeface="Montserrat"/>
              </a:defRPr>
            </a:lvl4pPr>
            <a:lvl5pPr lvl="4" rtl="0">
              <a:spcBef>
                <a:spcPct val="0"/>
              </a:spcBef>
              <a:spcAft>
                <a:spcPct val="0"/>
              </a:spcAft>
              <a:buClr>
                <a:schemeClr val="dk1"/>
              </a:buClr>
              <a:buSzPts val="3000"/>
              <a:buFont typeface="Montserrat"/>
              <a:buNone/>
              <a:defRPr sz="3000">
                <a:solidFill>
                  <a:schemeClr val="dk1"/>
                </a:solidFill>
                <a:latin typeface="Montserrat"/>
                <a:ea typeface="Montserrat"/>
                <a:cs typeface="Montserrat"/>
                <a:sym typeface="Montserrat"/>
              </a:defRPr>
            </a:lvl5pPr>
            <a:lvl6pPr lvl="5" rtl="0">
              <a:spcBef>
                <a:spcPct val="0"/>
              </a:spcBef>
              <a:spcAft>
                <a:spcPct val="0"/>
              </a:spcAft>
              <a:buClr>
                <a:schemeClr val="dk1"/>
              </a:buClr>
              <a:buSzPts val="3000"/>
              <a:buFont typeface="Montserrat"/>
              <a:buNone/>
              <a:defRPr sz="3000">
                <a:solidFill>
                  <a:schemeClr val="dk1"/>
                </a:solidFill>
                <a:latin typeface="Montserrat"/>
                <a:ea typeface="Montserrat"/>
                <a:cs typeface="Montserrat"/>
                <a:sym typeface="Montserrat"/>
              </a:defRPr>
            </a:lvl6pPr>
            <a:lvl7pPr lvl="6" rtl="0">
              <a:spcBef>
                <a:spcPct val="0"/>
              </a:spcBef>
              <a:spcAft>
                <a:spcPct val="0"/>
              </a:spcAft>
              <a:buClr>
                <a:schemeClr val="dk1"/>
              </a:buClr>
              <a:buSzPts val="3000"/>
              <a:buFont typeface="Montserrat"/>
              <a:buNone/>
              <a:defRPr sz="3000">
                <a:solidFill>
                  <a:schemeClr val="dk1"/>
                </a:solidFill>
                <a:latin typeface="Montserrat"/>
                <a:ea typeface="Montserrat"/>
                <a:cs typeface="Montserrat"/>
                <a:sym typeface="Montserrat"/>
              </a:defRPr>
            </a:lvl7pPr>
            <a:lvl8pPr lvl="7" rtl="0">
              <a:spcBef>
                <a:spcPct val="0"/>
              </a:spcBef>
              <a:spcAft>
                <a:spcPct val="0"/>
              </a:spcAft>
              <a:buClr>
                <a:schemeClr val="dk1"/>
              </a:buClr>
              <a:buSzPts val="3000"/>
              <a:buFont typeface="Montserrat"/>
              <a:buNone/>
              <a:defRPr sz="3000">
                <a:solidFill>
                  <a:schemeClr val="dk1"/>
                </a:solidFill>
                <a:latin typeface="Montserrat"/>
                <a:ea typeface="Montserrat"/>
                <a:cs typeface="Montserrat"/>
                <a:sym typeface="Montserrat"/>
              </a:defRPr>
            </a:lvl8pPr>
            <a:lvl9pPr lvl="8" rtl="0">
              <a:spcBef>
                <a:spcPct val="0"/>
              </a:spcBef>
              <a:spcAft>
                <a:spcPct val="0"/>
              </a:spcAft>
              <a:buClr>
                <a:schemeClr val="dk1"/>
              </a:buClr>
              <a:buSzPts val="3000"/>
              <a:buFont typeface="Montserrat"/>
              <a:buNone/>
              <a:defRPr sz="30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ct val="0"/>
              </a:spcBef>
              <a:spcAft>
                <a:spcPct val="0"/>
              </a:spcAft>
              <a:buClr>
                <a:schemeClr val="dk1"/>
              </a:buClr>
              <a:buSzPts val="1400"/>
              <a:buFont typeface="Bellota Text"/>
              <a:buChar char="●"/>
              <a:defRPr>
                <a:solidFill>
                  <a:schemeClr val="dk1"/>
                </a:solidFill>
                <a:latin typeface="Bellota Text"/>
                <a:ea typeface="Bellota Text"/>
                <a:cs typeface="Bellota Text"/>
                <a:sym typeface="Bellota Text"/>
              </a:defRPr>
            </a:lvl1pPr>
            <a:lvl2pPr marL="914400" lvl="1" indent="-317500">
              <a:lnSpc>
                <a:spcPct val="115000"/>
              </a:lnSpc>
              <a:spcBef>
                <a:spcPts val="1600"/>
              </a:spcBef>
              <a:spcAft>
                <a:spcPct val="0"/>
              </a:spcAft>
              <a:buClr>
                <a:schemeClr val="dk1"/>
              </a:buClr>
              <a:buSzPts val="1400"/>
              <a:buFont typeface="Bellota Text"/>
              <a:buChar char="○"/>
              <a:defRPr>
                <a:solidFill>
                  <a:schemeClr val="dk1"/>
                </a:solidFill>
                <a:latin typeface="Bellota Text"/>
                <a:ea typeface="Bellota Text"/>
                <a:cs typeface="Bellota Text"/>
                <a:sym typeface="Bellota Text"/>
              </a:defRPr>
            </a:lvl2pPr>
            <a:lvl3pPr marL="1371600" lvl="2" indent="-317500">
              <a:lnSpc>
                <a:spcPct val="115000"/>
              </a:lnSpc>
              <a:spcBef>
                <a:spcPts val="1600"/>
              </a:spcBef>
              <a:spcAft>
                <a:spcPct val="0"/>
              </a:spcAft>
              <a:buClr>
                <a:schemeClr val="dk1"/>
              </a:buClr>
              <a:buSzPts val="1400"/>
              <a:buFont typeface="Bellota Text"/>
              <a:buChar char="■"/>
              <a:defRPr>
                <a:solidFill>
                  <a:schemeClr val="dk1"/>
                </a:solidFill>
                <a:latin typeface="Bellota Text"/>
                <a:ea typeface="Bellota Text"/>
                <a:cs typeface="Bellota Text"/>
                <a:sym typeface="Bellota Text"/>
              </a:defRPr>
            </a:lvl3pPr>
            <a:lvl4pPr marL="1828800" lvl="3" indent="-317500">
              <a:lnSpc>
                <a:spcPct val="115000"/>
              </a:lnSpc>
              <a:spcBef>
                <a:spcPts val="1600"/>
              </a:spcBef>
              <a:spcAft>
                <a:spcPct val="0"/>
              </a:spcAft>
              <a:buClr>
                <a:schemeClr val="dk1"/>
              </a:buClr>
              <a:buSzPts val="1400"/>
              <a:buFont typeface="Bellota Text"/>
              <a:buChar char="●"/>
              <a:defRPr>
                <a:solidFill>
                  <a:schemeClr val="dk1"/>
                </a:solidFill>
                <a:latin typeface="Bellota Text"/>
                <a:ea typeface="Bellota Text"/>
                <a:cs typeface="Bellota Text"/>
                <a:sym typeface="Bellota Text"/>
              </a:defRPr>
            </a:lvl4pPr>
            <a:lvl5pPr marL="2286000" lvl="4" indent="-317500">
              <a:lnSpc>
                <a:spcPct val="115000"/>
              </a:lnSpc>
              <a:spcBef>
                <a:spcPts val="1600"/>
              </a:spcBef>
              <a:spcAft>
                <a:spcPct val="0"/>
              </a:spcAft>
              <a:buClr>
                <a:schemeClr val="dk1"/>
              </a:buClr>
              <a:buSzPts val="1400"/>
              <a:buFont typeface="Bellota Text"/>
              <a:buChar char="○"/>
              <a:defRPr>
                <a:solidFill>
                  <a:schemeClr val="dk1"/>
                </a:solidFill>
                <a:latin typeface="Bellota Text"/>
                <a:ea typeface="Bellota Text"/>
                <a:cs typeface="Bellota Text"/>
                <a:sym typeface="Bellota Text"/>
              </a:defRPr>
            </a:lvl5pPr>
            <a:lvl6pPr marL="2743200" lvl="5" indent="-317500">
              <a:lnSpc>
                <a:spcPct val="115000"/>
              </a:lnSpc>
              <a:spcBef>
                <a:spcPts val="1600"/>
              </a:spcBef>
              <a:spcAft>
                <a:spcPct val="0"/>
              </a:spcAft>
              <a:buClr>
                <a:schemeClr val="dk1"/>
              </a:buClr>
              <a:buSzPts val="1400"/>
              <a:buFont typeface="Bellota Text"/>
              <a:buChar char="■"/>
              <a:defRPr>
                <a:solidFill>
                  <a:schemeClr val="dk1"/>
                </a:solidFill>
                <a:latin typeface="Bellota Text"/>
                <a:ea typeface="Bellota Text"/>
                <a:cs typeface="Bellota Text"/>
                <a:sym typeface="Bellota Text"/>
              </a:defRPr>
            </a:lvl6pPr>
            <a:lvl7pPr marL="3200400" lvl="6" indent="-317500">
              <a:lnSpc>
                <a:spcPct val="115000"/>
              </a:lnSpc>
              <a:spcBef>
                <a:spcPts val="1600"/>
              </a:spcBef>
              <a:spcAft>
                <a:spcPct val="0"/>
              </a:spcAft>
              <a:buClr>
                <a:schemeClr val="dk1"/>
              </a:buClr>
              <a:buSzPts val="1400"/>
              <a:buFont typeface="Bellota Text"/>
              <a:buChar char="●"/>
              <a:defRPr>
                <a:solidFill>
                  <a:schemeClr val="dk1"/>
                </a:solidFill>
                <a:latin typeface="Bellota Text"/>
                <a:ea typeface="Bellota Text"/>
                <a:cs typeface="Bellota Text"/>
                <a:sym typeface="Bellota Text"/>
              </a:defRPr>
            </a:lvl7pPr>
            <a:lvl8pPr marL="3657600" lvl="7" indent="-317500">
              <a:lnSpc>
                <a:spcPct val="115000"/>
              </a:lnSpc>
              <a:spcBef>
                <a:spcPts val="1600"/>
              </a:spcBef>
              <a:spcAft>
                <a:spcPct val="0"/>
              </a:spcAft>
              <a:buClr>
                <a:schemeClr val="dk1"/>
              </a:buClr>
              <a:buSzPts val="1400"/>
              <a:buFont typeface="Bellota Text"/>
              <a:buChar char="○"/>
              <a:defRPr>
                <a:solidFill>
                  <a:schemeClr val="dk1"/>
                </a:solidFill>
                <a:latin typeface="Bellota Text"/>
                <a:ea typeface="Bellota Text"/>
                <a:cs typeface="Bellota Text"/>
                <a:sym typeface="Bellota Text"/>
              </a:defRPr>
            </a:lvl8pPr>
            <a:lvl9pPr marL="4114800" lvl="8" indent="-317500">
              <a:lnSpc>
                <a:spcPct val="115000"/>
              </a:lnSpc>
              <a:spcBef>
                <a:spcPts val="1600"/>
              </a:spcBef>
              <a:spcAft>
                <a:spcPts val="1600"/>
              </a:spcAft>
              <a:buClr>
                <a:schemeClr val="dk1"/>
              </a:buClr>
              <a:buSzPts val="1400"/>
              <a:buFont typeface="Bellota Text"/>
              <a:buChar char="■"/>
              <a:defRPr>
                <a:solidFill>
                  <a:schemeClr val="dk1"/>
                </a:solidFill>
                <a:latin typeface="Bellota Text"/>
                <a:ea typeface="Bellota Text"/>
                <a:cs typeface="Bellota Text"/>
                <a:sym typeface="Bellota Text"/>
              </a:defRPr>
            </a:lvl9pPr>
          </a:lstStyle>
          <a:p>
            <a:endParaRPr/>
          </a:p>
        </p:txBody>
      </p:sp>
    </p:spTree>
    <p:extLst>
      <p:ext uri="{BB962C8B-B14F-4D97-AF65-F5344CB8AC3E}">
        <p14:creationId xmlns:p14="http://schemas.microsoft.com/office/powerpoint/2010/main" val="211811758"/>
      </p:ext>
    </p:extLst>
  </p:cSld>
  <p:clrMap bg1="lt1" tx1="dk1" bg2="dk2" tx2="lt2" accent1="accent1" accent2="accent2" accent3="accent3" accent4="accent4" accent5="accent5" accent6="accent6" hlink="hlink" folHlink="folHlink"/>
  <p:sldLayoutIdLst>
    <p:sldLayoutId id="2147483771" r:id="rId1"/>
  </p:sldLayoutIdLst>
  <p:transition/>
  <p:timing/>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a:blip r:embed="rId2">
            <a:alphaModFix/>
          </a:blip>
          <a:stretch>
            <a:fillRect/>
          </a:stretch>
        </a:blipFill>
        <a:effectLst/>
      </p:bgPr>
    </p:bg>
    <p:spTree>
      <p:nvGrpSpPr>
        <p:cNvPr id="1" name="Shape 5"/>
        <p:cNvGrpSpPr/>
        <p:nvPr/>
      </p:nvGrpSpPr>
      <p:grpSpPr>
        <a:xfrm>
          <a:off x="0" y="0"/>
          <a: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ct val="0"/>
              </a:spcBef>
              <a:spcAft>
                <a:spcPct val="0"/>
              </a:spcAft>
              <a:buClr>
                <a:schemeClr val="dk1"/>
              </a:buClr>
              <a:buSzPts val="3000"/>
              <a:buFont typeface="Montserrat"/>
              <a:buNone/>
              <a:defRPr sz="3000">
                <a:solidFill>
                  <a:schemeClr val="dk1"/>
                </a:solidFill>
                <a:latin typeface="Montserrat"/>
                <a:ea typeface="Montserrat"/>
                <a:cs typeface="Montserrat"/>
                <a:sym typeface="Montserrat"/>
              </a:defRPr>
            </a:lvl1pPr>
            <a:lvl2pPr lvl="1" rtl="0">
              <a:spcBef>
                <a:spcPct val="0"/>
              </a:spcBef>
              <a:spcAft>
                <a:spcPct val="0"/>
              </a:spcAft>
              <a:buClr>
                <a:schemeClr val="dk1"/>
              </a:buClr>
              <a:buSzPts val="3000"/>
              <a:buFont typeface="Montserrat"/>
              <a:buNone/>
              <a:defRPr sz="3000">
                <a:solidFill>
                  <a:schemeClr val="dk1"/>
                </a:solidFill>
                <a:latin typeface="Montserrat"/>
                <a:ea typeface="Montserrat"/>
                <a:cs typeface="Montserrat"/>
                <a:sym typeface="Montserrat"/>
              </a:defRPr>
            </a:lvl2pPr>
            <a:lvl3pPr lvl="2" rtl="0">
              <a:spcBef>
                <a:spcPct val="0"/>
              </a:spcBef>
              <a:spcAft>
                <a:spcPct val="0"/>
              </a:spcAft>
              <a:buClr>
                <a:schemeClr val="dk1"/>
              </a:buClr>
              <a:buSzPts val="3000"/>
              <a:buFont typeface="Montserrat"/>
              <a:buNone/>
              <a:defRPr sz="3000">
                <a:solidFill>
                  <a:schemeClr val="dk1"/>
                </a:solidFill>
                <a:latin typeface="Montserrat"/>
                <a:ea typeface="Montserrat"/>
                <a:cs typeface="Montserrat"/>
                <a:sym typeface="Montserrat"/>
              </a:defRPr>
            </a:lvl3pPr>
            <a:lvl4pPr lvl="3" rtl="0">
              <a:spcBef>
                <a:spcPct val="0"/>
              </a:spcBef>
              <a:spcAft>
                <a:spcPct val="0"/>
              </a:spcAft>
              <a:buClr>
                <a:schemeClr val="dk1"/>
              </a:buClr>
              <a:buSzPts val="3000"/>
              <a:buFont typeface="Montserrat"/>
              <a:buNone/>
              <a:defRPr sz="3000">
                <a:solidFill>
                  <a:schemeClr val="dk1"/>
                </a:solidFill>
                <a:latin typeface="Montserrat"/>
                <a:ea typeface="Montserrat"/>
                <a:cs typeface="Montserrat"/>
                <a:sym typeface="Montserrat"/>
              </a:defRPr>
            </a:lvl4pPr>
            <a:lvl5pPr lvl="4" rtl="0">
              <a:spcBef>
                <a:spcPct val="0"/>
              </a:spcBef>
              <a:spcAft>
                <a:spcPct val="0"/>
              </a:spcAft>
              <a:buClr>
                <a:schemeClr val="dk1"/>
              </a:buClr>
              <a:buSzPts val="3000"/>
              <a:buFont typeface="Montserrat"/>
              <a:buNone/>
              <a:defRPr sz="3000">
                <a:solidFill>
                  <a:schemeClr val="dk1"/>
                </a:solidFill>
                <a:latin typeface="Montserrat"/>
                <a:ea typeface="Montserrat"/>
                <a:cs typeface="Montserrat"/>
                <a:sym typeface="Montserrat"/>
              </a:defRPr>
            </a:lvl5pPr>
            <a:lvl6pPr lvl="5" rtl="0">
              <a:spcBef>
                <a:spcPct val="0"/>
              </a:spcBef>
              <a:spcAft>
                <a:spcPct val="0"/>
              </a:spcAft>
              <a:buClr>
                <a:schemeClr val="dk1"/>
              </a:buClr>
              <a:buSzPts val="3000"/>
              <a:buFont typeface="Montserrat"/>
              <a:buNone/>
              <a:defRPr sz="3000">
                <a:solidFill>
                  <a:schemeClr val="dk1"/>
                </a:solidFill>
                <a:latin typeface="Montserrat"/>
                <a:ea typeface="Montserrat"/>
                <a:cs typeface="Montserrat"/>
                <a:sym typeface="Montserrat"/>
              </a:defRPr>
            </a:lvl6pPr>
            <a:lvl7pPr lvl="6" rtl="0">
              <a:spcBef>
                <a:spcPct val="0"/>
              </a:spcBef>
              <a:spcAft>
                <a:spcPct val="0"/>
              </a:spcAft>
              <a:buClr>
                <a:schemeClr val="dk1"/>
              </a:buClr>
              <a:buSzPts val="3000"/>
              <a:buFont typeface="Montserrat"/>
              <a:buNone/>
              <a:defRPr sz="3000">
                <a:solidFill>
                  <a:schemeClr val="dk1"/>
                </a:solidFill>
                <a:latin typeface="Montserrat"/>
                <a:ea typeface="Montserrat"/>
                <a:cs typeface="Montserrat"/>
                <a:sym typeface="Montserrat"/>
              </a:defRPr>
            </a:lvl7pPr>
            <a:lvl8pPr lvl="7" rtl="0">
              <a:spcBef>
                <a:spcPct val="0"/>
              </a:spcBef>
              <a:spcAft>
                <a:spcPct val="0"/>
              </a:spcAft>
              <a:buClr>
                <a:schemeClr val="dk1"/>
              </a:buClr>
              <a:buSzPts val="3000"/>
              <a:buFont typeface="Montserrat"/>
              <a:buNone/>
              <a:defRPr sz="3000">
                <a:solidFill>
                  <a:schemeClr val="dk1"/>
                </a:solidFill>
                <a:latin typeface="Montserrat"/>
                <a:ea typeface="Montserrat"/>
                <a:cs typeface="Montserrat"/>
                <a:sym typeface="Montserrat"/>
              </a:defRPr>
            </a:lvl8pPr>
            <a:lvl9pPr lvl="8" rtl="0">
              <a:spcBef>
                <a:spcPct val="0"/>
              </a:spcBef>
              <a:spcAft>
                <a:spcPct val="0"/>
              </a:spcAft>
              <a:buClr>
                <a:schemeClr val="dk1"/>
              </a:buClr>
              <a:buSzPts val="3000"/>
              <a:buFont typeface="Montserrat"/>
              <a:buNone/>
              <a:defRPr sz="3000">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ct val="0"/>
              </a:spcBef>
              <a:spcAft>
                <a:spcPct val="0"/>
              </a:spcAft>
              <a:buClr>
                <a:schemeClr val="dk1"/>
              </a:buClr>
              <a:buSzPts val="1400"/>
              <a:buFont typeface="Bellota Text"/>
              <a:buChar char="●"/>
              <a:defRPr>
                <a:solidFill>
                  <a:schemeClr val="dk1"/>
                </a:solidFill>
                <a:latin typeface="Bellota Text"/>
                <a:ea typeface="Bellota Text"/>
                <a:cs typeface="Bellota Text"/>
                <a:sym typeface="Bellota Text"/>
              </a:defRPr>
            </a:lvl1pPr>
            <a:lvl2pPr marL="914400" lvl="1" indent="-317500">
              <a:lnSpc>
                <a:spcPct val="115000"/>
              </a:lnSpc>
              <a:spcBef>
                <a:spcPts val="1600"/>
              </a:spcBef>
              <a:spcAft>
                <a:spcPct val="0"/>
              </a:spcAft>
              <a:buClr>
                <a:schemeClr val="dk1"/>
              </a:buClr>
              <a:buSzPts val="1400"/>
              <a:buFont typeface="Bellota Text"/>
              <a:buChar char="○"/>
              <a:defRPr>
                <a:solidFill>
                  <a:schemeClr val="dk1"/>
                </a:solidFill>
                <a:latin typeface="Bellota Text"/>
                <a:ea typeface="Bellota Text"/>
                <a:cs typeface="Bellota Text"/>
                <a:sym typeface="Bellota Text"/>
              </a:defRPr>
            </a:lvl2pPr>
            <a:lvl3pPr marL="1371600" lvl="2" indent="-317500">
              <a:lnSpc>
                <a:spcPct val="115000"/>
              </a:lnSpc>
              <a:spcBef>
                <a:spcPts val="1600"/>
              </a:spcBef>
              <a:spcAft>
                <a:spcPct val="0"/>
              </a:spcAft>
              <a:buClr>
                <a:schemeClr val="dk1"/>
              </a:buClr>
              <a:buSzPts val="1400"/>
              <a:buFont typeface="Bellota Text"/>
              <a:buChar char="■"/>
              <a:defRPr>
                <a:solidFill>
                  <a:schemeClr val="dk1"/>
                </a:solidFill>
                <a:latin typeface="Bellota Text"/>
                <a:ea typeface="Bellota Text"/>
                <a:cs typeface="Bellota Text"/>
                <a:sym typeface="Bellota Text"/>
              </a:defRPr>
            </a:lvl3pPr>
            <a:lvl4pPr marL="1828800" lvl="3" indent="-317500">
              <a:lnSpc>
                <a:spcPct val="115000"/>
              </a:lnSpc>
              <a:spcBef>
                <a:spcPts val="1600"/>
              </a:spcBef>
              <a:spcAft>
                <a:spcPct val="0"/>
              </a:spcAft>
              <a:buClr>
                <a:schemeClr val="dk1"/>
              </a:buClr>
              <a:buSzPts val="1400"/>
              <a:buFont typeface="Bellota Text"/>
              <a:buChar char="●"/>
              <a:defRPr>
                <a:solidFill>
                  <a:schemeClr val="dk1"/>
                </a:solidFill>
                <a:latin typeface="Bellota Text"/>
                <a:ea typeface="Bellota Text"/>
                <a:cs typeface="Bellota Text"/>
                <a:sym typeface="Bellota Text"/>
              </a:defRPr>
            </a:lvl4pPr>
            <a:lvl5pPr marL="2286000" lvl="4" indent="-317500">
              <a:lnSpc>
                <a:spcPct val="115000"/>
              </a:lnSpc>
              <a:spcBef>
                <a:spcPts val="1600"/>
              </a:spcBef>
              <a:spcAft>
                <a:spcPct val="0"/>
              </a:spcAft>
              <a:buClr>
                <a:schemeClr val="dk1"/>
              </a:buClr>
              <a:buSzPts val="1400"/>
              <a:buFont typeface="Bellota Text"/>
              <a:buChar char="○"/>
              <a:defRPr>
                <a:solidFill>
                  <a:schemeClr val="dk1"/>
                </a:solidFill>
                <a:latin typeface="Bellota Text"/>
                <a:ea typeface="Bellota Text"/>
                <a:cs typeface="Bellota Text"/>
                <a:sym typeface="Bellota Text"/>
              </a:defRPr>
            </a:lvl5pPr>
            <a:lvl6pPr marL="2743200" lvl="5" indent="-317500">
              <a:lnSpc>
                <a:spcPct val="115000"/>
              </a:lnSpc>
              <a:spcBef>
                <a:spcPts val="1600"/>
              </a:spcBef>
              <a:spcAft>
                <a:spcPct val="0"/>
              </a:spcAft>
              <a:buClr>
                <a:schemeClr val="dk1"/>
              </a:buClr>
              <a:buSzPts val="1400"/>
              <a:buFont typeface="Bellota Text"/>
              <a:buChar char="■"/>
              <a:defRPr>
                <a:solidFill>
                  <a:schemeClr val="dk1"/>
                </a:solidFill>
                <a:latin typeface="Bellota Text"/>
                <a:ea typeface="Bellota Text"/>
                <a:cs typeface="Bellota Text"/>
                <a:sym typeface="Bellota Text"/>
              </a:defRPr>
            </a:lvl6pPr>
            <a:lvl7pPr marL="3200400" lvl="6" indent="-317500">
              <a:lnSpc>
                <a:spcPct val="115000"/>
              </a:lnSpc>
              <a:spcBef>
                <a:spcPts val="1600"/>
              </a:spcBef>
              <a:spcAft>
                <a:spcPct val="0"/>
              </a:spcAft>
              <a:buClr>
                <a:schemeClr val="dk1"/>
              </a:buClr>
              <a:buSzPts val="1400"/>
              <a:buFont typeface="Bellota Text"/>
              <a:buChar char="●"/>
              <a:defRPr>
                <a:solidFill>
                  <a:schemeClr val="dk1"/>
                </a:solidFill>
                <a:latin typeface="Bellota Text"/>
                <a:ea typeface="Bellota Text"/>
                <a:cs typeface="Bellota Text"/>
                <a:sym typeface="Bellota Text"/>
              </a:defRPr>
            </a:lvl7pPr>
            <a:lvl8pPr marL="3657600" lvl="7" indent="-317500">
              <a:lnSpc>
                <a:spcPct val="115000"/>
              </a:lnSpc>
              <a:spcBef>
                <a:spcPts val="1600"/>
              </a:spcBef>
              <a:spcAft>
                <a:spcPct val="0"/>
              </a:spcAft>
              <a:buClr>
                <a:schemeClr val="dk1"/>
              </a:buClr>
              <a:buSzPts val="1400"/>
              <a:buFont typeface="Bellota Text"/>
              <a:buChar char="○"/>
              <a:defRPr>
                <a:solidFill>
                  <a:schemeClr val="dk1"/>
                </a:solidFill>
                <a:latin typeface="Bellota Text"/>
                <a:ea typeface="Bellota Text"/>
                <a:cs typeface="Bellota Text"/>
                <a:sym typeface="Bellota Text"/>
              </a:defRPr>
            </a:lvl8pPr>
            <a:lvl9pPr marL="4114800" lvl="8" indent="-317500">
              <a:lnSpc>
                <a:spcPct val="115000"/>
              </a:lnSpc>
              <a:spcBef>
                <a:spcPts val="1600"/>
              </a:spcBef>
              <a:spcAft>
                <a:spcPts val="1600"/>
              </a:spcAft>
              <a:buClr>
                <a:schemeClr val="dk1"/>
              </a:buClr>
              <a:buSzPts val="1400"/>
              <a:buFont typeface="Bellota Text"/>
              <a:buChar char="■"/>
              <a:defRPr>
                <a:solidFill>
                  <a:schemeClr val="dk1"/>
                </a:solidFill>
                <a:latin typeface="Bellota Text"/>
                <a:ea typeface="Bellota Text"/>
                <a:cs typeface="Bellota Text"/>
                <a:sym typeface="Bellota Text"/>
              </a:defRPr>
            </a:lvl9pPr>
          </a:lstStyle>
          <a:p>
            <a:endParaRPr/>
          </a:p>
        </p:txBody>
      </p:sp>
    </p:spTree>
    <p:extLst>
      <p:ext uri="{BB962C8B-B14F-4D97-AF65-F5344CB8AC3E}">
        <p14:creationId xmlns:p14="http://schemas.microsoft.com/office/powerpoint/2010/main" val="3928333662"/>
      </p:ext>
    </p:extLst>
  </p:cSld>
  <p:clrMap bg1="lt1" tx1="dk1" bg2="dk2" tx2="lt2" accent1="accent1" accent2="accent2" accent3="accent3" accent4="accent4" accent5="accent5" accent6="accent6" hlink="hlink" folHlink="folHlink"/>
  <p:sldLayoutIdLst>
    <p:sldLayoutId id="2147483785" r:id="rId1"/>
  </p:sldLayoutIdLst>
  <p:transition/>
  <p:timing/>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xml" /><Relationship Id="rId3" Type="http://schemas.openxmlformats.org/officeDocument/2006/relationships/image" Target="../media/image5.png" /><Relationship Id="rId4" Type="http://schemas.microsoft.com/office/2007/relationships/hdphoto" Target="../media/image6.wdp" /><Relationship Id="rId5" Type="http://schemas.openxmlformats.org/officeDocument/2006/relationships/image" Target="../media/image7.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0.xml" /><Relationship Id="rId3" Type="http://schemas.openxmlformats.org/officeDocument/2006/relationships/image" Target="../media/image11.jpeg" /><Relationship Id="rId4" Type="http://schemas.openxmlformats.org/officeDocument/2006/relationships/image" Target="../media/image25.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1.xml" /><Relationship Id="rId3" Type="http://schemas.openxmlformats.org/officeDocument/2006/relationships/image" Target="../media/image26.png" /><Relationship Id="rId4" Type="http://schemas.openxmlformats.org/officeDocument/2006/relationships/image" Target="../media/image8.jpeg" /><Relationship Id="rId5" Type="http://schemas.microsoft.com/office/2007/relationships/hdphoto" Target="../media/image27.wdp"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2.xml" /><Relationship Id="rId3" Type="http://schemas.openxmlformats.org/officeDocument/2006/relationships/image" Target="../media/image28.png" /><Relationship Id="rId4" Type="http://schemas.openxmlformats.org/officeDocument/2006/relationships/image" Target="../media/image29.png" /><Relationship Id="rId5" Type="http://schemas.openxmlformats.org/officeDocument/2006/relationships/image" Target="../media/image2.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3.xml" /><Relationship Id="rId3" Type="http://schemas.openxmlformats.org/officeDocument/2006/relationships/image" Target="../media/image28.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4.xml" /><Relationship Id="rId3" Type="http://schemas.openxmlformats.org/officeDocument/2006/relationships/image" Target="../media/image30.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31.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32.jpeg" /><Relationship Id="rId4" Type="http://schemas.openxmlformats.org/officeDocument/2006/relationships/image" Target="../media/image33.jpeg" /><Relationship Id="rId5" Type="http://schemas.openxmlformats.org/officeDocument/2006/relationships/image" Target="../media/image34.jpeg" /><Relationship Id="rId6" Type="http://schemas.openxmlformats.org/officeDocument/2006/relationships/image" Target="../media/image35.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36.jpeg" /><Relationship Id="rId4" Type="http://schemas.openxmlformats.org/officeDocument/2006/relationships/image" Target="../media/image37.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9.xml" /><Relationship Id="rId3" Type="http://schemas.openxmlformats.org/officeDocument/2006/relationships/image" Target="../media/image38.png" /><Relationship Id="rId4" Type="http://schemas.openxmlformats.org/officeDocument/2006/relationships/image" Target="../media/image39.png" /><Relationship Id="rId5" Type="http://schemas.microsoft.com/office/2007/relationships/hdphoto" Target="../media/image40.wdp"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 Id="rId3" Type="http://schemas.openxmlformats.org/officeDocument/2006/relationships/image" Target="../media/image8.jpeg" /><Relationship Id="rId4" Type="http://schemas.microsoft.com/office/2007/relationships/hdphoto" Target="../media/image9.wdp" /><Relationship Id="rId5" Type="http://schemas.openxmlformats.org/officeDocument/2006/relationships/image" Target="../media/image10.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0.xml" /><Relationship Id="rId3" Type="http://schemas.openxmlformats.org/officeDocument/2006/relationships/image" Target="../media/image11.jpeg" /><Relationship Id="rId4" Type="http://schemas.openxmlformats.org/officeDocument/2006/relationships/image" Target="../media/image41.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1.xml" /><Relationship Id="rId3" Type="http://schemas.openxmlformats.org/officeDocument/2006/relationships/image" Target="../media/image8.jpeg" /><Relationship Id="rId4" Type="http://schemas.microsoft.com/office/2007/relationships/hdphoto" Target="../media/image42.wdp" /><Relationship Id="rId5" Type="http://schemas.openxmlformats.org/officeDocument/2006/relationships/image" Target="../media/image43.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2.xml" /><Relationship Id="rId3" Type="http://schemas.openxmlformats.org/officeDocument/2006/relationships/image" Target="../media/image8.jpeg" /><Relationship Id="rId4" Type="http://schemas.microsoft.com/office/2007/relationships/hdphoto" Target="../media/image44.wdp" /><Relationship Id="rId5" Type="http://schemas.openxmlformats.org/officeDocument/2006/relationships/image" Target="../media/image45.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image" Target="../media/image24.jpeg" /><Relationship Id="rId4" Type="http://schemas.openxmlformats.org/officeDocument/2006/relationships/image" Target="../media/image46.png" /><Relationship Id="rId5" Type="http://schemas.microsoft.com/office/2007/relationships/hdphoto" Target="../media/image47.wdp"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image" Target="../media/image31.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 Id="rId3" Type="http://schemas.openxmlformats.org/officeDocument/2006/relationships/image" Target="../media/image48.png" /><Relationship Id="rId4" Type="http://schemas.microsoft.com/office/2007/relationships/hdphoto" Target="../media/image49.wdp" /><Relationship Id="rId5" Type="http://schemas.openxmlformats.org/officeDocument/2006/relationships/image" Target="../media/image50.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48.png" /><Relationship Id="rId11" Type="http://schemas.microsoft.com/office/2007/relationships/hdphoto" Target="../media/image58.wdp" /><Relationship Id="rId12" Type="http://schemas.openxmlformats.org/officeDocument/2006/relationships/slide" Target="slide27.xml" TargetMode="Internal" /><Relationship Id="rId13" Type="http://schemas.openxmlformats.org/officeDocument/2006/relationships/slide" Target="slide28.xml" TargetMode="Internal" /><Relationship Id="rId14" Type="http://schemas.openxmlformats.org/officeDocument/2006/relationships/slide" Target="slide29.xml" TargetMode="Internal" /><Relationship Id="rId15" Type="http://schemas.openxmlformats.org/officeDocument/2006/relationships/slide" Target="slide30.xml" TargetMode="Internal" /><Relationship Id="rId16" Type="http://schemas.openxmlformats.org/officeDocument/2006/relationships/slide" Target="slide31.xml" TargetMode="Internal" /><Relationship Id="rId17" Type="http://schemas.openxmlformats.org/officeDocument/2006/relationships/slide" Target="slide32.xml" TargetMode="Internal" /><Relationship Id="rId18" Type="http://schemas.openxmlformats.org/officeDocument/2006/relationships/audio" Target="../media/audio11.wav" /><Relationship Id="rId2" Type="http://schemas.openxmlformats.org/officeDocument/2006/relationships/notesSlide" Target="../notesSlides/notesSlide26.xml" /><Relationship Id="rId3" Type="http://schemas.openxmlformats.org/officeDocument/2006/relationships/image" Target="../media/image51.jpeg" /><Relationship Id="rId4" Type="http://schemas.openxmlformats.org/officeDocument/2006/relationships/image" Target="../media/image52.png" /><Relationship Id="rId5" Type="http://schemas.openxmlformats.org/officeDocument/2006/relationships/image" Target="../media/image53.png" /><Relationship Id="rId6" Type="http://schemas.openxmlformats.org/officeDocument/2006/relationships/image" Target="../media/image54.png" /><Relationship Id="rId7" Type="http://schemas.openxmlformats.org/officeDocument/2006/relationships/image" Target="../media/image55.png" /><Relationship Id="rId8" Type="http://schemas.openxmlformats.org/officeDocument/2006/relationships/image" Target="../media/image56.png" /><Relationship Id="rId9" Type="http://schemas.openxmlformats.org/officeDocument/2006/relationships/image" Target="../media/image57.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26.xml" TargetMode="Internal" /><Relationship Id="rId3" Type="http://schemas.openxmlformats.org/officeDocument/2006/relationships/image" Target="../media/image59.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26.xml" TargetMode="Internal" /><Relationship Id="rId3" Type="http://schemas.openxmlformats.org/officeDocument/2006/relationships/image" Target="../media/image59.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26.xml" TargetMode="Internal" /><Relationship Id="rId3" Type="http://schemas.openxmlformats.org/officeDocument/2006/relationships/image" Target="../media/image59.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image" Target="../media/image11.jpeg" /><Relationship Id="rId4" Type="http://schemas.openxmlformats.org/officeDocument/2006/relationships/image" Target="../media/image12.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26.xml" TargetMode="Internal" /><Relationship Id="rId3" Type="http://schemas.openxmlformats.org/officeDocument/2006/relationships/image" Target="../media/image59.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26.xml" TargetMode="Internal" /><Relationship Id="rId3" Type="http://schemas.openxmlformats.org/officeDocument/2006/relationships/image" Target="../media/image59.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 Target="slide26.xml" TargetMode="Internal" /><Relationship Id="rId3" Type="http://schemas.openxmlformats.org/officeDocument/2006/relationships/image" Target="../media/image59.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openxmlformats.org/officeDocument/2006/relationships/image" Target="../media/image13.png" /><Relationship Id="rId4" Type="http://schemas.openxmlformats.org/officeDocument/2006/relationships/image" Target="../media/image1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xml" /><Relationship Id="rId3" Type="http://schemas.openxmlformats.org/officeDocument/2006/relationships/image" Target="../media/image13.png" /><Relationship Id="rId4" Type="http://schemas.openxmlformats.org/officeDocument/2006/relationships/image" Target="../media/image2.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 Id="rId3" Type="http://schemas.openxmlformats.org/officeDocument/2006/relationships/image" Target="../media/image15.png" /><Relationship Id="rId4" Type="http://schemas.openxmlformats.org/officeDocument/2006/relationships/image" Target="../media/image16.png" /><Relationship Id="rId5" Type="http://schemas.microsoft.com/office/2007/relationships/hdphoto" Target="../media/image17.wdp" /><Relationship Id="rId6" Type="http://schemas.microsoft.com/office/2007/relationships/hdphoto" Target="../media/image18.wdp" /><Relationship Id="rId7" Type="http://schemas.microsoft.com/office/2007/relationships/hdphoto" Target="../media/image19.wdp" /><Relationship Id="rId8" Type="http://schemas.microsoft.com/office/2007/relationships/hdphoto" Target="../media/image20.wdp" /><Relationship Id="rId9" Type="http://schemas.openxmlformats.org/officeDocument/2006/relationships/image" Target="../media/image14.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xml" /><Relationship Id="rId3" Type="http://schemas.openxmlformats.org/officeDocument/2006/relationships/image" Target="../media/image15.png" /><Relationship Id="rId4" Type="http://schemas.openxmlformats.org/officeDocument/2006/relationships/image" Target="../media/image16.png" /><Relationship Id="rId5" Type="http://schemas.microsoft.com/office/2007/relationships/hdphoto" Target="../media/image21.wdp" /><Relationship Id="rId6" Type="http://schemas.openxmlformats.org/officeDocument/2006/relationships/image" Target="../media/image2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 Id="rId3" Type="http://schemas.openxmlformats.org/officeDocument/2006/relationships/image" Target="../media/image2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2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2021"/>
        <p:cNvGrpSpPr/>
        <p:nvPr/>
      </p:nvGrpSpPr>
      <p:grpSpPr>
        <a:xfrm>
          <a:off x="0" y="0"/>
          <a:ext cx="0" cy="0"/>
        </a:xfrm>
      </p:grpSpPr>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ackgroundRemoval t="3711" b="94531" l="7356" r="96421">
                        <a14:foregroundMark x1="38767" y1="17578" x2="63022" y2="27930"/>
                        <a14:foregroundMark x1="43936" y1="7031" x2="51889" y2="8594"/>
                        <a14:foregroundMark x1="76740" y1="11523" x2="82505" y2="12109"/>
                        <a14:foregroundMark x1="57256" y1="9961" x2="64612" y2="31250"/>
                        <a14:foregroundMark x1="78529" y1="79297" x2="85487" y2="71875"/>
                        <a14:foregroundMark x1="90656" y1="48438" x2="90258" y2="50781"/>
                        <a14:foregroundMark x1="60636" y1="9961" x2="66998" y2="11914"/>
                      </a14:backgroundRemoval>
                    </a14:imgEffect>
                  </a14:imgLayer>
                </a14:imgProps>
              </a:ext>
              <a:ext uri="{28A0092B-C50C-407E-A947-70E740481C1C}">
                <a14:useLocalDpi xmlns:a14="http://schemas.microsoft.com/office/drawing/2010/main" val="0"/>
              </a:ext>
            </a:extLst>
          </a:blip>
          <a:stretch>
            <a:fillRect/>
          </a:stretch>
        </p:blipFill>
        <p:spPr>
          <a:xfrm>
            <a:off x="459969" y="2501281"/>
            <a:ext cx="4280136" cy="4356719"/>
          </a:xfrm>
          <a:prstGeom prst="rect">
            <a:avLst/>
          </a:prstGeom>
        </p:spPr>
      </p:pic>
      <p:sp>
        <p:nvSpPr>
          <p:cNvPr id="14" name="TextBox 13"/>
          <p:cNvSpPr txBox="1"/>
          <p:nvPr/>
        </p:nvSpPr>
        <p:spPr>
          <a:xfrm>
            <a:off x="4614278" y="2421910"/>
            <a:ext cx="6657255" cy="954107"/>
          </a:xfrm>
          <a:prstGeom prst="rect">
            <a:avLst/>
          </a:prstGeom>
          <a:noFill/>
        </p:spPr>
        <p:txBody>
          <a:bodyPr wrap="square" rtlCol="0">
            <a:spAutoFit/>
          </a:bodyPr>
          <a:lstStyle/>
          <a:p>
            <a:r>
              <a:rPr lang="en-US" sz="2800" b="1" i="1" err="1">
                <a:latin typeface="Times New Roman" panose="02020603050405020304" pitchFamily="18" charset="0"/>
                <a:cs typeface="Times New Roman" panose="02020603050405020304" pitchFamily="18" charset="0"/>
              </a:rPr>
              <a:t>Hình thức</a:t>
            </a:r>
            <a:r>
              <a:rPr lang="en-US" sz="2800">
                <a:latin typeface="Times New Roman" panose="02020603050405020304" pitchFamily="18" charset="0"/>
                <a:cs typeface="Times New Roman" panose="02020603050405020304" pitchFamily="18" charset="0"/>
              </a:rPr>
              <a:t>: chia lớp thành 2 nhóm, mỗi nhóm cử 1 bạn đại diện lên tham gia trò chơi</a:t>
            </a:r>
            <a:endParaRPr lang="en-US" sz="2800">
              <a:latin typeface="Times New Roman" panose="02020603050405020304" pitchFamily="18" charset="0"/>
              <a:cs typeface="Times New Roman" panose="02020603050405020304" pitchFamily="18" charset="0"/>
            </a:endParaRPr>
          </a:p>
        </p:txBody>
      </p:sp>
      <p:sp>
        <p:nvSpPr>
          <p:cNvPr id="15" name="TextBox 14"/>
          <p:cNvSpPr txBox="1"/>
          <p:nvPr/>
        </p:nvSpPr>
        <p:spPr>
          <a:xfrm>
            <a:off x="5002974" y="3718170"/>
            <a:ext cx="6657255" cy="1384995"/>
          </a:xfrm>
          <a:prstGeom prst="rect">
            <a:avLst/>
          </a:prstGeom>
          <a:noFill/>
        </p:spPr>
        <p:txBody>
          <a:bodyPr wrap="square" rtlCol="0">
            <a:spAutoFit/>
          </a:bodyPr>
          <a:lstStyle/>
          <a:p>
            <a:pPr algn="just"/>
            <a:r>
              <a:rPr lang="en-US" sz="2800" b="1" i="1" err="1">
                <a:latin typeface="Times New Roman" panose="02020603050405020304" pitchFamily="18" charset="0"/>
                <a:cs typeface="Times New Roman" panose="02020603050405020304" pitchFamily="18" charset="0"/>
              </a:rPr>
              <a:t>Yêu cầu</a:t>
            </a:r>
            <a:r>
              <a:rPr lang="en-US" sz="2800">
                <a:latin typeface="Times New Roman" panose="02020603050405020304" pitchFamily="18" charset="0"/>
                <a:cs typeface="Times New Roman" panose="02020603050405020304" pitchFamily="18" charset="0"/>
              </a:rPr>
              <a:t>: bốc thăm và diễn tả lại bằng hành động ( hoặc vẽ tranh), sao cho các bạn nhóm mình đoán đúng từ khóa đó</a:t>
            </a:r>
            <a:endParaRPr lang="en-US" sz="2800">
              <a:latin typeface="Times New Roman" panose="02020603050405020304" pitchFamily="18" charset="0"/>
              <a:cs typeface="Times New Roman" panose="02020603050405020304" pitchFamily="18" charset="0"/>
            </a:endParaRPr>
          </a:p>
        </p:txBody>
      </p:sp>
      <p:sp>
        <p:nvSpPr>
          <p:cNvPr id="16" name="TextBox 15"/>
          <p:cNvSpPr txBox="1"/>
          <p:nvPr/>
        </p:nvSpPr>
        <p:spPr>
          <a:xfrm>
            <a:off x="5528714" y="5324847"/>
            <a:ext cx="6394386" cy="954107"/>
          </a:xfrm>
          <a:prstGeom prst="rect">
            <a:avLst/>
          </a:prstGeom>
          <a:noFill/>
        </p:spPr>
        <p:txBody>
          <a:bodyPr wrap="square" rtlCol="0">
            <a:spAutoFit/>
          </a:bodyPr>
          <a:lstStyle/>
          <a:p>
            <a:pPr algn="just"/>
            <a:r>
              <a:rPr lang="en-US" sz="2800" b="1" i="1" err="1">
                <a:latin typeface="Times New Roman" panose="02020603050405020304" pitchFamily="18" charset="0"/>
                <a:cs typeface="Times New Roman" panose="02020603050405020304" pitchFamily="18" charset="0"/>
              </a:rPr>
              <a:t>Các từ khóa</a:t>
            </a:r>
            <a:r>
              <a:rPr lang="en-US" sz="2800">
                <a:latin typeface="Times New Roman" panose="02020603050405020304" pitchFamily="18" charset="0"/>
                <a:cs typeface="Times New Roman" panose="02020603050405020304" pitchFamily="18" charset="0"/>
              </a:rPr>
              <a:t>: con voi, con chuột, sư tử, linh dương, sóc, khỉ……..</a:t>
            </a:r>
          </a:p>
        </p:txBody>
      </p:sp>
      <p:pic>
        <p:nvPicPr>
          <p:cNvPr id="3" name="Picture 2"/>
          <p:cNvPicPr>
            <a:picLocks noChangeAspect="1"/>
          </p:cNvPicPr>
          <p:nvPr/>
        </p:nvPicPr>
        <p:blipFill>
          <a:blip r:embed="rId5"/>
          <a:stretch>
            <a:fillRect/>
          </a:stretch>
        </p:blipFill>
        <p:spPr>
          <a:xfrm>
            <a:off x="2743324" y="657339"/>
            <a:ext cx="6541575" cy="1926503"/>
          </a:xfrm>
          <a:prstGeom prst="rect">
            <a:avLst/>
          </a:prstGeom>
        </p:spPr>
      </p:pic>
    </p:spTree>
    <p:extLst>
      <p:ext uri="{BB962C8B-B14F-4D97-AF65-F5344CB8AC3E}">
        <p14:creationId xmlns:p14="http://schemas.microsoft.com/office/powerpoint/2010/main" val="3521910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1"/>
      <p:bldP spid="16" grpId="2"/>
    </p:bldLst>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2021"/>
        <p:cNvGrpSpPr/>
        <p:nvPr/>
      </p:nvGrpSpPr>
      <p:grpSpPr>
        <a:xfrm>
          <a:off x="0" y="0"/>
          <a:ext cx="0" cy="0"/>
        </a:xfrm>
      </p:grpSpPr>
      <p:grpSp>
        <p:nvGrpSpPr>
          <p:cNvPr id="2025" name="Google Shape;2025;p88"/>
          <p:cNvGrpSpPr/>
          <p:nvPr/>
        </p:nvGrpSpPr>
        <p:grpSpPr>
          <a:xfrm>
            <a:off x="6761437" y="1622229"/>
            <a:ext cx="4477099" cy="3613532"/>
            <a:chOff x="4572031" y="1415284"/>
            <a:chExt cx="2875341" cy="2319341"/>
          </a:xfrm>
        </p:grpSpPr>
        <p:grpSp>
          <p:nvGrpSpPr>
            <p:cNvPr id="2026" name="Google Shape;2026;p88"/>
            <p:cNvGrpSpPr/>
            <p:nvPr/>
          </p:nvGrpSpPr>
          <p:grpSpPr>
            <a:xfrm>
              <a:off x="4572031" y="1415284"/>
              <a:ext cx="2875341" cy="1993075"/>
              <a:chOff x="3665860" y="822037"/>
              <a:chExt cx="4758136" cy="3243937"/>
            </a:xfrm>
          </p:grpSpPr>
          <p:grpSp>
            <p:nvGrpSpPr>
              <p:cNvPr id="2027" name="Google Shape;2027;p88"/>
              <p:cNvGrpSpPr/>
              <p:nvPr/>
            </p:nvGrpSpPr>
            <p:grpSpPr>
              <a:xfrm>
                <a:off x="3665860" y="822037"/>
                <a:ext cx="4758136" cy="3243937"/>
                <a:chOff x="518725" y="252435"/>
                <a:chExt cx="6524250" cy="4448015"/>
              </a:xfrm>
            </p:grpSpPr>
            <p:sp>
              <p:nvSpPr>
                <p:cNvPr id="2028" name="Google Shape;2028;p88"/>
                <p:cNvSpPr/>
                <p:nvPr/>
              </p:nvSpPr>
              <p:spPr>
                <a:xfrm>
                  <a:off x="518725" y="4131625"/>
                  <a:ext cx="6524250" cy="568825"/>
                </a:xfrm>
                <a:custGeom>
                  <a:rect l="l" t="t" r="r" b="b"/>
                  <a:pathLst>
                    <a:path w="260969" h="22753" extrusionOk="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9" name="Google Shape;2029;p88"/>
                <p:cNvSpPr/>
                <p:nvPr/>
              </p:nvSpPr>
              <p:spPr>
                <a:xfrm>
                  <a:off x="518725" y="252435"/>
                  <a:ext cx="6524250" cy="3893525"/>
                </a:xfrm>
                <a:custGeom>
                  <a:rect l="l" t="t" r="r" b="b"/>
                  <a:pathLst>
                    <a:path w="260969" h="155741" extrusionOk="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030" name="Google Shape;2030;p88"/>
              <p:cNvSpPr/>
              <p:nvPr/>
            </p:nvSpPr>
            <p:spPr>
              <a:xfrm>
                <a:off x="5947879" y="3739978"/>
                <a:ext cx="194076" cy="166189"/>
              </a:xfrm>
              <a:custGeom>
                <a:rect l="l" t="t" r="r" b="b"/>
                <a:pathLst>
                  <a:path w="10627" h="9100" extrusionOk="0">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031" name="Google Shape;2031;p88"/>
            <p:cNvSpPr/>
            <p:nvPr/>
          </p:nvSpPr>
          <p:spPr>
            <a:xfrm>
              <a:off x="5498909" y="3408351"/>
              <a:ext cx="1040944" cy="326273"/>
            </a:xfrm>
            <a:custGeom>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757" y="1799751"/>
            <a:ext cx="4052930" cy="2377626"/>
          </a:xfrm>
          <a:prstGeom prst="rect">
            <a:avLst/>
          </a:prstGeom>
        </p:spPr>
      </p:pic>
      <p:pic>
        <p:nvPicPr>
          <p:cNvPr id="3" name="Picture 2"/>
          <p:cNvPicPr>
            <a:picLocks noChangeAspect="1"/>
          </p:cNvPicPr>
          <p:nvPr/>
        </p:nvPicPr>
        <p:blipFill>
          <a:blip r:embed="rId4"/>
          <a:stretch>
            <a:fillRect/>
          </a:stretch>
        </p:blipFill>
        <p:spPr>
          <a:xfrm>
            <a:off x="649774" y="1476611"/>
            <a:ext cx="5927814" cy="3682328"/>
          </a:xfrm>
          <a:prstGeom prst="rect">
            <a:avLst/>
          </a:prstGeom>
        </p:spPr>
      </p:pic>
    </p:spTree>
    <p:extLst>
      <p:ext uri="{BB962C8B-B14F-4D97-AF65-F5344CB8AC3E}">
        <p14:creationId xmlns:p14="http://schemas.microsoft.com/office/powerpoint/2010/main" val="1317393805"/>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2021"/>
        <p:cNvGrpSpPr/>
        <p:nvPr/>
      </p:nvGrpSpPr>
      <p:grpSpPr>
        <a:xfrm>
          <a:off x="0" y="0"/>
          <a:ext cx="0" cy="0"/>
        </a:xfrm>
      </p:grpSpPr>
      <p:pic>
        <p:nvPicPr>
          <p:cNvPr id="3" name="Picture 2"/>
          <p:cNvPicPr>
            <a:picLocks noChangeAspect="1"/>
          </p:cNvPicPr>
          <p:nvPr/>
        </p:nvPicPr>
        <p:blipFill>
          <a:blip r:embed="rId3"/>
          <a:stretch>
            <a:fillRect/>
          </a:stretch>
        </p:blipFill>
        <p:spPr>
          <a:xfrm>
            <a:off x="225703" y="696890"/>
            <a:ext cx="5301639" cy="1176630"/>
          </a:xfrm>
          <a:prstGeom prst="rect">
            <a:avLst/>
          </a:prstGeom>
        </p:spPr>
      </p:pic>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626660" y="1381588"/>
            <a:ext cx="3782753" cy="354633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1" name="TextBox 20"/>
          <p:cNvSpPr txBox="1"/>
          <p:nvPr/>
        </p:nvSpPr>
        <p:spPr>
          <a:xfrm>
            <a:off x="530552" y="1995193"/>
            <a:ext cx="6590314" cy="954107"/>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 Bức tranh minh họa </a:t>
            </a:r>
            <a:r>
              <a:rPr 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phản ánh đời sống đa dạng, phong phú của muôn loài</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76215" y="3112037"/>
            <a:ext cx="6662954"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 Mở đầu bằng cách dẫn dắt đoạn từ bộ phim hoạt hình “Vua sư tử” và nêu vấn đề: </a:t>
            </a:r>
            <a:r>
              <a:rPr lang="en-US" sz="2800" err="1">
                <a:solidFill>
                  <a:srgbClr val="FF0000"/>
                </a:solidFill>
                <a:latin typeface="Times New Roman" panose="02020603050405020304" pitchFamily="18" charset="0"/>
                <a:cs typeface="Times New Roman" panose="02020603050405020304" pitchFamily="18" charset="0"/>
              </a:rPr>
              <a:t>Đời sống muôn loài trên Trái Đất và sự cân bằng rất dễ bị tổn thương</a:t>
            </a:r>
            <a:endParaRPr lang="en-US" sz="2800">
              <a:solidFill>
                <a:srgbClr val="FF0000"/>
              </a:solidFill>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530552" y="5301389"/>
            <a:ext cx="11130943" cy="1151404"/>
            <a:chOff x="383166" y="1481172"/>
            <a:chExt cx="5364330" cy="944640"/>
          </a:xfrm>
          <a:solidFill>
            <a:schemeClr val="accent3">
              <a:lumMod val="20000"/>
              <a:lumOff val="80000"/>
            </a:schemeClr>
          </a:solidFill>
        </p:grpSpPr>
        <p:sp>
          <p:nvSpPr>
            <p:cNvPr id="24" name="Rounded Rectangle 23"/>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a:lstStyle/>
            <a:p/>
          </p:txBody>
        </p:sp>
        <p:sp>
          <p:nvSpPr>
            <p:cNvPr id="25"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algn="ct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NT: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 mở đầu hấp dẫn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một vấn đề cấp thiết trong hoàn cảnh hiện nay khi con người đang can thiệp ngày càng nhiều vào thiên nhiên.</a:t>
              </a:r>
              <a:endParaRPr lang="en-US"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56074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1"/>
    </p:bldLst>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2021"/>
        <p:cNvGrpSpPr/>
        <p:nvPr/>
      </p:nvGrpSpPr>
      <p:grpSpPr>
        <a:xfrm>
          <a:off x="0" y="0"/>
          <a:ext cx="0" cy="0"/>
        </a:xfrm>
      </p:grpSpPr>
      <p:pic>
        <p:nvPicPr>
          <p:cNvPr id="2" name="Picture 1"/>
          <p:cNvPicPr>
            <a:picLocks noChangeAspect="1"/>
          </p:cNvPicPr>
          <p:nvPr/>
        </p:nvPicPr>
        <p:blipFill>
          <a:blip r:embed="rId3"/>
          <a:stretch>
            <a:fillRect/>
          </a:stretch>
        </p:blipFill>
        <p:spPr>
          <a:xfrm>
            <a:off x="163773" y="722233"/>
            <a:ext cx="6960140" cy="1182727"/>
          </a:xfrm>
          <a:prstGeom prst="rect">
            <a:avLst/>
          </a:prstGeom>
        </p:spPr>
      </p:pic>
      <p:pic>
        <p:nvPicPr>
          <p:cNvPr id="5" name="Picture 4"/>
          <p:cNvPicPr>
            <a:picLocks noChangeAspect="1"/>
          </p:cNvPicPr>
          <p:nvPr/>
        </p:nvPicPr>
        <p:blipFill>
          <a:blip r:embed="rId4"/>
          <a:stretch>
            <a:fillRect/>
          </a:stretch>
        </p:blipFill>
        <p:spPr>
          <a:xfrm>
            <a:off x="2171953" y="1607361"/>
            <a:ext cx="7258650" cy="1960245"/>
          </a:xfrm>
          <a:prstGeom prst="rect">
            <a:avLst/>
          </a:prstGeom>
        </p:spPr>
      </p:pic>
      <p:sp>
        <p:nvSpPr>
          <p:cNvPr id="14" name="Rectangle 13"/>
          <p:cNvSpPr/>
          <p:nvPr/>
        </p:nvSpPr>
        <p:spPr>
          <a:xfrm>
            <a:off x="859813" y="3086860"/>
            <a:ext cx="10399590" cy="3246530"/>
          </a:xfrm>
          <a:prstGeom prst="rect">
            <a:avLst/>
          </a:prstGeom>
        </p:spPr>
        <p:txBody>
          <a:bodyPr wrap="square">
            <a:spAutoFit/>
          </a:bodyPr>
          <a:lstStyle/>
          <a:p>
            <a:pPr algn="just">
              <a:lnSpc>
                <a:spcPct val="150000"/>
              </a:lnSpc>
            </a:pPr>
            <a:r>
              <a:rPr lang="en-US" sz="2800" b="1">
                <a:latin typeface="Times New Roman" panose="02020603050405020304" pitchFamily="18" charset="0"/>
                <a:cs typeface="Times New Roman" panose="02020603050405020304" pitchFamily="18" charset="0"/>
              </a:rPr>
              <a:t>- Hình thức</a:t>
            </a:r>
            <a:r>
              <a:rPr lang="en-US" sz="2800">
                <a:latin typeface="Times New Roman" panose="02020603050405020304" pitchFamily="18" charset="0"/>
                <a:cs typeface="Times New Roman" panose="02020603050405020304" pitchFamily="18" charset="0"/>
              </a:rPr>
              <a:t>: hoạt động cá nhân</a:t>
            </a:r>
            <a:endParaRPr lang="en-US" sz="2800">
              <a:latin typeface="Times New Roman" panose="02020603050405020304" pitchFamily="18" charset="0"/>
              <a:cs typeface="Times New Roman" panose="02020603050405020304" pitchFamily="18" charset="0"/>
            </a:endParaRPr>
          </a:p>
          <a:p>
            <a:pPr algn="just">
              <a:lnSpc>
                <a:spcPct val="150000"/>
              </a:lnSpc>
            </a:pPr>
            <a:r>
              <a:rPr lang="en-US" sz="2800" b="1">
                <a:latin typeface="Times New Roman" panose="02020603050405020304" pitchFamily="18" charset="0"/>
                <a:ea typeface="Times New Roman" panose="02020603050405020304" pitchFamily="18" charset="0"/>
                <a:cs typeface="Times New Roman" panose="02020603050405020304" pitchFamily="18" charset="0"/>
              </a:rPr>
              <a:t>- Thời gian</a:t>
            </a:r>
            <a:r>
              <a:rPr lang="en-US" sz="2800">
                <a:latin typeface="Times New Roman" panose="02020603050405020304" pitchFamily="18" charset="0"/>
                <a:ea typeface="Times New Roman" panose="02020603050405020304" pitchFamily="18" charset="0"/>
                <a:cs typeface="Times New Roman" panose="02020603050405020304" pitchFamily="18" charset="0"/>
              </a:rPr>
              <a:t>: 1 phút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b="1">
                <a:latin typeface="Times New Roman" panose="02020603050405020304" pitchFamily="18" charset="0"/>
                <a:ea typeface="Times New Roman" panose="02020603050405020304" pitchFamily="18" charset="0"/>
                <a:cs typeface="Times New Roman" panose="02020603050405020304" pitchFamily="18" charset="0"/>
              </a:rPr>
              <a:t>- Yêu cầu: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trình bày số lượng các loài Sinh vật có trên trái đất, </a:t>
            </a:r>
            <a:r>
              <a:rPr lang="en-US" sz="2800">
                <a:latin typeface="Times New Roman" panose="02020603050405020304" pitchFamily="18" charset="0"/>
                <a:cs typeface="Times New Roman" panose="02020603050405020304" pitchFamily="18" charset="0"/>
              </a:rPr>
              <a:t>s</a:t>
            </a:r>
            <a:r>
              <a:rPr lang="vi-VN" sz="2800">
                <a:latin typeface="Times New Roman" panose="02020603050405020304" pitchFamily="18" charset="0"/>
                <a:cs typeface="Times New Roman" panose="02020603050405020304" pitchFamily="18" charset="0"/>
              </a:rPr>
              <a:t>ố lượng các loài SV con người đã biết</a:t>
            </a:r>
            <a:r>
              <a:rPr lang="en-US" sz="2800">
                <a:latin typeface="Times New Roman" panose="02020603050405020304" pitchFamily="18" charset="0"/>
                <a:cs typeface="Times New Roman" panose="02020603050405020304" pitchFamily="18" charset="0"/>
              </a:rPr>
              <a:t> (động vật, thực vật) và ý nghĩa của những con số đó.</a:t>
            </a:r>
          </a:p>
        </p:txBody>
      </p:sp>
      <p:pic>
        <p:nvPicPr>
          <p:cNvPr id="16" name="Google Shape;1291;p37"/>
          <p:cNvPicPr preferRelativeResize="0"/>
          <p:nvPr/>
        </p:nvPicPr>
        <p:blipFill>
          <a:blip r:embed="rId5">
            <a:alphaModFix/>
          </a:blip>
          <a:srcRect l="19717" t="14663" b="14670"/>
          <a:stretch>
            <a:fillRect/>
          </a:stretch>
        </p:blipFill>
        <p:spPr>
          <a:xfrm>
            <a:off x="10222173" y="532162"/>
            <a:ext cx="1720745" cy="1555945"/>
          </a:xfrm>
          <a:prstGeom prst="rect">
            <a:avLst/>
          </a:prstGeom>
          <a:noFill/>
          <a:ln>
            <a:noFill/>
          </a:ln>
        </p:spPr>
      </p:pic>
    </p:spTree>
    <p:extLst>
      <p:ext uri="{BB962C8B-B14F-4D97-AF65-F5344CB8AC3E}">
        <p14:creationId xmlns:p14="http://schemas.microsoft.com/office/powerpoint/2010/main" val="12478006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2021"/>
        <p:cNvGrpSpPr/>
        <p:nvPr/>
      </p:nvGrpSpPr>
      <p:grpSpPr>
        <a:xfrm>
          <a:off x="0" y="0"/>
          <a:ext cx="0" cy="0"/>
        </a:xfrm>
      </p:grpSpPr>
      <p:pic>
        <p:nvPicPr>
          <p:cNvPr id="2" name="Picture 1"/>
          <p:cNvPicPr>
            <a:picLocks noChangeAspect="1"/>
          </p:cNvPicPr>
          <p:nvPr/>
        </p:nvPicPr>
        <p:blipFill>
          <a:blip r:embed="rId3"/>
          <a:stretch>
            <a:fillRect/>
          </a:stretch>
        </p:blipFill>
        <p:spPr>
          <a:xfrm>
            <a:off x="163773" y="722233"/>
            <a:ext cx="6960140" cy="1182727"/>
          </a:xfrm>
          <a:prstGeom prst="rect">
            <a:avLst/>
          </a:prstGeom>
        </p:spPr>
      </p:pic>
      <p:sp>
        <p:nvSpPr>
          <p:cNvPr id="6" name="Rectangle 5"/>
          <p:cNvSpPr/>
          <p:nvPr/>
        </p:nvSpPr>
        <p:spPr>
          <a:xfrm>
            <a:off x="626341" y="1859901"/>
            <a:ext cx="5437707" cy="523220"/>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wrap="none">
            <a:spAutoFit/>
          </a:bodyPr>
          <a:lstStyle/>
          <a:p>
            <a:pPr marR="0" lvl="0" algn="l" defTabSz="914400" rtl="0" eaLnBrk="1" fontAlgn="auto" latinLnBrk="0" hangingPunct="1">
              <a:lnSpc>
                <a:spcPct val="100000"/>
              </a:lnSpc>
              <a:spcBef>
                <a:spcPct val="0"/>
              </a:spcBef>
              <a:spcAft>
                <a:spcPct val="0"/>
              </a:spcAft>
              <a:buClrTx/>
              <a:buSzTx/>
              <a:tabLst>
                <a:tab pos="1386840"/>
              </a:tabLst>
              <a:defRPr/>
            </a:pPr>
            <a:r>
              <a:rPr lang="fr-FR" sz="2800" b="1" i="1">
                <a:solidFill>
                  <a:schemeClr val="tx1"/>
                </a:solidFill>
                <a:latin typeface="Times New Roman" panose="02020603050405020304" pitchFamily="18" charset="0"/>
                <a:ea typeface="Times New Roman" panose="02020603050405020304" pitchFamily="18" charset="0"/>
              </a:rPr>
              <a:t>a. Sự đa dạng của các loài (đoạn 2)</a:t>
            </a:r>
            <a:endParaRPr kumimoji="0" lang="en-US" sz="2800" b="1" i="1" u="none" strike="noStrike" kern="1200" cap="none" spc="0" normalizeH="0" baseline="0" noProof="0">
              <a:ln>
                <a:noFill/>
              </a:ln>
              <a:solidFill>
                <a:schemeClr val="tx1"/>
              </a:solidFill>
              <a:effectLst/>
              <a:uLnTx/>
              <a:uFillTx/>
              <a:latin typeface="Times New Roman" panose="02020603050405020304" pitchFamily="18" charset="0"/>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78608762"/>
              </p:ext>
            </p:extLst>
          </p:nvPr>
        </p:nvGraphicFramePr>
        <p:xfrm>
          <a:off x="844559" y="2607063"/>
          <a:ext cx="10872824" cy="3749040"/>
        </p:xfrm>
        <a:graphic>
          <a:graphicData uri="http://schemas.openxmlformats.org/drawingml/2006/table">
            <a:tbl>
              <a:tblPr firstRow="1" firstCol="1" bandRow="1">
                <a:tableStyleId>{5940675A-B579-460E-94D1-54222C63F5DA}</a:tableStyleId>
              </a:tblPr>
              <a:tblGrid>
                <a:gridCol w="3283304">
                  <a:extLst>
                    <a:ext uri="{9D8B030D-6E8A-4147-A177-3AD203B41FA5}">
                      <a16:colId xmlns:a16="http://schemas.microsoft.com/office/drawing/2014/main" val="1753768970"/>
                    </a:ext>
                  </a:extLst>
                </a:gridCol>
                <a:gridCol w="3357154">
                  <a:extLst>
                    <a:ext uri="{9D8B030D-6E8A-4147-A177-3AD203B41FA5}">
                      <a16:colId xmlns:a16="http://schemas.microsoft.com/office/drawing/2014/main" val="463972300"/>
                    </a:ext>
                  </a:extLst>
                </a:gridCol>
                <a:gridCol w="4232366">
                  <a:extLst>
                    <a:ext uri="{9D8B030D-6E8A-4147-A177-3AD203B41FA5}">
                      <a16:colId xmlns:a16="http://schemas.microsoft.com/office/drawing/2014/main" val="341478926"/>
                    </a:ext>
                  </a:extLst>
                </a:gridCol>
              </a:tblGrid>
              <a:tr h="723254">
                <a:tc gridSpan="2">
                  <a:txBody>
                    <a:bodyPr vert="horz" wrap="square"/>
                    <a:lstStyle/>
                    <a:p>
                      <a:pPr marL="0" marR="0" algn="ctr">
                        <a:spcBef>
                          <a:spcPct val="0"/>
                        </a:spcBef>
                        <a:spcAft>
                          <a:spcPct val="0"/>
                        </a:spcAft>
                      </a:pPr>
                      <a:r>
                        <a:rPr lang="vi-VN" sz="2800" b="1">
                          <a:solidFill>
                            <a:srgbClr val="FF0000"/>
                          </a:solidFill>
                          <a:effectLst/>
                          <a:latin typeface="Times New Roman" panose="02020603050405020304" pitchFamily="18" charset="0"/>
                          <a:cs typeface="Times New Roman" panose="02020603050405020304" pitchFamily="18" charset="0"/>
                        </a:rPr>
                        <a:t>Số lượng các loài sinh vật</a:t>
                      </a:r>
                      <a:endPar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hMerge="1">
                  <a:txBody>
                    <a:bodyPr vert="horz" wrap="square"/>
                    <a:lstStyle/>
                    <a:p>
                      <a:endParaRPr lang="en-US"/>
                    </a:p>
                  </a:txBody>
                  <a:tcPr/>
                </a:tc>
                <a:tc>
                  <a:txBody>
                    <a:bodyPr vert="horz" wrap="square"/>
                    <a:lstStyle/>
                    <a:p>
                      <a:pPr marL="0" marR="0" algn="ctr">
                        <a:spcBef>
                          <a:spcPct val="0"/>
                        </a:spcBef>
                        <a:spcAft>
                          <a:spcPct val="0"/>
                        </a:spcAft>
                      </a:pPr>
                      <a:r>
                        <a:rPr lang="vi-VN" sz="2800" b="1">
                          <a:solidFill>
                            <a:srgbClr val="FF0000"/>
                          </a:solidFill>
                          <a:effectLst/>
                          <a:latin typeface="Times New Roman" panose="02020603050405020304" pitchFamily="18" charset="0"/>
                          <a:cs typeface="Times New Roman" panose="02020603050405020304" pitchFamily="18" charset="0"/>
                        </a:rPr>
                        <a:t>Ý nghĩa</a:t>
                      </a:r>
                      <a:endPar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38479021"/>
                  </a:ext>
                </a:extLst>
              </a:tr>
              <a:tr h="723254">
                <a:tc>
                  <a:txBody>
                    <a:bodyPr vert="horz" wrap="square"/>
                    <a:lstStyle/>
                    <a:p>
                      <a:pPr marL="0" marR="0">
                        <a:spcBef>
                          <a:spcPct val="0"/>
                        </a:spcBef>
                        <a:spcAft>
                          <a:spcPct val="0"/>
                        </a:spcAft>
                      </a:pPr>
                      <a:r>
                        <a:rPr lang="vi-VN" sz="2800">
                          <a:effectLst/>
                          <a:latin typeface="Times New Roman" panose="02020603050405020304" pitchFamily="18" charset="0"/>
                          <a:cs typeface="Times New Roman" panose="02020603050405020304" pitchFamily="18" charset="0"/>
                        </a:rPr>
                        <a:t>Có trên trái đất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vert="horz" wrap="square"/>
                    <a:lstStyle/>
                    <a:p>
                      <a:pPr marL="0" marR="0">
                        <a:spcBef>
                          <a:spcPct val="0"/>
                        </a:spcBef>
                        <a:spcAft>
                          <a:spcPct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3">
                  <a:txBody>
                    <a:bodyPr vert="horz" wrap="square"/>
                    <a:lstStyle/>
                    <a:p>
                      <a:pPr marL="0" marR="0">
                        <a:spcBef>
                          <a:spcPct val="0"/>
                        </a:spcBef>
                        <a:spcAft>
                          <a:spcPct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98278420"/>
                  </a:ext>
                </a:extLst>
              </a:tr>
              <a:tr h="856025">
                <a:tc rowSpan="2">
                  <a:txBody>
                    <a:bodyPr vert="horz" wrap="square"/>
                    <a:lstStyle/>
                    <a:p>
                      <a:pPr marL="0" marR="0">
                        <a:spcBef>
                          <a:spcPct val="0"/>
                        </a:spcBef>
                        <a:spcAft>
                          <a:spcPct val="0"/>
                        </a:spcAft>
                      </a:pPr>
                      <a:r>
                        <a:rPr lang="vi-VN" sz="2800">
                          <a:effectLst/>
                          <a:latin typeface="Times New Roman" panose="02020603050405020304" pitchFamily="18" charset="0"/>
                          <a:cs typeface="Times New Roman" panose="02020603050405020304" pitchFamily="18" charset="0"/>
                        </a:rPr>
                        <a:t>Số lượng các loài SV con người đã biết</a:t>
                      </a:r>
                      <a:endParaRPr lang="en-US" sz="2800">
                        <a:effectLst/>
                        <a:latin typeface="Times New Roman" panose="02020603050405020304" pitchFamily="18" charset="0"/>
                        <a:cs typeface="Times New Roman" panose="02020603050405020304" pitchFamily="18" charset="0"/>
                      </a:endParaRPr>
                    </a:p>
                  </a:txBody>
                  <a:tcPr marL="68580" marR="68580" marT="0" marB="0"/>
                </a:tc>
                <a:tc>
                  <a:txBody>
                    <a:bodyPr vert="horz" wrap="square"/>
                    <a:lstStyle/>
                    <a:p>
                      <a:pPr marL="0" marR="0">
                        <a:spcBef>
                          <a:spcPct val="0"/>
                        </a:spcBef>
                        <a:spcAft>
                          <a:spcPct val="0"/>
                        </a:spcAft>
                      </a:pPr>
                      <a:r>
                        <a:rPr lang="vi-VN" sz="2800">
                          <a:effectLst/>
                          <a:latin typeface="Times New Roman" panose="02020603050405020304" pitchFamily="18" charset="0"/>
                          <a:cs typeface="Times New Roman" panose="02020603050405020304" pitchFamily="18" charset="0"/>
                        </a:rPr>
                        <a:t>Động vật: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vert="horz" wrap="square"/>
                    <a:lstStyle/>
                    <a:p>
                      <a:endParaRPr lang="en-US"/>
                    </a:p>
                  </a:txBody>
                  <a:tcPr/>
                </a:tc>
                <a:extLst>
                  <a:ext uri="{0D108BD9-81ED-4DB2-BD59-A6C34878D82A}">
                    <a16:rowId xmlns:a16="http://schemas.microsoft.com/office/drawing/2014/main" val="79029991"/>
                  </a:ext>
                </a:extLst>
              </a:tr>
              <a:tr h="1446507">
                <a:tc vMerge="1">
                  <a:txBody>
                    <a:bodyPr vert="horz" wrap="square"/>
                    <a:lstStyle/>
                    <a:p>
                      <a:endParaRPr lang="en-US"/>
                    </a:p>
                  </a:txBody>
                  <a:tcPr/>
                </a:tc>
                <a:tc>
                  <a:txBody>
                    <a:bodyPr vert="horz" wrap="square"/>
                    <a:lstStyle/>
                    <a:p>
                      <a:pPr marL="0" marR="0">
                        <a:spcBef>
                          <a:spcPct val="0"/>
                        </a:spcBef>
                        <a:spcAft>
                          <a:spcPct val="0"/>
                        </a:spcAft>
                      </a:pPr>
                      <a:r>
                        <a:rPr lang="vi-VN" sz="2800">
                          <a:effectLst/>
                          <a:latin typeface="Times New Roman" panose="02020603050405020304" pitchFamily="18" charset="0"/>
                          <a:cs typeface="Times New Roman" panose="02020603050405020304" pitchFamily="18" charset="0"/>
                        </a:rPr>
                        <a:t>Thực vật: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vert="horz" wrap="square"/>
                    <a:lstStyle/>
                    <a:p>
                      <a:endParaRPr lang="en-US"/>
                    </a:p>
                  </a:txBody>
                  <a:tcPr/>
                </a:tc>
                <a:extLst>
                  <a:ext uri="{0D108BD9-81ED-4DB2-BD59-A6C34878D82A}">
                    <a16:rowId xmlns:a16="http://schemas.microsoft.com/office/drawing/2014/main" val="2791286235"/>
                  </a:ext>
                </a:extLst>
              </a:tr>
            </a:tbl>
          </a:graphicData>
        </a:graphic>
      </p:graphicFrame>
      <p:sp>
        <p:nvSpPr>
          <p:cNvPr id="8" name="Rectangle 7"/>
          <p:cNvSpPr/>
          <p:nvPr/>
        </p:nvSpPr>
        <p:spPr>
          <a:xfrm>
            <a:off x="4935654" y="3385417"/>
            <a:ext cx="1800493" cy="523220"/>
          </a:xfrm>
          <a:prstGeom prst="rect">
            <a:avLst/>
          </a:prstGeom>
        </p:spPr>
        <p:txBody>
          <a:bodyPr wrap="none">
            <a:spAutoFit/>
          </a:bodyPr>
          <a:lstStyle/>
          <a:p>
            <a:r>
              <a:rPr lang="nl-NL" sz="2800" b="1" kern="100">
                <a:latin typeface="Times New Roman" panose="02020603050405020304" pitchFamily="18" charset="0"/>
                <a:cs typeface="Times New Roman" panose="02020603050405020304" pitchFamily="18" charset="0"/>
              </a:rPr>
              <a:t>10.000.000</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5573510" y="4142778"/>
            <a:ext cx="1620957" cy="523220"/>
          </a:xfrm>
          <a:prstGeom prst="rect">
            <a:avLst/>
          </a:prstGeom>
        </p:spPr>
        <p:txBody>
          <a:bodyPr wrap="none">
            <a:spAutoFit/>
          </a:bodyPr>
          <a:lstStyle/>
          <a:p>
            <a:r>
              <a:rPr lang="nl-NL" sz="2800" b="1" kern="100">
                <a:latin typeface="Times New Roman" panose="02020603050405020304" pitchFamily="18" charset="0"/>
                <a:cs typeface="Times New Roman" panose="02020603050405020304" pitchFamily="18" charset="0"/>
              </a:rPr>
              <a:t>1.000.000</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p:cNvSpPr/>
          <p:nvPr/>
        </p:nvSpPr>
        <p:spPr>
          <a:xfrm>
            <a:off x="5641085" y="5099100"/>
            <a:ext cx="1351652" cy="523220"/>
          </a:xfrm>
          <a:prstGeom prst="rect">
            <a:avLst/>
          </a:prstGeom>
        </p:spPr>
        <p:txBody>
          <a:bodyPr wrap="none">
            <a:spAutoFit/>
          </a:bodyPr>
          <a:lstStyle/>
          <a:p>
            <a:r>
              <a:rPr lang="nl-NL" sz="2800" b="1" kern="100">
                <a:latin typeface="Times New Roman" panose="02020603050405020304" pitchFamily="18" charset="0"/>
                <a:cs typeface="Times New Roman" panose="02020603050405020304" pitchFamily="18" charset="0"/>
              </a:rPr>
              <a:t>300.000</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7537268" y="3352234"/>
            <a:ext cx="4180115" cy="3108543"/>
          </a:xfrm>
          <a:prstGeom prst="rect">
            <a:avLst/>
          </a:prstGeom>
        </p:spPr>
        <p:txBody>
          <a:bodyPr wrap="square">
            <a:spAutoFit/>
          </a:bodyPr>
          <a:lstStyle/>
          <a:p>
            <a:r>
              <a:rPr lang="en-US" sz="2800" kern="100">
                <a:latin typeface="Times New Roman" panose="02020603050405020304" pitchFamily="18" charset="0"/>
                <a:cs typeface="Times New Roman" panose="02020603050405020304" pitchFamily="18" charset="0"/>
              </a:rPr>
              <a:t>- </a:t>
            </a:r>
            <a:r>
              <a:rPr lang="vi-VN" sz="2800" kern="100">
                <a:latin typeface="Times New Roman" panose="02020603050405020304" pitchFamily="18" charset="0"/>
                <a:cs typeface="Times New Roman" panose="02020603050405020304" pitchFamily="18" charset="0"/>
              </a:rPr>
              <a:t>S</a:t>
            </a:r>
            <a:r>
              <a:rPr lang="nl-NL" sz="2800" kern="100">
                <a:latin typeface="Times New Roman" panose="02020603050405020304" pitchFamily="18" charset="0"/>
                <a:cs typeface="Times New Roman" panose="02020603050405020304" pitchFamily="18" charset="0"/>
              </a:rPr>
              <a:t>inh vật đa dạng và phong phú</a:t>
            </a:r>
            <a:r>
              <a:rPr lang="vi-VN" sz="2800" kern="100">
                <a:latin typeface="Times New Roman" panose="02020603050405020304" pitchFamily="18" charset="0"/>
                <a:cs typeface="Times New Roman" panose="02020603050405020304" pitchFamily="18" charset="0"/>
              </a:rPr>
              <a:t> …</a:t>
            </a:r>
            <a:endParaRPr lang="en-US" sz="2800" kern="100">
              <a:latin typeface="Times New Roman" panose="02020603050405020304" pitchFamily="18" charset="0"/>
              <a:cs typeface="Times New Roman" panose="02020603050405020304" pitchFamily="18" charset="0"/>
            </a:endParaRPr>
          </a:p>
          <a:p>
            <a:r>
              <a:rPr lang="en-US" sz="2800" kern="100">
                <a:latin typeface="Times New Roman" panose="02020603050405020304" pitchFamily="18" charset="0"/>
                <a:ea typeface="Times New Roman" panose="02020603050405020304" pitchFamily="18" charset="0"/>
                <a:cs typeface="Times New Roman" panose="02020603050405020304" pitchFamily="18" charset="0"/>
              </a:rPr>
              <a:t>- Số lượng SV con người nhận biết nhỏ hơn rất nhiều so với tổng số SV. </a:t>
            </a:r>
          </a:p>
          <a:p>
            <a:r>
              <a:rPr lang="en-US" sz="2800" kern="1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Con người phải tìm hiểu thêm, khám phá thế giới</a:t>
            </a:r>
            <a:endParaRPr 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1394575" y="5099100"/>
            <a:ext cx="1620957" cy="523220"/>
          </a:xfrm>
          <a:prstGeom prst="rect">
            <a:avLst/>
          </a:prstGeom>
        </p:spPr>
        <p:txBody>
          <a:bodyPr wrap="none">
            <a:spAutoFit/>
          </a:bodyPr>
          <a:lstStyle/>
          <a:p>
            <a:r>
              <a:rPr lang="nl-NL" sz="2800" b="1" kern="100">
                <a:latin typeface="Times New Roman" panose="02020603050405020304" pitchFamily="18" charset="0"/>
                <a:cs typeface="Times New Roman" panose="02020603050405020304" pitchFamily="18" charset="0"/>
              </a:rPr>
              <a:t>1.400.000</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13161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after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after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after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1"/>
      <p:bldP spid="9" grpId="2"/>
      <p:bldP spid="10" grpId="3"/>
      <p:bldP spid="11" grpId="4"/>
      <p:bldP spid="12" grpId="5"/>
    </p:bldLst>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2021"/>
        <p:cNvGrpSpPr/>
        <p:nvPr/>
      </p:nvGrpSpPr>
      <p:grpSpPr>
        <a:xfrm>
          <a:off x="0" y="0"/>
          <a:ext cx="0" cy="0"/>
        </a:xfrm>
      </p:grpSpPr>
      <p:pic>
        <p:nvPicPr>
          <p:cNvPr id="3" name="Picture 2"/>
          <p:cNvPicPr>
            <a:picLocks noChangeAspect="1"/>
          </p:cNvPicPr>
          <p:nvPr/>
        </p:nvPicPr>
        <p:blipFill>
          <a:blip r:embed="rId3"/>
          <a:stretch>
            <a:fillRect/>
          </a:stretch>
        </p:blipFill>
        <p:spPr>
          <a:xfrm>
            <a:off x="172384" y="149792"/>
            <a:ext cx="11851294" cy="4810125"/>
          </a:xfrm>
          <a:prstGeom prst="rect">
            <a:avLst/>
          </a:prstGeom>
        </p:spPr>
      </p:pic>
      <p:sp>
        <p:nvSpPr>
          <p:cNvPr id="4" name="Rectangle 3"/>
          <p:cNvSpPr/>
          <p:nvPr/>
        </p:nvSpPr>
        <p:spPr>
          <a:xfrm>
            <a:off x="4954137" y="1269242"/>
            <a:ext cx="1705971" cy="4094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458873" y="2022143"/>
            <a:ext cx="1417092" cy="4094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41996" y="2022142"/>
            <a:ext cx="1323831" cy="4094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455160" y="2500262"/>
            <a:ext cx="1323831" cy="4094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6974" y="4782046"/>
            <a:ext cx="11796703" cy="1877437"/>
          </a:xfrm>
          <a:prstGeom prst="rect">
            <a:avLst/>
          </a:prstGeom>
          <a:solidFill>
            <a:schemeClr val="accent3">
              <a:lumMod val="20000"/>
              <a:lumOff val="80000"/>
            </a:schemeClr>
          </a:solidFill>
        </p:spPr>
        <p:txBody>
          <a:bodyPr wrap="square">
            <a:spAutoFit/>
          </a:bodyPr>
          <a:lstStyle/>
          <a:p>
            <a:pPr algn="just"/>
            <a:r>
              <a:rPr lang="fr-FR"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NT: Những số liệu cụ thể</a:t>
            </a:r>
            <a:endParaRPr lang="fr-FR"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fr-FR" sz="28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Tăng tính thuyết phục, giúp người đọc có những nắm bắt cụ thể </a:t>
            </a:r>
          </a:p>
          <a:p>
            <a:pPr algn="just"/>
            <a:r>
              <a:rPr lang="fr-FR" sz="28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Sự phong phú của sinh vật trên Trái Đất và những điều con người chưa làm được</a:t>
            </a:r>
            <a:endParaRPr lang="fr-FR" sz="280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1359486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1"/>
      <p:bldP spid="22" grpId="2"/>
      <p:bldP spid="23" grpId="3"/>
      <p:bldP spid="5" grpId="4"/>
    </p:bldLst>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2021"/>
        <p:cNvGrpSpPr/>
        <p:nvPr/>
      </p:nvGrpSpPr>
      <p:grpSpPr>
        <a:xfrm>
          <a:off x="0" y="0"/>
          <a:ext cx="0" cy="0"/>
        </a:xfrm>
      </p:grpSpPr>
      <p:sp>
        <p:nvSpPr>
          <p:cNvPr id="13" name="Rectangle 12"/>
          <p:cNvSpPr/>
          <p:nvPr/>
        </p:nvSpPr>
        <p:spPr>
          <a:xfrm>
            <a:off x="435272" y="929411"/>
            <a:ext cx="8435323" cy="523220"/>
          </a:xfrm>
          <a:prstGeom prst="rect">
            <a:avLst/>
          </a:prstGeom>
          <a:ln w="28575">
            <a:noFill/>
          </a:ln>
        </p:spPr>
        <p:style>
          <a:lnRef idx="2">
            <a:schemeClr val="accent2"/>
          </a:lnRef>
          <a:fillRef idx="1">
            <a:schemeClr val="lt1"/>
          </a:fillRef>
          <a:effectRef idx="0">
            <a:schemeClr val="accent2"/>
          </a:effectRef>
          <a:fontRef idx="minor">
            <a:schemeClr val="dk1"/>
          </a:fontRef>
        </p:style>
        <p:txBody>
          <a:bodyPr wrap="none">
            <a:spAutoFit/>
          </a:bodyPr>
          <a:lstStyle/>
          <a:p>
            <a:r>
              <a:rPr lang="nl-NL" sz="2800" b="1" i="1">
                <a:solidFill>
                  <a:schemeClr val="tx1"/>
                </a:solidFill>
                <a:latin typeface="Times New Roman" panose="02020603050405020304" pitchFamily="18" charset="0"/>
                <a:cs typeface="Times New Roman" panose="02020603050405020304" pitchFamily="18" charset="0"/>
              </a:rPr>
              <a:t>b. Tính trật tự trong đời sống của muôn loài (đoạn 3-6)</a:t>
            </a:r>
            <a:endParaRPr lang="en-US" sz="2800" b="1">
              <a:solidFill>
                <a:schemeClr val="tx1"/>
              </a:solidFill>
              <a:latin typeface="Times New Roman" panose="02020603050405020304" pitchFamily="18"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650089511"/>
              </p:ext>
            </p:extLst>
          </p:nvPr>
        </p:nvGraphicFramePr>
        <p:xfrm>
          <a:off x="787194" y="1599022"/>
          <a:ext cx="10535774" cy="3798733"/>
        </p:xfrm>
        <a:graphic>
          <a:graphicData uri="http://schemas.openxmlformats.org/drawingml/2006/table">
            <a:tbl>
              <a:tblPr firstRow="1" firstCol="1" bandRow="1">
                <a:tableStyleId>{5940675A-B579-460E-94D1-54222C63F5DA}</a:tableStyleId>
              </a:tblPr>
              <a:tblGrid>
                <a:gridCol w="1221956">
                  <a:extLst>
                    <a:ext uri="{9D8B030D-6E8A-4147-A177-3AD203B41FA5}">
                      <a16:colId xmlns:a16="http://schemas.microsoft.com/office/drawing/2014/main" val="2874037197"/>
                    </a:ext>
                  </a:extLst>
                </a:gridCol>
                <a:gridCol w="9313818">
                  <a:extLst>
                    <a:ext uri="{9D8B030D-6E8A-4147-A177-3AD203B41FA5}">
                      <a16:colId xmlns:a16="http://schemas.microsoft.com/office/drawing/2014/main" val="4056371160"/>
                    </a:ext>
                  </a:extLst>
                </a:gridCol>
              </a:tblGrid>
              <a:tr h="213360">
                <a:tc gridSpan="2">
                  <a:txBody>
                    <a:bodyPr vert="horz" wrap="square"/>
                    <a:lstStyle/>
                    <a:p>
                      <a:pPr marL="0" marR="0" algn="ctr">
                        <a:spcBef>
                          <a:spcPct val="0"/>
                        </a:spcBef>
                        <a:spcAft>
                          <a:spcPct val="0"/>
                        </a:spcAft>
                      </a:pPr>
                      <a:r>
                        <a:rPr lang="nl-NL" sz="3200" b="1">
                          <a:solidFill>
                            <a:srgbClr val="FF0000"/>
                          </a:solidFill>
                          <a:effectLst/>
                          <a:latin typeface="Times New Roman" panose="02020603050405020304" pitchFamily="18" charset="0"/>
                          <a:cs typeface="Times New Roman" panose="02020603050405020304" pitchFamily="18" charset="0"/>
                        </a:rPr>
                        <a:t>Tính trật tự trong đời sống của muôn loài</a:t>
                      </a:r>
                      <a:endPar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hMerge="1">
                  <a:txBody>
                    <a:bodyPr vert="horz" wrap="square"/>
                    <a:lstStyle/>
                    <a:p>
                      <a:endParaRPr lang="en-US"/>
                    </a:p>
                  </a:txBody>
                  <a:tcPr/>
                </a:tc>
                <a:extLst>
                  <a:ext uri="{0D108BD9-81ED-4DB2-BD59-A6C34878D82A}">
                    <a16:rowId xmlns:a16="http://schemas.microsoft.com/office/drawing/2014/main" val="3556285416"/>
                  </a:ext>
                </a:extLst>
              </a:tr>
              <a:tr h="213360">
                <a:tc>
                  <a:txBody>
                    <a:bodyPr vert="horz" wrap="square"/>
                    <a:lstStyle/>
                    <a:p>
                      <a:pPr marL="0" marR="0" algn="l">
                        <a:spcBef>
                          <a:spcPct val="0"/>
                        </a:spcBef>
                        <a:spcAft>
                          <a:spcPct val="0"/>
                        </a:spcAft>
                      </a:pPr>
                      <a:r>
                        <a:rPr lang="en-US" sz="2400" b="1"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b="1" baseline="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niệm</a:t>
                      </a: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vert="horz" wrap="square"/>
                    <a:lstStyle/>
                    <a:p>
                      <a:endParaRPr lang="en-US" sz="2400"/>
                    </a:p>
                  </a:txBody>
                  <a:tcPr marL="68580" marR="68580" marT="0" marB="0">
                    <a:solidFill>
                      <a:schemeClr val="bg1"/>
                    </a:solidFill>
                  </a:tcPr>
                </a:tc>
                <a:extLst>
                  <a:ext uri="{0D108BD9-81ED-4DB2-BD59-A6C34878D82A}">
                    <a16:rowId xmlns:a16="http://schemas.microsoft.com/office/drawing/2014/main" val="331906054"/>
                  </a:ext>
                </a:extLst>
              </a:tr>
              <a:tr h="1678195">
                <a:tc>
                  <a:txBody>
                    <a:bodyPr vert="horz" wrap="square"/>
                    <a:lstStyle/>
                    <a:p>
                      <a:pPr marL="0" marR="0">
                        <a:spcBef>
                          <a:spcPct val="0"/>
                        </a:spcBef>
                        <a:spcAft>
                          <a:spcPct val="0"/>
                        </a:spcAft>
                      </a:pPr>
                      <a:r>
                        <a:rPr lang="vi-VN" sz="2400" b="1">
                          <a:effectLst/>
                          <a:latin typeface="Times New Roman" panose="02020603050405020304" pitchFamily="18" charset="0"/>
                          <a:cs typeface="Times New Roman" panose="02020603050405020304" pitchFamily="18" charset="0"/>
                        </a:rPr>
                        <a:t>Biểu hiện</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vert="horz" wrap="square"/>
                    <a:lstStyle/>
                    <a:p>
                      <a:pPr marL="0" marR="0" algn="just">
                        <a:spcBef>
                          <a:spcPct val="0"/>
                        </a:spcBef>
                        <a:spcAft>
                          <a:spcPct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38210342"/>
                  </a:ext>
                </a:extLst>
              </a:tr>
              <a:tr h="901338">
                <a:tc>
                  <a:txBody>
                    <a:bodyPr vert="horz" wrap="square"/>
                    <a:lstStyle/>
                    <a:p>
                      <a:pPr marL="0" marR="0">
                        <a:spcBef>
                          <a:spcPct val="0"/>
                        </a:spcBef>
                        <a:spcAft>
                          <a:spcPct val="0"/>
                        </a:spcAft>
                      </a:pPr>
                      <a:r>
                        <a:rPr lang="vi-VN" sz="2400" b="1">
                          <a:effectLst/>
                          <a:latin typeface="Times New Roman" panose="02020603050405020304" pitchFamily="18" charset="0"/>
                          <a:cs typeface="Times New Roman" panose="02020603050405020304" pitchFamily="18" charset="0"/>
                        </a:rPr>
                        <a:t>Mục đích</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vert="horz" wrap="square"/>
                    <a:lstStyle/>
                    <a:p>
                      <a:pPr marL="0" marR="0" algn="just">
                        <a:spcBef>
                          <a:spcPct val="0"/>
                        </a:spcBef>
                        <a:spcAft>
                          <a:spcPct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13204799"/>
                  </a:ext>
                </a:extLst>
              </a:tr>
            </a:tbl>
          </a:graphicData>
        </a:graphic>
      </p:graphicFrame>
      <p:sp>
        <p:nvSpPr>
          <p:cNvPr id="15" name="Rectangle 14"/>
          <p:cNvSpPr/>
          <p:nvPr/>
        </p:nvSpPr>
        <p:spPr>
          <a:xfrm>
            <a:off x="787194" y="5599236"/>
            <a:ext cx="10535774" cy="830997"/>
          </a:xfrm>
          <a:prstGeom prst="rect">
            <a:avLst/>
          </a:prstGeom>
        </p:spPr>
        <p:txBody>
          <a:bodyPr wrap="square">
            <a:spAutoFit/>
          </a:bodyPr>
          <a:lstStyle/>
          <a:p>
            <a:pPr algn="just"/>
            <a:r>
              <a:rPr lang="nl-NL"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nl-NL"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Nếu chỉ tồn tại quan hệ đối kháng hoặc quan hệ hỗ trợ thì sự cân bằng trong đời sống của các loài trong một quần xã lập tức bị phá vỡ.</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2074465" y="2037499"/>
            <a:ext cx="9000309" cy="830997"/>
          </a:xfrm>
          <a:prstGeom prst="rect">
            <a:avLst/>
          </a:prstGeom>
        </p:spPr>
        <p:txBody>
          <a:bodyPr wrap="square">
            <a:spAutoFit/>
          </a:bodyPr>
          <a:lstStyle/>
          <a:p>
            <a:r>
              <a:rPr lang="nl-NL"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sự sắp xếp theo một thứ tự, một quy tắc nhất định, có tổ chức, kỉ luật...</a:t>
            </a:r>
            <a:endParaRPr lang="en-US" sz="2400">
              <a:latin typeface="Times New Roman" panose="02020603050405020304" pitchFamily="18" charset="0"/>
              <a:cs typeface="Times New Roman" panose="02020603050405020304" pitchFamily="18" charset="0"/>
            </a:endParaRPr>
          </a:p>
        </p:txBody>
      </p:sp>
      <p:sp>
        <p:nvSpPr>
          <p:cNvPr id="17" name="Rectangle 16"/>
          <p:cNvSpPr/>
          <p:nvPr/>
        </p:nvSpPr>
        <p:spPr>
          <a:xfrm>
            <a:off x="2074464" y="2868496"/>
            <a:ext cx="9000309" cy="1569660"/>
          </a:xfrm>
          <a:prstGeom prst="rect">
            <a:avLst/>
          </a:prstGeom>
        </p:spPr>
        <p:txBody>
          <a:bodyPr wrap="square">
            <a:spAutoFit/>
          </a:bodyPr>
          <a:lstStyle/>
          <a:p>
            <a:pPr algn="just"/>
            <a:r>
              <a:rPr lang="vi-VN" sz="2400">
                <a:latin typeface="Times New Roman" panose="02020603050405020304" pitchFamily="18" charset="0"/>
                <a:cs typeface="Times New Roman" panose="02020603050405020304" pitchFamily="18" charset="0"/>
              </a:rPr>
              <a:t>- </a:t>
            </a:r>
            <a:r>
              <a:rPr lang="nl-NL" sz="2400">
                <a:latin typeface="Times New Roman" panose="02020603050405020304" pitchFamily="18" charset="0"/>
                <a:cs typeface="Times New Roman" panose="02020603050405020304" pitchFamily="18" charset="0"/>
              </a:rPr>
              <a:t>Tính trật tự thể hiện ở số lượng các loài trong một quần xã: loài ưu thế, loài chủ chốt, loài thứ yếu, loài ngẫu nhiên, loài đặc trưng…</a:t>
            </a:r>
            <a:endParaRPr lang="en-US" sz="2400">
              <a:latin typeface="Times New Roman" panose="02020603050405020304" pitchFamily="18" charset="0"/>
              <a:cs typeface="Times New Roman" panose="02020603050405020304" pitchFamily="18" charset="0"/>
            </a:endParaRPr>
          </a:p>
          <a:p>
            <a:pPr algn="just"/>
            <a:r>
              <a:rPr lang="vi-VN" sz="2400">
                <a:latin typeface="Times New Roman" panose="02020603050405020304" pitchFamily="18" charset="0"/>
                <a:cs typeface="Times New Roman" panose="02020603050405020304" pitchFamily="18" charset="0"/>
              </a:rPr>
              <a:t>- </a:t>
            </a:r>
            <a:r>
              <a:rPr lang="nl-NL" sz="2400">
                <a:latin typeface="Times New Roman" panose="02020603050405020304" pitchFamily="18" charset="0"/>
                <a:cs typeface="Times New Roman" panose="02020603050405020304" pitchFamily="18" charset="0"/>
              </a:rPr>
              <a:t>Sự phân bố các loài trong không gian sống chung: theo chiều thẳng đứng</a:t>
            </a:r>
            <a:r>
              <a:rPr lang="vi-VN" sz="2400">
                <a:latin typeface="Times New Roman" panose="02020603050405020304" pitchFamily="18" charset="0"/>
                <a:cs typeface="Times New Roman" panose="02020603050405020304" pitchFamily="18" charset="0"/>
              </a:rPr>
              <a:t> hoặc</a:t>
            </a:r>
            <a:r>
              <a:rPr lang="nl-NL" sz="2400">
                <a:latin typeface="Times New Roman" panose="02020603050405020304" pitchFamily="18" charset="0"/>
                <a:cs typeface="Times New Roman" panose="02020603050405020304" pitchFamily="18" charset="0"/>
              </a:rPr>
              <a:t> chiều ngang</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p:cNvSpPr/>
          <p:nvPr/>
        </p:nvSpPr>
        <p:spPr>
          <a:xfrm>
            <a:off x="2074464" y="4445075"/>
            <a:ext cx="9000310" cy="830997"/>
          </a:xfrm>
          <a:prstGeom prst="rect">
            <a:avLst/>
          </a:prstGeom>
        </p:spPr>
        <p:txBody>
          <a:bodyPr wrap="square">
            <a:spAutoFit/>
          </a:bodyPr>
          <a:lstStyle/>
          <a:p>
            <a:pPr algn="just"/>
            <a:r>
              <a:rPr lang="vi-VN" sz="2400">
                <a:latin typeface="Times New Roman" panose="02020603050405020304" pitchFamily="18" charset="0"/>
                <a:cs typeface="Times New Roman" panose="02020603050405020304" pitchFamily="18" charset="0"/>
              </a:rPr>
              <a:t>N</a:t>
            </a:r>
            <a:r>
              <a:rPr lang="nl-NL" sz="2400">
                <a:latin typeface="Times New Roman" panose="02020603050405020304" pitchFamily="18" charset="0"/>
                <a:cs typeface="Times New Roman" panose="02020603050405020304" pitchFamily="18" charset="0"/>
              </a:rPr>
              <a:t>hằm giảm bớt sự cạnh tranh giữa các loài và giúp từng loài sử dụng nguồn sống của môi trường hiệu quả nhất.</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3724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after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after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after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1"/>
      <p:bldP spid="16" grpId="2"/>
      <p:bldP spid="17" grpId="3"/>
      <p:bldP spid="18" grpId="4"/>
    </p:bldLst>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5" name="Rectangle 24"/>
          <p:cNvSpPr/>
          <p:nvPr/>
        </p:nvSpPr>
        <p:spPr>
          <a:xfrm>
            <a:off x="404776" y="336176"/>
            <a:ext cx="11463130" cy="6158755"/>
          </a:xfrm>
          <a:prstGeom prst="rect">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i="1">
              <a:solidFill>
                <a:prstClr val="white"/>
              </a:solidFill>
            </a:endParaRPr>
          </a:p>
        </p:txBody>
      </p:sp>
      <p:grpSp>
        <p:nvGrpSpPr>
          <p:cNvPr id="22" name="Group 21"/>
          <p:cNvGrpSpPr/>
          <p:nvPr/>
        </p:nvGrpSpPr>
        <p:grpSpPr>
          <a:xfrm>
            <a:off x="2480840" y="539798"/>
            <a:ext cx="7044016" cy="975493"/>
            <a:chOff x="383166" y="1481172"/>
            <a:chExt cx="5364330" cy="944640"/>
          </a:xfrm>
          <a:solidFill>
            <a:schemeClr val="accent5">
              <a:lumMod val="75000"/>
            </a:schemeClr>
          </a:solidFill>
        </p:grpSpPr>
        <p:sp>
          <p:nvSpPr>
            <p:cNvPr id="23" name="Rounded Rectangle 22"/>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a:lstStyle/>
            <a:p/>
          </p:txBody>
        </p:sp>
        <p:sp>
          <p:nvSpPr>
            <p:cNvPr id="24"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algn="ctr"/>
              <a:r>
                <a:rPr lang="nl-NL" sz="3200" b="1" i="1">
                  <a:solidFill>
                    <a:prstClr val="white"/>
                  </a:solidFill>
                  <a:latin typeface="Times New Roman" panose="02020603050405020304" pitchFamily="18" charset="0"/>
                  <a:cs typeface="Times New Roman" panose="02020603050405020304" pitchFamily="18" charset="0"/>
                </a:rPr>
                <a:t>c. Vai trò của con người trên TĐ </a:t>
              </a:r>
              <a:r>
                <a:rPr lang="en-US" sz="3200" b="1" i="1">
                  <a:solidFill>
                    <a:prstClr val="white"/>
                  </a:solidFill>
                  <a:latin typeface="Times New Roman" panose="02020603050405020304" pitchFamily="18" charset="0"/>
                  <a:cs typeface="Times New Roman" panose="02020603050405020304" pitchFamily="18" charset="0"/>
                </a:rPr>
                <a:t>(đoạn 7)</a:t>
              </a:r>
            </a:p>
          </p:txBody>
        </p:sp>
      </p:grpSp>
      <p:cxnSp>
        <p:nvCxnSpPr>
          <p:cNvPr id="26" name="Straight Connector 25"/>
          <p:cNvCxnSpPr/>
          <p:nvPr/>
        </p:nvCxnSpPr>
        <p:spPr>
          <a:xfrm>
            <a:off x="6096201" y="1751091"/>
            <a:ext cx="37276" cy="3774498"/>
          </a:xfrm>
          <a:prstGeom prst="line">
            <a:avLst/>
          </a:prstGeom>
          <a:ln w="38100">
            <a:solidFill>
              <a:schemeClr val="accent5">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62150" y="1884014"/>
            <a:ext cx="4779327" cy="1754326"/>
          </a:xfrm>
          <a:prstGeom prst="rect">
            <a:avLst/>
          </a:prstGeom>
          <a:solidFill>
            <a:schemeClr val="bg1"/>
          </a:solidFill>
        </p:spPr>
        <p:txBody>
          <a:bodyPr wrap="square" rtlCol="0">
            <a:spAutoFit/>
          </a:bodyPr>
          <a:lstStyle/>
          <a:p>
            <a:pPr algn="ctr"/>
            <a:r>
              <a:rPr lang="nl-NL" sz="2700" b="1" i="1">
                <a:solidFill>
                  <a:srgbClr val="FF0000"/>
                </a:solidFill>
                <a:latin typeface="Times New Roman" panose="02020603050405020304" pitchFamily="18" charset="0"/>
                <a:ea typeface="Times New Roman" panose="02020603050405020304" pitchFamily="18" charset="0"/>
              </a:rPr>
              <a:t>Những can thiệp tiêu cực của con người</a:t>
            </a:r>
          </a:p>
          <a:p>
            <a:pPr algn="just"/>
            <a:r>
              <a:rPr lang="nl-NL" sz="2700" i="1">
                <a:solidFill>
                  <a:prstClr val="black"/>
                </a:solidFill>
                <a:latin typeface="Times New Roman" panose="02020603050405020304" pitchFamily="18" charset="0"/>
                <a:ea typeface="Times New Roman" panose="02020603050405020304" pitchFamily="18" charset="0"/>
              </a:rPr>
              <a:t>(phá hủy hệ sinh thái, săn bắn động vật, khai thác tràn lan...)</a:t>
            </a:r>
          </a:p>
        </p:txBody>
      </p:sp>
      <p:sp>
        <p:nvSpPr>
          <p:cNvPr id="29" name="TextBox 28"/>
          <p:cNvSpPr txBox="1"/>
          <p:nvPr/>
        </p:nvSpPr>
        <p:spPr>
          <a:xfrm>
            <a:off x="6545713" y="1884014"/>
            <a:ext cx="5014916" cy="1754326"/>
          </a:xfrm>
          <a:prstGeom prst="rect">
            <a:avLst/>
          </a:prstGeom>
          <a:solidFill>
            <a:schemeClr val="bg1"/>
          </a:solidFill>
        </p:spPr>
        <p:txBody>
          <a:bodyPr wrap="square" rtlCol="0">
            <a:spAutoFit/>
          </a:bodyPr>
          <a:lstStyle/>
          <a:p>
            <a:pPr algn="ctr"/>
            <a:r>
              <a:rPr lang="nl-NL" sz="2700" b="1" i="1">
                <a:solidFill>
                  <a:srgbClr val="FF0000"/>
                </a:solidFill>
                <a:latin typeface="Times New Roman" panose="02020603050405020304" pitchFamily="18" charset="0"/>
                <a:ea typeface="Times New Roman" panose="02020603050405020304" pitchFamily="18" charset="0"/>
              </a:rPr>
              <a:t>Những nỗ lực duy trì, </a:t>
            </a:r>
          </a:p>
          <a:p>
            <a:pPr algn="ctr"/>
            <a:r>
              <a:rPr lang="nl-NL" sz="2700" b="1" i="1">
                <a:solidFill>
                  <a:srgbClr val="FF0000"/>
                </a:solidFill>
                <a:latin typeface="Times New Roman" panose="02020603050405020304" pitchFamily="18" charset="0"/>
                <a:ea typeface="Times New Roman" panose="02020603050405020304" pitchFamily="18" charset="0"/>
              </a:rPr>
              <a:t>phát triển</a:t>
            </a:r>
          </a:p>
          <a:p>
            <a:pPr algn="just"/>
            <a:r>
              <a:rPr lang="nl-NL" sz="2700" i="1">
                <a:solidFill>
                  <a:prstClr val="black"/>
                </a:solidFill>
                <a:latin typeface="Times New Roman" panose="02020603050405020304" pitchFamily="18" charset="0"/>
                <a:ea typeface="Times New Roman" panose="02020603050405020304" pitchFamily="18" charset="0"/>
              </a:rPr>
              <a:t>(bảo vệ động vật hoang dã, bảo vệ môi trường, cân bằng sinh thái...)</a:t>
            </a:r>
          </a:p>
        </p:txBody>
      </p:sp>
      <p:sp>
        <p:nvSpPr>
          <p:cNvPr id="30" name="TextBox 29"/>
          <p:cNvSpPr txBox="1"/>
          <p:nvPr/>
        </p:nvSpPr>
        <p:spPr>
          <a:xfrm>
            <a:off x="862150" y="4459330"/>
            <a:ext cx="4779327" cy="1308050"/>
          </a:xfrm>
          <a:prstGeom prst="rect">
            <a:avLst/>
          </a:prstGeom>
          <a:solidFill>
            <a:schemeClr val="bg1"/>
          </a:solidFill>
        </p:spPr>
        <p:txBody>
          <a:bodyPr wrap="square" rtlCol="0">
            <a:spAutoFit/>
          </a:bodyPr>
          <a:lstStyle/>
          <a:p>
            <a:pPr algn="ctr"/>
            <a:r>
              <a:rPr lang="nl-NL" sz="2700" b="1" i="1">
                <a:solidFill>
                  <a:srgbClr val="FF0000"/>
                </a:solidFill>
                <a:latin typeface="Times New Roman" panose="02020603050405020304" pitchFamily="18" charset="0"/>
                <a:ea typeface="Times New Roman" panose="02020603050405020304" pitchFamily="18" charset="0"/>
              </a:rPr>
              <a:t>HẬU QUẢ</a:t>
            </a:r>
          </a:p>
          <a:p>
            <a:pPr algn="just"/>
            <a:r>
              <a:rPr lang="nl-NL" sz="2600" i="1">
                <a:solidFill>
                  <a:prstClr val="black"/>
                </a:solidFill>
                <a:latin typeface="Times New Roman" panose="02020603050405020304" pitchFamily="18" charset="0"/>
                <a:ea typeface="Times New Roman" panose="02020603050405020304" pitchFamily="18" charset="0"/>
              </a:rPr>
              <a:t>(biến đổi khí hậu, nhiều loài tuyệt chủng, cạn kiệt tài nguyên...)</a:t>
            </a:r>
          </a:p>
        </p:txBody>
      </p:sp>
      <p:sp>
        <p:nvSpPr>
          <p:cNvPr id="31" name="TextBox 30"/>
          <p:cNvSpPr txBox="1"/>
          <p:nvPr/>
        </p:nvSpPr>
        <p:spPr>
          <a:xfrm>
            <a:off x="6545713" y="4459330"/>
            <a:ext cx="5014916" cy="1338828"/>
          </a:xfrm>
          <a:prstGeom prst="rect">
            <a:avLst/>
          </a:prstGeom>
          <a:solidFill>
            <a:schemeClr val="bg1"/>
          </a:solidFill>
        </p:spPr>
        <p:txBody>
          <a:bodyPr wrap="square" rtlCol="0">
            <a:spAutoFit/>
          </a:bodyPr>
          <a:lstStyle/>
          <a:p>
            <a:pPr algn="ctr"/>
            <a:r>
              <a:rPr lang="nl-NL" sz="2700" b="1" i="1">
                <a:solidFill>
                  <a:srgbClr val="FF0000"/>
                </a:solidFill>
                <a:latin typeface="Times New Roman" panose="02020603050405020304" pitchFamily="18" charset="0"/>
                <a:ea typeface="Times New Roman" panose="02020603050405020304" pitchFamily="18" charset="0"/>
              </a:rPr>
              <a:t>TÁC ĐỘNG TÍCH CỰC</a:t>
            </a:r>
          </a:p>
          <a:p>
            <a:pPr algn="just"/>
            <a:r>
              <a:rPr lang="nl-NL" sz="2700" i="1">
                <a:solidFill>
                  <a:prstClr val="black"/>
                </a:solidFill>
                <a:latin typeface="Times New Roman" panose="02020603050405020304" pitchFamily="18" charset="0"/>
                <a:ea typeface="Times New Roman" panose="02020603050405020304" pitchFamily="18" charset="0"/>
              </a:rPr>
              <a:t>(cải thiện môi trường, bảo vệ một số loài trong sách đỏ...)</a:t>
            </a:r>
          </a:p>
        </p:txBody>
      </p:sp>
      <p:sp>
        <p:nvSpPr>
          <p:cNvPr id="32" name="Down Arrow 31"/>
          <p:cNvSpPr/>
          <p:nvPr/>
        </p:nvSpPr>
        <p:spPr>
          <a:xfrm>
            <a:off x="2727975" y="3813703"/>
            <a:ext cx="522514" cy="470263"/>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Down Arrow 32"/>
          <p:cNvSpPr/>
          <p:nvPr/>
        </p:nvSpPr>
        <p:spPr>
          <a:xfrm>
            <a:off x="9002342" y="3813702"/>
            <a:ext cx="522514" cy="470263"/>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573431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circle(in)">
                                      <p:cBhvr>
                                        <p:cTn id="14" dur="2000"/>
                                        <p:tgtEl>
                                          <p:spTgt spid="26"/>
                                        </p:tgtEl>
                                      </p:cBhvr>
                                    </p:animEffect>
                                  </p:childTnLst>
                                </p:cTn>
                              </p:par>
                            </p:childTnLst>
                          </p:cTn>
                        </p:par>
                      </p:childTnLst>
                    </p:cTn>
                  </p:par>
                  <p:par>
                    <p:cTn id="15" fill="hold" nodeType="clickPar">
                      <p:stCondLst>
                        <p:cond delay="indefinite"/>
                      </p:stCondLst>
                      <p:childTnLst>
                        <p:par>
                          <p:cTn id="16" fill="hold" nodeType="after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childTnLst>
                    </p:cTn>
                  </p:par>
                  <p:par>
                    <p:cTn id="20" fill="hold" nodeType="clickPar">
                      <p:stCondLst>
                        <p:cond delay="indefinite"/>
                      </p:stCondLst>
                      <p:childTnLst>
                        <p:par>
                          <p:cTn id="21" fill="hold" nodeType="after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childTnLst>
                    </p:cTn>
                  </p:par>
                  <p:par>
                    <p:cTn id="25" fill="hold" nodeType="clickPar">
                      <p:stCondLst>
                        <p:cond delay="indefinite"/>
                      </p:stCondLst>
                      <p:childTnLst>
                        <p:par>
                          <p:cTn id="26" fill="hold" nodeType="after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afterGroup">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1"/>
      <p:bldP spid="30" grpId="2"/>
      <p:bldP spid="31" grpId="3"/>
      <p:bldP spid="32" grpId="4"/>
      <p:bldP spid="33" grpId="5"/>
    </p:bldLst>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31659" cy="339874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658" y="0"/>
            <a:ext cx="7660341" cy="45053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5500" y="3057525"/>
            <a:ext cx="6286500" cy="380047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295650"/>
            <a:ext cx="5905500" cy="3562350"/>
          </a:xfrm>
          <a:prstGeom prst="rect">
            <a:avLst/>
          </a:prstGeom>
        </p:spPr>
      </p:pic>
      <p:sp>
        <p:nvSpPr>
          <p:cNvPr id="7" name="Rectangle 6"/>
          <p:cNvSpPr/>
          <p:nvPr/>
        </p:nvSpPr>
        <p:spPr>
          <a:xfrm>
            <a:off x="347870" y="2303930"/>
            <a:ext cx="11463130" cy="1094814"/>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solidFill>
                <a:prstClr val="white"/>
              </a:solidFill>
            </a:endParaRPr>
          </a:p>
        </p:txBody>
      </p:sp>
      <p:sp>
        <p:nvSpPr>
          <p:cNvPr id="8" name="TextBox 7"/>
          <p:cNvSpPr txBox="1"/>
          <p:nvPr/>
        </p:nvSpPr>
        <p:spPr>
          <a:xfrm>
            <a:off x="420738" y="2492338"/>
            <a:ext cx="11232819" cy="830997"/>
          </a:xfrm>
          <a:prstGeom prst="rect">
            <a:avLst/>
          </a:prstGeom>
          <a:noFill/>
        </p:spPr>
        <p:txBody>
          <a:bodyPr wrap="none" rtlCol="0">
            <a:spAutoFit/>
          </a:bodyPr>
          <a:lstStyle/>
          <a:p>
            <a:r>
              <a:rPr lang="en-US" sz="4800" b="1">
                <a:solidFill>
                  <a:srgbClr val="FF0000"/>
                </a:solidFill>
                <a:latin typeface="Times New Roman" panose="02020603050405020304" pitchFamily="18" charset="0"/>
                <a:cs typeface="Times New Roman" panose="02020603050405020304" pitchFamily="18" charset="0"/>
              </a:rPr>
              <a:t>KHAI THÁC THIÊN NHIÊN QUÁ MỨC</a:t>
            </a:r>
          </a:p>
        </p:txBody>
      </p:sp>
    </p:spTree>
    <p:extLst>
      <p:ext uri="{BB962C8B-B14F-4D97-AF65-F5344CB8AC3E}">
        <p14:creationId xmlns:p14="http://schemas.microsoft.com/office/powerpoint/2010/main" val="16293931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1"/>
    </p:bldLst>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583621"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3621" y="0"/>
            <a:ext cx="6608379" cy="6858000"/>
          </a:xfrm>
          <a:prstGeom prst="rect">
            <a:avLst/>
          </a:prstGeom>
        </p:spPr>
      </p:pic>
      <p:sp>
        <p:nvSpPr>
          <p:cNvPr id="5" name="Rectangle 4"/>
          <p:cNvSpPr/>
          <p:nvPr/>
        </p:nvSpPr>
        <p:spPr>
          <a:xfrm>
            <a:off x="347870" y="2303930"/>
            <a:ext cx="11463130" cy="1094814"/>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solidFill>
                <a:prstClr val="white"/>
              </a:solidFill>
            </a:endParaRPr>
          </a:p>
        </p:txBody>
      </p:sp>
      <p:sp>
        <p:nvSpPr>
          <p:cNvPr id="6" name="TextBox 5"/>
          <p:cNvSpPr txBox="1"/>
          <p:nvPr/>
        </p:nvSpPr>
        <p:spPr>
          <a:xfrm>
            <a:off x="420738" y="2492338"/>
            <a:ext cx="10891379" cy="830997"/>
          </a:xfrm>
          <a:prstGeom prst="rect">
            <a:avLst/>
          </a:prstGeom>
          <a:noFill/>
        </p:spPr>
        <p:txBody>
          <a:bodyPr wrap="none" rtlCol="0">
            <a:spAutoFit/>
          </a:bodyPr>
          <a:lstStyle/>
          <a:p>
            <a:r>
              <a:rPr lang="en-US" sz="4800" b="1">
                <a:solidFill>
                  <a:srgbClr val="FF0000"/>
                </a:solidFill>
                <a:latin typeface="Times New Roman" panose="02020603050405020304" pitchFamily="18" charset="0"/>
                <a:cs typeface="Times New Roman" panose="02020603050405020304" pitchFamily="18" charset="0"/>
              </a:rPr>
              <a:t>CON NGƯỜI CẢI TẠO THIÊN NHIÊN</a:t>
            </a:r>
          </a:p>
        </p:txBody>
      </p:sp>
    </p:spTree>
    <p:extLst>
      <p:ext uri="{BB962C8B-B14F-4D97-AF65-F5344CB8AC3E}">
        <p14:creationId xmlns:p14="http://schemas.microsoft.com/office/powerpoint/2010/main" val="24922392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p:bldLst>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2021"/>
        <p:cNvGrpSpPr/>
        <p:nvPr/>
      </p:nvGrpSpPr>
      <p:grpSpPr>
        <a:xfrm>
          <a:off x="0" y="0"/>
          <a:ext cx="0" cy="0"/>
        </a:xfrm>
      </p:grpSpPr>
      <p:pic>
        <p:nvPicPr>
          <p:cNvPr id="2" name="Picture 1"/>
          <p:cNvPicPr>
            <a:picLocks noChangeAspect="1"/>
          </p:cNvPicPr>
          <p:nvPr/>
        </p:nvPicPr>
        <p:blipFill>
          <a:blip r:embed="rId3"/>
          <a:stretch>
            <a:fillRect/>
          </a:stretch>
        </p:blipFill>
        <p:spPr>
          <a:xfrm>
            <a:off x="2768472" y="858711"/>
            <a:ext cx="6791533" cy="1182727"/>
          </a:xfrm>
          <a:prstGeom prst="rect">
            <a:avLst/>
          </a:prstGeom>
        </p:spPr>
      </p:pic>
      <p:pic>
        <p:nvPicPr>
          <p:cNvPr id="5" name="Google Shape;499;p19"/>
          <p:cNvPicPr preferRelativeResize="0"/>
          <p:nvPr/>
        </p:nvPicPr>
        <p:blipFill>
          <a:blip r:embed="rId4">
            <a:alphaModFix/>
            <a:lum bright="70000" contrast="-70000"/>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588369" y="0"/>
            <a:ext cx="5377278" cy="8188656"/>
          </a:xfrm>
          <a:prstGeom prst="rect">
            <a:avLst/>
          </a:prstGeom>
          <a:noFill/>
          <a:ln>
            <a:noFill/>
          </a:ln>
        </p:spPr>
      </p:pic>
      <p:sp>
        <p:nvSpPr>
          <p:cNvPr id="4" name="Rectangle 3"/>
          <p:cNvSpPr/>
          <p:nvPr/>
        </p:nvSpPr>
        <p:spPr>
          <a:xfrm>
            <a:off x="905302" y="2437391"/>
            <a:ext cx="4826758" cy="3539430"/>
          </a:xfrm>
          <a:prstGeom prst="rect">
            <a:avLst/>
          </a:prstGeom>
        </p:spPr>
        <p:txBody>
          <a:bodyPr wrap="square">
            <a:spAutoFit/>
          </a:bodyPr>
          <a:lstStyle/>
          <a:p>
            <a:pPr algn="just">
              <a:spcAft>
                <a:spcPct val="0"/>
              </a:spcAft>
            </a:pPr>
            <a:r>
              <a:rPr lang="nl-NL" sz="2800">
                <a:solidFill>
                  <a:srgbClr val="FF0000"/>
                </a:solidFill>
                <a:latin typeface="Times New Roman" panose="02020603050405020304" pitchFamily="18" charset="0"/>
                <a:ea typeface="Times New Roman" panose="02020603050405020304" pitchFamily="18" charset="0"/>
              </a:rPr>
              <a:t>Đề cập đến bộ phim hoạt hình “Vua sư tử” và nhắc lại tất cả câu nói “Tất cả chúng ta đều thuộc về vòng đời bất tận” </a:t>
            </a:r>
            <a:r>
              <a:rPr lang="nl-NL" sz="2800">
                <a:latin typeface="Times New Roman" panose="02020603050405020304" pitchFamily="18" charset="0"/>
                <a:ea typeface="Times New Roman" panose="02020603050405020304" pitchFamily="18" charset="0"/>
                <a:sym typeface="Wingdings" panose="05000000000000000000" pitchFamily="2" charset="2"/>
              </a:rPr>
              <a:t> Câu nói gợi sự am hiểu bản chất cuộc sống và ứng xử khôn ngoan với đời sống của muôn loài</a:t>
            </a:r>
            <a:endParaRPr lang="nl-NL" sz="2800">
              <a:latin typeface="Times New Roman" panose="02020603050405020304" pitchFamily="18" charset="0"/>
              <a:ea typeface="Times New Roman" panose="02020603050405020304" pitchFamily="18" charset="0"/>
            </a:endParaRPr>
          </a:p>
        </p:txBody>
      </p:sp>
      <p:sp>
        <p:nvSpPr>
          <p:cNvPr id="6" name="Rectangle 5"/>
          <p:cNvSpPr/>
          <p:nvPr/>
        </p:nvSpPr>
        <p:spPr>
          <a:xfrm>
            <a:off x="6164238" y="2372183"/>
            <a:ext cx="5130161" cy="584775"/>
          </a:xfrm>
          <a:prstGeom prst="rect">
            <a:avLst/>
          </a:prstGeom>
          <a:solidFill>
            <a:srgbClr val="009999"/>
          </a:solidFill>
        </p:spPr>
        <p:txBody>
          <a:bodyPr wrap="square">
            <a:spAutoFit/>
          </a:bodyPr>
          <a:lstStyle/>
          <a:p>
            <a:pPr algn="ctr"/>
            <a:r>
              <a:rPr lang="en-US" sz="3200" b="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err="1">
                <a:solidFill>
                  <a:schemeClr val="bg1"/>
                </a:solidFill>
                <a:latin typeface="Times New Roman" panose="02020603050405020304" pitchFamily="18" charset="0"/>
                <a:cs typeface="Times New Roman" panose="02020603050405020304" pitchFamily="18" charset="0"/>
              </a:rPr>
              <a:t>Cách mở- kết hô ứng</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279484" y="3131909"/>
            <a:ext cx="4931392" cy="1692771"/>
          </a:xfrm>
          <a:prstGeom prst="rect">
            <a:avLst/>
          </a:prstGeom>
          <a:noFill/>
          <a:ln>
            <a:noFill/>
          </a:ln>
        </p:spPr>
        <p:txBody>
          <a:bodyPr wrap="square" rtlCol="0">
            <a:spAutoFit/>
          </a:bodyPr>
          <a:lstStyle/>
          <a:p>
            <a:pPr algn="just">
              <a:spcAft>
                <a:spcPct val="0"/>
              </a:spcAft>
            </a:pPr>
            <a:r>
              <a:rPr lang="nl-NL" sz="2600">
                <a:latin typeface="Times New Roman" panose="02020603050405020304" pitchFamily="18" charset="0"/>
                <a:ea typeface="Times New Roman" panose="02020603050405020304" pitchFamily="18" charset="0"/>
              </a:rPr>
              <a:t>+ Giàu sắc thái cảm xúc, làm “mềm” sự khô khan của văn bản thông tin </a:t>
            </a:r>
            <a:r>
              <a:rPr lang="nl-NL" sz="2600">
                <a:latin typeface="Times New Roman" panose="02020603050405020304" pitchFamily="18" charset="0"/>
                <a:ea typeface="Times New Roman" panose="02020603050405020304" pitchFamily="18" charset="0"/>
                <a:sym typeface="Wingdings" panose="05000000000000000000" pitchFamily="2" charset="2"/>
              </a:rPr>
              <a:t> gợi nhiều sự liên tưởng cho người đọc</a:t>
            </a:r>
            <a:endParaRPr lang="nl-NL" sz="2600">
              <a:latin typeface="Times New Roman" panose="02020603050405020304" pitchFamily="18" charset="0"/>
              <a:ea typeface="Times New Roman" panose="02020603050405020304" pitchFamily="18" charset="0"/>
            </a:endParaRPr>
          </a:p>
        </p:txBody>
      </p:sp>
      <p:sp>
        <p:nvSpPr>
          <p:cNvPr id="9" name="TextBox 8"/>
          <p:cNvSpPr txBox="1"/>
          <p:nvPr/>
        </p:nvSpPr>
        <p:spPr>
          <a:xfrm>
            <a:off x="6279483" y="4999631"/>
            <a:ext cx="5014916" cy="1338828"/>
          </a:xfrm>
          <a:prstGeom prst="rect">
            <a:avLst/>
          </a:prstGeom>
          <a:noFill/>
          <a:ln>
            <a:noFill/>
          </a:ln>
        </p:spPr>
        <p:txBody>
          <a:bodyPr wrap="square" rtlCol="0">
            <a:spAutoFit/>
          </a:bodyPr>
          <a:lstStyle/>
          <a:p>
            <a:pPr algn="just">
              <a:spcAft>
                <a:spcPct val="0"/>
              </a:spcAft>
            </a:pPr>
            <a:r>
              <a:rPr lang="nl-NL" sz="2600">
                <a:latin typeface="Times New Roman" panose="02020603050405020304" pitchFamily="18" charset="0"/>
                <a:ea typeface="Times New Roman" panose="02020603050405020304" pitchFamily="18" charset="0"/>
              </a:rPr>
              <a:t>+ Tạo tính hấp dẫn cho văn bản thông tin</a:t>
            </a:r>
          </a:p>
          <a:p>
            <a:pPr algn="just">
              <a:spcAft>
                <a:spcPct val="0"/>
              </a:spcAft>
            </a:pPr>
            <a:endParaRPr lang="nl-NL" sz="26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22180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nodeType="clickPar">
                      <p:stCondLst>
                        <p:cond delay="indefinite"/>
                      </p:stCondLst>
                      <p:childTnLst>
                        <p:par>
                          <p:cTn id="22" fill="hold" nodeType="after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1"/>
      <p:bldP spid="8" grpId="2"/>
      <p:bldP spid="9" grpId="3"/>
    </p:bldLst>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2021"/>
        <p:cNvGrpSpPr/>
        <p:nvPr/>
      </p:nvGrpSpPr>
      <p:grpSpPr>
        <a:xfrm>
          <a:off x="0" y="0"/>
          <a: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89830" y="190601"/>
            <a:ext cx="6988892" cy="6552086"/>
          </a:xfrm>
          <a:prstGeom prst="rect">
            <a:avLst/>
          </a:prstGeom>
          <a:ln>
            <a:noFill/>
          </a:ln>
          <a:effectLst>
            <a:outerShdw blurRad="190500" algn="tl" rotWithShape="0">
              <a:srgbClr val="000000">
                <a:alpha val="70000"/>
              </a:srgbClr>
            </a:outerShdw>
          </a:effectLst>
        </p:spPr>
      </p:pic>
      <p:sp>
        <p:nvSpPr>
          <p:cNvPr id="12" name="Google Shape;591;p32"/>
          <p:cNvSpPr/>
          <p:nvPr/>
        </p:nvSpPr>
        <p:spPr>
          <a:xfrm>
            <a:off x="7157527" y="354834"/>
            <a:ext cx="144025" cy="6300722"/>
          </a:xfrm>
          <a:custGeom>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solidFill>
            <a:schemeClr val="accent4">
              <a:lumMod val="75000"/>
            </a:schemeClr>
          </a:solidFill>
          <a:ln w="76200" cap="flat" cmpd="sng">
            <a:solidFill>
              <a:schemeClr val="accent4">
                <a:lumMod val="40000"/>
                <a:lumOff val="60000"/>
              </a:schemeClr>
            </a:solidFill>
            <a:prstDash val="solid"/>
            <a:round/>
            <a:headEnd type="none" w="med" len="med"/>
            <a:tailEnd type="none" w="med" len="med"/>
          </a:ln>
        </p:spPr>
        <p:txBody>
          <a:bodyPr/>
          <a:lstStyle/>
          <a:p/>
        </p:txBody>
      </p:sp>
      <p:sp>
        <p:nvSpPr>
          <p:cNvPr id="16" name="Rectangle 15"/>
          <p:cNvSpPr/>
          <p:nvPr/>
        </p:nvSpPr>
        <p:spPr>
          <a:xfrm>
            <a:off x="8542266" y="5956872"/>
            <a:ext cx="4463804" cy="584775"/>
          </a:xfrm>
          <a:prstGeom prst="rect">
            <a:avLst/>
          </a:prstGeom>
        </p:spPr>
        <p:txBody>
          <a:bodyPr wrap="square">
            <a:spAutoFit/>
          </a:bodyPr>
          <a:lstStyle/>
          <a:p>
            <a:pPr algn="ctr">
              <a:buClr>
                <a:srgbClr val="000000"/>
              </a:buClr>
              <a:buFont typeface="Arial"/>
              <a:buNone/>
            </a:pPr>
            <a:r>
              <a:rPr lang="en-US" sz="3200">
                <a:solidFill>
                  <a:prstClr val="black"/>
                </a:solidFill>
                <a:latin typeface="Times New Roman" panose="02020603050405020304" pitchFamily="18" charset="0"/>
                <a:ea typeface="Times New Roman"/>
                <a:sym typeface="Times New Roman"/>
              </a:rPr>
              <a:t>- Ngọc Phú-</a:t>
            </a:r>
            <a:endParaRPr lang="vi-VN" sz="3200" b="1" i="1" kern="0">
              <a:solidFill>
                <a:prstClr val="black"/>
              </a:solidFill>
              <a:latin typeface="Times New Roman"/>
              <a:ea typeface="Times New Roman"/>
              <a:cs typeface="Times New Roman"/>
              <a:sym typeface="Times New Roman"/>
            </a:endParaRPr>
          </a:p>
        </p:txBody>
      </p:sp>
      <p:pic>
        <p:nvPicPr>
          <p:cNvPr id="2" name="Picture 1"/>
          <p:cNvPicPr>
            <a:picLocks noChangeAspect="1"/>
          </p:cNvPicPr>
          <p:nvPr/>
        </p:nvPicPr>
        <p:blipFill>
          <a:blip r:embed="rId5"/>
          <a:stretch>
            <a:fillRect/>
          </a:stretch>
        </p:blipFill>
        <p:spPr>
          <a:xfrm>
            <a:off x="7157527" y="743849"/>
            <a:ext cx="4889416" cy="5797798"/>
          </a:xfrm>
          <a:prstGeom prst="rect">
            <a:avLst/>
          </a:prstGeom>
        </p:spPr>
      </p:pic>
    </p:spTree>
    <p:extLst>
      <p:ext uri="{BB962C8B-B14F-4D97-AF65-F5344CB8AC3E}">
        <p14:creationId xmlns:p14="http://schemas.microsoft.com/office/powerpoint/2010/main" val="103970450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2021"/>
        <p:cNvGrpSpPr/>
        <p:nvPr/>
      </p:nvGrpSpPr>
      <p:grpSpPr>
        <a:xfrm>
          <a:off x="0" y="0"/>
          <a:ext cx="0" cy="0"/>
        </a:xfrm>
      </p:grpSpPr>
      <p:grpSp>
        <p:nvGrpSpPr>
          <p:cNvPr id="2025" name="Google Shape;2025;p88"/>
          <p:cNvGrpSpPr/>
          <p:nvPr/>
        </p:nvGrpSpPr>
        <p:grpSpPr>
          <a:xfrm>
            <a:off x="6761437" y="1622229"/>
            <a:ext cx="4477099" cy="3613532"/>
            <a:chOff x="4572031" y="1415284"/>
            <a:chExt cx="2875341" cy="2319341"/>
          </a:xfrm>
        </p:grpSpPr>
        <p:grpSp>
          <p:nvGrpSpPr>
            <p:cNvPr id="2026" name="Google Shape;2026;p88"/>
            <p:cNvGrpSpPr/>
            <p:nvPr/>
          </p:nvGrpSpPr>
          <p:grpSpPr>
            <a:xfrm>
              <a:off x="4572031" y="1415284"/>
              <a:ext cx="2875341" cy="1993075"/>
              <a:chOff x="3665860" y="822037"/>
              <a:chExt cx="4758136" cy="3243937"/>
            </a:xfrm>
          </p:grpSpPr>
          <p:grpSp>
            <p:nvGrpSpPr>
              <p:cNvPr id="2027" name="Google Shape;2027;p88"/>
              <p:cNvGrpSpPr/>
              <p:nvPr/>
            </p:nvGrpSpPr>
            <p:grpSpPr>
              <a:xfrm>
                <a:off x="3665860" y="822037"/>
                <a:ext cx="4758136" cy="3243937"/>
                <a:chOff x="518725" y="252435"/>
                <a:chExt cx="6524250" cy="4448015"/>
              </a:xfrm>
            </p:grpSpPr>
            <p:sp>
              <p:nvSpPr>
                <p:cNvPr id="2028" name="Google Shape;2028;p88"/>
                <p:cNvSpPr/>
                <p:nvPr/>
              </p:nvSpPr>
              <p:spPr>
                <a:xfrm>
                  <a:off x="518725" y="4131625"/>
                  <a:ext cx="6524250" cy="568825"/>
                </a:xfrm>
                <a:custGeom>
                  <a:rect l="l" t="t" r="r" b="b"/>
                  <a:pathLst>
                    <a:path w="260969" h="22753" extrusionOk="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9" name="Google Shape;2029;p88"/>
                <p:cNvSpPr/>
                <p:nvPr/>
              </p:nvSpPr>
              <p:spPr>
                <a:xfrm>
                  <a:off x="518725" y="252435"/>
                  <a:ext cx="6524250" cy="3893525"/>
                </a:xfrm>
                <a:custGeom>
                  <a:rect l="l" t="t" r="r" b="b"/>
                  <a:pathLst>
                    <a:path w="260969" h="155741" extrusionOk="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030" name="Google Shape;2030;p88"/>
              <p:cNvSpPr/>
              <p:nvPr/>
            </p:nvSpPr>
            <p:spPr>
              <a:xfrm>
                <a:off x="5947879" y="3739978"/>
                <a:ext cx="194076" cy="166189"/>
              </a:xfrm>
              <a:custGeom>
                <a:rect l="l" t="t" r="r" b="b"/>
                <a:pathLst>
                  <a:path w="10627" h="9100" extrusionOk="0">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031" name="Google Shape;2031;p88"/>
            <p:cNvSpPr/>
            <p:nvPr/>
          </p:nvSpPr>
          <p:spPr>
            <a:xfrm>
              <a:off x="5498909" y="3408351"/>
              <a:ext cx="1040944" cy="326273"/>
            </a:xfrm>
            <a:custGeom>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757" y="1799751"/>
            <a:ext cx="4052930" cy="2377626"/>
          </a:xfrm>
          <a:prstGeom prst="rect">
            <a:avLst/>
          </a:prstGeom>
        </p:spPr>
      </p:pic>
      <p:pic>
        <p:nvPicPr>
          <p:cNvPr id="2" name="Picture 1"/>
          <p:cNvPicPr>
            <a:picLocks noChangeAspect="1"/>
          </p:cNvPicPr>
          <p:nvPr/>
        </p:nvPicPr>
        <p:blipFill>
          <a:blip r:embed="rId4"/>
          <a:stretch>
            <a:fillRect/>
          </a:stretch>
        </p:blipFill>
        <p:spPr>
          <a:xfrm>
            <a:off x="474582" y="1932674"/>
            <a:ext cx="6656449" cy="2794752"/>
          </a:xfrm>
          <a:prstGeom prst="rect">
            <a:avLst/>
          </a:prstGeom>
        </p:spPr>
      </p:pic>
    </p:spTree>
    <p:extLst>
      <p:ext uri="{BB962C8B-B14F-4D97-AF65-F5344CB8AC3E}">
        <p14:creationId xmlns:p14="http://schemas.microsoft.com/office/powerpoint/2010/main" val="1680115658"/>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2021"/>
        <p:cNvGrpSpPr/>
        <p:nvPr/>
      </p:nvGrpSpPr>
      <p:grpSpPr>
        <a:xfrm>
          <a:off x="0" y="0"/>
          <a:ext cx="0" cy="0"/>
        </a:xfrm>
      </p:grpSpPr>
      <p:sp>
        <p:nvSpPr>
          <p:cNvPr id="12" name="Google Shape;591;p32"/>
          <p:cNvSpPr/>
          <p:nvPr/>
        </p:nvSpPr>
        <p:spPr>
          <a:xfrm>
            <a:off x="4942361" y="218364"/>
            <a:ext cx="109182" cy="6489510"/>
          </a:xfrm>
          <a:custGeom>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solidFill>
            <a:schemeClr val="accent4">
              <a:lumMod val="75000"/>
            </a:schemeClr>
          </a:solidFill>
          <a:ln w="76200" cap="flat" cmpd="sng">
            <a:solidFill>
              <a:schemeClr val="accent4">
                <a:lumMod val="60000"/>
                <a:lumOff val="40000"/>
              </a:schemeClr>
            </a:solidFill>
            <a:prstDash val="solid"/>
            <a:round/>
            <a:headEnd type="none" w="med" len="med"/>
            <a:tailEnd type="none" w="med" len="med"/>
          </a:ln>
        </p:spPr>
        <p:txBody>
          <a:bodyPr/>
          <a:lstStyle/>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52652" y="2506156"/>
            <a:ext cx="3782753" cy="35463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a:stretch>
            <a:fillRect/>
          </a:stretch>
        </p:blipFill>
        <p:spPr>
          <a:xfrm>
            <a:off x="105416" y="1049086"/>
            <a:ext cx="4877223" cy="1457070"/>
          </a:xfrm>
          <a:prstGeom prst="rect">
            <a:avLst/>
          </a:prstGeom>
        </p:spPr>
      </p:pic>
      <p:sp>
        <p:nvSpPr>
          <p:cNvPr id="10" name="Rectangle 9"/>
          <p:cNvSpPr/>
          <p:nvPr/>
        </p:nvSpPr>
        <p:spPr>
          <a:xfrm>
            <a:off x="5529875" y="1281602"/>
            <a:ext cx="5552107" cy="4570326"/>
          </a:xfrm>
          <a:prstGeom prst="rect">
            <a:avLst/>
          </a:prstGeom>
        </p:spPr>
        <p:txBody>
          <a:bodyPr wrap="square" lIns="45555" tIns="22783" rIns="45555" bIns="22783">
            <a:spAutoFit/>
          </a:bodyPr>
          <a:lstStyle/>
          <a:p>
            <a:pPr marL="342900" indent="-342900" algn="just">
              <a:lnSpc>
                <a:spcPct val="150000"/>
              </a:lnSpc>
              <a:buFont typeface="Wingdings" panose="05000000000000000000" pitchFamily="2" charset="2"/>
              <a:buChar char="§"/>
            </a:pPr>
            <a:r>
              <a:rPr lang="vi-VN" sz="2800">
                <a:latin typeface="Times New Roman" panose="02020603050405020304" pitchFamily="18" charset="0"/>
                <a:cs typeface="Times New Roman" panose="02020603050405020304" pitchFamily="18" charset="0"/>
              </a:rPr>
              <a:t>Số liệu dẫn chứng phù hợp, cụ thể, lập luận rõ ràng, logic có tính thuyết phục.</a:t>
            </a:r>
            <a:endParaRPr lang="en-US" sz="280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
            </a:pPr>
            <a:r>
              <a:rPr lang="vi-VN" sz="2800">
                <a:latin typeface="Times New Roman" panose="02020603050405020304" pitchFamily="18" charset="0"/>
                <a:cs typeface="Times New Roman" panose="02020603050405020304" pitchFamily="18" charset="0"/>
              </a:rPr>
              <a:t>Cách mở đầu - kết thúc văn bản có sự thống nhất, hỗ trợ cho nhau tạo nên nét đặc sắc, độc đáo cho </a:t>
            </a:r>
            <a:r>
              <a:rPr lang="en-US" sz="2800" err="1">
                <a:latin typeface="Times New Roman" panose="02020603050405020304" pitchFamily="18" charset="0"/>
                <a:cs typeface="Times New Roman" panose="02020603050405020304" pitchFamily="18" charset="0"/>
              </a:rPr>
              <a:t>văn bản</a:t>
            </a:r>
            <a:r>
              <a:rPr lang="vi-VN" sz="2800">
                <a:latin typeface="Times New Roman" panose="02020603050405020304" pitchFamily="18" charset="0"/>
                <a:cs typeface="Times New Roman" panose="02020603050405020304" pitchFamily="18" charset="0"/>
              </a:rPr>
              <a:t>.</a:t>
            </a:r>
            <a:endParaRPr lang="en-US" sz="360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0963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2021"/>
        <p:cNvGrpSpPr/>
        <p:nvPr/>
      </p:nvGrpSpPr>
      <p:grpSpPr>
        <a:xfrm>
          <a:off x="0" y="0"/>
          <a:ext cx="0" cy="0"/>
        </a:xfrm>
      </p:grpSpPr>
      <p:sp>
        <p:nvSpPr>
          <p:cNvPr id="12" name="Google Shape;591;p32"/>
          <p:cNvSpPr/>
          <p:nvPr/>
        </p:nvSpPr>
        <p:spPr>
          <a:xfrm>
            <a:off x="4942361" y="218364"/>
            <a:ext cx="109182" cy="6489510"/>
          </a:xfrm>
          <a:custGeom>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solidFill>
            <a:schemeClr val="accent4">
              <a:lumMod val="75000"/>
            </a:schemeClr>
          </a:solidFill>
          <a:ln w="76200" cap="flat" cmpd="sng">
            <a:solidFill>
              <a:schemeClr val="accent4">
                <a:lumMod val="60000"/>
                <a:lumOff val="40000"/>
              </a:schemeClr>
            </a:solidFill>
            <a:prstDash val="solid"/>
            <a:round/>
            <a:headEnd type="none" w="med" len="med"/>
            <a:tailEnd type="none" w="med" len="med"/>
          </a:ln>
        </p:spPr>
        <p:txBody>
          <a:bodyPr/>
          <a:lstStyle/>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52652" y="2506156"/>
            <a:ext cx="3782753" cy="35463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stretch>
            <a:fillRect/>
          </a:stretch>
        </p:blipFill>
        <p:spPr>
          <a:xfrm>
            <a:off x="379760" y="939904"/>
            <a:ext cx="4328535" cy="1457070"/>
          </a:xfrm>
          <a:prstGeom prst="rect">
            <a:avLst/>
          </a:prstGeom>
        </p:spPr>
      </p:pic>
      <p:sp>
        <p:nvSpPr>
          <p:cNvPr id="8" name="Rectangle 7"/>
          <p:cNvSpPr/>
          <p:nvPr/>
        </p:nvSpPr>
        <p:spPr>
          <a:xfrm>
            <a:off x="5285609" y="1441079"/>
            <a:ext cx="6118125" cy="4647319"/>
          </a:xfrm>
          <a:prstGeom prst="rect">
            <a:avLst/>
          </a:prstGeom>
        </p:spPr>
        <p:txBody>
          <a:bodyPr wrap="square" lIns="121813" tIns="60907" rIns="121813" bIns="60907">
            <a:spAutoFit/>
          </a:bodyPr>
          <a:lstStyle/>
          <a:p>
            <a:pPr marL="342900" indent="-342900" algn="just">
              <a:lnSpc>
                <a:spcPct val="150000"/>
              </a:lnSpc>
              <a:buFont typeface="Wingdings" panose="05000000000000000000" pitchFamily="2" charset="2"/>
              <a:buChar char="§"/>
            </a:pPr>
            <a:r>
              <a:rPr lang="nl-NL" sz="2800">
                <a:latin typeface="Times New Roman" panose="02020603050405020304" pitchFamily="18" charset="0"/>
                <a:cs typeface="Times New Roman" panose="02020603050405020304" pitchFamily="18" charset="0"/>
              </a:rPr>
              <a:t>Văn bản đề cập  đến vấn đề sự đa dạng của các loài vật trên TĐ và trật tự trong đời sống muôn loài. </a:t>
            </a:r>
            <a:endParaRPr lang="en-US" sz="280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
            </a:pPr>
            <a:r>
              <a:rPr lang="nl-NL" sz="2800">
                <a:latin typeface="Times New Roman" panose="02020603050405020304" pitchFamily="18" charset="0"/>
                <a:cs typeface="Times New Roman" panose="02020603050405020304" pitchFamily="18" charset="0"/>
              </a:rPr>
              <a:t>VB đã đặt ra cho con người vấn đề cần biết chung sống hài hoà với muôn loài, để bảo tồn sự đa dạng của thiên nhiên trên TĐ.</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58851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46856"/>
          </a:xfrm>
          <a:prstGeom prst="rect">
            <a:avLst/>
          </a:prstGeom>
        </p:spPr>
      </p:pic>
      <p:sp>
        <p:nvSpPr>
          <p:cNvPr id="5" name="Rectangle 4"/>
          <p:cNvSpPr/>
          <p:nvPr/>
        </p:nvSpPr>
        <p:spPr>
          <a:xfrm>
            <a:off x="364435" y="342153"/>
            <a:ext cx="11463130" cy="6102189"/>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prstClr val="white"/>
              </a:solidFill>
              <a:effectLst/>
              <a:uLnTx/>
              <a:uFillTx/>
              <a:latin typeface="Calibri"/>
              <a:ea typeface="+mn-ea"/>
              <a:cs typeface="+mn-cs"/>
            </a:endParaRPr>
          </a:p>
        </p:txBody>
      </p:sp>
      <p:grpSp>
        <p:nvGrpSpPr>
          <p:cNvPr id="36" name="Group 35"/>
          <p:cNvGrpSpPr/>
          <p:nvPr/>
        </p:nvGrpSpPr>
        <p:grpSpPr>
          <a:xfrm>
            <a:off x="1632857" y="775634"/>
            <a:ext cx="9261565" cy="947715"/>
            <a:chOff x="383166" y="1481172"/>
            <a:chExt cx="5364330" cy="944640"/>
          </a:xfrm>
          <a:solidFill>
            <a:schemeClr val="accent5">
              <a:lumMod val="75000"/>
            </a:schemeClr>
          </a:solidFill>
        </p:grpSpPr>
        <p:sp>
          <p:nvSpPr>
            <p:cNvPr id="37" name="Rounded Rectangle 36"/>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a:lstStyle/>
            <a:p/>
          </p:txBody>
        </p:sp>
        <p:sp>
          <p:nvSpPr>
            <p:cNvPr id="38"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marL="0" marR="0" lvl="0" indent="0" algn="ctr" defTabSz="914400" rtl="0" eaLnBrk="1" fontAlgn="auto" latinLnBrk="0" hangingPunct="1">
                <a:lnSpc>
                  <a:spcPct val="100000"/>
                </a:lnSpc>
                <a:spcBef>
                  <a:spcPct val="0"/>
                </a:spcBef>
                <a:spcAft>
                  <a:spcPct val="0"/>
                </a:spcAft>
                <a:buClr>
                  <a:srgbClr val="000000"/>
                </a:buClr>
                <a:buSzTx/>
                <a:buFontTx/>
                <a:buNone/>
                <a:defRPr/>
              </a:pPr>
              <a:r>
                <a:rPr kumimoji="0" lang="nl-NL" sz="32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CÁCH</a:t>
              </a:r>
              <a:r>
                <a:rPr kumimoji="0" lang="nl-NL" sz="3200" b="1" i="0" u="none" strike="noStrike" kern="1200" cap="none" spc="0" normalizeH="0" noProof="0">
                  <a:ln>
                    <a:noFill/>
                  </a:ln>
                  <a:solidFill>
                    <a:prstClr val="white"/>
                  </a:solidFill>
                  <a:effectLst/>
                  <a:uLnTx/>
                  <a:uFillTx/>
                  <a:latin typeface="Times New Roman" panose="02020603050405020304" pitchFamily="18" charset="0"/>
                  <a:ea typeface="Times New Roman" panose="02020603050405020304" pitchFamily="18" charset="0"/>
                  <a:cs typeface="+mn-cs"/>
                </a:rPr>
                <a:t> ỨNG XỬ ĐỂ CÓ THỂ CHUNG SỐNG VỚI THIÊN NHIÊN</a:t>
              </a:r>
              <a:endParaRPr kumimoji="0" lang="en-US" sz="2400" b="1" i="0" u="none" strike="noStrike" kern="0" cap="none" spc="0" normalizeH="0" baseline="0" noProof="0">
                <a:ln>
                  <a:noFill/>
                </a:ln>
                <a:solidFill>
                  <a:prstClr val="white"/>
                </a:solidFill>
                <a:effectLst/>
                <a:uLnTx/>
                <a:uFillTx/>
                <a:latin typeface="Calibri"/>
                <a:ea typeface="Calibri"/>
                <a:cs typeface="Calibri"/>
                <a:sym typeface="Calibri"/>
              </a:endParaRPr>
            </a:p>
          </p:txBody>
        </p:sp>
      </p:grpSp>
      <p:sp>
        <p:nvSpPr>
          <p:cNvPr id="8" name="TextBox 7"/>
          <p:cNvSpPr txBox="1"/>
          <p:nvPr/>
        </p:nvSpPr>
        <p:spPr>
          <a:xfrm>
            <a:off x="1632857" y="2368757"/>
            <a:ext cx="1920238" cy="1754326"/>
          </a:xfrm>
          <a:prstGeom prst="rect">
            <a:avLst/>
          </a:prstGeom>
          <a:solidFill>
            <a:schemeClr val="accent3">
              <a:lumMod val="20000"/>
              <a:lumOff val="80000"/>
            </a:schemeClr>
          </a:solidFill>
        </p:spPr>
        <p:txBody>
          <a:bodyPr wrap="square" rtlCol="0">
            <a:spAutoFit/>
          </a:bodyPr>
          <a:lstStyle/>
          <a:p>
            <a:pPr algn="ctr">
              <a:spcAft>
                <a:spcPct val="0"/>
              </a:spcAft>
            </a:pPr>
            <a:r>
              <a:rPr lang="nl-NL" sz="2700" b="1" i="1">
                <a:latin typeface="Times New Roman" panose="02020603050405020304" pitchFamily="18" charset="0"/>
                <a:ea typeface="Times New Roman" panose="02020603050405020304" pitchFamily="18" charset="0"/>
              </a:rPr>
              <a:t>Sống hài hòa, tôn trọng thiên nhiên</a:t>
            </a:r>
            <a:endParaRPr lang="nl-NL" sz="2700" i="1">
              <a:latin typeface="Times New Roman" panose="02020603050405020304" pitchFamily="18" charset="0"/>
              <a:ea typeface="Times New Roman" panose="02020603050405020304" pitchFamily="18" charset="0"/>
            </a:endParaRPr>
          </a:p>
        </p:txBody>
      </p:sp>
      <p:sp>
        <p:nvSpPr>
          <p:cNvPr id="9" name="TextBox 8"/>
          <p:cNvSpPr txBox="1"/>
          <p:nvPr/>
        </p:nvSpPr>
        <p:spPr>
          <a:xfrm>
            <a:off x="3943658" y="2368757"/>
            <a:ext cx="1750421" cy="2169825"/>
          </a:xfrm>
          <a:prstGeom prst="rect">
            <a:avLst/>
          </a:prstGeom>
          <a:solidFill>
            <a:schemeClr val="accent4">
              <a:lumMod val="20000"/>
              <a:lumOff val="80000"/>
            </a:schemeClr>
          </a:solidFill>
        </p:spPr>
        <p:txBody>
          <a:bodyPr wrap="square" rtlCol="0">
            <a:spAutoFit/>
          </a:bodyPr>
          <a:lstStyle/>
          <a:p>
            <a:pPr algn="ctr">
              <a:spcAft>
                <a:spcPct val="0"/>
              </a:spcAft>
            </a:pPr>
            <a:r>
              <a:rPr lang="nl-NL" sz="2700" b="1" i="1">
                <a:latin typeface="Times New Roman" panose="02020603050405020304" pitchFamily="18" charset="0"/>
                <a:ea typeface="Times New Roman" panose="02020603050405020304" pitchFamily="18" charset="0"/>
              </a:rPr>
              <a:t>Không khai thác thiên nhiên bừa bãi</a:t>
            </a:r>
            <a:endParaRPr lang="nl-NL" sz="2700" i="1">
              <a:latin typeface="Times New Roman" panose="02020603050405020304" pitchFamily="18" charset="0"/>
              <a:ea typeface="Times New Roman" panose="02020603050405020304" pitchFamily="18" charset="0"/>
            </a:endParaRPr>
          </a:p>
        </p:txBody>
      </p:sp>
      <p:sp>
        <p:nvSpPr>
          <p:cNvPr id="10" name="TextBox 9"/>
          <p:cNvSpPr txBox="1"/>
          <p:nvPr/>
        </p:nvSpPr>
        <p:spPr>
          <a:xfrm>
            <a:off x="6058514" y="2368757"/>
            <a:ext cx="1750421" cy="2585323"/>
          </a:xfrm>
          <a:prstGeom prst="rect">
            <a:avLst/>
          </a:prstGeom>
          <a:solidFill>
            <a:schemeClr val="accent1">
              <a:lumMod val="20000"/>
              <a:lumOff val="80000"/>
            </a:schemeClr>
          </a:solidFill>
        </p:spPr>
        <p:txBody>
          <a:bodyPr wrap="square" rtlCol="0">
            <a:spAutoFit/>
          </a:bodyPr>
          <a:lstStyle/>
          <a:p>
            <a:pPr algn="ctr">
              <a:spcAft>
                <a:spcPct val="0"/>
              </a:spcAft>
            </a:pPr>
            <a:r>
              <a:rPr lang="nl-NL" sz="2700" b="1" i="1">
                <a:latin typeface="Times New Roman" panose="02020603050405020304" pitchFamily="18" charset="0"/>
                <a:ea typeface="Times New Roman" panose="02020603050405020304" pitchFamily="18" charset="0"/>
              </a:rPr>
              <a:t>Có kế hoạch bảo tồn các loài động vật quý hiếm</a:t>
            </a:r>
            <a:endParaRPr lang="nl-NL" sz="2700" i="1">
              <a:latin typeface="Times New Roman" panose="02020603050405020304" pitchFamily="18" charset="0"/>
              <a:ea typeface="Times New Roman" panose="02020603050405020304" pitchFamily="18" charset="0"/>
            </a:endParaRPr>
          </a:p>
        </p:txBody>
      </p:sp>
      <p:sp>
        <p:nvSpPr>
          <p:cNvPr id="11" name="TextBox 10"/>
          <p:cNvSpPr txBox="1"/>
          <p:nvPr/>
        </p:nvSpPr>
        <p:spPr>
          <a:xfrm>
            <a:off x="8173370" y="2368757"/>
            <a:ext cx="2786368" cy="3000821"/>
          </a:xfrm>
          <a:prstGeom prst="rect">
            <a:avLst/>
          </a:prstGeom>
          <a:solidFill>
            <a:schemeClr val="accent6">
              <a:lumMod val="20000"/>
              <a:lumOff val="80000"/>
            </a:schemeClr>
          </a:solidFill>
        </p:spPr>
        <p:txBody>
          <a:bodyPr wrap="square" rtlCol="0">
            <a:spAutoFit/>
          </a:bodyPr>
          <a:lstStyle/>
          <a:p>
            <a:pPr algn="ctr">
              <a:spcAft>
                <a:spcPct val="0"/>
              </a:spcAft>
            </a:pPr>
            <a:r>
              <a:rPr lang="nl-NL" sz="2700" b="1" i="1">
                <a:latin typeface="Times New Roman" panose="02020603050405020304" pitchFamily="18" charset="0"/>
                <a:ea typeface="Times New Roman" panose="02020603050405020304" pitchFamily="18" charset="0"/>
              </a:rPr>
              <a:t>Có ý thức bảo vệ thiên nhiên từ những điều nhỏ nhất: vứt rác đúng nơi, trồng cây, tiết kiệm điện, nước....</a:t>
            </a:r>
            <a:endParaRPr lang="nl-NL" sz="2700" i="1">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6B5D3B10-8A57-402C-A751-8EDD47433B8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32145" y="3981298"/>
            <a:ext cx="2843686" cy="2776559"/>
          </a:xfrm>
          <a:prstGeom prst="rect">
            <a:avLst/>
          </a:prstGeom>
        </p:spPr>
      </p:pic>
    </p:spTree>
    <p:extLst>
      <p:ext uri="{BB962C8B-B14F-4D97-AF65-F5344CB8AC3E}">
        <p14:creationId xmlns:p14="http://schemas.microsoft.com/office/powerpoint/2010/main" val="8159743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cond evt="onBegin" delay="0">
                          <p:tn val="14"/>
                        </p:cond>
                      </p:stCondLst>
                      <p:childTnLst>
                        <p:par>
                          <p:cTn id="16" fill="hold" nodeType="after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nodeType="clickPar">
                      <p:stCondLst>
                        <p:cond delay="indefinite"/>
                        <p:cond evt="onBegin" delay="0">
                          <p:tn val="19"/>
                        </p:cond>
                      </p:stCondLst>
                      <p:childTnLst>
                        <p:par>
                          <p:cTn id="21" fill="hold" nodeType="after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nodeType="clickPar">
                      <p:stCondLst>
                        <p:cond delay="indefinite"/>
                        <p:cond evt="onBegin" delay="0">
                          <p:tn val="24"/>
                        </p:cond>
                      </p:stCondLst>
                      <p:childTnLst>
                        <p:par>
                          <p:cTn id="26" fill="hold" nodeType="after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nodeType="clickPar">
                      <p:stCondLst>
                        <p:cond delay="indefinite"/>
                        <p:cond evt="onBegin" delay="0">
                          <p:tn val="29"/>
                        </p:cond>
                      </p:stCondLst>
                      <p:childTnLst>
                        <p:par>
                          <p:cTn id="31" fill="hold" nodeType="after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1"/>
      <p:bldP spid="9" grpId="2"/>
      <p:bldP spid="10" grpId="3"/>
      <p:bldP spid="11" grpId="4"/>
    </p:bldLst>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4" name="Rectangle 13"/>
          <p:cNvSpPr/>
          <p:nvPr/>
        </p:nvSpPr>
        <p:spPr>
          <a:xfrm>
            <a:off x="391330" y="255494"/>
            <a:ext cx="11463130" cy="2393578"/>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srgbClr val="FF0000"/>
              </a:solidFill>
              <a:effectLst/>
              <a:uLnTx/>
              <a:uFillTx/>
              <a:latin typeface="Calibri"/>
              <a:ea typeface="+mn-ea"/>
              <a:cs typeface="+mn-cs"/>
            </a:endParaRPr>
          </a:p>
        </p:txBody>
      </p:sp>
      <p:sp>
        <p:nvSpPr>
          <p:cNvPr id="15" name="TextBox 14"/>
          <p:cNvSpPr txBox="1"/>
          <p:nvPr/>
        </p:nvSpPr>
        <p:spPr>
          <a:xfrm>
            <a:off x="609600" y="159621"/>
            <a:ext cx="11026589" cy="2585323"/>
          </a:xfrm>
          <a:prstGeom prst="rect">
            <a:avLst/>
          </a:prstGeom>
          <a:noFill/>
        </p:spPr>
        <p:txBody>
          <a:bodyPr wrap="square" rtlCol="0">
            <a:spAutoFit/>
          </a:bodyPr>
          <a:lstStyle/>
          <a:p>
            <a:pPr lvl="0" algn="just">
              <a:defRPr/>
            </a:pPr>
            <a:r>
              <a:rPr lang="vi-VN" sz="5400" i="1" kern="1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Em hãy viết đoạn văn (5-7 câu) v</a:t>
            </a:r>
            <a:r>
              <a:rPr lang="en-US" sz="5400" i="1" kern="1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ề</a:t>
            </a:r>
            <a:r>
              <a:rPr lang="vi-VN" sz="5400" i="1" kern="1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chủ đề:</a:t>
            </a:r>
            <a:r>
              <a:rPr lang="en-US" sz="5400" i="1" kern="10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Trên hành tinh đẹp đẽ này, muôn loài luôn cần thiết cho nhau.</a:t>
            </a:r>
            <a:endParaRPr lang="vi-VN" sz="5400" i="1" kern="10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038584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1"/>
    </p:bldLst>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5">
            <a:lum/>
          </a:blip>
          <a:stretch>
            <a:fillRect/>
          </a:stretch>
        </a:blipFill>
        <a:effectLst/>
      </p:bgPr>
    </p:bg>
    <p:spTree>
      <p:nvGrpSpPr>
        <p:cNvPr id="1" name=""/>
        <p:cNvGrpSpPr/>
        <p:nvPr/>
      </p:nvGrpSpPr>
      <p:grpSpPr>
        <a:xfrm>
          <a:off x="0" y="0"/>
          <a:ext cx="0" cy="0"/>
        </a:xfrm>
      </p:grpSpPr>
      <p:sp>
        <p:nvSpPr>
          <p:cNvPr id="10" name="Rectangle 9"/>
          <p:cNvSpPr/>
          <p:nvPr/>
        </p:nvSpPr>
        <p:spPr>
          <a:xfrm>
            <a:off x="1937042" y="4581128"/>
            <a:ext cx="6533200" cy="1107996"/>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Trò chơi Tưới hoa</a:t>
            </a:r>
            <a:endParaRPr lang="en-US" sz="6600" b="1" spc="5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endParaRPr>
          </a:p>
        </p:txBody>
      </p:sp>
      <p:pic>
        <p:nvPicPr>
          <p:cNvPr id="11" name="Picture 10">
            <a:hlinkClick action="ppaction://noaction"/>
          </p:cNvPr>
          <p:cNvPicPr>
            <a:picLocks noChangeAspect="1"/>
          </p:cNvPicPr>
          <p:nvPr/>
        </p:nvPicPr>
        <p:blipFill>
          <a:blip r:embed="rId3">
            <a:extLst>
              <a:ext uri="{BEBA8EAE-BF5A-486C-A8C5-ECC9F3942E4B}">
                <a14:imgProps xmlns:a14="http://schemas.microsoft.com/office/drawing/2010/main">
                  <a14:imgLayer r:embed="rId4">
                    <a14:imgEffect>
                      <a14:backgroundRemoval t="19808" b="91693" l="42332" r="94089">
                        <a14:foregroundMark x1="66454" y1="35942" x2="66454" y2="35942"/>
                        <a14:foregroundMark x1="77636" y1="35942" x2="77636" y2="35942"/>
                        <a14:foregroundMark x1="73003" y1="41534" x2="73003" y2="41534"/>
                        <a14:foregroundMark x1="45048" y1="74441" x2="45048" y2="74441"/>
                        <a14:foregroundMark x1="45687" y1="78115" x2="45687" y2="78115"/>
                        <a14:foregroundMark x1="46006" y1="79872" x2="46006" y2="79872"/>
                        <a14:foregroundMark x1="84185" y1="31150" x2="84185" y2="31150"/>
                        <a14:foregroundMark x1="48722" y1="79073" x2="49840" y2="78754"/>
                        <a14:foregroundMark x1="44089" y1="81789" x2="44089" y2="81789"/>
                        <a14:foregroundMark x1="42812" y1="80511" x2="42812" y2="80511"/>
                      </a14:backgroundRemoval>
                    </a14:imgEffect>
                  </a14:imgLayer>
                </a14:imgProps>
              </a:ext>
              <a:ext uri="{28A0092B-C50C-407E-A947-70E740481C1C}">
                <a14:useLocalDpi xmlns:a14="http://schemas.microsoft.com/office/drawing/2010/main" val="0"/>
              </a:ext>
            </a:extLst>
          </a:blip>
          <a:srcRect l="43329" t="19446"/>
          <a:stretch>
            <a:fillRect/>
          </a:stretch>
        </p:blipFill>
        <p:spPr>
          <a:xfrm>
            <a:off x="8470242" y="2905953"/>
            <a:ext cx="2357024" cy="3350350"/>
          </a:xfrm>
          <a:prstGeom prst="roundRect">
            <a:avLst/>
          </a:prstGeom>
        </p:spPr>
      </p:pic>
    </p:spTree>
    <p:extLst>
      <p:ext uri="{BB962C8B-B14F-4D97-AF65-F5344CB8AC3E}">
        <p14:creationId xmlns:p14="http://schemas.microsoft.com/office/powerpoint/2010/main" val="33429298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2" presetClass="emph" presetSubtype="0" repeatCount="indefinite" fill="hold" grpId="0" nodeType="withEffect">
                                  <p:stCondLst>
                                    <p:cond delay="0"/>
                                  </p:stCondLst>
                                  <p:childTnLst>
                                    <p:animRot by="120000">
                                      <p:cBhvr>
                                        <p:cTn id="6" dur="225" fill="hold">
                                          <p:stCondLst>
                                            <p:cond delay="0"/>
                                          </p:stCondLst>
                                        </p:cTn>
                                        <p:tgtEl>
                                          <p:spTgt spid="10"/>
                                        </p:tgtEl>
                                        <p:attrNameLst>
                                          <p:attrName>r</p:attrName>
                                        </p:attrNameLst>
                                      </p:cBhvr>
                                    </p:animRot>
                                    <p:animRot by="-240000">
                                      <p:cBhvr>
                                        <p:cTn id="7" dur="450" fill="hold">
                                          <p:stCondLst>
                                            <p:cond delay="450"/>
                                          </p:stCondLst>
                                        </p:cTn>
                                        <p:tgtEl>
                                          <p:spTgt spid="10"/>
                                        </p:tgtEl>
                                        <p:attrNameLst>
                                          <p:attrName>r</p:attrName>
                                        </p:attrNameLst>
                                      </p:cBhvr>
                                    </p:animRot>
                                    <p:animRot by="240000">
                                      <p:cBhvr>
                                        <p:cTn id="8" dur="450" fill="hold">
                                          <p:stCondLst>
                                            <p:cond delay="900"/>
                                          </p:stCondLst>
                                        </p:cTn>
                                        <p:tgtEl>
                                          <p:spTgt spid="10"/>
                                        </p:tgtEl>
                                        <p:attrNameLst>
                                          <p:attrName>r</p:attrName>
                                        </p:attrNameLst>
                                      </p:cBhvr>
                                    </p:animRot>
                                    <p:animRot by="-240000">
                                      <p:cBhvr>
                                        <p:cTn id="9" dur="450" fill="hold">
                                          <p:stCondLst>
                                            <p:cond delay="1350"/>
                                          </p:stCondLst>
                                        </p:cTn>
                                        <p:tgtEl>
                                          <p:spTgt spid="10"/>
                                        </p:tgtEl>
                                        <p:attrNameLst>
                                          <p:attrName>r</p:attrName>
                                        </p:attrNameLst>
                                      </p:cBhvr>
                                    </p:animRot>
                                    <p:animRot by="120000">
                                      <p:cBhvr>
                                        <p:cTn id="10" dur="450" fill="hold">
                                          <p:stCondLst>
                                            <p:cond delay="1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0749"/>
            <a:ext cx="9144000" cy="6858000"/>
          </a:xfrm>
          <a:prstGeom prst="rect">
            <a:avLst/>
          </a:prstGeom>
        </p:spPr>
      </p:pic>
      <p:pic>
        <p:nvPicPr>
          <p:cNvPr id="57"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39885" y="3449750"/>
            <a:ext cx="1000125"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144227" y="3587492"/>
            <a:ext cx="1030287"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7"/>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05563" y="3018497"/>
            <a:ext cx="170021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8"/>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992099" y="5013602"/>
            <a:ext cx="1000125"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9"/>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584387" y="4906650"/>
            <a:ext cx="1023937"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10"/>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744627" y="4724034"/>
            <a:ext cx="170021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hlinkClick action="ppaction://noaction"/>
          </p:cNvPr>
          <p:cNvPicPr>
            <a:picLocks noChangeAspect="1"/>
          </p:cNvPicPr>
          <p:nvPr/>
        </p:nvPicPr>
        <p:blipFill>
          <a:blip r:embed="rId10">
            <a:extLst>
              <a:ext uri="{BEBA8EAE-BF5A-486C-A8C5-ECC9F3942E4B}">
                <a14:imgProps xmlns:a14="http://schemas.microsoft.com/office/drawing/2010/main">
                  <a14:imgLayer r:embed="rId11">
                    <a14:imgEffect>
                      <a14:backgroundRemoval t="19808" b="91693" l="42332" r="94089">
                        <a14:foregroundMark x1="66454" y1="35942" x2="66454" y2="35942"/>
                        <a14:foregroundMark x1="77636" y1="35942" x2="77636" y2="35942"/>
                        <a14:foregroundMark x1="73003" y1="41534" x2="73003" y2="41534"/>
                        <a14:foregroundMark x1="45048" y1="74441" x2="45048" y2="74441"/>
                        <a14:foregroundMark x1="45687" y1="78115" x2="45687" y2="78115"/>
                        <a14:foregroundMark x1="46006" y1="79872" x2="46006" y2="79872"/>
                        <a14:foregroundMark x1="84185" y1="31150" x2="84185" y2="31150"/>
                        <a14:foregroundMark x1="48722" y1="79073" x2="49840" y2="78754"/>
                        <a14:foregroundMark x1="44089" y1="81789" x2="44089" y2="81789"/>
                        <a14:foregroundMark x1="42812" y1="80511" x2="42812" y2="80511"/>
                      </a14:backgroundRemoval>
                    </a14:imgEffect>
                  </a14:imgLayer>
                </a14:imgProps>
              </a:ext>
              <a:ext uri="{28A0092B-C50C-407E-A947-70E740481C1C}">
                <a14:useLocalDpi xmlns:a14="http://schemas.microsoft.com/office/drawing/2010/main" val="0"/>
              </a:ext>
            </a:extLst>
          </a:blip>
          <a:srcRect l="43329" t="19446"/>
          <a:stretch>
            <a:fillRect/>
          </a:stretch>
        </p:blipFill>
        <p:spPr>
          <a:xfrm>
            <a:off x="8675791" y="2132856"/>
            <a:ext cx="2357024" cy="3350350"/>
          </a:xfrm>
          <a:prstGeom prst="roundRect">
            <a:avLst/>
          </a:prstGeom>
        </p:spPr>
      </p:pic>
      <p:pic>
        <p:nvPicPr>
          <p:cNvPr id="51" name="Picture 5">
            <a:hlinkClick r:id="rId12" action="ppaction://hlinksldjump"/>
          </p:cNvPr>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1739885" y="3458276"/>
            <a:ext cx="1000125"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6">
            <a:hlinkClick r:id="rId13" action="ppaction://hlinksldjump"/>
          </p:cNvPr>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4144227" y="3596018"/>
            <a:ext cx="1030287"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7">
            <a:hlinkClick r:id="rId14" action="ppaction://hlinksldjump"/>
          </p:cNvPr>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6305563" y="3027023"/>
            <a:ext cx="170021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8">
            <a:hlinkClick r:id="rId15" action="ppaction://hlinksldjump"/>
          </p:cNvPr>
          <p:cNvPicPr>
            <a:picLocks noChangeAspect="1" noChangeArrowheads="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2992099" y="5005076"/>
            <a:ext cx="1000125"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9">
            <a:hlinkClick r:id="rId16" action="ppaction://hlinksldjump"/>
          </p:cNvPr>
          <p:cNvPicPr>
            <a:picLocks noChangeAspect="1" noChangeArrowheads="1"/>
          </p:cNvPicPr>
          <p:nvPr/>
        </p:nvPicPr>
        <p:blipFill>
          <a:blip r:embed="rId8">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5584387" y="4915176"/>
            <a:ext cx="1023937"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10">
            <a:hlinkClick r:id="rId17" action="ppaction://hlinksldjump"/>
          </p:cNvPr>
          <p:cNvPicPr>
            <a:picLocks noChangeAspect="1" noChangeArrowheads="1"/>
          </p:cNvPicPr>
          <p:nvPr/>
        </p:nvPicPr>
        <p:blipFill>
          <a:blip r:embed="rId9">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7744627" y="4732560"/>
            <a:ext cx="170021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Cloud Callout 25"/>
          <p:cNvSpPr/>
          <p:nvPr/>
        </p:nvSpPr>
        <p:spPr>
          <a:xfrm>
            <a:off x="5423564" y="42778"/>
            <a:ext cx="5164422" cy="2090078"/>
          </a:xfrm>
          <a:prstGeom prst="cloudCallout">
            <a:avLst>
              <a:gd name="adj1" fmla="val 20213"/>
              <a:gd name="adj2" fmla="val 90850"/>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a:solidFill>
                  <a:prstClr val="black"/>
                </a:solidFill>
                <a:latin typeface="Calibri"/>
              </a:rPr>
              <a:t>Mình tưới chậu hoa nào đây? </a:t>
            </a:r>
          </a:p>
        </p:txBody>
      </p:sp>
    </p:spTree>
    <p:extLst>
      <p:ext uri="{BB962C8B-B14F-4D97-AF65-F5344CB8AC3E}">
        <p14:creationId xmlns:p14="http://schemas.microsoft.com/office/powerpoint/2010/main" val="37217617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par>
                          <p:cTn id="11" fill="hold" nodeType="afterGroup">
                            <p:stCondLst>
                              <p:cond delay="1000"/>
                            </p:stCondLst>
                            <p:childTnLst>
                              <p:par>
                                <p:cTn id="12" presetID="26" presetClass="emph" presetSubtype="0" repeatCount="indefinite" fill="hold" grpId="0" nodeType="afterEffect">
                                  <p:stCondLst>
                                    <p:cond delay="0"/>
                                  </p:stCondLst>
                                  <p:childTnLst>
                                    <p:animEffect transition="out" filter="fade">
                                      <p:cBhvr>
                                        <p:cTn id="13" dur="5000" tmFilter="0, 0; .2, .5; .8, .5; 1, 0"/>
                                        <p:tgtEl>
                                          <p:spTgt spid="26"/>
                                        </p:tgtEl>
                                      </p:cBhvr>
                                    </p:animEffect>
                                    <p:animScale>
                                      <p:cBhvr>
                                        <p:cTn id="14" dur="250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1"/>
                    </p:tgtEl>
                  </p:cond>
                </p:stCondLst>
                <p:endSync evt="end" delay="0">
                  <p:rtn val="all"/>
                </p:endSync>
                <p:childTnLst>
                  <p:par>
                    <p:cTn id="16" fill="hold" nodeType="clickPar">
                      <p:stCondLst>
                        <p:cond delay="indefinite"/>
                      </p:stCondLst>
                      <p:childTnLst>
                        <p:par>
                          <p:cTn id="17" fill="hold" nodeType="afterGroup">
                            <p:stCondLst>
                              <p:cond delay="0"/>
                            </p:stCondLst>
                            <p:childTnLst>
                              <p:par>
                                <p:cTn id="18" presetID="6" presetClass="exit" presetSubtype="32" fill="hold" nodeType="clickEffect">
                                  <p:stCondLst>
                                    <p:cond delay="0"/>
                                  </p:stCondLst>
                                  <p:childTnLst>
                                    <p:animEffect transition="out" filter="circle(out)">
                                      <p:cBhvr>
                                        <p:cTn id="19" dur="2000"/>
                                        <p:tgtEl>
                                          <p:spTgt spid="51"/>
                                        </p:tgtEl>
                                      </p:cBhvr>
                                    </p:animEffect>
                                    <p:set>
                                      <p:cBhvr>
                                        <p:cTn id="20" dur="1" fill="hold">
                                          <p:stCondLst>
                                            <p:cond delay="1999"/>
                                          </p:stCondLst>
                                        </p:cTn>
                                        <p:tgtEl>
                                          <p:spTgt spid="51"/>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18" name="applause.wav"/>
                                        </p:tgtEl>
                                      </p:cMediaNode>
                                    </p:audio>
                                  </p:subTnLst>
                                </p:cTn>
                              </p:par>
                            </p:childTnLst>
                          </p:cTn>
                        </p:par>
                        <p:par>
                          <p:cTn id="21" fill="hold" nodeType="afterGroup">
                            <p:stCondLst>
                              <p:cond delay="2000"/>
                            </p:stCondLst>
                            <p:childTnLst>
                              <p:par>
                                <p:cTn id="22" presetID="6" presetClass="entr" presetSubtype="3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circle(out)">
                                      <p:cBhvr>
                                        <p:cTn id="24" dur="2000"/>
                                        <p:tgtEl>
                                          <p:spTgt spid="57"/>
                                        </p:tgtEl>
                                      </p:cBhvr>
                                    </p:animEffect>
                                  </p:childTnLst>
                                  <p:subTnLst>
                                    <p:audio>
                                      <p:cMediaNode>
                                        <p:cTn display="0" masterRel="sameClick">
                                          <p:stCondLst>
                                            <p:cond evt="begin" delay="0">
                                              <p:tn val="22"/>
                                            </p:cond>
                                          </p:stCondLst>
                                          <p:endCondLst>
                                            <p:cond evt="onStopAudio" delay="0">
                                              <p:tgtEl>
                                                <p:sldTgt/>
                                              </p:tgtEl>
                                            </p:cond>
                                          </p:endCondLst>
                                        </p:cTn>
                                        <p:tgtEl>
                                          <p:sndTgt r:embed="rId18" name="applause.wav"/>
                                        </p:tgtEl>
                                      </p:cMediaNode>
                                    </p:audio>
                                  </p:subTnLst>
                                </p:cTn>
                              </p:par>
                            </p:childTnLst>
                          </p:cTn>
                        </p:par>
                      </p:childTnLst>
                    </p:cTn>
                  </p:par>
                </p:childTnLst>
              </p:cTn>
              <p:nextCondLst>
                <p:cond evt="onClick" delay="0">
                  <p:tgtEl>
                    <p:spTgt spid="51"/>
                  </p:tgtEl>
                </p:cond>
              </p:nextCondLst>
            </p:seq>
            <p:seq concurrent="1" nextAc="seek">
              <p:cTn id="25" restart="whenNotActive" fill="hold" evtFilter="cancelBubble" nodeType="interactiveSeq">
                <p:stCondLst>
                  <p:cond evt="onClick" delay="0">
                    <p:tgtEl>
                      <p:spTgt spid="52"/>
                    </p:tgtEl>
                  </p:cond>
                </p:stCondLst>
                <p:endSync evt="end" delay="0">
                  <p:rtn val="all"/>
                </p:endSync>
                <p:childTnLst>
                  <p:par>
                    <p:cTn id="26" fill="hold" nodeType="clickPar">
                      <p:stCondLst>
                        <p:cond delay="indefinite"/>
                      </p:stCondLst>
                      <p:childTnLst>
                        <p:par>
                          <p:cTn id="27" fill="hold" nodeType="afterGroup">
                            <p:stCondLst>
                              <p:cond delay="0"/>
                            </p:stCondLst>
                            <p:childTnLst>
                              <p:par>
                                <p:cTn id="28" presetID="6" presetClass="exit" presetSubtype="32" fill="hold" nodeType="clickEffect">
                                  <p:stCondLst>
                                    <p:cond delay="0"/>
                                  </p:stCondLst>
                                  <p:childTnLst>
                                    <p:animEffect transition="out" filter="circle(out)">
                                      <p:cBhvr>
                                        <p:cTn id="29" dur="2000"/>
                                        <p:tgtEl>
                                          <p:spTgt spid="52"/>
                                        </p:tgtEl>
                                      </p:cBhvr>
                                    </p:animEffect>
                                    <p:set>
                                      <p:cBhvr>
                                        <p:cTn id="30" dur="1" fill="hold">
                                          <p:stCondLst>
                                            <p:cond delay="1999"/>
                                          </p:stCondLst>
                                        </p:cTn>
                                        <p:tgtEl>
                                          <p:spTgt spid="52"/>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18" name="applause.wav"/>
                                        </p:tgtEl>
                                      </p:cMediaNode>
                                    </p:audio>
                                  </p:subTnLst>
                                </p:cTn>
                              </p:par>
                            </p:childTnLst>
                          </p:cTn>
                        </p:par>
                        <p:par>
                          <p:cTn id="31" fill="hold" nodeType="afterGroup">
                            <p:stCondLst>
                              <p:cond delay="2000"/>
                            </p:stCondLst>
                            <p:childTnLst>
                              <p:par>
                                <p:cTn id="32" presetID="6" presetClass="entr" presetSubtype="32"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circle(out)">
                                      <p:cBhvr>
                                        <p:cTn id="34" dur="2000"/>
                                        <p:tgtEl>
                                          <p:spTgt spid="58"/>
                                        </p:tgtEl>
                                      </p:cBhvr>
                                    </p:animEffect>
                                  </p:childTnLst>
                                  <p:subTnLst>
                                    <p:audio>
                                      <p:cMediaNode>
                                        <p:cTn display="0" masterRel="sameClick">
                                          <p:stCondLst>
                                            <p:cond evt="begin" delay="0">
                                              <p:tn val="32"/>
                                            </p:cond>
                                          </p:stCondLst>
                                          <p:endCondLst>
                                            <p:cond evt="onStopAudio" delay="0">
                                              <p:tgtEl>
                                                <p:sldTgt/>
                                              </p:tgtEl>
                                            </p:cond>
                                          </p:endCondLst>
                                        </p:cTn>
                                        <p:tgtEl>
                                          <p:sndTgt r:embed="rId18" name="applause.wav"/>
                                        </p:tgtEl>
                                      </p:cMediaNode>
                                    </p:audio>
                                  </p:subTnLst>
                                </p:cTn>
                              </p:par>
                            </p:childTnLst>
                          </p:cTn>
                        </p:par>
                      </p:childTnLst>
                    </p:cTn>
                  </p:par>
                </p:childTnLst>
              </p:cTn>
              <p:nextCondLst>
                <p:cond evt="onClick" delay="0">
                  <p:tgtEl>
                    <p:spTgt spid="52"/>
                  </p:tgtEl>
                </p:cond>
              </p:nextCondLst>
            </p:seq>
            <p:seq concurrent="1" nextAc="seek">
              <p:cTn id="35" restart="whenNotActive" fill="hold" evtFilter="cancelBubble" nodeType="interactiveSeq">
                <p:stCondLst>
                  <p:cond evt="onClick" delay="0">
                    <p:tgtEl>
                      <p:spTgt spid="53"/>
                    </p:tgtEl>
                  </p:cond>
                </p:stCondLst>
                <p:endSync evt="end" delay="0">
                  <p:rtn val="all"/>
                </p:endSync>
                <p:childTnLst>
                  <p:par>
                    <p:cTn id="36" fill="hold" nodeType="clickPar">
                      <p:stCondLst>
                        <p:cond delay="indefinite"/>
                      </p:stCondLst>
                      <p:childTnLst>
                        <p:par>
                          <p:cTn id="37" fill="hold" nodeType="afterGroup">
                            <p:stCondLst>
                              <p:cond delay="0"/>
                            </p:stCondLst>
                            <p:childTnLst>
                              <p:par>
                                <p:cTn id="38" presetID="6" presetClass="exit" presetSubtype="32" fill="hold" nodeType="clickEffect">
                                  <p:stCondLst>
                                    <p:cond delay="0"/>
                                  </p:stCondLst>
                                  <p:childTnLst>
                                    <p:animEffect transition="out" filter="circle(out)">
                                      <p:cBhvr>
                                        <p:cTn id="39" dur="2000"/>
                                        <p:tgtEl>
                                          <p:spTgt spid="53"/>
                                        </p:tgtEl>
                                      </p:cBhvr>
                                    </p:animEffect>
                                    <p:set>
                                      <p:cBhvr>
                                        <p:cTn id="40" dur="1" fill="hold">
                                          <p:stCondLst>
                                            <p:cond delay="1999"/>
                                          </p:stCondLst>
                                        </p:cTn>
                                        <p:tgtEl>
                                          <p:spTgt spid="5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18" name="applause.wav"/>
                                        </p:tgtEl>
                                      </p:cMediaNode>
                                    </p:audio>
                                  </p:subTnLst>
                                </p:cTn>
                              </p:par>
                            </p:childTnLst>
                          </p:cTn>
                        </p:par>
                        <p:par>
                          <p:cTn id="41" fill="hold" nodeType="afterGroup">
                            <p:stCondLst>
                              <p:cond delay="2000"/>
                            </p:stCondLst>
                            <p:childTnLst>
                              <p:par>
                                <p:cTn id="42" presetID="6" presetClass="entr" presetSubtype="32" fill="hold"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circle(out)">
                                      <p:cBhvr>
                                        <p:cTn id="44" dur="2000"/>
                                        <p:tgtEl>
                                          <p:spTgt spid="59"/>
                                        </p:tgtEl>
                                      </p:cBhvr>
                                    </p:animEffect>
                                  </p:childTnLst>
                                  <p:subTnLst>
                                    <p:audio>
                                      <p:cMediaNode>
                                        <p:cTn display="0" masterRel="sameClick">
                                          <p:stCondLst>
                                            <p:cond evt="begin" delay="0">
                                              <p:tn val="42"/>
                                            </p:cond>
                                          </p:stCondLst>
                                          <p:endCondLst>
                                            <p:cond evt="onStopAudio" delay="0">
                                              <p:tgtEl>
                                                <p:sldTgt/>
                                              </p:tgtEl>
                                            </p:cond>
                                          </p:endCondLst>
                                        </p:cTn>
                                        <p:tgtEl>
                                          <p:sndTgt r:embed="rId18" name="applause.wav"/>
                                        </p:tgtEl>
                                      </p:cMediaNode>
                                    </p:audio>
                                  </p:subTnLst>
                                </p:cTn>
                              </p:par>
                            </p:childTnLst>
                          </p:cTn>
                        </p:par>
                      </p:childTnLst>
                    </p:cTn>
                  </p:par>
                </p:childTnLst>
              </p:cTn>
              <p:nextCondLst>
                <p:cond evt="onClick" delay="0">
                  <p:tgtEl>
                    <p:spTgt spid="53"/>
                  </p:tgtEl>
                </p:cond>
              </p:nextCondLst>
            </p:seq>
            <p:seq concurrent="1" nextAc="seek">
              <p:cTn id="45" restart="whenNotActive" fill="hold" evtFilter="cancelBubble" nodeType="interactiveSeq">
                <p:stCondLst>
                  <p:cond evt="onClick" delay="0">
                    <p:tgtEl>
                      <p:spTgt spid="54"/>
                    </p:tgtEl>
                  </p:cond>
                </p:stCondLst>
                <p:endSync evt="end" delay="0">
                  <p:rtn val="all"/>
                </p:endSync>
                <p:childTnLst>
                  <p:par>
                    <p:cTn id="46" fill="hold" nodeType="clickPar">
                      <p:stCondLst>
                        <p:cond delay="indefinite"/>
                      </p:stCondLst>
                      <p:childTnLst>
                        <p:par>
                          <p:cTn id="47" fill="hold" nodeType="afterGroup">
                            <p:stCondLst>
                              <p:cond delay="0"/>
                            </p:stCondLst>
                            <p:childTnLst>
                              <p:par>
                                <p:cTn id="48" presetID="6" presetClass="exit" presetSubtype="32" fill="hold" nodeType="clickEffect">
                                  <p:stCondLst>
                                    <p:cond delay="0"/>
                                  </p:stCondLst>
                                  <p:childTnLst>
                                    <p:animEffect transition="out" filter="circle(out)">
                                      <p:cBhvr>
                                        <p:cTn id="49" dur="2000"/>
                                        <p:tgtEl>
                                          <p:spTgt spid="54"/>
                                        </p:tgtEl>
                                      </p:cBhvr>
                                    </p:animEffect>
                                    <p:set>
                                      <p:cBhvr>
                                        <p:cTn id="50" dur="1" fill="hold">
                                          <p:stCondLst>
                                            <p:cond delay="1999"/>
                                          </p:stCondLst>
                                        </p:cTn>
                                        <p:tgtEl>
                                          <p:spTgt spid="54"/>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18" name="applause.wav"/>
                                        </p:tgtEl>
                                      </p:cMediaNode>
                                    </p:audio>
                                  </p:subTnLst>
                                </p:cTn>
                              </p:par>
                            </p:childTnLst>
                          </p:cTn>
                        </p:par>
                        <p:par>
                          <p:cTn id="51" fill="hold" nodeType="afterGroup">
                            <p:stCondLst>
                              <p:cond delay="2000"/>
                            </p:stCondLst>
                            <p:childTnLst>
                              <p:par>
                                <p:cTn id="52" presetID="6" presetClass="entr" presetSubtype="32" fill="hold"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circle(out)">
                                      <p:cBhvr>
                                        <p:cTn id="54" dur="2000"/>
                                        <p:tgtEl>
                                          <p:spTgt spid="60"/>
                                        </p:tgtEl>
                                      </p:cBhvr>
                                    </p:animEffect>
                                  </p:childTnLst>
                                  <p:subTnLst>
                                    <p:audio>
                                      <p:cMediaNode>
                                        <p:cTn display="0" masterRel="sameClick">
                                          <p:stCondLst>
                                            <p:cond evt="begin" delay="0">
                                              <p:tn val="52"/>
                                            </p:cond>
                                          </p:stCondLst>
                                          <p:endCondLst>
                                            <p:cond evt="onStopAudio" delay="0">
                                              <p:tgtEl>
                                                <p:sldTgt/>
                                              </p:tgtEl>
                                            </p:cond>
                                          </p:endCondLst>
                                        </p:cTn>
                                        <p:tgtEl>
                                          <p:sndTgt r:embed="rId18" name="applause.wav"/>
                                        </p:tgtEl>
                                      </p:cMediaNode>
                                    </p:audio>
                                  </p:subTnLst>
                                </p:cTn>
                              </p:par>
                            </p:childTnLst>
                          </p:cTn>
                        </p:par>
                      </p:childTnLst>
                    </p:cTn>
                  </p:par>
                </p:childTnLst>
              </p:cTn>
              <p:nextCondLst>
                <p:cond evt="onClick" delay="0">
                  <p:tgtEl>
                    <p:spTgt spid="54"/>
                  </p:tgtEl>
                </p:cond>
              </p:nextCondLst>
            </p:seq>
            <p:seq concurrent="1" nextAc="seek">
              <p:cTn id="55" restart="whenNotActive" fill="hold" evtFilter="cancelBubble" nodeType="interactiveSeq">
                <p:stCondLst>
                  <p:cond evt="onClick" delay="0">
                    <p:tgtEl>
                      <p:spTgt spid="55"/>
                    </p:tgtEl>
                  </p:cond>
                </p:stCondLst>
                <p:endSync evt="end" delay="0">
                  <p:rtn val="all"/>
                </p:endSync>
                <p:childTnLst>
                  <p:par>
                    <p:cTn id="56" fill="hold" nodeType="clickPar">
                      <p:stCondLst>
                        <p:cond delay="indefinite"/>
                      </p:stCondLst>
                      <p:childTnLst>
                        <p:par>
                          <p:cTn id="57" fill="hold" nodeType="afterGroup">
                            <p:stCondLst>
                              <p:cond delay="0"/>
                            </p:stCondLst>
                            <p:childTnLst>
                              <p:par>
                                <p:cTn id="58" presetID="6" presetClass="exit" presetSubtype="32" fill="hold" nodeType="clickEffect">
                                  <p:stCondLst>
                                    <p:cond delay="0"/>
                                  </p:stCondLst>
                                  <p:childTnLst>
                                    <p:animEffect transition="out" filter="circle(out)">
                                      <p:cBhvr>
                                        <p:cTn id="59" dur="2000"/>
                                        <p:tgtEl>
                                          <p:spTgt spid="55"/>
                                        </p:tgtEl>
                                      </p:cBhvr>
                                    </p:animEffect>
                                    <p:set>
                                      <p:cBhvr>
                                        <p:cTn id="60" dur="1" fill="hold">
                                          <p:stCondLst>
                                            <p:cond delay="1999"/>
                                          </p:stCondLst>
                                        </p:cTn>
                                        <p:tgtEl>
                                          <p:spTgt spid="55"/>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18" name="applause.wav"/>
                                        </p:tgtEl>
                                      </p:cMediaNode>
                                    </p:audio>
                                  </p:subTnLst>
                                </p:cTn>
                              </p:par>
                            </p:childTnLst>
                          </p:cTn>
                        </p:par>
                        <p:par>
                          <p:cTn id="61" fill="hold" nodeType="afterGroup">
                            <p:stCondLst>
                              <p:cond delay="2000"/>
                            </p:stCondLst>
                            <p:childTnLst>
                              <p:par>
                                <p:cTn id="62" presetID="6" presetClass="entr" presetSubtype="32" fill="hold" nodeType="after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circle(out)">
                                      <p:cBhvr>
                                        <p:cTn id="64" dur="2000"/>
                                        <p:tgtEl>
                                          <p:spTgt spid="61"/>
                                        </p:tgtEl>
                                      </p:cBhvr>
                                    </p:animEffect>
                                  </p:childTnLst>
                                  <p:subTnLst>
                                    <p:audio>
                                      <p:cMediaNode>
                                        <p:cTn display="0" masterRel="sameClick">
                                          <p:stCondLst>
                                            <p:cond evt="begin" delay="0">
                                              <p:tn val="62"/>
                                            </p:cond>
                                          </p:stCondLst>
                                          <p:endCondLst>
                                            <p:cond evt="onStopAudio" delay="0">
                                              <p:tgtEl>
                                                <p:sldTgt/>
                                              </p:tgtEl>
                                            </p:cond>
                                          </p:endCondLst>
                                        </p:cTn>
                                        <p:tgtEl>
                                          <p:sndTgt r:embed="rId18" name="applause.wav"/>
                                        </p:tgtEl>
                                      </p:cMediaNode>
                                    </p:audio>
                                  </p:subTnLst>
                                </p:cTn>
                              </p:par>
                            </p:childTnLst>
                          </p:cTn>
                        </p:par>
                      </p:childTnLst>
                    </p:cTn>
                  </p:par>
                </p:childTnLst>
              </p:cTn>
              <p:nextCondLst>
                <p:cond evt="onClick" delay="0">
                  <p:tgtEl>
                    <p:spTgt spid="55"/>
                  </p:tgtEl>
                </p:cond>
              </p:nextCondLst>
            </p:seq>
            <p:seq concurrent="1" nextAc="seek">
              <p:cTn id="65" restart="whenNotActive" fill="hold" evtFilter="cancelBubble" nodeType="interactiveSeq">
                <p:stCondLst>
                  <p:cond evt="onClick" delay="0">
                    <p:tgtEl>
                      <p:spTgt spid="56"/>
                    </p:tgtEl>
                  </p:cond>
                </p:stCondLst>
                <p:endSync evt="end" delay="0">
                  <p:rtn val="all"/>
                </p:endSync>
                <p:childTnLst>
                  <p:par>
                    <p:cTn id="66" fill="hold" nodeType="clickPar">
                      <p:stCondLst>
                        <p:cond delay="indefinite"/>
                      </p:stCondLst>
                      <p:childTnLst>
                        <p:par>
                          <p:cTn id="67" fill="hold" nodeType="afterGroup">
                            <p:stCondLst>
                              <p:cond delay="0"/>
                            </p:stCondLst>
                            <p:childTnLst>
                              <p:par>
                                <p:cTn id="68" presetID="6" presetClass="exit" presetSubtype="32" fill="hold" nodeType="clickEffect">
                                  <p:stCondLst>
                                    <p:cond delay="0"/>
                                  </p:stCondLst>
                                  <p:childTnLst>
                                    <p:animEffect transition="out" filter="circle(out)">
                                      <p:cBhvr>
                                        <p:cTn id="69" dur="2000"/>
                                        <p:tgtEl>
                                          <p:spTgt spid="56"/>
                                        </p:tgtEl>
                                      </p:cBhvr>
                                    </p:animEffect>
                                    <p:set>
                                      <p:cBhvr>
                                        <p:cTn id="70" dur="1" fill="hold">
                                          <p:stCondLst>
                                            <p:cond delay="1999"/>
                                          </p:stCondLst>
                                        </p:cTn>
                                        <p:tgtEl>
                                          <p:spTgt spid="56"/>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18" name="applause.wav"/>
                                        </p:tgtEl>
                                      </p:cMediaNode>
                                    </p:audio>
                                  </p:subTnLst>
                                </p:cTn>
                              </p:par>
                            </p:childTnLst>
                          </p:cTn>
                        </p:par>
                        <p:par>
                          <p:cTn id="71" fill="hold" nodeType="afterGroup">
                            <p:stCondLst>
                              <p:cond delay="2000"/>
                            </p:stCondLst>
                            <p:childTnLst>
                              <p:par>
                                <p:cTn id="72" presetID="6" presetClass="entr" presetSubtype="32" fill="hold" nodeType="after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circle(out)">
                                      <p:cBhvr>
                                        <p:cTn id="74" dur="2000"/>
                                        <p:tgtEl>
                                          <p:spTgt spid="62"/>
                                        </p:tgtEl>
                                      </p:cBhvr>
                                    </p:animEffect>
                                  </p:childTnLst>
                                  <p:subTnLst>
                                    <p:audio>
                                      <p:cMediaNode>
                                        <p:cTn display="0" masterRel="sameClick">
                                          <p:stCondLst>
                                            <p:cond evt="begin" delay="0">
                                              <p:tn val="72"/>
                                            </p:cond>
                                          </p:stCondLst>
                                          <p:endCondLst>
                                            <p:cond evt="onStopAudio" delay="0">
                                              <p:tgtEl>
                                                <p:sldTgt/>
                                              </p:tgtEl>
                                            </p:cond>
                                          </p:endCondLst>
                                        </p:cTn>
                                        <p:tgtEl>
                                          <p:sndTgt r:embed="rId18" name="applause.wav"/>
                                        </p:tgtEl>
                                      </p:cMediaNode>
                                    </p:audio>
                                  </p:subTnLst>
                                </p:cTn>
                              </p:par>
                            </p:childTnLst>
                          </p:cTn>
                        </p:par>
                      </p:childTnLst>
                    </p:cTn>
                  </p:par>
                </p:childTnLst>
              </p:cTn>
              <p:nextCondLst>
                <p:cond evt="onClick" delay="0">
                  <p:tgtEl>
                    <p:spTgt spid="56"/>
                  </p:tgtEl>
                </p:cond>
              </p:nextCondLst>
            </p:seq>
            <p:seq concurrent="1" nextAc="seek">
              <p:cTn id="75" restart="whenNotActive" fill="hold" evtFilter="cancelBubble" nodeType="interactiveSeq">
                <p:stCondLst>
                  <p:cond evt="onClick" delay="0">
                    <p:tgtEl>
                      <p:spTgt spid="25"/>
                    </p:tgtEl>
                  </p:cond>
                </p:stCondLst>
                <p:endSync evt="end" delay="0">
                  <p:rtn val="all"/>
                </p:endSync>
                <p:childTnLst>
                  <p:par>
                    <p:cTn id="76" fill="hold" nodeType="clickPar">
                      <p:stCondLst>
                        <p:cond delay="indefinite"/>
                      </p:stCondLst>
                      <p:childTnLst>
                        <p:par>
                          <p:cTn id="77" fill="hold" nodeType="afterGroup">
                            <p:stCondLst>
                              <p:cond delay="0"/>
                            </p:stCondLst>
                            <p:childTnLst>
                              <p:par>
                                <p:cTn id="78" presetID="27" presetClass="emph" presetSubtype="0" fill="remove" nodeType="clickEffect">
                                  <p:stCondLst>
                                    <p:cond delay="0"/>
                                  </p:stCondLst>
                                  <p:childTnLst>
                                    <p:animClr clrSpc="rgb" dir="cw">
                                      <p:cBhvr override="childStyle">
                                        <p:cTn id="79" dur="250" autoRev="1" fill="remove"/>
                                        <p:tgtEl>
                                          <p:spTgt spid="25"/>
                                        </p:tgtEl>
                                        <p:attrNameLst>
                                          <p:attrName>style.color</p:attrName>
                                        </p:attrNameLst>
                                      </p:cBhvr>
                                      <p:to>
                                        <a:schemeClr val="bg1"/>
                                      </p:to>
                                    </p:animClr>
                                    <p:animClr clrSpc="rgb" dir="cw">
                                      <p:cBhvr>
                                        <p:cTn id="80" dur="250" autoRev="1" fill="remove"/>
                                        <p:tgtEl>
                                          <p:spTgt spid="25"/>
                                        </p:tgtEl>
                                        <p:attrNameLst>
                                          <p:attrName>fillcolor</p:attrName>
                                        </p:attrNameLst>
                                      </p:cBhvr>
                                      <p:to>
                                        <a:schemeClr val="bg1"/>
                                      </p:to>
                                    </p:animClr>
                                    <p:set>
                                      <p:cBhvr>
                                        <p:cTn id="81" dur="250" autoRev="1" fill="remove"/>
                                        <p:tgtEl>
                                          <p:spTgt spid="25"/>
                                        </p:tgtEl>
                                        <p:attrNameLst>
                                          <p:attrName>fill.type</p:attrName>
                                        </p:attrNameLst>
                                      </p:cBhvr>
                                      <p:to>
                                        <p:strVal val="solid"/>
                                      </p:to>
                                    </p:set>
                                    <p:set>
                                      <p:cBhvr>
                                        <p:cTn id="82" dur="250" autoRev="1" fill="remove"/>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childTnLst>
        </p:cTn>
      </p:par>
    </p:tnLst>
    <p:bldLst>
      <p:bldP spid="26" grpId="0"/>
    </p:bldLst>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3">
            <a:lum/>
          </a:blip>
          <a:stretch>
            <a:fillRect l="-4000" t="-3000" r="0" b="-2000"/>
          </a:stretch>
        </a:blipFill>
        <a:effectLst/>
      </p:bgPr>
    </p:bg>
    <p:spTree>
      <p:nvGrpSpPr>
        <p:cNvPr id="1" name=""/>
        <p:cNvGrpSpPr/>
        <p:nvPr/>
      </p:nvGrpSpPr>
      <p:grpSpPr>
        <a:xfrm>
          <a:off x="0" y="0"/>
          <a:ext cx="0" cy="0"/>
        </a:xfrm>
      </p:grpSpPr>
      <p:sp>
        <p:nvSpPr>
          <p:cNvPr id="2" name="Round Diagonal Corner Rectangle 1"/>
          <p:cNvSpPr/>
          <p:nvPr/>
        </p:nvSpPr>
        <p:spPr>
          <a:xfrm>
            <a:off x="2523635" y="1484784"/>
            <a:ext cx="7632848" cy="1080120"/>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err="1">
                <a:solidFill>
                  <a:prstClr val="black"/>
                </a:solidFill>
                <a:latin typeface="Times New Roman" panose="02020603050405020304" pitchFamily="18" charset="0"/>
                <a:cs typeface="Times New Roman" panose="02020603050405020304" pitchFamily="18" charset="0"/>
              </a:rPr>
              <a:t>Câu hỏi 1. Biome là gì?</a:t>
            </a:r>
          </a:p>
        </p:txBody>
      </p:sp>
      <p:sp>
        <p:nvSpPr>
          <p:cNvPr id="4" name="Round Diagonal Corner Rectangle 3"/>
          <p:cNvSpPr/>
          <p:nvPr/>
        </p:nvSpPr>
        <p:spPr>
          <a:xfrm>
            <a:off x="2382804" y="3062331"/>
            <a:ext cx="7992888" cy="2463258"/>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err="1">
                <a:solidFill>
                  <a:prstClr val="black"/>
                </a:solidFill>
                <a:latin typeface="Times New Roman" panose="02020603050405020304" pitchFamily="18" charset="0"/>
                <a:cs typeface="Times New Roman" panose="02020603050405020304" pitchFamily="18" charset="0"/>
              </a:rPr>
              <a:t>Là tập hợp sinh vật cùng môi trường sống mang những nét đặc thù riêng của chúng, thường được dịch là khu sinh học</a:t>
            </a:r>
            <a:endParaRPr lang="en-US" sz="4000">
              <a:solidFill>
                <a:prstClr val="black"/>
              </a:solidFill>
              <a:latin typeface="Times New Roman" panose="02020603050405020304" pitchFamily="18" charset="0"/>
              <a:cs typeface="Times New Roman" panose="02020603050405020304" pitchFamily="18" charset="0"/>
            </a:endParaRPr>
          </a:p>
        </p:txBody>
      </p:sp>
      <p:sp>
        <p:nvSpPr>
          <p:cNvPr id="5" name="Left Arrow 4">
            <a:hlinkClick r:id="rId2" action="ppaction://hlinksldjump"/>
          </p:cNvPr>
          <p:cNvSpPr/>
          <p:nvPr/>
        </p:nvSpPr>
        <p:spPr>
          <a:xfrm>
            <a:off x="9156340" y="5949280"/>
            <a:ext cx="1219352" cy="72008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5649730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nodeType="afterGroup">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1"/>
    </p:bldLst>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3">
            <a:lum/>
          </a:blip>
          <a:stretch>
            <a:fillRect l="-4000" t="-3000" r="0" b="-2000"/>
          </a:stretch>
        </a:blipFill>
        <a:effectLst/>
      </p:bgPr>
    </p:bg>
    <p:spTree>
      <p:nvGrpSpPr>
        <p:cNvPr id="1" name=""/>
        <p:cNvGrpSpPr/>
        <p:nvPr/>
      </p:nvGrpSpPr>
      <p:grpSpPr>
        <a:xfrm>
          <a:off x="0" y="0"/>
          <a:ext cx="0" cy="0"/>
        </a:xfrm>
      </p:grpSpPr>
      <p:sp>
        <p:nvSpPr>
          <p:cNvPr id="2" name="Round Diagonal Corner Rectangle 1"/>
          <p:cNvSpPr/>
          <p:nvPr/>
        </p:nvSpPr>
        <p:spPr>
          <a:xfrm>
            <a:off x="2562824" y="1254034"/>
            <a:ext cx="7632848" cy="1310870"/>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err="1">
                <a:solidFill>
                  <a:prstClr val="black"/>
                </a:solidFill>
                <a:latin typeface="Times New Roman" panose="02020603050405020304" pitchFamily="18" charset="0"/>
                <a:cs typeface="Times New Roman" panose="02020603050405020304" pitchFamily="18" charset="0"/>
              </a:rPr>
              <a:t>Câu hỏi 2. giữa các loài trong quần xã luôn tồn tại mối quan hệ gì?</a:t>
            </a:r>
          </a:p>
        </p:txBody>
      </p:sp>
      <p:sp>
        <p:nvSpPr>
          <p:cNvPr id="4" name="Round Diagonal Corner Rectangle 3"/>
          <p:cNvSpPr/>
          <p:nvPr/>
        </p:nvSpPr>
        <p:spPr>
          <a:xfrm>
            <a:off x="2382804" y="3062331"/>
            <a:ext cx="7992888" cy="1944216"/>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err="1">
                <a:solidFill>
                  <a:prstClr val="black"/>
                </a:solidFill>
                <a:latin typeface="Times New Roman" panose="02020603050405020304" pitchFamily="18" charset="0"/>
                <a:cs typeface="Times New Roman" panose="02020603050405020304" pitchFamily="18" charset="0"/>
              </a:rPr>
              <a:t>Mối quan hệ hỗ trợ và đối kháng</a:t>
            </a:r>
            <a:endParaRPr lang="en-US" sz="4000">
              <a:solidFill>
                <a:prstClr val="black"/>
              </a:solidFill>
              <a:latin typeface="Times New Roman" panose="02020603050405020304" pitchFamily="18" charset="0"/>
              <a:cs typeface="Times New Roman" panose="02020603050405020304" pitchFamily="18" charset="0"/>
            </a:endParaRPr>
          </a:p>
        </p:txBody>
      </p:sp>
      <p:sp>
        <p:nvSpPr>
          <p:cNvPr id="5" name="Left Arrow 4">
            <a:hlinkClick r:id="rId2" action="ppaction://hlinksldjump"/>
          </p:cNvPr>
          <p:cNvSpPr/>
          <p:nvPr/>
        </p:nvSpPr>
        <p:spPr>
          <a:xfrm>
            <a:off x="9156340" y="5949280"/>
            <a:ext cx="1219352" cy="72008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2509521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nodeType="afterGroup">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1"/>
    </p:bldLst>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3">
            <a:lum/>
          </a:blip>
          <a:stretch>
            <a:fillRect l="-4000" t="-3000" r="0" b="-2000"/>
          </a:stretch>
        </a:blipFill>
        <a:effectLst/>
      </p:bgPr>
    </p:bg>
    <p:spTree>
      <p:nvGrpSpPr>
        <p:cNvPr id="1" name=""/>
        <p:cNvGrpSpPr/>
        <p:nvPr/>
      </p:nvGrpSpPr>
      <p:grpSpPr>
        <a:xfrm>
          <a:off x="0" y="0"/>
          <a:ext cx="0" cy="0"/>
        </a:xfrm>
      </p:grpSpPr>
      <p:sp>
        <p:nvSpPr>
          <p:cNvPr id="2" name="Round Diagonal Corner Rectangle 1"/>
          <p:cNvSpPr/>
          <p:nvPr/>
        </p:nvSpPr>
        <p:spPr>
          <a:xfrm>
            <a:off x="2562824" y="836023"/>
            <a:ext cx="7632848" cy="1728881"/>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err="1">
                <a:solidFill>
                  <a:prstClr val="black"/>
                </a:solidFill>
                <a:latin typeface="Times New Roman" panose="02020603050405020304" pitchFamily="18" charset="0"/>
                <a:cs typeface="Times New Roman" panose="02020603050405020304" pitchFamily="18" charset="0"/>
              </a:rPr>
              <a:t>Câu hỏi 3. Sự cân bằng trong đời sống của muôn loài bị xáo trộn, phá vỡ là do đâu?</a:t>
            </a:r>
          </a:p>
        </p:txBody>
      </p:sp>
      <p:sp>
        <p:nvSpPr>
          <p:cNvPr id="4" name="Round Diagonal Corner Rectangle 3"/>
          <p:cNvSpPr/>
          <p:nvPr/>
        </p:nvSpPr>
        <p:spPr>
          <a:xfrm>
            <a:off x="2382804" y="3062330"/>
            <a:ext cx="7992888" cy="269838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a:solidFill>
                  <a:prstClr val="black"/>
                </a:solidFill>
                <a:latin typeface="Times New Roman" panose="02020603050405020304" pitchFamily="18" charset="0"/>
                <a:cs typeface="Times New Roman" panose="02020603050405020304" pitchFamily="18" charset="0"/>
              </a:rPr>
              <a:t>Do con người quá tự kiêu, thấy mình là chúa tể của cả thế giới, có thể tùy ý xếp đặt lại trật tự mà tạo hóa đã bền bỉ gây dựng</a:t>
            </a:r>
            <a:endParaRPr lang="en-US" sz="4000">
              <a:solidFill>
                <a:prstClr val="black"/>
              </a:solidFill>
              <a:latin typeface="Times New Roman" panose="02020603050405020304" pitchFamily="18" charset="0"/>
              <a:cs typeface="Times New Roman" panose="02020603050405020304" pitchFamily="18" charset="0"/>
            </a:endParaRPr>
          </a:p>
        </p:txBody>
      </p:sp>
      <p:sp>
        <p:nvSpPr>
          <p:cNvPr id="5" name="Left Arrow 4">
            <a:hlinkClick r:id="rId2" action="ppaction://hlinksldjump"/>
          </p:cNvPr>
          <p:cNvSpPr/>
          <p:nvPr/>
        </p:nvSpPr>
        <p:spPr>
          <a:xfrm>
            <a:off x="9156340" y="5949280"/>
            <a:ext cx="1219352" cy="72008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27511085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nodeType="afterGroup">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1"/>
    </p:bldLst>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2021"/>
        <p:cNvGrpSpPr/>
        <p:nvPr/>
      </p:nvGrpSpPr>
      <p:grpSpPr>
        <a:xfrm>
          <a:off x="0" y="0"/>
          <a:ext cx="0" cy="0"/>
        </a:xfrm>
      </p:grpSpPr>
      <p:grpSp>
        <p:nvGrpSpPr>
          <p:cNvPr id="2025" name="Google Shape;2025;p88"/>
          <p:cNvGrpSpPr/>
          <p:nvPr/>
        </p:nvGrpSpPr>
        <p:grpSpPr>
          <a:xfrm>
            <a:off x="6761437" y="1622229"/>
            <a:ext cx="4477099" cy="3613532"/>
            <a:chOff x="4572031" y="1415284"/>
            <a:chExt cx="2875341" cy="2319341"/>
          </a:xfrm>
        </p:grpSpPr>
        <p:grpSp>
          <p:nvGrpSpPr>
            <p:cNvPr id="2026" name="Google Shape;2026;p88"/>
            <p:cNvGrpSpPr/>
            <p:nvPr/>
          </p:nvGrpSpPr>
          <p:grpSpPr>
            <a:xfrm>
              <a:off x="4572031" y="1415284"/>
              <a:ext cx="2875341" cy="1993075"/>
              <a:chOff x="3665860" y="822037"/>
              <a:chExt cx="4758136" cy="3243937"/>
            </a:xfrm>
          </p:grpSpPr>
          <p:grpSp>
            <p:nvGrpSpPr>
              <p:cNvPr id="2027" name="Google Shape;2027;p88"/>
              <p:cNvGrpSpPr/>
              <p:nvPr/>
            </p:nvGrpSpPr>
            <p:grpSpPr>
              <a:xfrm>
                <a:off x="3665860" y="822037"/>
                <a:ext cx="4758136" cy="3243937"/>
                <a:chOff x="518725" y="252435"/>
                <a:chExt cx="6524250" cy="4448015"/>
              </a:xfrm>
            </p:grpSpPr>
            <p:sp>
              <p:nvSpPr>
                <p:cNvPr id="2028" name="Google Shape;2028;p88"/>
                <p:cNvSpPr/>
                <p:nvPr/>
              </p:nvSpPr>
              <p:spPr>
                <a:xfrm>
                  <a:off x="518725" y="4131625"/>
                  <a:ext cx="6524250" cy="568825"/>
                </a:xfrm>
                <a:custGeom>
                  <a:rect l="l" t="t" r="r" b="b"/>
                  <a:pathLst>
                    <a:path w="260969" h="22753" extrusionOk="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9" name="Google Shape;2029;p88"/>
                <p:cNvSpPr/>
                <p:nvPr/>
              </p:nvSpPr>
              <p:spPr>
                <a:xfrm>
                  <a:off x="518725" y="252435"/>
                  <a:ext cx="6524250" cy="3893525"/>
                </a:xfrm>
                <a:custGeom>
                  <a:rect l="l" t="t" r="r" b="b"/>
                  <a:pathLst>
                    <a:path w="260969" h="155741" extrusionOk="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030" name="Google Shape;2030;p88"/>
              <p:cNvSpPr/>
              <p:nvPr/>
            </p:nvSpPr>
            <p:spPr>
              <a:xfrm>
                <a:off x="5947879" y="3739978"/>
                <a:ext cx="194076" cy="166189"/>
              </a:xfrm>
              <a:custGeom>
                <a:rect l="l" t="t" r="r" b="b"/>
                <a:pathLst>
                  <a:path w="10627" h="9100" extrusionOk="0">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031" name="Google Shape;2031;p88"/>
            <p:cNvSpPr/>
            <p:nvPr/>
          </p:nvSpPr>
          <p:spPr>
            <a:xfrm>
              <a:off x="5498909" y="3408351"/>
              <a:ext cx="1040944" cy="326273"/>
            </a:xfrm>
            <a:custGeom>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1757" y="1799751"/>
            <a:ext cx="4052930" cy="2377626"/>
          </a:xfrm>
          <a:prstGeom prst="rect">
            <a:avLst/>
          </a:prstGeom>
        </p:spPr>
      </p:pic>
      <p:pic>
        <p:nvPicPr>
          <p:cNvPr id="2" name="Picture 1"/>
          <p:cNvPicPr>
            <a:picLocks noChangeAspect="1"/>
          </p:cNvPicPr>
          <p:nvPr/>
        </p:nvPicPr>
        <p:blipFill>
          <a:blip r:embed="rId4"/>
          <a:stretch>
            <a:fillRect/>
          </a:stretch>
        </p:blipFill>
        <p:spPr>
          <a:xfrm>
            <a:off x="431226" y="1205329"/>
            <a:ext cx="6386682" cy="4030430"/>
          </a:xfrm>
          <a:prstGeom prst="rect">
            <a:avLst/>
          </a:prstGeom>
        </p:spPr>
      </p:pic>
    </p:spTree>
    <p:extLst>
      <p:ext uri="{BB962C8B-B14F-4D97-AF65-F5344CB8AC3E}">
        <p14:creationId xmlns:p14="http://schemas.microsoft.com/office/powerpoint/2010/main" val="1575947131"/>
      </p:ext>
    </p:extLst>
  </p:cSld>
  <p:clrMapOvr>
    <a:masterClrMapping/>
  </p:clrMapOvr>
  <mc:AlternateContent xmlns:mc="http://schemas.openxmlformats.org/markup-compatibility/2006">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3">
            <a:lum/>
          </a:blip>
          <a:stretch>
            <a:fillRect l="-4000" t="-3000" r="0" b="-2000"/>
          </a:stretch>
        </a:blipFill>
        <a:effectLst/>
      </p:bgPr>
    </p:bg>
    <p:spTree>
      <p:nvGrpSpPr>
        <p:cNvPr id="1" name=""/>
        <p:cNvGrpSpPr/>
        <p:nvPr/>
      </p:nvGrpSpPr>
      <p:grpSpPr>
        <a:xfrm>
          <a:off x="0" y="0"/>
          <a:ext cx="0" cy="0"/>
        </a:xfrm>
      </p:grpSpPr>
      <p:sp>
        <p:nvSpPr>
          <p:cNvPr id="2" name="Round Diagonal Corner Rectangle 1"/>
          <p:cNvSpPr/>
          <p:nvPr/>
        </p:nvSpPr>
        <p:spPr>
          <a:xfrm>
            <a:off x="2562824" y="1136469"/>
            <a:ext cx="7632848" cy="1428435"/>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err="1">
                <a:solidFill>
                  <a:prstClr val="black"/>
                </a:solidFill>
                <a:latin typeface="Times New Roman" panose="02020603050405020304" pitchFamily="18" charset="0"/>
                <a:cs typeface="Times New Roman" panose="02020603050405020304" pitchFamily="18" charset="0"/>
              </a:rPr>
              <a:t>Câu hỏi 4. Thế nào là quan hệ đối kháng?</a:t>
            </a:r>
          </a:p>
        </p:txBody>
      </p:sp>
      <p:sp>
        <p:nvSpPr>
          <p:cNvPr id="4" name="Round Diagonal Corner Rectangle 3"/>
          <p:cNvSpPr/>
          <p:nvPr/>
        </p:nvSpPr>
        <p:spPr>
          <a:xfrm>
            <a:off x="2382804" y="3062331"/>
            <a:ext cx="7992888" cy="1944216"/>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err="1">
                <a:solidFill>
                  <a:prstClr val="black"/>
                </a:solidFill>
                <a:latin typeface="Times New Roman" panose="02020603050405020304" pitchFamily="18" charset="0"/>
                <a:cs typeface="Times New Roman" panose="02020603050405020304" pitchFamily="18" charset="0"/>
              </a:rPr>
              <a:t>Là các loài trong quần xã cạnh tranh, kí sinh, ăn thịt lẫn nhau</a:t>
            </a:r>
            <a:endParaRPr lang="en-US" sz="4000">
              <a:solidFill>
                <a:prstClr val="black"/>
              </a:solidFill>
              <a:latin typeface="Times New Roman" panose="02020603050405020304" pitchFamily="18" charset="0"/>
              <a:cs typeface="Times New Roman" panose="02020603050405020304" pitchFamily="18" charset="0"/>
            </a:endParaRPr>
          </a:p>
        </p:txBody>
      </p:sp>
      <p:sp>
        <p:nvSpPr>
          <p:cNvPr id="5" name="Left Arrow 4">
            <a:hlinkClick r:id="rId2" action="ppaction://hlinksldjump"/>
          </p:cNvPr>
          <p:cNvSpPr/>
          <p:nvPr/>
        </p:nvSpPr>
        <p:spPr>
          <a:xfrm>
            <a:off x="9156340" y="5949280"/>
            <a:ext cx="1219352" cy="72008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9318678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nodeType="afterGroup">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1"/>
    </p:bldLst>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3">
            <a:lum/>
          </a:blip>
          <a:stretch>
            <a:fillRect l="-4000" t="-3000" r="0" b="-2000"/>
          </a:stretch>
        </a:blipFill>
        <a:effectLst/>
      </p:bgPr>
    </p:bg>
    <p:spTree>
      <p:nvGrpSpPr>
        <p:cNvPr id="1" name=""/>
        <p:cNvGrpSpPr/>
        <p:nvPr/>
      </p:nvGrpSpPr>
      <p:grpSpPr>
        <a:xfrm>
          <a:off x="0" y="0"/>
          <a:ext cx="0" cy="0"/>
        </a:xfrm>
      </p:grpSpPr>
      <p:sp>
        <p:nvSpPr>
          <p:cNvPr id="2" name="Round Diagonal Corner Rectangle 1"/>
          <p:cNvSpPr/>
          <p:nvPr/>
        </p:nvSpPr>
        <p:spPr>
          <a:xfrm>
            <a:off x="2562824" y="796834"/>
            <a:ext cx="7632848" cy="1768070"/>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err="1">
                <a:solidFill>
                  <a:prstClr val="black"/>
                </a:solidFill>
                <a:latin typeface="Times New Roman" panose="02020603050405020304" pitchFamily="18" charset="0"/>
                <a:cs typeface="Times New Roman" panose="02020603050405020304" pitchFamily="18" charset="0"/>
              </a:rPr>
              <a:t>Câu hỏi 5. Văn bản “Các loài chung sống với nhau như thế nào?” thuộc thể loại gì?</a:t>
            </a:r>
          </a:p>
        </p:txBody>
      </p:sp>
      <p:sp>
        <p:nvSpPr>
          <p:cNvPr id="4" name="Round Diagonal Corner Rectangle 3"/>
          <p:cNvSpPr/>
          <p:nvPr/>
        </p:nvSpPr>
        <p:spPr>
          <a:xfrm>
            <a:off x="2382804" y="3062331"/>
            <a:ext cx="7992888" cy="1944216"/>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err="1">
                <a:solidFill>
                  <a:prstClr val="black"/>
                </a:solidFill>
                <a:latin typeface="Times New Roman" panose="02020603050405020304" pitchFamily="18" charset="0"/>
                <a:cs typeface="Times New Roman" panose="02020603050405020304" pitchFamily="18" charset="0"/>
              </a:rPr>
              <a:t>Văn bản thông tin</a:t>
            </a:r>
          </a:p>
        </p:txBody>
      </p:sp>
      <p:sp>
        <p:nvSpPr>
          <p:cNvPr id="5" name="Left Arrow 4">
            <a:hlinkClick r:id="rId2" action="ppaction://hlinksldjump"/>
          </p:cNvPr>
          <p:cNvSpPr/>
          <p:nvPr/>
        </p:nvSpPr>
        <p:spPr>
          <a:xfrm>
            <a:off x="9156340" y="5949280"/>
            <a:ext cx="1219352" cy="72008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9855854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nodeType="afterGroup">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1"/>
    </p:bldLst>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3">
            <a:lum/>
          </a:blip>
          <a:stretch>
            <a:fillRect l="-4000" t="-3000" r="0" b="-2000"/>
          </a:stretch>
        </a:blipFill>
        <a:effectLst/>
      </p:bgPr>
    </p:bg>
    <p:spTree>
      <p:nvGrpSpPr>
        <p:cNvPr id="1" name=""/>
        <p:cNvGrpSpPr/>
        <p:nvPr/>
      </p:nvGrpSpPr>
      <p:grpSpPr>
        <a:xfrm>
          <a:off x="0" y="0"/>
          <a:ext cx="0" cy="0"/>
        </a:xfrm>
      </p:grpSpPr>
      <p:sp>
        <p:nvSpPr>
          <p:cNvPr id="2" name="Round Diagonal Corner Rectangle 1"/>
          <p:cNvSpPr/>
          <p:nvPr/>
        </p:nvSpPr>
        <p:spPr>
          <a:xfrm>
            <a:off x="2562824" y="1484784"/>
            <a:ext cx="7632848" cy="1506610"/>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err="1">
                <a:solidFill>
                  <a:prstClr val="black"/>
                </a:solidFill>
                <a:latin typeface="Times New Roman" panose="02020603050405020304" pitchFamily="18" charset="0"/>
                <a:cs typeface="Times New Roman" panose="02020603050405020304" pitchFamily="18" charset="0"/>
              </a:rPr>
              <a:t>Câu hỏi 6. Chia sẻ cảm nhận của em sau khi học xong bài.</a:t>
            </a:r>
          </a:p>
        </p:txBody>
      </p:sp>
      <p:sp>
        <p:nvSpPr>
          <p:cNvPr id="5" name="Left Arrow 4">
            <a:hlinkClick r:id="rId2" action="ppaction://hlinksldjump"/>
          </p:cNvPr>
          <p:cNvSpPr/>
          <p:nvPr/>
        </p:nvSpPr>
        <p:spPr>
          <a:xfrm>
            <a:off x="9156340" y="5949280"/>
            <a:ext cx="1219352" cy="72008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7484454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2021"/>
        <p:cNvGrpSpPr/>
        <p:nvPr/>
      </p:nvGrpSpPr>
      <p:grpSpPr>
        <a:xfrm>
          <a:off x="0" y="0"/>
          <a:ext cx="0" cy="0"/>
        </a:xfrm>
      </p:grpSpPr>
      <p:pic>
        <p:nvPicPr>
          <p:cNvPr id="3" name="Picture 2"/>
          <p:cNvPicPr>
            <a:picLocks noChangeAspect="1"/>
          </p:cNvPicPr>
          <p:nvPr/>
        </p:nvPicPr>
        <p:blipFill>
          <a:blip r:embed="rId3"/>
          <a:stretch>
            <a:fillRect/>
          </a:stretch>
        </p:blipFill>
        <p:spPr>
          <a:xfrm>
            <a:off x="168342" y="748835"/>
            <a:ext cx="4785775" cy="1457070"/>
          </a:xfrm>
          <a:prstGeom prst="rect">
            <a:avLst/>
          </a:prstGeom>
        </p:spPr>
      </p:pic>
      <p:pic>
        <p:nvPicPr>
          <p:cNvPr id="13" name="Google Shape;1290;p37"/>
          <p:cNvPicPr preferRelativeResize="0"/>
          <p:nvPr/>
        </p:nvPicPr>
        <p:blipFill>
          <a:blip r:embed="rId4">
            <a:alphaModFix/>
          </a:blip>
          <a:stretch>
            <a:fillRect/>
          </a:stretch>
        </p:blipFill>
        <p:spPr>
          <a:xfrm>
            <a:off x="9294126" y="3985146"/>
            <a:ext cx="2787070" cy="2717563"/>
          </a:xfrm>
          <a:prstGeom prst="rect">
            <a:avLst/>
          </a:prstGeom>
          <a:noFill/>
          <a:ln>
            <a:noFill/>
          </a:ln>
        </p:spPr>
      </p:pic>
      <p:sp>
        <p:nvSpPr>
          <p:cNvPr id="14" name="TextBox 13"/>
          <p:cNvSpPr txBox="1"/>
          <p:nvPr/>
        </p:nvSpPr>
        <p:spPr>
          <a:xfrm>
            <a:off x="1338080" y="1942944"/>
            <a:ext cx="7232073" cy="2600199"/>
          </a:xfrm>
          <a:prstGeom prst="rect">
            <a:avLst/>
          </a:prstGeom>
          <a:noFill/>
        </p:spPr>
        <p:txBody>
          <a:bodyPr wrap="square" rtlCol="0">
            <a:spAutoFit/>
          </a:bodyPr>
          <a:lstStyle/>
          <a:p>
            <a:pPr marL="514350" indent="-514350" algn="just">
              <a:lnSpc>
                <a:spcPct val="150000"/>
              </a:lnSpc>
              <a:buClr>
                <a:srgbClr val="000000"/>
              </a:buClr>
              <a:buFont typeface="Arial"/>
              <a:buAutoNum type="alphaLcPeriod"/>
            </a:pPr>
            <a:r>
              <a:rPr lang="en-US" sz="2800" b="1" kern="0" err="1">
                <a:solidFill>
                  <a:srgbClr val="000000"/>
                </a:solidFill>
                <a:latin typeface="Times New Roman" panose="02020603050405020304" pitchFamily="18" charset="0"/>
                <a:cs typeface="Times New Roman" panose="02020603050405020304" pitchFamily="18" charset="0"/>
                <a:sym typeface="Arial"/>
              </a:rPr>
              <a:t>Đọc</a:t>
            </a:r>
            <a:endParaRPr lang="en-US" sz="2800" b="1" kern="0">
              <a:solidFill>
                <a:srgbClr val="000000"/>
              </a:solidFill>
              <a:latin typeface="Times New Roman" panose="02020603050405020304" pitchFamily="18" charset="0"/>
              <a:cs typeface="Times New Roman" panose="02020603050405020304" pitchFamily="18" charset="0"/>
              <a:sym typeface="Arial"/>
            </a:endParaRPr>
          </a:p>
          <a:p>
            <a:pPr marL="457200" indent="-457200" algn="just">
              <a:lnSpc>
                <a:spcPct val="150000"/>
              </a:lnSpc>
              <a:buClr>
                <a:srgbClr val="000000"/>
              </a:buClr>
              <a:buFontTx/>
              <a:buChar char="-"/>
            </a:pPr>
            <a:r>
              <a:rPr lang="en-US" sz="2800" kern="0">
                <a:solidFill>
                  <a:srgbClr val="000000"/>
                </a:solidFill>
                <a:latin typeface="Times New Roman" panose="02020603050405020304" pitchFamily="18" charset="0"/>
                <a:cs typeface="Times New Roman" panose="02020603050405020304" pitchFamily="18" charset="0"/>
                <a:sym typeface="Arial"/>
              </a:rPr>
              <a:t>GV gọi 2 học sinh đọc nối tiếp</a:t>
            </a:r>
            <a:endParaRPr lang="en-US" sz="2800" kern="0">
              <a:solidFill>
                <a:srgbClr val="000000"/>
              </a:solidFill>
              <a:latin typeface="Times New Roman" panose="02020603050405020304" pitchFamily="18" charset="0"/>
              <a:cs typeface="Times New Roman" panose="02020603050405020304" pitchFamily="18" charset="0"/>
              <a:sym typeface="Arial"/>
            </a:endParaRPr>
          </a:p>
          <a:p>
            <a:pPr marL="457200" indent="-457200" algn="just">
              <a:lnSpc>
                <a:spcPct val="150000"/>
              </a:lnSpc>
              <a:buClr>
                <a:srgbClr val="000000"/>
              </a:buClr>
              <a:buFontTx/>
              <a:buChar char="-"/>
            </a:pPr>
            <a:r>
              <a:rPr lang="en-US" sz="2800" kern="0" err="1">
                <a:solidFill>
                  <a:srgbClr val="000000"/>
                </a:solidFill>
                <a:latin typeface="Times New Roman" panose="02020603050405020304" pitchFamily="18" charset="0"/>
                <a:cs typeface="Times New Roman" panose="02020603050405020304" pitchFamily="18" charset="0"/>
                <a:sym typeface="Arial"/>
              </a:rPr>
              <a:t>Giọng đọc: to, rõ ràng, chú ý đọc </a:t>
            </a:r>
            <a:r>
              <a:rPr lang="vi-VN" sz="2800">
                <a:latin typeface="Times New Roman" panose="02020603050405020304" pitchFamily="18" charset="0"/>
                <a:cs typeface="Times New Roman" panose="02020603050405020304" pitchFamily="18" charset="0"/>
              </a:rPr>
              <a:t>đúng tên riêng tiếng nước ngoài và các từ mượn </a:t>
            </a:r>
            <a:endParaRPr lang="en-US" sz="2800" kern="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7076901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2021"/>
        <p:cNvGrpSpPr/>
        <p:nvPr/>
      </p:nvGrpSpPr>
      <p:grpSpPr>
        <a:xfrm>
          <a:off x="0" y="0"/>
          <a:ext cx="0" cy="0"/>
        </a:xfrm>
      </p:grpSpPr>
      <p:pic>
        <p:nvPicPr>
          <p:cNvPr id="3" name="Picture 2"/>
          <p:cNvPicPr>
            <a:picLocks noChangeAspect="1"/>
          </p:cNvPicPr>
          <p:nvPr/>
        </p:nvPicPr>
        <p:blipFill>
          <a:blip r:embed="rId3"/>
          <a:stretch>
            <a:fillRect/>
          </a:stretch>
        </p:blipFill>
        <p:spPr>
          <a:xfrm>
            <a:off x="168342" y="748835"/>
            <a:ext cx="4785775" cy="1457070"/>
          </a:xfrm>
          <a:prstGeom prst="rect">
            <a:avLst/>
          </a:prstGeom>
        </p:spPr>
      </p:pic>
      <p:sp>
        <p:nvSpPr>
          <p:cNvPr id="14" name="TextBox 13"/>
          <p:cNvSpPr txBox="1"/>
          <p:nvPr/>
        </p:nvSpPr>
        <p:spPr>
          <a:xfrm>
            <a:off x="1215249" y="1929296"/>
            <a:ext cx="9907675" cy="4616648"/>
          </a:xfrm>
          <a:prstGeom prst="rect">
            <a:avLst/>
          </a:prstGeom>
          <a:noFill/>
        </p:spPr>
        <p:txBody>
          <a:bodyPr wrap="square" rtlCol="0">
            <a:spAutoFit/>
          </a:bodyPr>
          <a:lstStyle/>
          <a:p>
            <a:pPr algn="just">
              <a:lnSpc>
                <a:spcPct val="150000"/>
              </a:lnSpc>
              <a:buClr>
                <a:srgbClr val="000000"/>
              </a:buClr>
            </a:pPr>
            <a:r>
              <a:rPr lang="en-US" sz="2800" b="1" kern="0">
                <a:solidFill>
                  <a:srgbClr val="000000"/>
                </a:solidFill>
                <a:latin typeface="Times New Roman" panose="02020603050405020304" pitchFamily="18" charset="0"/>
                <a:cs typeface="Times New Roman" panose="02020603050405020304" pitchFamily="18" charset="0"/>
                <a:sym typeface="Arial"/>
              </a:rPr>
              <a:t>b. Chú thích</a:t>
            </a:r>
            <a:endParaRPr lang="en-US" sz="2800" b="1" kern="0">
              <a:solidFill>
                <a:srgbClr val="000000"/>
              </a:solidFill>
              <a:latin typeface="Times New Roman" panose="02020603050405020304" pitchFamily="18" charset="0"/>
              <a:cs typeface="Times New Roman" panose="02020603050405020304" pitchFamily="18" charset="0"/>
              <a:sym typeface="Arial"/>
            </a:endParaRPr>
          </a:p>
          <a:p>
            <a:pPr marL="457200" indent="-457200" algn="just">
              <a:lnSpc>
                <a:spcPct val="150000"/>
              </a:lnSpc>
              <a:buClr>
                <a:srgbClr val="000000"/>
              </a:buClr>
              <a:buFontTx/>
              <a:buChar char="-"/>
            </a:pPr>
            <a:r>
              <a:rPr lang="en-US" sz="2800" b="1" kern="0" err="1">
                <a:solidFill>
                  <a:srgbClr val="000000"/>
                </a:solidFill>
                <a:latin typeface="Times New Roman" panose="02020603050405020304" pitchFamily="18" charset="0"/>
                <a:cs typeface="Times New Roman" panose="02020603050405020304" pitchFamily="18" charset="0"/>
                <a:sym typeface="Arial"/>
              </a:rPr>
              <a:t>Tiến hóa</a:t>
            </a:r>
            <a:r>
              <a:rPr lang="en-US" sz="2800" kern="0">
                <a:solidFill>
                  <a:srgbClr val="000000"/>
                </a:solidFill>
                <a:latin typeface="Times New Roman" panose="02020603050405020304" pitchFamily="18" charset="0"/>
                <a:cs typeface="Times New Roman" panose="02020603050405020304" pitchFamily="18" charset="0"/>
                <a:sym typeface="Arial"/>
              </a:rPr>
              <a:t>: biến dổi dần dần theo hướng phát triển đi lên</a:t>
            </a:r>
            <a:endParaRPr lang="en-US" sz="2800" kern="0">
              <a:solidFill>
                <a:srgbClr val="000000"/>
              </a:solidFill>
              <a:latin typeface="Times New Roman" panose="02020603050405020304" pitchFamily="18" charset="0"/>
              <a:cs typeface="Times New Roman" panose="02020603050405020304" pitchFamily="18" charset="0"/>
              <a:sym typeface="Arial"/>
            </a:endParaRPr>
          </a:p>
          <a:p>
            <a:pPr marL="457200" indent="-457200" algn="just">
              <a:lnSpc>
                <a:spcPct val="150000"/>
              </a:lnSpc>
              <a:buClr>
                <a:srgbClr val="000000"/>
              </a:buClr>
              <a:buFontTx/>
              <a:buChar char="-"/>
            </a:pPr>
            <a:r>
              <a:rPr lang="en-US" sz="2800" b="1" kern="0" err="1">
                <a:solidFill>
                  <a:srgbClr val="000000"/>
                </a:solidFill>
                <a:latin typeface="Times New Roman" panose="02020603050405020304" pitchFamily="18" charset="0"/>
                <a:cs typeface="Times New Roman" panose="02020603050405020304" pitchFamily="18" charset="0"/>
                <a:sym typeface="Arial"/>
              </a:rPr>
              <a:t>Quần xã: </a:t>
            </a:r>
            <a:r>
              <a:rPr lang="en-US" sz="2800" kern="0" err="1">
                <a:solidFill>
                  <a:srgbClr val="000000"/>
                </a:solidFill>
                <a:latin typeface="Times New Roman" panose="02020603050405020304" pitchFamily="18" charset="0"/>
                <a:cs typeface="Times New Roman" panose="02020603050405020304" pitchFamily="18" charset="0"/>
                <a:sym typeface="Arial"/>
              </a:rPr>
              <a:t>tập hợp tất cả các sinh vật cùng loài và khác loài, cùng sống trong một khu vực vào một thời gian nhất định.</a:t>
            </a:r>
          </a:p>
          <a:p>
            <a:pPr marL="457200" indent="-457200" algn="just">
              <a:lnSpc>
                <a:spcPct val="150000"/>
              </a:lnSpc>
              <a:buClr>
                <a:srgbClr val="000000"/>
              </a:buClr>
              <a:buFontTx/>
              <a:buChar char="-"/>
            </a:pPr>
            <a:r>
              <a:rPr lang="en-US" sz="2800" b="1" kern="0" err="1">
                <a:solidFill>
                  <a:srgbClr val="000000"/>
                </a:solidFill>
                <a:latin typeface="Times New Roman" panose="02020603050405020304" pitchFamily="18" charset="0"/>
                <a:cs typeface="Times New Roman" panose="02020603050405020304" pitchFamily="18" charset="0"/>
                <a:sym typeface="Arial"/>
              </a:rPr>
              <a:t>Kí sinh: </a:t>
            </a:r>
            <a:r>
              <a:rPr lang="en-US" sz="2800" kern="0" err="1">
                <a:solidFill>
                  <a:srgbClr val="000000"/>
                </a:solidFill>
                <a:latin typeface="Times New Roman" panose="02020603050405020304" pitchFamily="18" charset="0"/>
                <a:cs typeface="Times New Roman" panose="02020603050405020304" pitchFamily="18" charset="0"/>
                <a:sym typeface="Arial"/>
              </a:rPr>
              <a:t>sống bằng cách hút chất dinh dưỡng từ cơ thể những sinh vật khác.</a:t>
            </a:r>
          </a:p>
          <a:p>
            <a:pPr algn="just">
              <a:lnSpc>
                <a:spcPct val="150000"/>
              </a:lnSpc>
              <a:buClr>
                <a:srgbClr val="000000"/>
              </a:buClr>
            </a:pPr>
            <a:endParaRPr lang="en-US" sz="2800" kern="0">
              <a:solidFill>
                <a:srgbClr val="000000"/>
              </a:solidFill>
              <a:latin typeface="Times New Roman" panose="02020603050405020304" pitchFamily="18" charset="0"/>
              <a:cs typeface="Times New Roman" panose="02020603050405020304" pitchFamily="18" charset="0"/>
              <a:sym typeface="Arial"/>
            </a:endParaRPr>
          </a:p>
        </p:txBody>
      </p:sp>
      <p:pic>
        <p:nvPicPr>
          <p:cNvPr id="5" name="Google Shape;1291;p37"/>
          <p:cNvPicPr preferRelativeResize="0"/>
          <p:nvPr/>
        </p:nvPicPr>
        <p:blipFill>
          <a:blip r:embed="rId4">
            <a:alphaModFix/>
          </a:blip>
          <a:srcRect l="19717" t="14663" b="14670"/>
          <a:stretch>
            <a:fillRect/>
          </a:stretch>
        </p:blipFill>
        <p:spPr>
          <a:xfrm>
            <a:off x="9448814" y="326261"/>
            <a:ext cx="2453169" cy="2158364"/>
          </a:xfrm>
          <a:prstGeom prst="rect">
            <a:avLst/>
          </a:prstGeom>
          <a:noFill/>
          <a:ln>
            <a:noFill/>
          </a:ln>
        </p:spPr>
      </p:pic>
    </p:spTree>
    <p:extLst>
      <p:ext uri="{BB962C8B-B14F-4D97-AF65-F5344CB8AC3E}">
        <p14:creationId xmlns:p14="http://schemas.microsoft.com/office/powerpoint/2010/main" val="37850479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2021"/>
        <p:cNvGrpSpPr/>
        <p:nvPr/>
      </p:nvGrpSpPr>
      <p:grpSpPr>
        <a:xfrm>
          <a:off x="0" y="0"/>
          <a:ext cx="0" cy="0"/>
        </a:xfrm>
      </p:grpSpPr>
      <p:pic>
        <p:nvPicPr>
          <p:cNvPr id="2" name="Picture 1"/>
          <p:cNvPicPr>
            <a:picLocks noChangeAspect="1"/>
          </p:cNvPicPr>
          <p:nvPr/>
        </p:nvPicPr>
        <p:blipFill>
          <a:blip r:embed="rId3"/>
          <a:stretch>
            <a:fillRect/>
          </a:stretch>
        </p:blipFill>
        <p:spPr>
          <a:xfrm>
            <a:off x="2974880" y="489853"/>
            <a:ext cx="6152125" cy="1831180"/>
          </a:xfrm>
          <a:prstGeom prst="rect">
            <a:avLst/>
          </a:prstGeom>
        </p:spPr>
      </p:pic>
      <p:pic>
        <p:nvPicPr>
          <p:cNvPr id="6" name="Google Shape;1291;p37"/>
          <p:cNvPicPr preferRelativeResize="0"/>
          <p:nvPr/>
        </p:nvPicPr>
        <p:blipFill>
          <a:blip r:embed="rId4">
            <a:alphaModFix/>
            <a:extLst>
              <a:ext uri="{BEBA8EAE-BF5A-486C-A8C5-ECC9F3942E4B}">
                <a14:imgProps xmlns:a14="http://schemas.microsoft.com/office/drawing/2010/main">
                  <a14:imgLayer r:embed="rId5">
                    <a14:imgEffect>
                      <a14:backgroundRemoval t="21641" b="81729" l="23145" r="91895">
                        <a14:backgroundMark x1="68701" y1="72789" x2="68701" y2="72789"/>
                        <a14:backgroundMark x1="63770" y1="71910" x2="77637" y2="71470"/>
                        <a14:backgroundMark x1="57080" y1="70542" x2="62451" y2="73229"/>
                      </a14:backgroundRemoval>
                    </a14:imgEffect>
                  </a14:imgLayer>
                </a14:imgProps>
              </a:ext>
            </a:extLst>
          </a:blip>
          <a:srcRect l="19717" t="14663" b="14670"/>
          <a:stretch>
            <a:fillRect/>
          </a:stretch>
        </p:blipFill>
        <p:spPr>
          <a:xfrm>
            <a:off x="1368797" y="2129051"/>
            <a:ext cx="787549" cy="955343"/>
          </a:xfrm>
          <a:prstGeom prst="rect">
            <a:avLst/>
          </a:prstGeom>
          <a:noFill/>
          <a:ln>
            <a:noFill/>
          </a:ln>
        </p:spPr>
      </p:pic>
      <p:sp>
        <p:nvSpPr>
          <p:cNvPr id="7" name="Rectangle 6"/>
          <p:cNvSpPr/>
          <p:nvPr/>
        </p:nvSpPr>
        <p:spPr>
          <a:xfrm>
            <a:off x="1829342" y="2499619"/>
            <a:ext cx="4615672" cy="584775"/>
          </a:xfrm>
          <a:prstGeom prst="rect">
            <a:avLst/>
          </a:prstGeom>
        </p:spPr>
        <p:txBody>
          <a:bodyPr wrap="square">
            <a:spAutoFit/>
          </a:bodyPr>
          <a:lstStyle/>
          <a:p>
            <a:pPr algn="just">
              <a:spcAft>
                <a:spcPts val="1200"/>
              </a:spcAft>
            </a:pPr>
            <a:r>
              <a:rPr lang="nl-NL" sz="3200" b="1">
                <a:solidFill>
                  <a:srgbClr val="000000"/>
                </a:solidFill>
                <a:latin typeface="Times New Roman" panose="02020603050405020304" pitchFamily="18" charset="0"/>
                <a:ea typeface="Times New Roman" panose="02020603050405020304" pitchFamily="18" charset="0"/>
              </a:rPr>
              <a:t>Tác giả</a:t>
            </a:r>
            <a:r>
              <a:rPr lang="nl-NL" sz="3200">
                <a:solidFill>
                  <a:srgbClr val="000000"/>
                </a:solidFill>
                <a:latin typeface="Times New Roman" panose="02020603050405020304" pitchFamily="18" charset="0"/>
                <a:ea typeface="Times New Roman" panose="02020603050405020304" pitchFamily="18" charset="0"/>
              </a:rPr>
              <a:t>: Ngọc Phú</a:t>
            </a:r>
            <a:endParaRPr lang="en-US" sz="2800">
              <a:solidFill>
                <a:prstClr val="white"/>
              </a:solidFill>
              <a:latin typeface="Times New Roman" panose="02020603050405020304" pitchFamily="18" charset="0"/>
              <a:ea typeface="Calibri" panose="020f0502020204030204" pitchFamily="34" charset="0"/>
            </a:endParaRPr>
          </a:p>
        </p:txBody>
      </p:sp>
      <p:pic>
        <p:nvPicPr>
          <p:cNvPr id="10" name="Google Shape;1291;p37"/>
          <p:cNvPicPr preferRelativeResize="0"/>
          <p:nvPr/>
        </p:nvPicPr>
        <p:blipFill>
          <a:blip r:embed="rId4">
            <a:alphaModFix/>
            <a:extLst>
              <a:ext uri="{BEBA8EAE-BF5A-486C-A8C5-ECC9F3942E4B}">
                <a14:imgProps xmlns:a14="http://schemas.microsoft.com/office/drawing/2010/main">
                  <a14:imgLayer r:embed="rId6">
                    <a14:imgEffect>
                      <a14:backgroundRemoval t="21641" b="81729" l="23145" r="91895">
                        <a14:backgroundMark x1="68701" y1="72789" x2="68701" y2="72789"/>
                        <a14:backgroundMark x1="63770" y1="71910" x2="77637" y2="71470"/>
                        <a14:backgroundMark x1="57080" y1="70542" x2="62451" y2="73229"/>
                      </a14:backgroundRemoval>
                    </a14:imgEffect>
                  </a14:imgLayer>
                </a14:imgProps>
              </a:ext>
            </a:extLst>
          </a:blip>
          <a:srcRect l="19717" t="14663" b="14670"/>
          <a:stretch>
            <a:fillRect/>
          </a:stretch>
        </p:blipFill>
        <p:spPr>
          <a:xfrm>
            <a:off x="1368797" y="3127416"/>
            <a:ext cx="787549" cy="955343"/>
          </a:xfrm>
          <a:prstGeom prst="rect">
            <a:avLst/>
          </a:prstGeom>
          <a:noFill/>
          <a:ln>
            <a:noFill/>
          </a:ln>
        </p:spPr>
      </p:pic>
      <p:sp>
        <p:nvSpPr>
          <p:cNvPr id="11" name="Rectangle 10"/>
          <p:cNvSpPr/>
          <p:nvPr/>
        </p:nvSpPr>
        <p:spPr>
          <a:xfrm>
            <a:off x="1829342" y="3262980"/>
            <a:ext cx="9880437" cy="1077218"/>
          </a:xfrm>
          <a:prstGeom prst="rect">
            <a:avLst/>
          </a:prstGeom>
        </p:spPr>
        <p:txBody>
          <a:bodyPr wrap="square">
            <a:spAutoFit/>
          </a:bodyPr>
          <a:lstStyle/>
          <a:p>
            <a:pPr algn="just">
              <a:spcAft>
                <a:spcPts val="1200"/>
              </a:spcAft>
            </a:pPr>
            <a:r>
              <a:rPr lang="nl-NL" sz="3200" b="1">
                <a:solidFill>
                  <a:srgbClr val="000000"/>
                </a:solidFill>
                <a:latin typeface="Times New Roman" panose="02020603050405020304" pitchFamily="18" charset="0"/>
                <a:ea typeface="Times New Roman" panose="02020603050405020304" pitchFamily="18" charset="0"/>
              </a:rPr>
              <a:t>Xuất xứ</a:t>
            </a:r>
            <a:r>
              <a:rPr lang="nl-NL" sz="3200">
                <a:solidFill>
                  <a:srgbClr val="000000"/>
                </a:solidFill>
                <a:latin typeface="Times New Roman" panose="02020603050405020304" pitchFamily="18" charset="0"/>
                <a:ea typeface="Times New Roman" panose="02020603050405020304" pitchFamily="18" charset="0"/>
              </a:rPr>
              <a:t>: Báo điện tử Đất Việt - Diễn đàn của Liên hiệp các Hội Khoa học và Kĩ thuật Việt Nam, 9/2020</a:t>
            </a:r>
            <a:endParaRPr lang="en-US" sz="3200">
              <a:solidFill>
                <a:prstClr val="white"/>
              </a:solidFill>
              <a:latin typeface="Times New Roman" panose="02020603050405020304" pitchFamily="18" charset="0"/>
              <a:ea typeface="Calibri" panose="020f0502020204030204" pitchFamily="34" charset="0"/>
            </a:endParaRPr>
          </a:p>
        </p:txBody>
      </p:sp>
      <p:pic>
        <p:nvPicPr>
          <p:cNvPr id="12" name="Google Shape;1291;p37"/>
          <p:cNvPicPr preferRelativeResize="0"/>
          <p:nvPr/>
        </p:nvPicPr>
        <p:blipFill>
          <a:blip r:embed="rId4">
            <a:alphaModFix/>
            <a:extLst>
              <a:ext uri="{BEBA8EAE-BF5A-486C-A8C5-ECC9F3942E4B}">
                <a14:imgProps xmlns:a14="http://schemas.microsoft.com/office/drawing/2010/main">
                  <a14:imgLayer r:embed="rId7">
                    <a14:imgEffect>
                      <a14:backgroundRemoval t="21641" b="81729" l="23145" r="91895">
                        <a14:backgroundMark x1="68701" y1="72789" x2="68701" y2="72789"/>
                        <a14:backgroundMark x1="63770" y1="71910" x2="77637" y2="71470"/>
                        <a14:backgroundMark x1="57080" y1="70542" x2="62451" y2="73229"/>
                      </a14:backgroundRemoval>
                    </a14:imgEffect>
                  </a14:imgLayer>
                </a14:imgProps>
              </a:ext>
            </a:extLst>
          </a:blip>
          <a:srcRect l="19717" t="14663" b="14670"/>
          <a:stretch>
            <a:fillRect/>
          </a:stretch>
        </p:blipFill>
        <p:spPr>
          <a:xfrm>
            <a:off x="1368797" y="4274037"/>
            <a:ext cx="787549" cy="955343"/>
          </a:xfrm>
          <a:prstGeom prst="rect">
            <a:avLst/>
          </a:prstGeom>
          <a:noFill/>
          <a:ln>
            <a:noFill/>
          </a:ln>
        </p:spPr>
      </p:pic>
      <p:sp>
        <p:nvSpPr>
          <p:cNvPr id="13" name="Rectangle 12"/>
          <p:cNvSpPr/>
          <p:nvPr/>
        </p:nvSpPr>
        <p:spPr>
          <a:xfrm>
            <a:off x="1829342" y="4716070"/>
            <a:ext cx="9880437" cy="584775"/>
          </a:xfrm>
          <a:prstGeom prst="rect">
            <a:avLst/>
          </a:prstGeom>
        </p:spPr>
        <p:txBody>
          <a:bodyPr wrap="square">
            <a:spAutoFit/>
          </a:bodyPr>
          <a:lstStyle/>
          <a:p>
            <a:pPr algn="just">
              <a:spcAft>
                <a:spcPts val="1200"/>
              </a:spcAft>
            </a:pPr>
            <a:r>
              <a:rPr lang="nl-NL" sz="3200" b="1">
                <a:solidFill>
                  <a:srgbClr val="000000"/>
                </a:solidFill>
                <a:latin typeface="Times New Roman" panose="02020603050405020304" pitchFamily="18" charset="0"/>
                <a:ea typeface="Times New Roman" panose="02020603050405020304" pitchFamily="18" charset="0"/>
              </a:rPr>
              <a:t>Thể loại</a:t>
            </a:r>
            <a:r>
              <a:rPr lang="nl-NL" sz="3200">
                <a:solidFill>
                  <a:srgbClr val="000000"/>
                </a:solidFill>
                <a:latin typeface="Times New Roman" panose="02020603050405020304" pitchFamily="18" charset="0"/>
                <a:ea typeface="Times New Roman" panose="02020603050405020304" pitchFamily="18" charset="0"/>
              </a:rPr>
              <a:t>: văn bản thông tin</a:t>
            </a:r>
            <a:endParaRPr lang="en-US" sz="3200">
              <a:solidFill>
                <a:prstClr val="white"/>
              </a:solidFill>
              <a:latin typeface="Times New Roman" panose="02020603050405020304" pitchFamily="18" charset="0"/>
              <a:ea typeface="Calibri" panose="020f0502020204030204" pitchFamily="34" charset="0"/>
            </a:endParaRPr>
          </a:p>
        </p:txBody>
      </p:sp>
      <p:pic>
        <p:nvPicPr>
          <p:cNvPr id="15" name="Google Shape;1291;p37"/>
          <p:cNvPicPr preferRelativeResize="0"/>
          <p:nvPr/>
        </p:nvPicPr>
        <p:blipFill>
          <a:blip r:embed="rId4">
            <a:alphaModFix/>
            <a:extLst>
              <a:ext uri="{BEBA8EAE-BF5A-486C-A8C5-ECC9F3942E4B}">
                <a14:imgProps xmlns:a14="http://schemas.microsoft.com/office/drawing/2010/main">
                  <a14:imgLayer r:embed="rId8">
                    <a14:imgEffect>
                      <a14:backgroundRemoval t="21641" b="81729" l="23145" r="91895">
                        <a14:backgroundMark x1="68701" y1="72789" x2="68701" y2="72789"/>
                        <a14:backgroundMark x1="63770" y1="71910" x2="77637" y2="71470"/>
                        <a14:backgroundMark x1="57080" y1="70542" x2="62451" y2="73229"/>
                      </a14:backgroundRemoval>
                    </a14:imgEffect>
                  </a14:imgLayer>
                </a14:imgProps>
              </a:ext>
            </a:extLst>
          </a:blip>
          <a:srcRect l="19717" t="14663" b="14670"/>
          <a:stretch>
            <a:fillRect/>
          </a:stretch>
        </p:blipFill>
        <p:spPr>
          <a:xfrm>
            <a:off x="1368797" y="5382957"/>
            <a:ext cx="787549" cy="955343"/>
          </a:xfrm>
          <a:prstGeom prst="rect">
            <a:avLst/>
          </a:prstGeom>
          <a:noFill/>
          <a:ln>
            <a:noFill/>
          </a:ln>
        </p:spPr>
      </p:pic>
      <p:sp>
        <p:nvSpPr>
          <p:cNvPr id="16" name="Rectangle 15"/>
          <p:cNvSpPr/>
          <p:nvPr/>
        </p:nvSpPr>
        <p:spPr>
          <a:xfrm>
            <a:off x="1829342" y="5518521"/>
            <a:ext cx="9880437" cy="584775"/>
          </a:xfrm>
          <a:prstGeom prst="rect">
            <a:avLst/>
          </a:prstGeom>
        </p:spPr>
        <p:txBody>
          <a:bodyPr wrap="square">
            <a:spAutoFit/>
          </a:bodyPr>
          <a:lstStyle/>
          <a:p>
            <a:pPr algn="just">
              <a:spcAft>
                <a:spcPts val="1200"/>
              </a:spcAft>
            </a:pPr>
            <a:r>
              <a:rPr lang="nl-NL" sz="3200" b="1">
                <a:solidFill>
                  <a:srgbClr val="000000"/>
                </a:solidFill>
                <a:latin typeface="Times New Roman" panose="02020603050405020304" pitchFamily="18" charset="0"/>
                <a:ea typeface="Times New Roman" panose="02020603050405020304" pitchFamily="18" charset="0"/>
              </a:rPr>
              <a:t>PTBĐ</a:t>
            </a:r>
            <a:r>
              <a:rPr lang="nl-NL" sz="3200">
                <a:solidFill>
                  <a:srgbClr val="000000"/>
                </a:solidFill>
                <a:latin typeface="Times New Roman" panose="02020603050405020304" pitchFamily="18" charset="0"/>
                <a:ea typeface="Times New Roman" panose="02020603050405020304" pitchFamily="18" charset="0"/>
              </a:rPr>
              <a:t>: thuyết minh</a:t>
            </a:r>
            <a:endParaRPr lang="en-US" sz="3200">
              <a:solidFill>
                <a:prstClr val="white"/>
              </a:solidFill>
              <a:latin typeface="Times New Roman" panose="02020603050405020304" pitchFamily="18" charset="0"/>
              <a:ea typeface="Calibri" panose="020f0502020204030204" pitchFamily="34" charset="0"/>
            </a:endParaRPr>
          </a:p>
        </p:txBody>
      </p:sp>
      <p:pic>
        <p:nvPicPr>
          <p:cNvPr id="17" name="Google Shape;1290;p37"/>
          <p:cNvPicPr preferRelativeResize="0"/>
          <p:nvPr/>
        </p:nvPicPr>
        <p:blipFill>
          <a:blip r:embed="rId9">
            <a:alphaModFix/>
          </a:blip>
          <a:stretch>
            <a:fillRect/>
          </a:stretch>
        </p:blipFill>
        <p:spPr>
          <a:xfrm>
            <a:off x="10126638" y="4885899"/>
            <a:ext cx="1954557" cy="1816810"/>
          </a:xfrm>
          <a:prstGeom prst="rect">
            <a:avLst/>
          </a:prstGeom>
          <a:noFill/>
          <a:ln>
            <a:noFill/>
          </a:ln>
        </p:spPr>
      </p:pic>
    </p:spTree>
    <p:extLst>
      <p:ext uri="{BB962C8B-B14F-4D97-AF65-F5344CB8AC3E}">
        <p14:creationId xmlns:p14="http://schemas.microsoft.com/office/powerpoint/2010/main" val="38594584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1"/>
      <p:bldP spid="13" grpId="2"/>
      <p:bldP spid="16" grpId="3"/>
    </p:bldLst>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2021"/>
        <p:cNvGrpSpPr/>
        <p:nvPr/>
      </p:nvGrpSpPr>
      <p:grpSpPr>
        <a:xfrm>
          <a:off x="0" y="0"/>
          <a:ext cx="0" cy="0"/>
        </a:xfrm>
      </p:grpSpPr>
      <p:pic>
        <p:nvPicPr>
          <p:cNvPr id="2" name="Picture 1"/>
          <p:cNvPicPr>
            <a:picLocks noChangeAspect="1"/>
          </p:cNvPicPr>
          <p:nvPr/>
        </p:nvPicPr>
        <p:blipFill>
          <a:blip r:embed="rId3"/>
          <a:stretch>
            <a:fillRect/>
          </a:stretch>
        </p:blipFill>
        <p:spPr>
          <a:xfrm>
            <a:off x="2974880" y="489853"/>
            <a:ext cx="6152125" cy="1831180"/>
          </a:xfrm>
          <a:prstGeom prst="rect">
            <a:avLst/>
          </a:prstGeom>
        </p:spPr>
      </p:pic>
      <p:pic>
        <p:nvPicPr>
          <p:cNvPr id="6" name="Google Shape;1291;p37"/>
          <p:cNvPicPr preferRelativeResize="0"/>
          <p:nvPr/>
        </p:nvPicPr>
        <p:blipFill>
          <a:blip r:embed="rId4">
            <a:alphaModFix/>
            <a:extLst>
              <a:ext uri="{BEBA8EAE-BF5A-486C-A8C5-ECC9F3942E4B}">
                <a14:imgProps xmlns:a14="http://schemas.microsoft.com/office/drawing/2010/main">
                  <a14:imgLayer r:embed="rId5">
                    <a14:imgEffect>
                      <a14:backgroundRemoval t="21641" b="81729" l="23145" r="91895">
                        <a14:backgroundMark x1="68701" y1="72789" x2="68701" y2="72789"/>
                        <a14:backgroundMark x1="63770" y1="71910" x2="77637" y2="71470"/>
                        <a14:backgroundMark x1="57080" y1="70542" x2="62451" y2="73229"/>
                      </a14:backgroundRemoval>
                    </a14:imgEffect>
                  </a14:imgLayer>
                </a14:imgProps>
              </a:ext>
            </a:extLst>
          </a:blip>
          <a:srcRect l="19717" t="14663" b="14670"/>
          <a:stretch>
            <a:fillRect/>
          </a:stretch>
        </p:blipFill>
        <p:spPr>
          <a:xfrm>
            <a:off x="1368797" y="2129051"/>
            <a:ext cx="787549" cy="955343"/>
          </a:xfrm>
          <a:prstGeom prst="rect">
            <a:avLst/>
          </a:prstGeom>
          <a:noFill/>
          <a:ln>
            <a:noFill/>
          </a:ln>
        </p:spPr>
      </p:pic>
      <p:sp>
        <p:nvSpPr>
          <p:cNvPr id="7" name="Rectangle 6"/>
          <p:cNvSpPr/>
          <p:nvPr/>
        </p:nvSpPr>
        <p:spPr>
          <a:xfrm>
            <a:off x="1829342" y="2499619"/>
            <a:ext cx="4615672" cy="584775"/>
          </a:xfrm>
          <a:prstGeom prst="rect">
            <a:avLst/>
          </a:prstGeom>
        </p:spPr>
        <p:txBody>
          <a:bodyPr wrap="square">
            <a:spAutoFit/>
          </a:bodyPr>
          <a:lstStyle/>
          <a:p>
            <a:pPr algn="just">
              <a:spcAft>
                <a:spcPts val="1200"/>
              </a:spcAft>
            </a:pPr>
            <a:r>
              <a:rPr lang="nl-NL" sz="3200" b="1">
                <a:solidFill>
                  <a:srgbClr val="000000"/>
                </a:solidFill>
                <a:latin typeface="Times New Roman" panose="02020603050405020304" pitchFamily="18" charset="0"/>
                <a:ea typeface="Times New Roman" panose="02020603050405020304" pitchFamily="18" charset="0"/>
              </a:rPr>
              <a:t>Nhan đề: </a:t>
            </a:r>
            <a:endParaRPr lang="en-US" sz="2800">
              <a:solidFill>
                <a:prstClr val="white"/>
              </a:solidFill>
              <a:latin typeface="Times New Roman" panose="02020603050405020304" pitchFamily="18" charset="0"/>
              <a:ea typeface="Calibri" panose="020f0502020204030204" pitchFamily="34" charset="0"/>
            </a:endParaRPr>
          </a:p>
        </p:txBody>
      </p:sp>
      <p:pic>
        <p:nvPicPr>
          <p:cNvPr id="3" name="Picture 2"/>
          <p:cNvPicPr>
            <a:picLocks noChangeAspect="1"/>
          </p:cNvPicPr>
          <p:nvPr/>
        </p:nvPicPr>
        <p:blipFill>
          <a:blip r:embed="rId6"/>
          <a:stretch>
            <a:fillRect/>
          </a:stretch>
        </p:blipFill>
        <p:spPr>
          <a:xfrm>
            <a:off x="3521102" y="2321033"/>
            <a:ext cx="8785431" cy="1325714"/>
          </a:xfrm>
          <a:prstGeom prst="rect">
            <a:avLst/>
          </a:prstGeom>
        </p:spPr>
      </p:pic>
      <p:sp>
        <p:nvSpPr>
          <p:cNvPr id="4" name="Rectangle 3"/>
          <p:cNvSpPr/>
          <p:nvPr/>
        </p:nvSpPr>
        <p:spPr>
          <a:xfrm>
            <a:off x="2158263" y="3549671"/>
            <a:ext cx="4286751" cy="523220"/>
          </a:xfrm>
          <a:prstGeom prst="rect">
            <a:avLst/>
          </a:prstGeom>
        </p:spPr>
        <p:txBody>
          <a:bodyPr wrap="none">
            <a:spAutoFit/>
          </a:bodyPr>
          <a:lstStyle/>
          <a:p>
            <a:pPr algn="just">
              <a:spcAft>
                <a:spcPct val="0"/>
              </a:spcAft>
            </a:pPr>
            <a:r>
              <a:rPr lang="nl-NL" sz="2800">
                <a:latin typeface="Times New Roman" panose="02020603050405020304" pitchFamily="18" charset="0"/>
                <a:ea typeface="Times New Roman" panose="02020603050405020304" pitchFamily="18" charset="0"/>
                <a:sym typeface="Wingdings" panose="05000000000000000000" pitchFamily="2" charset="2"/>
              </a:rPr>
              <a:t> </a:t>
            </a:r>
            <a:r>
              <a:rPr lang="nl-NL" sz="2800">
                <a:latin typeface="Times New Roman" panose="02020603050405020304" pitchFamily="18" charset="0"/>
                <a:ea typeface="Times New Roman" panose="02020603050405020304" pitchFamily="18" charset="0"/>
              </a:rPr>
              <a:t>Hình thức là một câu hỏi.</a:t>
            </a:r>
          </a:p>
        </p:txBody>
      </p:sp>
      <p:sp>
        <p:nvSpPr>
          <p:cNvPr id="5" name="Rectangle 4"/>
          <p:cNvSpPr/>
          <p:nvPr/>
        </p:nvSpPr>
        <p:spPr>
          <a:xfrm>
            <a:off x="2156346" y="4235655"/>
            <a:ext cx="8443282" cy="954107"/>
          </a:xfrm>
          <a:prstGeom prst="rect">
            <a:avLst/>
          </a:prstGeom>
        </p:spPr>
        <p:txBody>
          <a:bodyPr wrap="square">
            <a:spAutoFit/>
          </a:bodyPr>
          <a:lstStyle/>
          <a:p>
            <a:pPr algn="just">
              <a:spcAft>
                <a:spcPct val="0"/>
              </a:spcAft>
            </a:pPr>
            <a:r>
              <a:rPr lang="nl-NL" sz="2800">
                <a:latin typeface="Times New Roman" panose="02020603050405020304" pitchFamily="18" charset="0"/>
                <a:ea typeface="Times New Roman" panose="02020603050405020304" pitchFamily="18" charset="0"/>
                <a:sym typeface="Wingdings" panose="05000000000000000000" pitchFamily="2" charset="2"/>
              </a:rPr>
              <a:t> </a:t>
            </a:r>
            <a:r>
              <a:rPr lang="nl-NL" sz="2800">
                <a:latin typeface="Times New Roman" panose="02020603050405020304" pitchFamily="18" charset="0"/>
                <a:ea typeface="Times New Roman" panose="02020603050405020304" pitchFamily="18" charset="0"/>
              </a:rPr>
              <a:t>Định hướng, đòi hỏi người viết phải trình bày một cách tập trung về VĐ mà tác giả chờ đợi</a:t>
            </a:r>
            <a:endParaRPr lang="en-US" sz="2800">
              <a:latin typeface="Times New Roman" panose="02020603050405020304" pitchFamily="18" charset="0"/>
              <a:ea typeface="Times New Roman" panose="02020603050405020304" pitchFamily="18" charset="0"/>
            </a:endParaRPr>
          </a:p>
        </p:txBody>
      </p:sp>
      <p:sp>
        <p:nvSpPr>
          <p:cNvPr id="8" name="Rectangle 7"/>
          <p:cNvSpPr/>
          <p:nvPr/>
        </p:nvSpPr>
        <p:spPr>
          <a:xfrm>
            <a:off x="2156346" y="5356139"/>
            <a:ext cx="7015062" cy="523220"/>
          </a:xfrm>
          <a:prstGeom prst="rect">
            <a:avLst/>
          </a:prstGeom>
        </p:spPr>
        <p:txBody>
          <a:bodyPr wrap="none">
            <a:spAutoFit/>
          </a:bodyPr>
          <a:lstStyle/>
          <a:p>
            <a:pPr algn="just">
              <a:spcAft>
                <a:spcPct val="0"/>
              </a:spcAft>
            </a:pPr>
            <a:r>
              <a:rPr lang="nl-NL" sz="2800">
                <a:latin typeface="Times New Roman" panose="02020603050405020304" pitchFamily="18" charset="0"/>
                <a:ea typeface="Times New Roman" panose="02020603050405020304" pitchFamily="18" charset="0"/>
                <a:sym typeface="Wingdings" panose="05000000000000000000" pitchFamily="2" charset="2"/>
              </a:rPr>
              <a:t> </a:t>
            </a:r>
            <a:r>
              <a:rPr lang="nl-NL" sz="2800">
                <a:latin typeface="Times New Roman" panose="02020603050405020304" pitchFamily="18" charset="0"/>
                <a:ea typeface="Times New Roman" panose="02020603050405020304" pitchFamily="18" charset="0"/>
              </a:rPr>
              <a:t>Thể hiện được đặc thù của văn bản thông tin</a:t>
            </a:r>
          </a:p>
        </p:txBody>
      </p:sp>
    </p:spTree>
    <p:extLst>
      <p:ext uri="{BB962C8B-B14F-4D97-AF65-F5344CB8AC3E}">
        <p14:creationId xmlns:p14="http://schemas.microsoft.com/office/powerpoint/2010/main" val="470169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nodeType="after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nodeType="clickPar">
                      <p:stCondLst>
                        <p:cond delay="indefinite"/>
                        <p:cond evt="onBegin" delay="0">
                          <p:tn val="14"/>
                        </p:cond>
                      </p:stCondLst>
                      <p:childTnLst>
                        <p:par>
                          <p:cTn id="16" fill="hold" nodeType="after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nodeType="clickPar">
                      <p:stCondLst>
                        <p:cond delay="indefinite"/>
                        <p:cond evt="onBegin" delay="0">
                          <p:tn val="19"/>
                        </p:cond>
                      </p:stCondLst>
                      <p:childTnLst>
                        <p:par>
                          <p:cTn id="21" fill="hold" nodeType="after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nodeType="clickPar">
                      <p:stCondLst>
                        <p:cond delay="indefinite"/>
                        <p:cond evt="onBegin" delay="0">
                          <p:tn val="24"/>
                        </p:cond>
                      </p:stCondLst>
                      <p:childTnLst>
                        <p:par>
                          <p:cTn id="26" fill="hold" nodeType="after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1"/>
      <p:bldP spid="5" grpId="2"/>
      <p:bldP spid="8" grpId="3"/>
    </p:bldLst>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Shape 2021"/>
        <p:cNvGrpSpPr/>
        <p:nvPr/>
      </p:nvGrpSpPr>
      <p:grpSpPr>
        <a:xfrm>
          <a:off x="0" y="0"/>
          <a:ext cx="0" cy="0"/>
        </a:xfrm>
      </p:grpSpPr>
      <p:sp>
        <p:nvSpPr>
          <p:cNvPr id="26" name="Google Shape;2353;p117"/>
          <p:cNvSpPr/>
          <p:nvPr/>
        </p:nvSpPr>
        <p:spPr>
          <a:xfrm>
            <a:off x="4683920" y="2240763"/>
            <a:ext cx="3003252" cy="4105446"/>
          </a:xfrm>
          <a:prstGeom prst="rect">
            <a:avLst/>
          </a:prstGeom>
          <a:solidFill>
            <a:schemeClr val="accent4">
              <a:lumMod val="20000"/>
              <a:lumOff val="8000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A0A299"/>
              </a:solidFill>
              <a:latin typeface="Times New Roman" panose="02020603050405020304" pitchFamily="18" charset="0"/>
              <a:cs typeface="Times New Roman" panose="02020603050405020304" pitchFamily="18" charset="0"/>
              <a:sym typeface="Arial"/>
            </a:endParaRPr>
          </a:p>
        </p:txBody>
      </p:sp>
      <p:sp>
        <p:nvSpPr>
          <p:cNvPr id="27" name="Google Shape;2354;p117"/>
          <p:cNvSpPr/>
          <p:nvPr/>
        </p:nvSpPr>
        <p:spPr>
          <a:xfrm>
            <a:off x="8251220" y="2240763"/>
            <a:ext cx="3161493" cy="4105446"/>
          </a:xfrm>
          <a:prstGeom prst="rect">
            <a:avLst/>
          </a:prstGeom>
          <a:solidFill>
            <a:srgbClr val="DBEEF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A0A299"/>
              </a:solidFill>
              <a:latin typeface="Times New Roman" panose="02020603050405020304" pitchFamily="18" charset="0"/>
              <a:cs typeface="Times New Roman" panose="02020603050405020304" pitchFamily="18" charset="0"/>
              <a:sym typeface="Arial"/>
            </a:endParaRPr>
          </a:p>
        </p:txBody>
      </p:sp>
      <p:cxnSp>
        <p:nvCxnSpPr>
          <p:cNvPr id="28" name="Google Shape;2368;p117"/>
          <p:cNvCxnSpPr/>
          <p:nvPr/>
        </p:nvCxnSpPr>
        <p:spPr>
          <a:xfrm rot="10800000" flipH="1">
            <a:off x="2000467" y="1902930"/>
            <a:ext cx="0" cy="322800"/>
          </a:xfrm>
          <a:prstGeom prst="straightConnector1">
            <a:avLst/>
          </a:prstGeom>
          <a:noFill/>
          <a:ln w="19050" cap="flat" cmpd="sng">
            <a:solidFill>
              <a:schemeClr val="accent2"/>
            </a:solidFill>
            <a:prstDash val="solid"/>
            <a:round/>
            <a:headEnd type="none" w="med" len="med"/>
            <a:tailEnd type="none" w="med" len="med"/>
          </a:ln>
        </p:spPr>
      </p:cxnSp>
      <p:grpSp>
        <p:nvGrpSpPr>
          <p:cNvPr id="29" name="Group 28"/>
          <p:cNvGrpSpPr/>
          <p:nvPr/>
        </p:nvGrpSpPr>
        <p:grpSpPr>
          <a:xfrm>
            <a:off x="1987658" y="1902930"/>
            <a:ext cx="7318903" cy="322800"/>
            <a:chOff x="1437176" y="1405200"/>
            <a:chExt cx="5489177" cy="242100"/>
          </a:xfrm>
        </p:grpSpPr>
        <p:cxnSp>
          <p:nvCxnSpPr>
            <p:cNvPr id="30" name="Google Shape;2367;p117"/>
            <p:cNvCxnSpPr/>
            <p:nvPr/>
          </p:nvCxnSpPr>
          <p:spPr>
            <a:xfrm>
              <a:off x="1437176" y="1405200"/>
              <a:ext cx="5489177" cy="0"/>
            </a:xfrm>
            <a:prstGeom prst="straightConnector1">
              <a:avLst/>
            </a:prstGeom>
            <a:noFill/>
            <a:ln w="19050" cap="flat" cmpd="sng">
              <a:solidFill>
                <a:schemeClr val="accent2"/>
              </a:solidFill>
              <a:prstDash val="solid"/>
              <a:round/>
              <a:headEnd type="none" w="med" len="med"/>
              <a:tailEnd type="none" w="med" len="med"/>
            </a:ln>
          </p:spPr>
        </p:cxnSp>
        <p:cxnSp>
          <p:nvCxnSpPr>
            <p:cNvPr id="31" name="Google Shape;2369;p117"/>
            <p:cNvCxnSpPr/>
            <p:nvPr/>
          </p:nvCxnSpPr>
          <p:spPr>
            <a:xfrm rot="10800000" flipH="1">
              <a:off x="6915962" y="1405200"/>
              <a:ext cx="0" cy="242100"/>
            </a:xfrm>
            <a:prstGeom prst="straightConnector1">
              <a:avLst/>
            </a:prstGeom>
            <a:noFill/>
            <a:ln w="19050" cap="flat" cmpd="sng">
              <a:solidFill>
                <a:schemeClr val="accent2"/>
              </a:solidFill>
              <a:prstDash val="solid"/>
              <a:round/>
              <a:headEnd type="none" w="med" len="med"/>
              <a:tailEnd type="none" w="med" len="med"/>
            </a:ln>
          </p:spPr>
        </p:cxnSp>
        <p:cxnSp>
          <p:nvCxnSpPr>
            <p:cNvPr id="32" name="Google Shape;2370;p117"/>
            <p:cNvCxnSpPr/>
            <p:nvPr/>
          </p:nvCxnSpPr>
          <p:spPr>
            <a:xfrm rot="10800000" flipH="1">
              <a:off x="3711235" y="1405200"/>
              <a:ext cx="0" cy="242100"/>
            </a:xfrm>
            <a:prstGeom prst="straightConnector1">
              <a:avLst/>
            </a:prstGeom>
            <a:noFill/>
            <a:ln w="19050" cap="flat" cmpd="sng">
              <a:solidFill>
                <a:schemeClr val="accent2"/>
              </a:solidFill>
              <a:prstDash val="solid"/>
              <a:round/>
              <a:headEnd type="none" w="med" len="med"/>
              <a:tailEnd type="none" w="med" len="med"/>
            </a:ln>
          </p:spPr>
        </p:cxnSp>
      </p:grpSp>
      <p:pic>
        <p:nvPicPr>
          <p:cNvPr id="33" name="Picture 32"/>
          <p:cNvPicPr>
            <a:picLocks noChangeAspect="1"/>
          </p:cNvPicPr>
          <p:nvPr/>
        </p:nvPicPr>
        <p:blipFill>
          <a:blip r:embed="rId3">
            <a:biLevel thresh="50000"/>
          </a:blip>
          <a:stretch>
            <a:fillRect/>
          </a:stretch>
        </p:blipFill>
        <p:spPr>
          <a:xfrm>
            <a:off x="4718262" y="572184"/>
            <a:ext cx="2710451" cy="1653546"/>
          </a:xfrm>
          <a:prstGeom prst="rect">
            <a:avLst/>
          </a:prstGeom>
        </p:spPr>
      </p:pic>
      <p:sp>
        <p:nvSpPr>
          <p:cNvPr id="34" name="Google Shape;2353;p117"/>
          <p:cNvSpPr/>
          <p:nvPr/>
        </p:nvSpPr>
        <p:spPr>
          <a:xfrm>
            <a:off x="1067759" y="2225730"/>
            <a:ext cx="3003252" cy="4105446"/>
          </a:xfrm>
          <a:prstGeom prst="rect">
            <a:avLst/>
          </a:prstGeom>
          <a:solidFill>
            <a:srgbClr val="D7E4B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A0A299"/>
              </a:solidFill>
              <a:latin typeface="Times New Roman" panose="02020603050405020304" pitchFamily="18" charset="0"/>
              <a:cs typeface="Times New Roman" panose="02020603050405020304" pitchFamily="18" charset="0"/>
              <a:sym typeface="Arial"/>
            </a:endParaRPr>
          </a:p>
        </p:txBody>
      </p:sp>
      <p:sp>
        <p:nvSpPr>
          <p:cNvPr id="35" name="Rectangle 34"/>
          <p:cNvSpPr/>
          <p:nvPr/>
        </p:nvSpPr>
        <p:spPr>
          <a:xfrm>
            <a:off x="1150438" y="2548529"/>
            <a:ext cx="2825037" cy="1255728"/>
          </a:xfrm>
          <a:prstGeom prst="rect">
            <a:avLst/>
          </a:prstGeom>
        </p:spPr>
        <p:txBody>
          <a:bodyPr wrap="square">
            <a:spAutoFit/>
          </a:bodyPr>
          <a:lstStyle/>
          <a:p>
            <a:pPr algn="just">
              <a:lnSpc>
                <a:spcPct val="90000"/>
              </a:lnSpc>
              <a:buClr>
                <a:srgbClr val="000000"/>
              </a:buClr>
              <a:defRPr/>
            </a:pPr>
            <a:r>
              <a:rPr lang="vi-VN" sz="2800" b="1" i="1" kern="0">
                <a:solidFill>
                  <a:srgbClr val="000000"/>
                </a:solidFill>
                <a:latin typeface="Times New Roman"/>
                <a:ea typeface="Times New Roman"/>
                <a:cs typeface="Times New Roman"/>
                <a:sym typeface="Times New Roman"/>
              </a:rPr>
              <a:t>Phần 1:</a:t>
            </a:r>
            <a:r>
              <a:rPr lang="vi-VN" sz="2800" b="1" kern="0">
                <a:solidFill>
                  <a:srgbClr val="000000"/>
                </a:solidFill>
                <a:latin typeface="Times New Roman"/>
                <a:ea typeface="Times New Roman"/>
                <a:cs typeface="Times New Roman"/>
                <a:sym typeface="Times New Roman"/>
              </a:rPr>
              <a:t> </a:t>
            </a:r>
            <a:r>
              <a:rPr lang="en-US" sz="2800">
                <a:solidFill>
                  <a:srgbClr val="000000"/>
                </a:solidFill>
                <a:latin typeface="Times New Roman" panose="02020603050405020304" pitchFamily="18" charset="0"/>
                <a:cs typeface="Times New Roman" panose="02020603050405020304" pitchFamily="18" charset="0"/>
              </a:rPr>
              <a:t>(Từ đầu … đến </a:t>
            </a:r>
            <a:r>
              <a:rPr lang="en-US" sz="2800" i="1">
                <a:solidFill>
                  <a:srgbClr val="000000"/>
                </a:solidFill>
                <a:latin typeface="Times New Roman" panose="02020603050405020304" pitchFamily="18" charset="0"/>
                <a:cs typeface="Times New Roman" panose="02020603050405020304" pitchFamily="18" charset="0"/>
              </a:rPr>
              <a:t>"</a:t>
            </a:r>
            <a:r>
              <a:rPr lang="en-US" sz="2800" b="1" i="1">
                <a:solidFill>
                  <a:srgbClr val="000000"/>
                </a:solidFill>
                <a:latin typeface="Times New Roman" panose="02020603050405020304" pitchFamily="18" charset="0"/>
                <a:cs typeface="Times New Roman" panose="02020603050405020304" pitchFamily="18" charset="0"/>
              </a:rPr>
              <a:t> tổn thương của nó</a:t>
            </a:r>
            <a:r>
              <a:rPr lang="en-US" sz="2800" i="1">
                <a:solidFill>
                  <a:srgbClr val="000000"/>
                </a:solidFill>
                <a:latin typeface="Times New Roman" panose="02020603050405020304" pitchFamily="18" charset="0"/>
                <a:cs typeface="Times New Roman" panose="02020603050405020304" pitchFamily="18" charset="0"/>
              </a:rPr>
              <a:t>")</a:t>
            </a:r>
            <a:endParaRPr lang="vi-VN" sz="2800" b="1" kern="0">
              <a:solidFill>
                <a:srgbClr val="000000"/>
              </a:solidFill>
              <a:latin typeface="Times New Roman"/>
              <a:ea typeface="Times New Roman"/>
              <a:cs typeface="Times New Roman"/>
              <a:sym typeface="Times New Roman"/>
            </a:endParaRPr>
          </a:p>
        </p:txBody>
      </p:sp>
      <p:sp>
        <p:nvSpPr>
          <p:cNvPr id="36" name="Rectangle 35"/>
          <p:cNvSpPr/>
          <p:nvPr/>
        </p:nvSpPr>
        <p:spPr>
          <a:xfrm>
            <a:off x="1152871" y="3907583"/>
            <a:ext cx="2918140" cy="2246769"/>
          </a:xfrm>
          <a:prstGeom prst="rect">
            <a:avLst/>
          </a:prstGeom>
        </p:spPr>
        <p:txBody>
          <a:bodyPr wrap="square">
            <a:spAutoFit/>
          </a:bodyPr>
          <a:lstStyle/>
          <a:p>
            <a:pPr algn="ctr"/>
            <a:r>
              <a:rPr lang="vi-VN" sz="2800" kern="0">
                <a:latin typeface="Times New Roman"/>
                <a:ea typeface="Times New Roman"/>
                <a:cs typeface="Times New Roman"/>
                <a:sym typeface="Wingdings" panose="05000000000000000000" pitchFamily="2" charset="2"/>
              </a:rPr>
              <a:t> </a:t>
            </a:r>
            <a:r>
              <a:rPr lang="nl-NL"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a:t>
            </a:r>
            <a:r>
              <a:rPr lang="nl-NL" sz="2800">
                <a:solidFill>
                  <a:srgbClr val="FF0000"/>
                </a:solidFill>
                <a:latin typeface="Times New Roman" panose="02020603050405020304" pitchFamily="18" charset="0"/>
                <a:cs typeface="Times New Roman" panose="02020603050405020304" pitchFamily="18" charset="0"/>
              </a:rPr>
              <a:t>ặt vấn đề </a:t>
            </a:r>
            <a:r>
              <a:rPr lang="nl-NL" sz="2800">
                <a:latin typeface="Times New Roman" panose="02020603050405020304" pitchFamily="18" charset="0"/>
                <a:cs typeface="Times New Roman" panose="02020603050405020304" pitchFamily="18" charset="0"/>
              </a:rPr>
              <a:t>(đời sống của muôn loài trên TĐ và sự cân bằng rất dễ tổn thương của nó)</a:t>
            </a:r>
            <a:endParaRPr lang="en-US" sz="2800">
              <a:latin typeface="Times New Roman" panose="02020603050405020304" pitchFamily="18" charset="0"/>
              <a:cs typeface="Times New Roman" panose="02020603050405020304" pitchFamily="18" charset="0"/>
            </a:endParaRPr>
          </a:p>
        </p:txBody>
      </p:sp>
      <p:sp>
        <p:nvSpPr>
          <p:cNvPr id="37" name="Rectangle 36"/>
          <p:cNvSpPr/>
          <p:nvPr/>
        </p:nvSpPr>
        <p:spPr>
          <a:xfrm>
            <a:off x="4759205" y="2548529"/>
            <a:ext cx="2852681" cy="867930"/>
          </a:xfrm>
          <a:prstGeom prst="rect">
            <a:avLst/>
          </a:prstGeom>
        </p:spPr>
        <p:txBody>
          <a:bodyPr wrap="square">
            <a:spAutoFit/>
          </a:bodyPr>
          <a:lstStyle/>
          <a:p>
            <a:pPr algn="just">
              <a:lnSpc>
                <a:spcPct val="90000"/>
              </a:lnSpc>
              <a:buClr>
                <a:srgbClr val="000000"/>
              </a:buClr>
              <a:defRPr/>
            </a:pPr>
            <a:r>
              <a:rPr lang="vi-VN" sz="2800" b="1" i="1" kern="0">
                <a:solidFill>
                  <a:srgbClr val="000000"/>
                </a:solidFill>
                <a:latin typeface="Times New Roman"/>
                <a:ea typeface="Times New Roman"/>
                <a:cs typeface="Times New Roman"/>
                <a:sym typeface="Times New Roman"/>
              </a:rPr>
              <a:t>Phần 2:</a:t>
            </a:r>
            <a:r>
              <a:rPr lang="vi-VN" sz="2800" b="1" kern="0">
                <a:solidFill>
                  <a:srgbClr val="000000"/>
                </a:solidFill>
                <a:latin typeface="Times New Roman"/>
                <a:ea typeface="Times New Roman"/>
                <a:cs typeface="Times New Roman"/>
                <a:sym typeface="Times New Roman"/>
              </a:rPr>
              <a:t> </a:t>
            </a:r>
            <a:r>
              <a:rPr lang="en-US" sz="2800">
                <a:solidFill>
                  <a:srgbClr val="000000"/>
                </a:solidFill>
                <a:latin typeface="Times New Roman" panose="02020603050405020304" pitchFamily="18" charset="0"/>
                <a:cs typeface="Times New Roman" panose="02020603050405020304" pitchFamily="18" charset="0"/>
              </a:rPr>
              <a:t> (Tiếp … đến “</a:t>
            </a:r>
            <a:r>
              <a:rPr lang="en-US" sz="2800" b="1" i="1" err="1">
                <a:solidFill>
                  <a:srgbClr val="000000"/>
                </a:solidFill>
                <a:latin typeface="Times New Roman" panose="02020603050405020304" pitchFamily="18" charset="0"/>
                <a:cs typeface="Times New Roman" panose="02020603050405020304" pitchFamily="18" charset="0"/>
              </a:rPr>
              <a:t>đẹp đẽ này</a:t>
            </a:r>
            <a:r>
              <a:rPr lang="en-US" sz="2800" i="1">
                <a:solidFill>
                  <a:srgbClr val="000000"/>
                </a:solidFill>
                <a:latin typeface="Times New Roman" panose="02020603050405020304" pitchFamily="18" charset="0"/>
                <a:cs typeface="Times New Roman" panose="02020603050405020304" pitchFamily="18" charset="0"/>
              </a:rPr>
              <a:t>”</a:t>
            </a:r>
            <a:r>
              <a:rPr lang="en-US" sz="2800">
                <a:solidFill>
                  <a:srgbClr val="000000"/>
                </a:solidFill>
                <a:latin typeface="Times New Roman" panose="02020603050405020304" pitchFamily="18" charset="0"/>
                <a:cs typeface="Times New Roman" panose="02020603050405020304" pitchFamily="18" charset="0"/>
              </a:rPr>
              <a:t>)</a:t>
            </a:r>
            <a:endParaRPr lang="vi-VN" sz="2800" b="1" kern="0">
              <a:solidFill>
                <a:srgbClr val="000000"/>
              </a:solidFill>
              <a:latin typeface="Times New Roman"/>
              <a:ea typeface="Times New Roman"/>
              <a:cs typeface="Times New Roman"/>
              <a:sym typeface="Times New Roman"/>
            </a:endParaRPr>
          </a:p>
        </p:txBody>
      </p:sp>
      <p:sp>
        <p:nvSpPr>
          <p:cNvPr id="38" name="Rectangle 37"/>
          <p:cNvSpPr/>
          <p:nvPr/>
        </p:nvSpPr>
        <p:spPr>
          <a:xfrm>
            <a:off x="4708063" y="3895725"/>
            <a:ext cx="2954964" cy="2246769"/>
          </a:xfrm>
          <a:prstGeom prst="rect">
            <a:avLst/>
          </a:prstGeom>
        </p:spPr>
        <p:txBody>
          <a:bodyPr wrap="square">
            <a:spAutoFit/>
          </a:bodyPr>
          <a:lstStyle/>
          <a:p>
            <a:pPr algn="ctr"/>
            <a:r>
              <a:rPr lang="vi-VN" sz="2800" kern="0">
                <a:latin typeface="Times New Roman"/>
                <a:ea typeface="Times New Roman"/>
                <a:cs typeface="Times New Roman"/>
                <a:sym typeface="Wingdings" panose="05000000000000000000" pitchFamily="2" charset="2"/>
              </a:rPr>
              <a:t> </a:t>
            </a:r>
            <a:r>
              <a:rPr 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a:t>
            </a:r>
            <a:r>
              <a:rPr lang="nl-NL" sz="2800">
                <a:solidFill>
                  <a:srgbClr val="FF0000"/>
                </a:solidFill>
                <a:latin typeface="Times New Roman" panose="02020603050405020304" pitchFamily="18" charset="0"/>
                <a:cs typeface="Times New Roman" panose="02020603050405020304" pitchFamily="18" charset="0"/>
              </a:rPr>
              <a:t>ội dung</a:t>
            </a:r>
            <a:r>
              <a:rPr lang="vi-VN" sz="2800">
                <a:solidFill>
                  <a:srgbClr val="FF0000"/>
                </a:solidFill>
                <a:latin typeface="Times New Roman" panose="02020603050405020304" pitchFamily="18" charset="0"/>
                <a:cs typeface="Times New Roman" panose="02020603050405020304" pitchFamily="18" charset="0"/>
              </a:rPr>
              <a:t> vấn đề</a:t>
            </a:r>
            <a:r>
              <a:rPr lang="nl-NL" sz="2800">
                <a:latin typeface="Times New Roman" panose="02020603050405020304" pitchFamily="18" charset="0"/>
                <a:cs typeface="Times New Roman" panose="02020603050405020304" pitchFamily="18" charset="0"/>
              </a:rPr>
              <a:t> (Sự đa dạng của các loài, tính trật tự, vai trò của con người trên TĐ)</a:t>
            </a:r>
            <a:endParaRPr lang="en-US" sz="2800">
              <a:latin typeface="Times New Roman" panose="02020603050405020304" pitchFamily="18" charset="0"/>
              <a:cs typeface="Times New Roman" panose="02020603050405020304" pitchFamily="18" charset="0"/>
            </a:endParaRPr>
          </a:p>
        </p:txBody>
      </p:sp>
      <p:sp>
        <p:nvSpPr>
          <p:cNvPr id="39" name="Rectangle 38"/>
          <p:cNvSpPr/>
          <p:nvPr/>
        </p:nvSpPr>
        <p:spPr>
          <a:xfrm>
            <a:off x="8321696" y="2563562"/>
            <a:ext cx="2940891" cy="867930"/>
          </a:xfrm>
          <a:prstGeom prst="rect">
            <a:avLst/>
          </a:prstGeom>
        </p:spPr>
        <p:txBody>
          <a:bodyPr wrap="square">
            <a:spAutoFit/>
          </a:bodyPr>
          <a:lstStyle/>
          <a:p>
            <a:pPr algn="just">
              <a:lnSpc>
                <a:spcPct val="90000"/>
              </a:lnSpc>
              <a:buClr>
                <a:srgbClr val="000000"/>
              </a:buClr>
              <a:defRPr/>
            </a:pPr>
            <a:r>
              <a:rPr lang="vi-VN" sz="2800" b="1" i="1" kern="0">
                <a:solidFill>
                  <a:srgbClr val="EDECDF">
                    <a:lumMod val="10000"/>
                  </a:srgbClr>
                </a:solidFill>
                <a:latin typeface="Times New Roman"/>
                <a:ea typeface="Times New Roman"/>
                <a:cs typeface="Times New Roman"/>
                <a:sym typeface="Times New Roman"/>
              </a:rPr>
              <a:t>Phần 3</a:t>
            </a:r>
            <a:r>
              <a:rPr lang="vi-VN" sz="2800" i="1" kern="0">
                <a:solidFill>
                  <a:srgbClr val="EDECDF">
                    <a:lumMod val="10000"/>
                  </a:srgbClr>
                </a:solidFill>
                <a:latin typeface="Times New Roman"/>
                <a:ea typeface="Times New Roman"/>
                <a:cs typeface="Times New Roman"/>
                <a:sym typeface="Times New Roman"/>
              </a:rPr>
              <a:t>:</a:t>
            </a:r>
            <a:r>
              <a:rPr lang="vi-VN" sz="2800" kern="0">
                <a:solidFill>
                  <a:srgbClr val="EDECDF">
                    <a:lumMod val="10000"/>
                  </a:srgbClr>
                </a:solidFill>
                <a:latin typeface="Times New Roman"/>
                <a:ea typeface="Times New Roman"/>
                <a:cs typeface="Times New Roman"/>
                <a:sym typeface="Times New Roman"/>
              </a:rPr>
              <a:t> Phần còn lại</a:t>
            </a:r>
          </a:p>
        </p:txBody>
      </p:sp>
      <p:sp>
        <p:nvSpPr>
          <p:cNvPr id="40" name="Rectangle 39"/>
          <p:cNvSpPr/>
          <p:nvPr/>
        </p:nvSpPr>
        <p:spPr>
          <a:xfrm>
            <a:off x="8443587" y="3895724"/>
            <a:ext cx="2934269" cy="2246769"/>
          </a:xfrm>
          <a:prstGeom prst="rect">
            <a:avLst/>
          </a:prstGeom>
        </p:spPr>
        <p:txBody>
          <a:bodyPr wrap="square">
            <a:spAutoFit/>
          </a:bodyPr>
          <a:lstStyle/>
          <a:p>
            <a:pPr algn="ctr"/>
            <a:r>
              <a:rPr lang="vi-VN" sz="2800" kern="0">
                <a:latin typeface="Times New Roman"/>
                <a:ea typeface="Times New Roman"/>
                <a:cs typeface="Times New Roman"/>
                <a:sym typeface="Wingdings" panose="05000000000000000000" pitchFamily="2" charset="2"/>
              </a:rPr>
              <a:t> </a:t>
            </a:r>
            <a:r>
              <a:rPr lang="en-US" sz="280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Kết thúc </a:t>
            </a:r>
            <a:r>
              <a:rPr lang="vi-VN" sz="2800">
                <a:solidFill>
                  <a:srgbClr val="FF0000"/>
                </a:solidFill>
                <a:latin typeface="Times New Roman" panose="02020603050405020304" pitchFamily="18" charset="0"/>
                <a:cs typeface="Times New Roman" panose="02020603050405020304" pitchFamily="18" charset="0"/>
              </a:rPr>
              <a:t>vấn đề</a:t>
            </a:r>
            <a:r>
              <a:rPr lang="nl-NL" sz="2800">
                <a:solidFill>
                  <a:srgbClr val="FF0000"/>
                </a:solidFill>
                <a:latin typeface="Times New Roman" panose="02020603050405020304" pitchFamily="18" charset="0"/>
                <a:cs typeface="Times New Roman" panose="02020603050405020304" pitchFamily="18" charset="0"/>
              </a:rPr>
              <a:t> </a:t>
            </a:r>
            <a:r>
              <a:rPr lang="nl-NL" sz="2800">
                <a:latin typeface="Times New Roman" panose="02020603050405020304" pitchFamily="18" charset="0"/>
                <a:cs typeface="Times New Roman" panose="02020603050405020304" pitchFamily="18" charset="0"/>
              </a:rPr>
              <a:t>(Thông điệp về cách ứng xử đối với đời sống muôn loài)</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67668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arn(inVertical)">
                                      <p:cBhvr>
                                        <p:cTn id="13" dur="500"/>
                                        <p:tgtEl>
                                          <p:spTgt spid="28"/>
                                        </p:tgtEl>
                                      </p:cBhvr>
                                    </p:animEffect>
                                  </p:childTnLst>
                                </p:cTn>
                              </p:par>
                              <p:par>
                                <p:cTn id="14" presetID="16" presetClass="entr" presetSubtype="21"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arn(inVertical)">
                                      <p:cBhvr>
                                        <p:cTn id="16" dur="500"/>
                                        <p:tgtEl>
                                          <p:spTgt spid="2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childTnLst>
                          </p:cTn>
                        </p:par>
                      </p:childTnLst>
                    </p:cTn>
                  </p:par>
                  <p:par>
                    <p:cTn id="20" fill="hold" nodeType="clickPar">
                      <p:stCondLst>
                        <p:cond delay="indefinite"/>
                        <p:cond evt="onBegin" delay="0">
                          <p:tn val="19"/>
                        </p:cond>
                      </p:stCondLst>
                      <p:childTnLst>
                        <p:par>
                          <p:cTn id="21" fill="hold" nodeType="after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barn(inVertical)">
                                      <p:cBhvr>
                                        <p:cTn id="24" dur="500"/>
                                        <p:tgtEl>
                                          <p:spTgt spid="3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childTnLst>
                          </p:cTn>
                        </p:par>
                      </p:childTnLst>
                    </p:cTn>
                  </p:par>
                  <p:par>
                    <p:cTn id="28" fill="hold" nodeType="clickPar">
                      <p:stCondLst>
                        <p:cond delay="indefinite"/>
                        <p:cond evt="onBegin" delay="0">
                          <p:tn val="27"/>
                        </p:cond>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arn(inVertical)">
                                      <p:cBhvr>
                                        <p:cTn id="35" dur="500"/>
                                        <p:tgtEl>
                                          <p:spTgt spid="38"/>
                                        </p:tgtEl>
                                      </p:cBhvr>
                                    </p:animEffect>
                                  </p:childTnLst>
                                </p:cTn>
                              </p:par>
                            </p:childTnLst>
                          </p:cTn>
                        </p:par>
                      </p:childTnLst>
                    </p:cTn>
                  </p:par>
                  <p:par>
                    <p:cTn id="36" fill="hold" nodeType="clickPar">
                      <p:stCondLst>
                        <p:cond delay="indefinite"/>
                        <p:cond evt="onBegin" delay="0">
                          <p:tn val="35"/>
                        </p:cond>
                      </p:stCondLst>
                      <p:childTnLst>
                        <p:par>
                          <p:cTn id="37" fill="hold" nodeType="afterGroup">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barn(inVertical)">
                                      <p:cBhvr>
                                        <p:cTn id="40" dur="500"/>
                                        <p:tgtEl>
                                          <p:spTgt spid="3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barn(inVertical)">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1"/>
      <p:bldP spid="34" grpId="2"/>
      <p:bldP spid="35" grpId="3"/>
      <p:bldP spid="36" grpId="4"/>
      <p:bldP spid="37" grpId="5"/>
      <p:bldP spid="38" grpId="6"/>
      <p:bldP spid="39" grpId="7"/>
      <p:bldP spid="40" grpId="8"/>
    </p:bldLst>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46856"/>
          </a:xfrm>
          <a:prstGeom prst="rect">
            <a:avLst/>
          </a:prstGeom>
        </p:spPr>
      </p:pic>
      <p:sp>
        <p:nvSpPr>
          <p:cNvPr id="5" name="Rectangle 4"/>
          <p:cNvSpPr/>
          <p:nvPr/>
        </p:nvSpPr>
        <p:spPr>
          <a:xfrm>
            <a:off x="364435" y="342153"/>
            <a:ext cx="11463130" cy="6102189"/>
          </a:xfrm>
          <a:prstGeom prst="rect">
            <a:avLst/>
          </a:prstGeom>
          <a:solidFill>
            <a:srgbClr val="FFFFFF">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1" u="none" strike="noStrike" kern="1200" cap="none" spc="0" normalizeH="0" baseline="0" noProof="0">
              <a:ln>
                <a:noFill/>
              </a:ln>
              <a:solidFill>
                <a:prstClr val="white"/>
              </a:solidFill>
              <a:effectLst/>
              <a:uLnTx/>
              <a:uFillTx/>
              <a:latin typeface="Calibri"/>
              <a:ea typeface="+mn-ea"/>
              <a:cs typeface="+mn-cs"/>
            </a:endParaRPr>
          </a:p>
        </p:txBody>
      </p:sp>
      <p:grpSp>
        <p:nvGrpSpPr>
          <p:cNvPr id="36" name="Group 35"/>
          <p:cNvGrpSpPr/>
          <p:nvPr/>
        </p:nvGrpSpPr>
        <p:grpSpPr>
          <a:xfrm>
            <a:off x="2272937" y="656093"/>
            <a:ext cx="7328263" cy="947715"/>
            <a:chOff x="383166" y="1481172"/>
            <a:chExt cx="5364330" cy="944640"/>
          </a:xfrm>
          <a:solidFill>
            <a:schemeClr val="accent5">
              <a:lumMod val="75000"/>
            </a:schemeClr>
          </a:solidFill>
        </p:grpSpPr>
        <p:sp>
          <p:nvSpPr>
            <p:cNvPr id="37" name="Rounded Rectangle 36"/>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txBody>
            <a:bodyPr/>
            <a:lstStyle/>
            <a:p/>
          </p:txBody>
        </p:sp>
        <p:sp>
          <p:nvSpPr>
            <p:cNvPr id="38"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marL="0" marR="0" lvl="0" indent="0" algn="ctr" defTabSz="914400" rtl="0" eaLnBrk="1" fontAlgn="auto" latinLnBrk="0" hangingPunct="1">
                <a:lnSpc>
                  <a:spcPct val="100000"/>
                </a:lnSpc>
                <a:spcBef>
                  <a:spcPct val="0"/>
                </a:spcBef>
                <a:spcAft>
                  <a:spcPct val="0"/>
                </a:spcAft>
                <a:buClr>
                  <a:srgbClr val="000000"/>
                </a:buClr>
                <a:buSzTx/>
                <a:buFontTx/>
                <a:buNone/>
                <a:defRPr/>
              </a:pPr>
              <a:r>
                <a:rPr kumimoji="0" lang="nl-NL" sz="3600" b="1"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rPr>
                <a:t>TÓM</a:t>
              </a:r>
              <a:r>
                <a:rPr kumimoji="0" lang="nl-NL" sz="3600" b="1" i="0" u="none" strike="noStrike" kern="1200" cap="none" spc="0" normalizeH="0" noProof="0">
                  <a:ln>
                    <a:noFill/>
                  </a:ln>
                  <a:solidFill>
                    <a:prstClr val="white"/>
                  </a:solidFill>
                  <a:effectLst/>
                  <a:uLnTx/>
                  <a:uFillTx/>
                  <a:latin typeface="Times New Roman" panose="02020603050405020304" pitchFamily="18" charset="0"/>
                  <a:ea typeface="Times New Roman" panose="02020603050405020304" pitchFamily="18" charset="0"/>
                  <a:cs typeface="+mn-cs"/>
                </a:rPr>
                <a:t> TẮT VĂN BẢN</a:t>
              </a:r>
              <a:endParaRPr kumimoji="0" lang="en-US" sz="2800" b="1" i="0" u="none" strike="noStrike" kern="0" cap="none" spc="0" normalizeH="0" baseline="0" noProof="0">
                <a:ln>
                  <a:noFill/>
                </a:ln>
                <a:solidFill>
                  <a:prstClr val="white"/>
                </a:solidFill>
                <a:effectLst/>
                <a:uLnTx/>
                <a:uFillTx/>
                <a:latin typeface="Calibri"/>
                <a:ea typeface="Calibri"/>
                <a:cs typeface="Calibri"/>
                <a:sym typeface="Calibri"/>
              </a:endParaRPr>
            </a:p>
          </p:txBody>
        </p:sp>
      </p:grpSp>
      <p:sp>
        <p:nvSpPr>
          <p:cNvPr id="2" name="Rectangle 1"/>
          <p:cNvSpPr/>
          <p:nvPr/>
        </p:nvSpPr>
        <p:spPr>
          <a:xfrm>
            <a:off x="762837" y="1945961"/>
            <a:ext cx="10533520" cy="3539430"/>
          </a:xfrm>
          <a:prstGeom prst="rect">
            <a:avLst/>
          </a:prstGeom>
        </p:spPr>
        <p:txBody>
          <a:bodyPr wrap="square">
            <a:spAutoFit/>
          </a:bodyPr>
          <a:lstStyle/>
          <a:p>
            <a:pPr algn="just"/>
            <a:r>
              <a:rPr lang="en-US" sz="2800" i="1">
                <a:solidFill>
                  <a:srgbClr val="001A33"/>
                </a:solidFill>
                <a:latin typeface="Times New Roman" panose="02020603050405020304" pitchFamily="18" charset="0"/>
                <a:cs typeface="Times New Roman" panose="02020603050405020304" pitchFamily="18" charset="0"/>
              </a:rPr>
              <a:t>       </a:t>
            </a:r>
            <a:r>
              <a:rPr lang="vi-VN" sz="2800" i="1">
                <a:solidFill>
                  <a:srgbClr val="001A33"/>
                </a:solidFill>
                <a:latin typeface="Times New Roman" panose="02020603050405020304" pitchFamily="18" charset="0"/>
                <a:cs typeface="Times New Roman" panose="02020603050405020304" pitchFamily="18" charset="0"/>
              </a:rPr>
              <a:t>Đời sống muôn loài trên Trái Đất và sự cân bằng rất dễ bị tổn thương. Các loài động vật và thực vật thường tồn tại và phát triển thành từng quần xã. Bên cạnh việc nhận diện theo đặc điểm sinh hoạt thì chúng còn được chia theo tính chất của loài. Sự phân bố của các loài làm giảm bớt sự cạnh tranh giữa các loài và giúp từng loài có thể sử dụng nguồn sống của môi trường một cách hiệu quả nhất. Giữa các loài trong quần xã luôn tồn tại mối quan hệ hộ trợ và đối kháng. Trên Trái Đất, con người cũng chỉ là một loài và họ đang tàn phá thế giới này</a:t>
            </a:r>
            <a:endParaRPr lang="en-US" sz="28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68136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cond evt="onBegin" delay="0">
                          <p:tn val="14"/>
                        </p:cond>
                      </p:stCondLst>
                      <p:childTnLst>
                        <p:par>
                          <p:cTn id="16" fill="hold" nodeType="after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1"/>
    </p:bldLst>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https://www.freeppt7.com">
  <a:themeElements>
    <a:clrScheme name="MC-欧美风主题色">
      <a:dk1>
        <a:srgbClr val="000000"/>
      </a:dk1>
      <a:lt1>
        <a:srgbClr val="FFFFFF"/>
      </a:lt1>
      <a:dk2>
        <a:srgbClr val="44546A"/>
      </a:dk2>
      <a:lt2>
        <a:srgbClr val="E7E6E6"/>
      </a:lt2>
      <a:accent1>
        <a:srgbClr val="787448"/>
      </a:accent1>
      <a:accent2>
        <a:srgbClr val="1F6B89"/>
      </a:accent2>
      <a:accent3>
        <a:srgbClr val="78ABA7"/>
      </a:accent3>
      <a:accent4>
        <a:srgbClr val="AA4440"/>
      </a:accent4>
      <a:accent5>
        <a:srgbClr val="988C5F"/>
      </a:accent5>
      <a:accent6>
        <a:srgbClr val="4E9435"/>
      </a:accent6>
      <a:hlink>
        <a:srgbClr val="0563C1"/>
      </a:hlink>
      <a:folHlink>
        <a:srgbClr val="954F72"/>
      </a:folHlink>
    </a:clrScheme>
    <a:fontScheme name="Arial+微软雅黑">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xml><?xml version="1.0" encoding="utf-8"?>
<a:theme xmlns:r="http://schemas.openxmlformats.org/officeDocument/2006/relationships" xmlns:a="http://schemas.openxmlformats.org/drawingml/2006/main" name="Grammar Subject for Elementary - 4th Grade: Ordering Adjectives by Slidesgo">
  <a:themeElements>
    <a:clrScheme name="Simple Light">
      <a:dk1>
        <a:srgbClr val="191919"/>
      </a:dk1>
      <a:lt1>
        <a:srgbClr val="FFFFFF"/>
      </a:lt1>
      <a:dk2>
        <a:srgbClr val="EB9B2E"/>
      </a:dk2>
      <a:lt2>
        <a:srgbClr val="FCB5A8"/>
      </a:lt2>
      <a:accent1>
        <a:srgbClr val="FD9889"/>
      </a:accent1>
      <a:accent2>
        <a:srgbClr val="A0E5EF"/>
      </a:accent2>
      <a:accent3>
        <a:srgbClr val="4FBED2"/>
      </a:accent3>
      <a:accent4>
        <a:srgbClr val="D67634"/>
      </a:accent4>
      <a:accent5>
        <a:srgbClr val="FFFFFF"/>
      </a:accent5>
      <a:accent6>
        <a:srgbClr val="FFFFFF"/>
      </a:accent6>
      <a:hlink>
        <a:srgbClr val="191919"/>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xml><?xml version="1.0" encoding="utf-8"?>
<a:theme xmlns:r="http://schemas.openxmlformats.org/officeDocument/2006/relationships" xmlns:a="http://schemas.openxmlformats.org/drawingml/2006/main" name="1_Grammar Subject for Elementary - 4th Grade: Ordering Adjectives by Slidesgo">
  <a:themeElements>
    <a:clrScheme name="Simple Light">
      <a:dk1>
        <a:srgbClr val="191919"/>
      </a:dk1>
      <a:lt1>
        <a:srgbClr val="FFFFFF"/>
      </a:lt1>
      <a:dk2>
        <a:srgbClr val="EB9B2E"/>
      </a:dk2>
      <a:lt2>
        <a:srgbClr val="FCB5A8"/>
      </a:lt2>
      <a:accent1>
        <a:srgbClr val="FD9889"/>
      </a:accent1>
      <a:accent2>
        <a:srgbClr val="A0E5EF"/>
      </a:accent2>
      <a:accent3>
        <a:srgbClr val="4FBED2"/>
      </a:accent3>
      <a:accent4>
        <a:srgbClr val="D67634"/>
      </a:accent4>
      <a:accent5>
        <a:srgbClr val="FFFFFF"/>
      </a:accent5>
      <a:accent6>
        <a:srgbClr val="FFFFFF"/>
      </a:accent6>
      <a:hlink>
        <a:srgbClr val="191919"/>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89</Paragraphs>
  <Slides>32</Slides>
  <Notes>26</Notes>
  <TotalTime>6982</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32</vt:i4>
      </vt:variant>
    </vt:vector>
  </HeadingPairs>
  <TitlesOfParts>
    <vt:vector baseType="lpstr" size="42">
      <vt:lpstr>Arial</vt:lpstr>
      <vt:lpstr>Calibri</vt:lpstr>
      <vt:lpstr>微软雅黑</vt:lpstr>
      <vt:lpstr>Montserrat</vt:lpstr>
      <vt:lpstr>Bellota Text</vt:lpstr>
      <vt:lpstr>Calibri Light</vt:lpstr>
      <vt:lpstr>Times New Roman</vt:lpstr>
      <vt:lpstr>Wingdings</vt:lpstr>
      <vt:lpstr>SimSun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ADMIN</dc:creator>
  <cp:lastModifiedBy>Dell</cp:lastModifiedBy>
  <cp:revision>1666</cp:revision>
  <dcterms:created xsi:type="dcterms:W3CDTF">2022-02-10T03:12:31Z</dcterms:created>
  <dcterms:modified xsi:type="dcterms:W3CDTF">2026-04-17T02:20:43Z</dcterms:modified>
</cp:coreProperties>
</file>