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8" r:id="rId4"/>
    <p:sldId id="259" r:id="rId5"/>
    <p:sldId id="263" r:id="rId6"/>
    <p:sldId id="314" r:id="rId7"/>
    <p:sldId id="315" r:id="rId8"/>
    <p:sldId id="316" r:id="rId9"/>
    <p:sldId id="318" r:id="rId10"/>
    <p:sldId id="319" r:id="rId11"/>
    <p:sldId id="261" r:id="rId12"/>
    <p:sldId id="262" r:id="rId13"/>
    <p:sldId id="266" r:id="rId14"/>
    <p:sldId id="267" r:id="rId15"/>
    <p:sldId id="268" r:id="rId16"/>
    <p:sldId id="270" r:id="rId17"/>
    <p:sldId id="271" r:id="rId18"/>
    <p:sldId id="272" r:id="rId19"/>
    <p:sldId id="276" r:id="rId20"/>
    <p:sldId id="277" r:id="rId21"/>
    <p:sldId id="281" r:id="rId22"/>
    <p:sldId id="282" r:id="rId23"/>
    <p:sldId id="280" r:id="rId24"/>
    <p:sldId id="283" r:id="rId25"/>
    <p:sldId id="307" r:id="rId26"/>
    <p:sldId id="284" r:id="rId27"/>
    <p:sldId id="285" r:id="rId28"/>
    <p:sldId id="257" r:id="rId29"/>
    <p:sldId id="286" r:id="rId30"/>
    <p:sldId id="275" r:id="rId31"/>
    <p:sldId id="274" r:id="rId32"/>
    <p:sldId id="273" r:id="rId33"/>
    <p:sldId id="287" r:id="rId34"/>
    <p:sldId id="289" r:id="rId35"/>
    <p:sldId id="269" r:id="rId36"/>
    <p:sldId id="290" r:id="rId37"/>
    <p:sldId id="291" r:id="rId38"/>
    <p:sldId id="292" r:id="rId39"/>
    <p:sldId id="293" r:id="rId40"/>
    <p:sldId id="294" r:id="rId41"/>
    <p:sldId id="295" r:id="rId42"/>
    <p:sldId id="296" r:id="rId43"/>
    <p:sldId id="297" r:id="rId44"/>
    <p:sldId id="298" r:id="rId45"/>
    <p:sldId id="299" r:id="rId46"/>
    <p:sldId id="301" r:id="rId47"/>
    <p:sldId id="300" r:id="rId48"/>
    <p:sldId id="302" r:id="rId49"/>
    <p:sldId id="304" r:id="rId50"/>
    <p:sldId id="305" r:id="rId51"/>
    <p:sldId id="306" r:id="rId52"/>
    <p:sldId id="288" r:id="rId53"/>
    <p:sldId id="308" r:id="rId54"/>
    <p:sldId id="309" r:id="rId55"/>
    <p:sldId id="371" r:id="rId56"/>
    <p:sldId id="372" r:id="rId57"/>
    <p:sldId id="373" r:id="rId58"/>
    <p:sldId id="374" r:id="rId59"/>
    <p:sldId id="375" r:id="rId60"/>
    <p:sldId id="376" r:id="rId61"/>
    <p:sldId id="377" r:id="rId62"/>
    <p:sldId id="378" r:id="rId63"/>
    <p:sldId id="379" r:id="rId64"/>
    <p:sldId id="336" r:id="rId65"/>
    <p:sldId id="380" r:id="rId66"/>
    <p:sldId id="310" r:id="rId67"/>
    <p:sldId id="265" r:id="rId68"/>
    <p:sldId id="264" r:id="rId69"/>
    <p:sldId id="311" r:id="rId70"/>
    <p:sldId id="313" r:id="rId71"/>
    <p:sldId id="312"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7" autoAdjust="0"/>
    <p:restoredTop sz="94660"/>
  </p:normalViewPr>
  <p:slideViewPr>
    <p:cSldViewPr snapToGrid="0">
      <p:cViewPr varScale="1">
        <p:scale>
          <a:sx n="74" d="100"/>
          <a:sy n="74" d="100"/>
        </p:scale>
        <p:origin x="40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DB5C-06A3-3DEB-6C54-27C180A5C0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065F19-ADA7-D9E1-7ABD-3CDFBC65CE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07B8AC-BC8C-3E70-56B7-0BE11869EFE3}"/>
              </a:ext>
            </a:extLst>
          </p:cNvPr>
          <p:cNvSpPr>
            <a:spLocks noGrp="1"/>
          </p:cNvSpPr>
          <p:nvPr>
            <p:ph type="dt" sz="half" idx="10"/>
          </p:nvPr>
        </p:nvSpPr>
        <p:spPr/>
        <p:txBody>
          <a:bodyPr/>
          <a:lstStyle/>
          <a:p>
            <a:fld id="{8790542D-B8DF-4F66-B326-3EF406C29DA0}" type="datetimeFigureOut">
              <a:rPr lang="en-US" smtClean="0"/>
              <a:t>30/7/2022</a:t>
            </a:fld>
            <a:endParaRPr lang="en-US"/>
          </a:p>
        </p:txBody>
      </p:sp>
      <p:sp>
        <p:nvSpPr>
          <p:cNvPr id="5" name="Footer Placeholder 4">
            <a:extLst>
              <a:ext uri="{FF2B5EF4-FFF2-40B4-BE49-F238E27FC236}">
                <a16:creationId xmlns:a16="http://schemas.microsoft.com/office/drawing/2014/main" id="{0793FF08-D782-736D-40AD-A6ED81D86C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C9106D-BE02-FC5F-A96C-175EB18130E4}"/>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2448744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160C1-16F7-1085-2C42-03846D5190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D3B818-7199-FCF1-A328-E05E0BFC20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B8CF19-9EEA-02A3-942A-AFD8D467A654}"/>
              </a:ext>
            </a:extLst>
          </p:cNvPr>
          <p:cNvSpPr>
            <a:spLocks noGrp="1"/>
          </p:cNvSpPr>
          <p:nvPr>
            <p:ph type="dt" sz="half" idx="10"/>
          </p:nvPr>
        </p:nvSpPr>
        <p:spPr/>
        <p:txBody>
          <a:bodyPr/>
          <a:lstStyle/>
          <a:p>
            <a:fld id="{8790542D-B8DF-4F66-B326-3EF406C29DA0}" type="datetimeFigureOut">
              <a:rPr lang="en-US" smtClean="0"/>
              <a:t>30/7/2022</a:t>
            </a:fld>
            <a:endParaRPr lang="en-US"/>
          </a:p>
        </p:txBody>
      </p:sp>
      <p:sp>
        <p:nvSpPr>
          <p:cNvPr id="5" name="Footer Placeholder 4">
            <a:extLst>
              <a:ext uri="{FF2B5EF4-FFF2-40B4-BE49-F238E27FC236}">
                <a16:creationId xmlns:a16="http://schemas.microsoft.com/office/drawing/2014/main" id="{3F8D25F1-AB1C-B70B-0A2C-EFCFEC9BFF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164D0B-6DA1-B955-EECB-58FEE34ADAD2}"/>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2164270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49E80A-9504-6E5D-B1DE-959DF799D29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713FFB-4E27-672D-F3BD-D403CB8AB7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36CB72-F676-51CC-A2DD-8909D7087E42}"/>
              </a:ext>
            </a:extLst>
          </p:cNvPr>
          <p:cNvSpPr>
            <a:spLocks noGrp="1"/>
          </p:cNvSpPr>
          <p:nvPr>
            <p:ph type="dt" sz="half" idx="10"/>
          </p:nvPr>
        </p:nvSpPr>
        <p:spPr/>
        <p:txBody>
          <a:bodyPr/>
          <a:lstStyle/>
          <a:p>
            <a:fld id="{8790542D-B8DF-4F66-B326-3EF406C29DA0}" type="datetimeFigureOut">
              <a:rPr lang="en-US" smtClean="0"/>
              <a:t>30/7/2022</a:t>
            </a:fld>
            <a:endParaRPr lang="en-US"/>
          </a:p>
        </p:txBody>
      </p:sp>
      <p:sp>
        <p:nvSpPr>
          <p:cNvPr id="5" name="Footer Placeholder 4">
            <a:extLst>
              <a:ext uri="{FF2B5EF4-FFF2-40B4-BE49-F238E27FC236}">
                <a16:creationId xmlns:a16="http://schemas.microsoft.com/office/drawing/2014/main" id="{47DF9E69-CE11-6FB0-4CBD-A2E21B6BD1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A4D08D-FBB1-7C46-D6E3-AFB20F9BC2CD}"/>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42361810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30/7/2022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6550052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30/7/2022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723062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30/7/2022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630070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0635D2-1FD4-42FB-A3A0-B9DFEF7C7F90}" type="datetimeFigureOut">
              <a:rPr lang="en-US" smtClean="0">
                <a:solidFill>
                  <a:prstClr val="black">
                    <a:tint val="75000"/>
                  </a:prstClr>
                </a:solidFill>
              </a:rPr>
              <a:t>30/7/2022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225891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70635D2-1FD4-42FB-A3A0-B9DFEF7C7F90}" type="datetimeFigureOut">
              <a:rPr lang="en-US" smtClean="0">
                <a:solidFill>
                  <a:prstClr val="black">
                    <a:tint val="75000"/>
                  </a:prstClr>
                </a:solidFill>
              </a:rPr>
              <a:t>30/7/2022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3053502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70635D2-1FD4-42FB-A3A0-B9DFEF7C7F90}" type="datetimeFigureOut">
              <a:rPr lang="en-US" smtClean="0">
                <a:solidFill>
                  <a:prstClr val="black">
                    <a:tint val="75000"/>
                  </a:prstClr>
                </a:solidFill>
              </a:rPr>
              <a:t>30/7/2022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385866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0635D2-1FD4-42FB-A3A0-B9DFEF7C7F90}" type="datetimeFigureOut">
              <a:rPr lang="en-US" smtClean="0">
                <a:solidFill>
                  <a:prstClr val="black">
                    <a:tint val="75000"/>
                  </a:prstClr>
                </a:solidFill>
              </a:rPr>
              <a:t>30/7/2022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4350239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0635D2-1FD4-42FB-A3A0-B9DFEF7C7F90}" type="datetimeFigureOut">
              <a:rPr lang="en-US" smtClean="0">
                <a:solidFill>
                  <a:prstClr val="black">
                    <a:tint val="75000"/>
                  </a:prstClr>
                </a:solidFill>
              </a:rPr>
              <a:t>30/7/2022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49116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53D28-1DD6-73DB-184E-DF9CCA1292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7D0A3C-B23B-6D0E-8198-3D1188BE32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76D61A-1FB5-6CCD-784E-9D3C00AE1640}"/>
              </a:ext>
            </a:extLst>
          </p:cNvPr>
          <p:cNvSpPr>
            <a:spLocks noGrp="1"/>
          </p:cNvSpPr>
          <p:nvPr>
            <p:ph type="dt" sz="half" idx="10"/>
          </p:nvPr>
        </p:nvSpPr>
        <p:spPr/>
        <p:txBody>
          <a:bodyPr/>
          <a:lstStyle/>
          <a:p>
            <a:fld id="{8790542D-B8DF-4F66-B326-3EF406C29DA0}" type="datetimeFigureOut">
              <a:rPr lang="en-US" smtClean="0"/>
              <a:t>30/7/2022</a:t>
            </a:fld>
            <a:endParaRPr lang="en-US"/>
          </a:p>
        </p:txBody>
      </p:sp>
      <p:sp>
        <p:nvSpPr>
          <p:cNvPr id="5" name="Footer Placeholder 4">
            <a:extLst>
              <a:ext uri="{FF2B5EF4-FFF2-40B4-BE49-F238E27FC236}">
                <a16:creationId xmlns:a16="http://schemas.microsoft.com/office/drawing/2014/main" id="{7D276F25-3B9C-7D4A-075D-06CC796C7E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77E692-FEE2-0A92-3817-32A34B7040C9}"/>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25258886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0635D2-1FD4-42FB-A3A0-B9DFEF7C7F90}" type="datetimeFigureOut">
              <a:rPr lang="en-US" smtClean="0">
                <a:solidFill>
                  <a:prstClr val="black">
                    <a:tint val="75000"/>
                  </a:prstClr>
                </a:solidFill>
              </a:rPr>
              <a:t>30/7/2022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0031734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30/7/2022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9164279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30/7/2022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990348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E1361-DD65-3802-E984-C1C3B875D8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4A15FC-3C89-EE7A-4C18-8A9E0AAB5F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201604-66E7-BE06-FCFD-98A18138A0D0}"/>
              </a:ext>
            </a:extLst>
          </p:cNvPr>
          <p:cNvSpPr>
            <a:spLocks noGrp="1"/>
          </p:cNvSpPr>
          <p:nvPr>
            <p:ph type="dt" sz="half" idx="10"/>
          </p:nvPr>
        </p:nvSpPr>
        <p:spPr/>
        <p:txBody>
          <a:bodyPr/>
          <a:lstStyle/>
          <a:p>
            <a:fld id="{8790542D-B8DF-4F66-B326-3EF406C29DA0}" type="datetimeFigureOut">
              <a:rPr lang="en-US" smtClean="0"/>
              <a:t>30/7/2022</a:t>
            </a:fld>
            <a:endParaRPr lang="en-US"/>
          </a:p>
        </p:txBody>
      </p:sp>
      <p:sp>
        <p:nvSpPr>
          <p:cNvPr id="5" name="Footer Placeholder 4">
            <a:extLst>
              <a:ext uri="{FF2B5EF4-FFF2-40B4-BE49-F238E27FC236}">
                <a16:creationId xmlns:a16="http://schemas.microsoft.com/office/drawing/2014/main" id="{ED1011C0-D484-FDFC-ECB7-9CD21ADF1B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CFA673-C6A7-A908-507E-577195BFF56A}"/>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3755085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6A3CE-4BA9-1D98-C797-1127692EF5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1EFF86-0CEB-A645-1ED9-8C7147C71F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269CE4-EA37-15E1-3734-4F86576855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793998-85CA-FDF8-1D84-40B4F9FF2A27}"/>
              </a:ext>
            </a:extLst>
          </p:cNvPr>
          <p:cNvSpPr>
            <a:spLocks noGrp="1"/>
          </p:cNvSpPr>
          <p:nvPr>
            <p:ph type="dt" sz="half" idx="10"/>
          </p:nvPr>
        </p:nvSpPr>
        <p:spPr/>
        <p:txBody>
          <a:bodyPr/>
          <a:lstStyle/>
          <a:p>
            <a:fld id="{8790542D-B8DF-4F66-B326-3EF406C29DA0}" type="datetimeFigureOut">
              <a:rPr lang="en-US" smtClean="0"/>
              <a:t>30/7/2022</a:t>
            </a:fld>
            <a:endParaRPr lang="en-US"/>
          </a:p>
        </p:txBody>
      </p:sp>
      <p:sp>
        <p:nvSpPr>
          <p:cNvPr id="6" name="Footer Placeholder 5">
            <a:extLst>
              <a:ext uri="{FF2B5EF4-FFF2-40B4-BE49-F238E27FC236}">
                <a16:creationId xmlns:a16="http://schemas.microsoft.com/office/drawing/2014/main" id="{FA73426C-7C41-97A1-7FAF-BE7E5D5759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D73813-C01B-64C0-F339-8ACC21BAFE92}"/>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3321881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360A3-4F89-C906-4D98-4364A69921A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85FE33-C259-6D06-79CB-CD726EEBF8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58B7A5-EEEC-6A83-2560-055A9066A6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19362C-10AB-7A99-C408-B6E9D25ED9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1B7494-A933-3605-167E-F53DA1EE93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DB869E-7DA6-0FD7-7690-F728B66F5918}"/>
              </a:ext>
            </a:extLst>
          </p:cNvPr>
          <p:cNvSpPr>
            <a:spLocks noGrp="1"/>
          </p:cNvSpPr>
          <p:nvPr>
            <p:ph type="dt" sz="half" idx="10"/>
          </p:nvPr>
        </p:nvSpPr>
        <p:spPr/>
        <p:txBody>
          <a:bodyPr/>
          <a:lstStyle/>
          <a:p>
            <a:fld id="{8790542D-B8DF-4F66-B326-3EF406C29DA0}" type="datetimeFigureOut">
              <a:rPr lang="en-US" smtClean="0"/>
              <a:t>30/7/2022</a:t>
            </a:fld>
            <a:endParaRPr lang="en-US"/>
          </a:p>
        </p:txBody>
      </p:sp>
      <p:sp>
        <p:nvSpPr>
          <p:cNvPr id="8" name="Footer Placeholder 7">
            <a:extLst>
              <a:ext uri="{FF2B5EF4-FFF2-40B4-BE49-F238E27FC236}">
                <a16:creationId xmlns:a16="http://schemas.microsoft.com/office/drawing/2014/main" id="{4B87C572-19E4-CF0D-900A-601CD32696F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5E3D76-C981-F2A3-C74E-530E80893A97}"/>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695354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4ABFC-1B97-1D6D-72C5-DB3CB30ED1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9BCF53-1A7E-CAAD-D556-28F1D55A729A}"/>
              </a:ext>
            </a:extLst>
          </p:cNvPr>
          <p:cNvSpPr>
            <a:spLocks noGrp="1"/>
          </p:cNvSpPr>
          <p:nvPr>
            <p:ph type="dt" sz="half" idx="10"/>
          </p:nvPr>
        </p:nvSpPr>
        <p:spPr/>
        <p:txBody>
          <a:bodyPr/>
          <a:lstStyle/>
          <a:p>
            <a:fld id="{8790542D-B8DF-4F66-B326-3EF406C29DA0}" type="datetimeFigureOut">
              <a:rPr lang="en-US" smtClean="0"/>
              <a:t>30/7/2022</a:t>
            </a:fld>
            <a:endParaRPr lang="en-US"/>
          </a:p>
        </p:txBody>
      </p:sp>
      <p:sp>
        <p:nvSpPr>
          <p:cNvPr id="4" name="Footer Placeholder 3">
            <a:extLst>
              <a:ext uri="{FF2B5EF4-FFF2-40B4-BE49-F238E27FC236}">
                <a16:creationId xmlns:a16="http://schemas.microsoft.com/office/drawing/2014/main" id="{72C3DAF8-9032-8D03-9996-8C535945A3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78ADCD-4C18-3890-AFCF-C65F4369E6DC}"/>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2488423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B4443E-7629-26F8-CA40-0BF7A8654439}"/>
              </a:ext>
            </a:extLst>
          </p:cNvPr>
          <p:cNvSpPr>
            <a:spLocks noGrp="1"/>
          </p:cNvSpPr>
          <p:nvPr>
            <p:ph type="dt" sz="half" idx="10"/>
          </p:nvPr>
        </p:nvSpPr>
        <p:spPr/>
        <p:txBody>
          <a:bodyPr/>
          <a:lstStyle/>
          <a:p>
            <a:fld id="{8790542D-B8DF-4F66-B326-3EF406C29DA0}" type="datetimeFigureOut">
              <a:rPr lang="en-US" smtClean="0"/>
              <a:t>30/7/2022</a:t>
            </a:fld>
            <a:endParaRPr lang="en-US"/>
          </a:p>
        </p:txBody>
      </p:sp>
      <p:sp>
        <p:nvSpPr>
          <p:cNvPr id="3" name="Footer Placeholder 2">
            <a:extLst>
              <a:ext uri="{FF2B5EF4-FFF2-40B4-BE49-F238E27FC236}">
                <a16:creationId xmlns:a16="http://schemas.microsoft.com/office/drawing/2014/main" id="{EB432F18-1268-BEAF-1831-C5A42EAFF2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C7AD2B-AEA0-1CF1-5208-BFA533927650}"/>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969059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E9A32-940B-A50E-EA1D-227D54B6A2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4C122D-A624-7956-F032-1868F0E8E8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2B83B0-E128-C5F8-C35A-DABF104D19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2B21DC-4303-FA19-B74D-EDE9F254F092}"/>
              </a:ext>
            </a:extLst>
          </p:cNvPr>
          <p:cNvSpPr>
            <a:spLocks noGrp="1"/>
          </p:cNvSpPr>
          <p:nvPr>
            <p:ph type="dt" sz="half" idx="10"/>
          </p:nvPr>
        </p:nvSpPr>
        <p:spPr/>
        <p:txBody>
          <a:bodyPr/>
          <a:lstStyle/>
          <a:p>
            <a:fld id="{8790542D-B8DF-4F66-B326-3EF406C29DA0}" type="datetimeFigureOut">
              <a:rPr lang="en-US" smtClean="0"/>
              <a:t>30/7/2022</a:t>
            </a:fld>
            <a:endParaRPr lang="en-US"/>
          </a:p>
        </p:txBody>
      </p:sp>
      <p:sp>
        <p:nvSpPr>
          <p:cNvPr id="6" name="Footer Placeholder 5">
            <a:extLst>
              <a:ext uri="{FF2B5EF4-FFF2-40B4-BE49-F238E27FC236}">
                <a16:creationId xmlns:a16="http://schemas.microsoft.com/office/drawing/2014/main" id="{DF553081-750B-0E0B-01E4-82B39AD8F4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B4C7F0-1310-4689-0D01-5A9859A8F98E}"/>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1878899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5CCD9-062C-4284-2586-FE2F152823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16B200-094F-20A7-A8EC-9AB6FC0081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9019AD6-4884-AB3C-FE2D-A96DA86A85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DA7C2C-045C-01E0-4EEC-3BA9E694CB49}"/>
              </a:ext>
            </a:extLst>
          </p:cNvPr>
          <p:cNvSpPr>
            <a:spLocks noGrp="1"/>
          </p:cNvSpPr>
          <p:nvPr>
            <p:ph type="dt" sz="half" idx="10"/>
          </p:nvPr>
        </p:nvSpPr>
        <p:spPr/>
        <p:txBody>
          <a:bodyPr/>
          <a:lstStyle/>
          <a:p>
            <a:fld id="{8790542D-B8DF-4F66-B326-3EF406C29DA0}" type="datetimeFigureOut">
              <a:rPr lang="en-US" smtClean="0"/>
              <a:t>30/7/2022</a:t>
            </a:fld>
            <a:endParaRPr lang="en-US"/>
          </a:p>
        </p:txBody>
      </p:sp>
      <p:sp>
        <p:nvSpPr>
          <p:cNvPr id="6" name="Footer Placeholder 5">
            <a:extLst>
              <a:ext uri="{FF2B5EF4-FFF2-40B4-BE49-F238E27FC236}">
                <a16:creationId xmlns:a16="http://schemas.microsoft.com/office/drawing/2014/main" id="{66E58ADC-54AA-DE96-DC14-9580899F02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7345CB-F43D-A3D2-7A5C-1F15F9B18BAA}"/>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362900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ED74F6-83E7-DFB7-DBC6-703DF7723A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953DE3-B591-B892-C1DB-A7ED9F5816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23CD9F-BE3B-C63C-5949-59F135F1D6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90542D-B8DF-4F66-B326-3EF406C29DA0}" type="datetimeFigureOut">
              <a:rPr lang="en-US" smtClean="0"/>
              <a:t>30/7/2022</a:t>
            </a:fld>
            <a:endParaRPr lang="en-US"/>
          </a:p>
        </p:txBody>
      </p:sp>
      <p:sp>
        <p:nvSpPr>
          <p:cNvPr id="5" name="Footer Placeholder 4">
            <a:extLst>
              <a:ext uri="{FF2B5EF4-FFF2-40B4-BE49-F238E27FC236}">
                <a16:creationId xmlns:a16="http://schemas.microsoft.com/office/drawing/2014/main" id="{1C510162-EE59-9DBB-4B91-A10CA37D17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1E9354-4FEF-B999-7E9D-02DDBB6CEC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6EA9CF-627C-497B-8D2E-AA754FF30435}" type="slidenum">
              <a:rPr lang="en-US" smtClean="0"/>
              <a:t>‹#›</a:t>
            </a:fld>
            <a:endParaRPr lang="en-US"/>
          </a:p>
        </p:txBody>
      </p:sp>
    </p:spTree>
    <p:extLst>
      <p:ext uri="{BB962C8B-B14F-4D97-AF65-F5344CB8AC3E}">
        <p14:creationId xmlns:p14="http://schemas.microsoft.com/office/powerpoint/2010/main" val="15246775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solidFill>
                  <a:prstClr val="black">
                    <a:tint val="75000"/>
                  </a:prstClr>
                </a:solidFill>
              </a:rPr>
              <a:t>30/7/2022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006954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5.wdp"/><Relationship Id="rId3" Type="http://schemas.openxmlformats.org/officeDocument/2006/relationships/image" Target="../media/image2.png"/><Relationship Id="rId7" Type="http://schemas.microsoft.com/office/2007/relationships/hdphoto" Target="../media/hdphoto2.wdp"/><Relationship Id="rId12"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11" Type="http://schemas.microsoft.com/office/2007/relationships/hdphoto" Target="../media/hdphoto4.wdp"/><Relationship Id="rId5" Type="http://schemas.openxmlformats.org/officeDocument/2006/relationships/image" Target="../media/image3.png"/><Relationship Id="rId15" Type="http://schemas.microsoft.com/office/2007/relationships/hdphoto" Target="../media/hdphoto6.wdp"/><Relationship Id="rId10" Type="http://schemas.openxmlformats.org/officeDocument/2006/relationships/image" Target="../media/image6.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15.wdp"/><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5.png"/><Relationship Id="rId5" Type="http://schemas.microsoft.com/office/2007/relationships/hdphoto" Target="../media/hdphoto7.wdp"/><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16.wdp"/><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6.png"/><Relationship Id="rId5" Type="http://schemas.microsoft.com/office/2007/relationships/hdphoto" Target="../media/hdphoto7.wdp"/><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8.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7.png"/><Relationship Id="rId5" Type="http://schemas.microsoft.com/office/2007/relationships/hdphoto" Target="../media/hdphoto7.wdp"/><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9.png"/><Relationship Id="rId5" Type="http://schemas.microsoft.com/office/2007/relationships/hdphoto" Target="../media/hdphoto7.wdp"/><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1.png"/><Relationship Id="rId5" Type="http://schemas.microsoft.com/office/2007/relationships/hdphoto" Target="../media/hdphoto7.wdp"/><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hdphoto17.wdp"/></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1.xml"/><Relationship Id="rId6" Type="http://schemas.microsoft.com/office/2007/relationships/hdphoto" Target="../media/hdphoto18.wdp"/><Relationship Id="rId5" Type="http://schemas.openxmlformats.org/officeDocument/2006/relationships/image" Target="../media/image38.png"/><Relationship Id="rId4" Type="http://schemas.microsoft.com/office/2007/relationships/hdphoto" Target="../media/hdphoto17.wdp"/></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2.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4.png"/><Relationship Id="rId7" Type="http://schemas.microsoft.com/office/2007/relationships/hdphoto" Target="../media/hdphoto18.wdp"/><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43.png"/><Relationship Id="rId4" Type="http://schemas.microsoft.com/office/2007/relationships/hdphoto" Target="../media/hdphoto17.wdp"/></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5.png"/><Relationship Id="rId1" Type="http://schemas.openxmlformats.org/officeDocument/2006/relationships/slideLayout" Target="../slideLayouts/slideLayout1.xml"/><Relationship Id="rId6" Type="http://schemas.microsoft.com/office/2007/relationships/hdphoto" Target="../media/hdphoto19.wdp"/><Relationship Id="rId5" Type="http://schemas.openxmlformats.org/officeDocument/2006/relationships/image" Target="../media/image46.png"/><Relationship Id="rId4" Type="http://schemas.microsoft.com/office/2007/relationships/hdphoto" Target="../media/hdphoto7.wdp"/></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xml"/><Relationship Id="rId6" Type="http://schemas.microsoft.com/office/2007/relationships/hdphoto" Target="../media/hdphoto21.wdp"/><Relationship Id="rId5" Type="http://schemas.openxmlformats.org/officeDocument/2006/relationships/image" Target="../media/image51.png"/><Relationship Id="rId4" Type="http://schemas.microsoft.com/office/2007/relationships/hdphoto" Target="../media/hdphoto20.wdp"/></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xml"/><Relationship Id="rId6" Type="http://schemas.microsoft.com/office/2007/relationships/hdphoto" Target="../media/hdphoto22.wdp"/><Relationship Id="rId5" Type="http://schemas.openxmlformats.org/officeDocument/2006/relationships/image" Target="../media/image52.png"/><Relationship Id="rId4" Type="http://schemas.microsoft.com/office/2007/relationships/hdphoto" Target="../media/hdphoto20.wdp"/></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xml"/><Relationship Id="rId6" Type="http://schemas.microsoft.com/office/2007/relationships/hdphoto" Target="../media/hdphoto22.wdp"/><Relationship Id="rId5" Type="http://schemas.openxmlformats.org/officeDocument/2006/relationships/image" Target="../media/image52.png"/><Relationship Id="rId4" Type="http://schemas.microsoft.com/office/2007/relationships/hdphoto" Target="../media/hdphoto20.wdp"/></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xml"/><Relationship Id="rId6" Type="http://schemas.microsoft.com/office/2007/relationships/hdphoto" Target="../media/hdphoto22.wdp"/><Relationship Id="rId5" Type="http://schemas.openxmlformats.org/officeDocument/2006/relationships/image" Target="../media/image52.png"/><Relationship Id="rId4" Type="http://schemas.microsoft.com/office/2007/relationships/hdphoto" Target="../media/hdphoto20.wdp"/></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xml"/><Relationship Id="rId6" Type="http://schemas.microsoft.com/office/2007/relationships/hdphoto" Target="../media/hdphoto21.wdp"/><Relationship Id="rId5" Type="http://schemas.openxmlformats.org/officeDocument/2006/relationships/image" Target="../media/image51.png"/><Relationship Id="rId4" Type="http://schemas.microsoft.com/office/2007/relationships/hdphoto" Target="../media/hdphoto20.wdp"/></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xml"/><Relationship Id="rId6" Type="http://schemas.microsoft.com/office/2007/relationships/hdphoto" Target="../media/hdphoto21.wdp"/><Relationship Id="rId5" Type="http://schemas.openxmlformats.org/officeDocument/2006/relationships/image" Target="../media/image51.png"/><Relationship Id="rId4" Type="http://schemas.microsoft.com/office/2007/relationships/hdphoto" Target="../media/hdphoto20.wdp"/></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xml"/><Relationship Id="rId6" Type="http://schemas.microsoft.com/office/2007/relationships/hdphoto" Target="../media/hdphoto22.wdp"/><Relationship Id="rId5" Type="http://schemas.openxmlformats.org/officeDocument/2006/relationships/image" Target="../media/image52.png"/><Relationship Id="rId4" Type="http://schemas.microsoft.com/office/2007/relationships/hdphoto" Target="../media/hdphoto20.wdp"/></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5.png"/><Relationship Id="rId1" Type="http://schemas.openxmlformats.org/officeDocument/2006/relationships/slideLayout" Target="../slideLayouts/slideLayout1.xml"/><Relationship Id="rId6" Type="http://schemas.microsoft.com/office/2007/relationships/hdphoto" Target="../media/hdphoto19.wdp"/><Relationship Id="rId5" Type="http://schemas.openxmlformats.org/officeDocument/2006/relationships/image" Target="../media/image46.png"/><Relationship Id="rId4" Type="http://schemas.microsoft.com/office/2007/relationships/hdphoto" Target="../media/hdphoto7.wdp"/></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5.png"/><Relationship Id="rId1" Type="http://schemas.openxmlformats.org/officeDocument/2006/relationships/slideLayout" Target="../slideLayouts/slideLayout1.xml"/><Relationship Id="rId6" Type="http://schemas.microsoft.com/office/2007/relationships/hdphoto" Target="../media/hdphoto19.wdp"/><Relationship Id="rId5" Type="http://schemas.openxmlformats.org/officeDocument/2006/relationships/image" Target="../media/image46.png"/><Relationship Id="rId4" Type="http://schemas.microsoft.com/office/2007/relationships/hdphoto" Target="../media/hdphoto7.wdp"/></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5.png"/><Relationship Id="rId1" Type="http://schemas.openxmlformats.org/officeDocument/2006/relationships/slideLayout" Target="../slideLayouts/slideLayout1.xml"/><Relationship Id="rId6" Type="http://schemas.microsoft.com/office/2007/relationships/hdphoto" Target="../media/hdphoto19.wdp"/><Relationship Id="rId5" Type="http://schemas.openxmlformats.org/officeDocument/2006/relationships/image" Target="../media/image46.png"/><Relationship Id="rId4" Type="http://schemas.microsoft.com/office/2007/relationships/hdphoto" Target="../media/hdphoto7.wdp"/></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5.png"/><Relationship Id="rId1" Type="http://schemas.openxmlformats.org/officeDocument/2006/relationships/slideLayout" Target="../slideLayouts/slideLayout1.xml"/><Relationship Id="rId6" Type="http://schemas.microsoft.com/office/2007/relationships/hdphoto" Target="../media/hdphoto19.wdp"/><Relationship Id="rId5" Type="http://schemas.openxmlformats.org/officeDocument/2006/relationships/image" Target="../media/image46.png"/><Relationship Id="rId4" Type="http://schemas.microsoft.com/office/2007/relationships/hdphoto" Target="../media/hdphoto7.wdp"/></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11.png"/></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5.png"/><Relationship Id="rId1" Type="http://schemas.openxmlformats.org/officeDocument/2006/relationships/slideLayout" Target="../slideLayouts/slideLayout1.xml"/><Relationship Id="rId6" Type="http://schemas.microsoft.com/office/2007/relationships/hdphoto" Target="../media/hdphoto19.wdp"/><Relationship Id="rId5" Type="http://schemas.openxmlformats.org/officeDocument/2006/relationships/image" Target="../media/image46.png"/><Relationship Id="rId4" Type="http://schemas.microsoft.com/office/2007/relationships/hdphoto" Target="../media/hdphoto7.wdp"/></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2.wav"/><Relationship Id="rId7" Type="http://schemas.microsoft.com/office/2007/relationships/hdphoto" Target="../media/hdphoto8.wdp"/><Relationship Id="rId12"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2.png"/><Relationship Id="rId11" Type="http://schemas.microsoft.com/office/2007/relationships/hdphoto" Target="../media/hdphoto10.wdp"/><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microsoft.com/office/2007/relationships/hdphoto" Target="../media/hdphoto9.wdp"/></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5.png"/><Relationship Id="rId1" Type="http://schemas.openxmlformats.org/officeDocument/2006/relationships/slideLayout" Target="../slideLayouts/slideLayout1.xml"/><Relationship Id="rId6" Type="http://schemas.microsoft.com/office/2007/relationships/hdphoto" Target="../media/hdphoto19.wdp"/><Relationship Id="rId5" Type="http://schemas.openxmlformats.org/officeDocument/2006/relationships/image" Target="../media/image46.png"/><Relationship Id="rId4" Type="http://schemas.microsoft.com/office/2007/relationships/hdphoto" Target="../media/hdphoto7.wdp"/></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slide" Target="slide58.xml"/><Relationship Id="rId18" Type="http://schemas.openxmlformats.org/officeDocument/2006/relationships/image" Target="../media/image64.png"/><Relationship Id="rId26" Type="http://schemas.openxmlformats.org/officeDocument/2006/relationships/image" Target="../media/image69.png"/><Relationship Id="rId3" Type="http://schemas.openxmlformats.org/officeDocument/2006/relationships/image" Target="../media/image54.jpeg"/><Relationship Id="rId21" Type="http://schemas.openxmlformats.org/officeDocument/2006/relationships/image" Target="../media/image66.png"/><Relationship Id="rId34" Type="http://schemas.openxmlformats.org/officeDocument/2006/relationships/image" Target="../media/image75.GIF"/><Relationship Id="rId7" Type="http://schemas.openxmlformats.org/officeDocument/2006/relationships/slide" Target="slide56.xml"/><Relationship Id="rId12" Type="http://schemas.openxmlformats.org/officeDocument/2006/relationships/image" Target="../media/image60.png"/><Relationship Id="rId17" Type="http://schemas.openxmlformats.org/officeDocument/2006/relationships/image" Target="../media/image63.png"/><Relationship Id="rId25" Type="http://schemas.openxmlformats.org/officeDocument/2006/relationships/slide" Target="slide62.xml"/><Relationship Id="rId33" Type="http://schemas.openxmlformats.org/officeDocument/2006/relationships/image" Target="../media/image74.png"/><Relationship Id="rId2" Type="http://schemas.openxmlformats.org/officeDocument/2006/relationships/image" Target="../media/image53.jpeg"/><Relationship Id="rId16" Type="http://schemas.openxmlformats.org/officeDocument/2006/relationships/slide" Target="slide59.xml"/><Relationship Id="rId20" Type="http://schemas.openxmlformats.org/officeDocument/2006/relationships/image" Target="../media/image65.png"/><Relationship Id="rId29" Type="http://schemas.openxmlformats.org/officeDocument/2006/relationships/image" Target="../media/image71.png"/><Relationship Id="rId1" Type="http://schemas.openxmlformats.org/officeDocument/2006/relationships/slideLayout" Target="../slideLayouts/slideLayout12.xml"/><Relationship Id="rId6" Type="http://schemas.openxmlformats.org/officeDocument/2006/relationships/image" Target="../media/image56.png"/><Relationship Id="rId11" Type="http://schemas.openxmlformats.org/officeDocument/2006/relationships/image" Target="../media/image59.png"/><Relationship Id="rId24" Type="http://schemas.openxmlformats.org/officeDocument/2006/relationships/image" Target="../media/image68.png"/><Relationship Id="rId32" Type="http://schemas.openxmlformats.org/officeDocument/2006/relationships/image" Target="../media/image73.png"/><Relationship Id="rId5" Type="http://schemas.openxmlformats.org/officeDocument/2006/relationships/image" Target="../media/image55.png"/><Relationship Id="rId15" Type="http://schemas.openxmlformats.org/officeDocument/2006/relationships/image" Target="../media/image62.png"/><Relationship Id="rId23" Type="http://schemas.openxmlformats.org/officeDocument/2006/relationships/image" Target="../media/image67.png"/><Relationship Id="rId28" Type="http://schemas.openxmlformats.org/officeDocument/2006/relationships/slide" Target="slide63.xml"/><Relationship Id="rId10" Type="http://schemas.openxmlformats.org/officeDocument/2006/relationships/slide" Target="slide57.xml"/><Relationship Id="rId19" Type="http://schemas.openxmlformats.org/officeDocument/2006/relationships/slide" Target="slide60.xml"/><Relationship Id="rId31" Type="http://schemas.openxmlformats.org/officeDocument/2006/relationships/slide" Target="slide64.xml"/><Relationship Id="rId4" Type="http://schemas.openxmlformats.org/officeDocument/2006/relationships/slide" Target="slide55.xml"/><Relationship Id="rId9" Type="http://schemas.openxmlformats.org/officeDocument/2006/relationships/image" Target="../media/image58.png"/><Relationship Id="rId14" Type="http://schemas.openxmlformats.org/officeDocument/2006/relationships/image" Target="../media/image61.png"/><Relationship Id="rId22" Type="http://schemas.openxmlformats.org/officeDocument/2006/relationships/slide" Target="slide61.xml"/><Relationship Id="rId27" Type="http://schemas.openxmlformats.org/officeDocument/2006/relationships/image" Target="../media/image70.png"/><Relationship Id="rId30" Type="http://schemas.openxmlformats.org/officeDocument/2006/relationships/image" Target="../media/image72.png"/><Relationship Id="rId35" Type="http://schemas.openxmlformats.org/officeDocument/2006/relationships/slide" Target="slide31.xml"/></Relationships>
</file>

<file path=ppt/slides/_rels/slide55.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2.GIF"/><Relationship Id="rId3" Type="http://schemas.openxmlformats.org/officeDocument/2006/relationships/audio" Target="../media/audio2.wav"/><Relationship Id="rId7" Type="http://schemas.openxmlformats.org/officeDocument/2006/relationships/image" Target="../media/image56.png"/><Relationship Id="rId12" Type="http://schemas.openxmlformats.org/officeDocument/2006/relationships/image" Target="../media/image81.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55.png"/><Relationship Id="rId11" Type="http://schemas.openxmlformats.org/officeDocument/2006/relationships/image" Target="../media/image80.GIF"/><Relationship Id="rId5" Type="http://schemas.openxmlformats.org/officeDocument/2006/relationships/image" Target="../media/image77.GIF"/><Relationship Id="rId15" Type="http://schemas.openxmlformats.org/officeDocument/2006/relationships/image" Target="../media/image84.GIF"/><Relationship Id="rId10" Type="http://schemas.openxmlformats.org/officeDocument/2006/relationships/image" Target="../media/image79.GIF"/><Relationship Id="rId4" Type="http://schemas.openxmlformats.org/officeDocument/2006/relationships/image" Target="../media/image76.png"/><Relationship Id="rId9" Type="http://schemas.openxmlformats.org/officeDocument/2006/relationships/slide" Target="slide54.xml"/><Relationship Id="rId14" Type="http://schemas.openxmlformats.org/officeDocument/2006/relationships/image" Target="../media/image83.GIF"/></Relationships>
</file>

<file path=ppt/slides/_rels/slide56.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2.GIF"/><Relationship Id="rId3" Type="http://schemas.openxmlformats.org/officeDocument/2006/relationships/audio" Target="../media/audio2.wav"/><Relationship Id="rId7" Type="http://schemas.openxmlformats.org/officeDocument/2006/relationships/image" Target="../media/image58.png"/><Relationship Id="rId12" Type="http://schemas.openxmlformats.org/officeDocument/2006/relationships/image" Target="../media/image81.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57.png"/><Relationship Id="rId11" Type="http://schemas.openxmlformats.org/officeDocument/2006/relationships/image" Target="../media/image80.GIF"/><Relationship Id="rId5" Type="http://schemas.openxmlformats.org/officeDocument/2006/relationships/image" Target="../media/image77.GIF"/><Relationship Id="rId15" Type="http://schemas.openxmlformats.org/officeDocument/2006/relationships/image" Target="../media/image84.GIF"/><Relationship Id="rId10" Type="http://schemas.openxmlformats.org/officeDocument/2006/relationships/image" Target="../media/image79.GIF"/><Relationship Id="rId4" Type="http://schemas.openxmlformats.org/officeDocument/2006/relationships/image" Target="../media/image76.png"/><Relationship Id="rId9" Type="http://schemas.openxmlformats.org/officeDocument/2006/relationships/slide" Target="slide54.xml"/><Relationship Id="rId14" Type="http://schemas.openxmlformats.org/officeDocument/2006/relationships/image" Target="../media/image83.GIF"/></Relationships>
</file>

<file path=ppt/slides/_rels/slide57.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2.GIF"/><Relationship Id="rId3" Type="http://schemas.openxmlformats.org/officeDocument/2006/relationships/audio" Target="../media/audio2.wav"/><Relationship Id="rId7" Type="http://schemas.openxmlformats.org/officeDocument/2006/relationships/image" Target="../media/image60.png"/><Relationship Id="rId12" Type="http://schemas.openxmlformats.org/officeDocument/2006/relationships/image" Target="../media/image81.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59.png"/><Relationship Id="rId11" Type="http://schemas.openxmlformats.org/officeDocument/2006/relationships/image" Target="../media/image80.GIF"/><Relationship Id="rId5" Type="http://schemas.openxmlformats.org/officeDocument/2006/relationships/image" Target="../media/image77.GIF"/><Relationship Id="rId15" Type="http://schemas.openxmlformats.org/officeDocument/2006/relationships/image" Target="../media/image84.GIF"/><Relationship Id="rId10" Type="http://schemas.openxmlformats.org/officeDocument/2006/relationships/image" Target="../media/image79.GIF"/><Relationship Id="rId4" Type="http://schemas.openxmlformats.org/officeDocument/2006/relationships/image" Target="../media/image76.png"/><Relationship Id="rId9" Type="http://schemas.openxmlformats.org/officeDocument/2006/relationships/slide" Target="slide54.xml"/><Relationship Id="rId14" Type="http://schemas.openxmlformats.org/officeDocument/2006/relationships/image" Target="../media/image83.GIF"/></Relationships>
</file>

<file path=ppt/slides/_rels/slide58.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2.GIF"/><Relationship Id="rId3" Type="http://schemas.openxmlformats.org/officeDocument/2006/relationships/audio" Target="../media/audio2.wav"/><Relationship Id="rId7" Type="http://schemas.openxmlformats.org/officeDocument/2006/relationships/image" Target="../media/image62.png"/><Relationship Id="rId12" Type="http://schemas.openxmlformats.org/officeDocument/2006/relationships/image" Target="../media/image81.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61.png"/><Relationship Id="rId11" Type="http://schemas.openxmlformats.org/officeDocument/2006/relationships/image" Target="../media/image80.GIF"/><Relationship Id="rId5" Type="http://schemas.openxmlformats.org/officeDocument/2006/relationships/image" Target="../media/image77.GIF"/><Relationship Id="rId15" Type="http://schemas.openxmlformats.org/officeDocument/2006/relationships/image" Target="../media/image84.GIF"/><Relationship Id="rId10" Type="http://schemas.openxmlformats.org/officeDocument/2006/relationships/image" Target="../media/image79.GIF"/><Relationship Id="rId4" Type="http://schemas.openxmlformats.org/officeDocument/2006/relationships/image" Target="../media/image76.png"/><Relationship Id="rId9" Type="http://schemas.openxmlformats.org/officeDocument/2006/relationships/slide" Target="slide54.xml"/><Relationship Id="rId14" Type="http://schemas.openxmlformats.org/officeDocument/2006/relationships/image" Target="../media/image83.GIF"/></Relationships>
</file>

<file path=ppt/slides/_rels/slide59.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2.GIF"/><Relationship Id="rId3" Type="http://schemas.openxmlformats.org/officeDocument/2006/relationships/audio" Target="../media/audio2.wav"/><Relationship Id="rId7" Type="http://schemas.openxmlformats.org/officeDocument/2006/relationships/image" Target="../media/image64.png"/><Relationship Id="rId12" Type="http://schemas.openxmlformats.org/officeDocument/2006/relationships/image" Target="../media/image81.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63.png"/><Relationship Id="rId11" Type="http://schemas.openxmlformats.org/officeDocument/2006/relationships/image" Target="../media/image80.GIF"/><Relationship Id="rId5" Type="http://schemas.openxmlformats.org/officeDocument/2006/relationships/image" Target="../media/image77.GIF"/><Relationship Id="rId15" Type="http://schemas.openxmlformats.org/officeDocument/2006/relationships/image" Target="../media/image84.GIF"/><Relationship Id="rId10" Type="http://schemas.openxmlformats.org/officeDocument/2006/relationships/image" Target="../media/image79.GIF"/><Relationship Id="rId4" Type="http://schemas.openxmlformats.org/officeDocument/2006/relationships/image" Target="../media/image76.png"/><Relationship Id="rId9" Type="http://schemas.openxmlformats.org/officeDocument/2006/relationships/slide" Target="slide54.xml"/><Relationship Id="rId14" Type="http://schemas.openxmlformats.org/officeDocument/2006/relationships/image" Target="../media/image83.GIF"/></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2.wav"/><Relationship Id="rId7" Type="http://schemas.microsoft.com/office/2007/relationships/hdphoto" Target="../media/hdphoto11.wdp"/><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8.png"/><Relationship Id="rId4" Type="http://schemas.openxmlformats.org/officeDocument/2006/relationships/image" Target="../media/image9.png"/><Relationship Id="rId9" Type="http://schemas.microsoft.com/office/2007/relationships/hdphoto" Target="../media/hdphoto12.wdp"/></Relationships>
</file>

<file path=ppt/slides/_rels/slide60.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2.GIF"/><Relationship Id="rId3" Type="http://schemas.openxmlformats.org/officeDocument/2006/relationships/audio" Target="../media/audio2.wav"/><Relationship Id="rId7" Type="http://schemas.openxmlformats.org/officeDocument/2006/relationships/image" Target="../media/image66.png"/><Relationship Id="rId12" Type="http://schemas.openxmlformats.org/officeDocument/2006/relationships/image" Target="../media/image81.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65.png"/><Relationship Id="rId11" Type="http://schemas.openxmlformats.org/officeDocument/2006/relationships/image" Target="../media/image80.GIF"/><Relationship Id="rId5" Type="http://schemas.openxmlformats.org/officeDocument/2006/relationships/image" Target="../media/image77.GIF"/><Relationship Id="rId15" Type="http://schemas.openxmlformats.org/officeDocument/2006/relationships/image" Target="../media/image84.GIF"/><Relationship Id="rId10" Type="http://schemas.openxmlformats.org/officeDocument/2006/relationships/image" Target="../media/image79.GIF"/><Relationship Id="rId4" Type="http://schemas.openxmlformats.org/officeDocument/2006/relationships/image" Target="../media/image76.png"/><Relationship Id="rId9" Type="http://schemas.openxmlformats.org/officeDocument/2006/relationships/slide" Target="slide54.xml"/><Relationship Id="rId14" Type="http://schemas.openxmlformats.org/officeDocument/2006/relationships/image" Target="../media/image83.GIF"/></Relationships>
</file>

<file path=ppt/slides/_rels/slide61.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2.GIF"/><Relationship Id="rId3" Type="http://schemas.openxmlformats.org/officeDocument/2006/relationships/audio" Target="../media/audio2.wav"/><Relationship Id="rId7" Type="http://schemas.openxmlformats.org/officeDocument/2006/relationships/image" Target="../media/image68.png"/><Relationship Id="rId12" Type="http://schemas.openxmlformats.org/officeDocument/2006/relationships/image" Target="../media/image81.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67.png"/><Relationship Id="rId11" Type="http://schemas.openxmlformats.org/officeDocument/2006/relationships/image" Target="../media/image80.GIF"/><Relationship Id="rId5" Type="http://schemas.openxmlformats.org/officeDocument/2006/relationships/image" Target="../media/image77.GIF"/><Relationship Id="rId15" Type="http://schemas.openxmlformats.org/officeDocument/2006/relationships/image" Target="../media/image84.GIF"/><Relationship Id="rId10" Type="http://schemas.openxmlformats.org/officeDocument/2006/relationships/image" Target="../media/image79.GIF"/><Relationship Id="rId4" Type="http://schemas.openxmlformats.org/officeDocument/2006/relationships/image" Target="../media/image76.png"/><Relationship Id="rId9" Type="http://schemas.openxmlformats.org/officeDocument/2006/relationships/slide" Target="slide54.xml"/><Relationship Id="rId14" Type="http://schemas.openxmlformats.org/officeDocument/2006/relationships/image" Target="../media/image83.GIF"/></Relationships>
</file>

<file path=ppt/slides/_rels/slide62.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2.GIF"/><Relationship Id="rId3" Type="http://schemas.openxmlformats.org/officeDocument/2006/relationships/audio" Target="../media/audio2.wav"/><Relationship Id="rId7" Type="http://schemas.openxmlformats.org/officeDocument/2006/relationships/image" Target="../media/image70.png"/><Relationship Id="rId12" Type="http://schemas.openxmlformats.org/officeDocument/2006/relationships/image" Target="../media/image81.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69.png"/><Relationship Id="rId11" Type="http://schemas.openxmlformats.org/officeDocument/2006/relationships/image" Target="../media/image80.GIF"/><Relationship Id="rId5" Type="http://schemas.openxmlformats.org/officeDocument/2006/relationships/image" Target="../media/image77.GIF"/><Relationship Id="rId15" Type="http://schemas.openxmlformats.org/officeDocument/2006/relationships/image" Target="../media/image84.GIF"/><Relationship Id="rId10" Type="http://schemas.openxmlformats.org/officeDocument/2006/relationships/image" Target="../media/image79.GIF"/><Relationship Id="rId4" Type="http://schemas.openxmlformats.org/officeDocument/2006/relationships/image" Target="../media/image76.png"/><Relationship Id="rId9" Type="http://schemas.openxmlformats.org/officeDocument/2006/relationships/slide" Target="slide54.xml"/><Relationship Id="rId14" Type="http://schemas.openxmlformats.org/officeDocument/2006/relationships/image" Target="../media/image83.GIF"/></Relationships>
</file>

<file path=ppt/slides/_rels/slide63.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2.GIF"/><Relationship Id="rId3" Type="http://schemas.openxmlformats.org/officeDocument/2006/relationships/audio" Target="../media/audio2.wav"/><Relationship Id="rId7" Type="http://schemas.openxmlformats.org/officeDocument/2006/relationships/image" Target="../media/image72.png"/><Relationship Id="rId12" Type="http://schemas.openxmlformats.org/officeDocument/2006/relationships/image" Target="../media/image81.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71.png"/><Relationship Id="rId11" Type="http://schemas.openxmlformats.org/officeDocument/2006/relationships/image" Target="../media/image80.GIF"/><Relationship Id="rId5" Type="http://schemas.openxmlformats.org/officeDocument/2006/relationships/image" Target="../media/image77.GIF"/><Relationship Id="rId15" Type="http://schemas.openxmlformats.org/officeDocument/2006/relationships/image" Target="../media/image84.GIF"/><Relationship Id="rId10" Type="http://schemas.openxmlformats.org/officeDocument/2006/relationships/image" Target="../media/image79.GIF"/><Relationship Id="rId4" Type="http://schemas.openxmlformats.org/officeDocument/2006/relationships/image" Target="../media/image76.png"/><Relationship Id="rId9" Type="http://schemas.openxmlformats.org/officeDocument/2006/relationships/slide" Target="slide54.xml"/><Relationship Id="rId14" Type="http://schemas.openxmlformats.org/officeDocument/2006/relationships/image" Target="../media/image83.GIF"/></Relationships>
</file>

<file path=ppt/slides/_rels/slide64.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2.GIF"/><Relationship Id="rId3" Type="http://schemas.openxmlformats.org/officeDocument/2006/relationships/audio" Target="../media/audio2.wav"/><Relationship Id="rId7" Type="http://schemas.openxmlformats.org/officeDocument/2006/relationships/image" Target="../media/image74.png"/><Relationship Id="rId12" Type="http://schemas.openxmlformats.org/officeDocument/2006/relationships/image" Target="../media/image81.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73.png"/><Relationship Id="rId11" Type="http://schemas.openxmlformats.org/officeDocument/2006/relationships/image" Target="../media/image80.GIF"/><Relationship Id="rId5" Type="http://schemas.openxmlformats.org/officeDocument/2006/relationships/image" Target="../media/image77.GIF"/><Relationship Id="rId15" Type="http://schemas.openxmlformats.org/officeDocument/2006/relationships/image" Target="../media/image84.GIF"/><Relationship Id="rId10" Type="http://schemas.openxmlformats.org/officeDocument/2006/relationships/image" Target="../media/image79.GIF"/><Relationship Id="rId4" Type="http://schemas.openxmlformats.org/officeDocument/2006/relationships/image" Target="../media/image76.png"/><Relationship Id="rId9" Type="http://schemas.openxmlformats.org/officeDocument/2006/relationships/slide" Target="slide54.xml"/><Relationship Id="rId14" Type="http://schemas.openxmlformats.org/officeDocument/2006/relationships/image" Target="../media/image83.GIF"/></Relationships>
</file>

<file path=ppt/slides/_rels/slide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audio" Target="../media/audio2.wav"/><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21.png"/></Relationships>
</file>

<file path=ppt/slides/_rels/slide70.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5.wdp"/><Relationship Id="rId3" Type="http://schemas.openxmlformats.org/officeDocument/2006/relationships/image" Target="../media/image2.png"/><Relationship Id="rId7" Type="http://schemas.microsoft.com/office/2007/relationships/hdphoto" Target="../media/hdphoto2.wdp"/><Relationship Id="rId12"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11" Type="http://schemas.microsoft.com/office/2007/relationships/hdphoto" Target="../media/hdphoto4.wdp"/><Relationship Id="rId5" Type="http://schemas.openxmlformats.org/officeDocument/2006/relationships/image" Target="../media/image3.png"/><Relationship Id="rId15" Type="http://schemas.microsoft.com/office/2007/relationships/hdphoto" Target="../media/hdphoto6.wdp"/><Relationship Id="rId10" Type="http://schemas.openxmlformats.org/officeDocument/2006/relationships/image" Target="../media/image6.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2.wav"/><Relationship Id="rId7" Type="http://schemas.microsoft.com/office/2007/relationships/hdphoto" Target="../media/hdphoto14.wdp"/><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E83B10-B3F8-DCAA-92AC-DF515D29CDCC}"/>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A44878F3-64FF-4CAF-6CE1-AC38468D6BDC}"/>
              </a:ext>
            </a:extLst>
          </p:cNvPr>
          <p:cNvSpPr/>
          <p:nvPr/>
        </p:nvSpPr>
        <p:spPr>
          <a:xfrm>
            <a:off x="215930" y="411059"/>
            <a:ext cx="11383860" cy="61742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5400" b="1" dirty="0">
                <a:latin typeface="Times New Roman" panose="02020603050405020304" pitchFamily="18" charset="0"/>
                <a:cs typeface="Times New Roman" panose="02020603050405020304" pitchFamily="18" charset="0"/>
              </a:rPr>
              <a:t>	</a:t>
            </a:r>
            <a:r>
              <a:rPr lang="en-US" sz="5400" b="1" dirty="0">
                <a:solidFill>
                  <a:schemeClr val="accent2">
                    <a:lumMod val="50000"/>
                  </a:schemeClr>
                </a:solidFill>
                <a:latin typeface="Times New Roman" panose="02020603050405020304" pitchFamily="18" charset="0"/>
                <a:cs typeface="Times New Roman" panose="02020603050405020304" pitchFamily="18" charset="0"/>
              </a:rPr>
              <a:t>KÍNH CHÀO QUÝ THẦY CÔ	 GIÁO CÙNG CÁC EM HỌC SINH</a:t>
            </a:r>
          </a:p>
          <a:p>
            <a:pPr algn="ctr"/>
            <a:r>
              <a:rPr lang="en-US" sz="5400" b="1" dirty="0">
                <a:solidFill>
                  <a:schemeClr val="accent2">
                    <a:lumMod val="50000"/>
                  </a:schemeClr>
                </a:solidFill>
                <a:latin typeface="Times New Roman" panose="02020603050405020304" pitchFamily="18" charset="0"/>
                <a:cs typeface="Times New Roman" panose="02020603050405020304" pitchFamily="18" charset="0"/>
              </a:rPr>
              <a:t>LỚP: 7A</a:t>
            </a:r>
          </a:p>
          <a:p>
            <a:pPr algn="ctr"/>
            <a:r>
              <a:rPr lang="en-US" sz="5400" b="1" dirty="0" err="1">
                <a:solidFill>
                  <a:schemeClr val="accent2">
                    <a:lumMod val="50000"/>
                  </a:schemeClr>
                </a:solidFill>
                <a:latin typeface="Times New Roman" panose="02020603050405020304" pitchFamily="18" charset="0"/>
                <a:cs typeface="Times New Roman" panose="02020603050405020304" pitchFamily="18" charset="0"/>
              </a:rPr>
              <a:t>Giáo</a:t>
            </a:r>
            <a:r>
              <a:rPr lang="en-US" sz="5400" b="1" dirty="0">
                <a:solidFill>
                  <a:schemeClr val="accent2">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2">
                    <a:lumMod val="50000"/>
                  </a:schemeClr>
                </a:solidFill>
                <a:latin typeface="Times New Roman" panose="02020603050405020304" pitchFamily="18" charset="0"/>
                <a:cs typeface="Times New Roman" panose="02020603050405020304" pitchFamily="18" charset="0"/>
              </a:rPr>
              <a:t>viên</a:t>
            </a:r>
            <a:r>
              <a:rPr lang="en-US" sz="5400" b="1" dirty="0">
                <a:solidFill>
                  <a:schemeClr val="accent2">
                    <a:lumMod val="50000"/>
                  </a:schemeClr>
                </a:solidFill>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30E7DC39-222F-6A77-4A35-C7F5BDB98CD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462488" y="3119215"/>
            <a:ext cx="2416257" cy="3996510"/>
          </a:xfrm>
          <a:prstGeom prst="rect">
            <a:avLst/>
          </a:prstGeom>
        </p:spPr>
      </p:pic>
      <p:pic>
        <p:nvPicPr>
          <p:cNvPr id="8" name="Picture 7">
            <a:extLst>
              <a:ext uri="{FF2B5EF4-FFF2-40B4-BE49-F238E27FC236}">
                <a16:creationId xmlns:a16="http://schemas.microsoft.com/office/drawing/2014/main" id="{69E04961-EB66-0532-8795-DCD67064D51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640271" y="5017996"/>
            <a:ext cx="1283953" cy="1925930"/>
          </a:xfrm>
          <a:prstGeom prst="rect">
            <a:avLst/>
          </a:prstGeom>
        </p:spPr>
      </p:pic>
      <p:pic>
        <p:nvPicPr>
          <p:cNvPr id="9" name="Picture 8">
            <a:extLst>
              <a:ext uri="{FF2B5EF4-FFF2-40B4-BE49-F238E27FC236}">
                <a16:creationId xmlns:a16="http://schemas.microsoft.com/office/drawing/2014/main" id="{4C71673C-F59C-BFCA-3D4E-ED59DC3F246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224245" y="5215278"/>
            <a:ext cx="1117134" cy="1702502"/>
          </a:xfrm>
          <a:prstGeom prst="rect">
            <a:avLst/>
          </a:prstGeom>
        </p:spPr>
      </p:pic>
      <p:pic>
        <p:nvPicPr>
          <p:cNvPr id="1026" name="Picture 2" descr="Hình Lá Cây Cho Ghép Ảnh Tách Nền PNG 8 - Free.Vector6.com">
            <a:extLst>
              <a:ext uri="{FF2B5EF4-FFF2-40B4-BE49-F238E27FC236}">
                <a16:creationId xmlns:a16="http://schemas.microsoft.com/office/drawing/2014/main" id="{1EAD1B85-4112-6F0F-FACB-8320798851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3257" y="5886974"/>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ình Lá Cây Cho Ghép Ảnh Tách Nền PNG 8 - Free.Vector6.com">
            <a:extLst>
              <a:ext uri="{FF2B5EF4-FFF2-40B4-BE49-F238E27FC236}">
                <a16:creationId xmlns:a16="http://schemas.microsoft.com/office/drawing/2014/main" id="{2A29F65B-3AD1-3CE2-74F2-AF6F6C1985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4977" y="6290424"/>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Lá Cây Cho Ghép Ảnh Tách Nền PNG 8 - Free.Vector6.com">
            <a:extLst>
              <a:ext uri="{FF2B5EF4-FFF2-40B4-BE49-F238E27FC236}">
                <a16:creationId xmlns:a16="http://schemas.microsoft.com/office/drawing/2014/main" id="{AEDADDAD-DA0E-5286-EB41-B187D08618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226" y="4967720"/>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Lá Cây Cho Ghép Ảnh Tách Nền PNG 8 - Free.Vector6.com">
            <a:extLst>
              <a:ext uri="{FF2B5EF4-FFF2-40B4-BE49-F238E27FC236}">
                <a16:creationId xmlns:a16="http://schemas.microsoft.com/office/drawing/2014/main" id="{31357B5E-947E-2DBA-55AE-01524EC771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4592" y="6201681"/>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Lá Cây Cho Ghép Ảnh Tách Nền PNG 8 - Free.Vector6.com">
            <a:extLst>
              <a:ext uri="{FF2B5EF4-FFF2-40B4-BE49-F238E27FC236}">
                <a16:creationId xmlns:a16="http://schemas.microsoft.com/office/drawing/2014/main" id="{FF5E0B3A-9981-4305-2E2B-DEC729601F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3613" y="5381670"/>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ình Lá Cây Cho Ghép Ảnh Tách Nền PNG 8 - Free.Vector6.com">
            <a:extLst>
              <a:ext uri="{FF2B5EF4-FFF2-40B4-BE49-F238E27FC236}">
                <a16:creationId xmlns:a16="http://schemas.microsoft.com/office/drawing/2014/main" id="{E2E19F2B-3348-0309-8E11-C8AD89DCB7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5829" y="6398162"/>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64BED24-7DFE-797A-675D-6EE1B71709E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9" b="96602" l="3689" r="88525">
                        <a14:foregroundMark x1="10246" y1="50485" x2="10246" y2="50485"/>
                        <a14:foregroundMark x1="10246" y1="50485" x2="10246" y2="50485"/>
                        <a14:foregroundMark x1="5738" y1="39806" x2="5738" y2="39806"/>
                        <a14:foregroundMark x1="3689" y1="38835" x2="3689" y2="38835"/>
                        <a14:foregroundMark x1="27049" y1="93689" x2="27049" y2="93689"/>
                        <a14:foregroundMark x1="27049" y1="93689" x2="27049" y2="93689"/>
                        <a14:foregroundMark x1="21721" y1="96602" x2="21721" y2="96602"/>
                        <a14:foregroundMark x1="37705" y1="91262" x2="37705" y2="91262"/>
                        <a14:foregroundMark x1="59836" y1="75728" x2="59836" y2="75728"/>
                        <a14:foregroundMark x1="59836" y1="75728" x2="63934" y2="80097"/>
                        <a14:foregroundMark x1="64344" y1="80097" x2="64344" y2="80097"/>
                        <a14:foregroundMark x1="66393" y1="28155" x2="66393" y2="28155"/>
                        <a14:foregroundMark x1="66393" y1="28155" x2="66393" y2="28641"/>
                        <a14:foregroundMark x1="66393" y1="27670" x2="66393" y2="28155"/>
                        <a14:foregroundMark x1="64754" y1="37864" x2="64754" y2="37864"/>
                        <a14:foregroundMark x1="64754" y1="40777" x2="64754" y2="40777"/>
                        <a14:foregroundMark x1="64754" y1="40777" x2="64754" y2="40777"/>
                        <a14:backgroundMark x1="74590" y1="26699" x2="74590" y2="26699"/>
                        <a14:backgroundMark x1="74590" y1="27670" x2="74590" y2="27670"/>
                        <a14:backgroundMark x1="74590" y1="27670" x2="74590" y2="27670"/>
                        <a14:backgroundMark x1="93852" y1="17961" x2="93852" y2="17961"/>
                        <a14:backgroundMark x1="93852" y1="17961" x2="93852" y2="17961"/>
                        <a14:backgroundMark x1="93852" y1="18447" x2="93852" y2="18447"/>
                        <a14:backgroundMark x1="91803" y1="19417" x2="91803" y2="19417"/>
                        <a14:backgroundMark x1="90164" y1="20874" x2="90164" y2="20874"/>
                        <a14:backgroundMark x1="73361" y1="25728" x2="73361" y2="25728"/>
                        <a14:backgroundMark x1="72131" y1="28155" x2="72131" y2="28155"/>
                        <a14:backgroundMark x1="71311" y1="28155" x2="70082" y2="27670"/>
                        <a14:backgroundMark x1="26230" y1="5825" x2="26230" y2="5825"/>
                        <a14:backgroundMark x1="26230" y1="5825" x2="26230" y2="5825"/>
                        <a14:backgroundMark x1="27049" y1="9223" x2="27049" y2="9223"/>
                        <a14:backgroundMark x1="28279" y1="12136" x2="36066" y2="21845"/>
                        <a14:backgroundMark x1="36066" y1="21845" x2="36066" y2="21845"/>
                        <a14:backgroundMark x1="36066" y1="16990" x2="34426" y2="9709"/>
                        <a14:backgroundMark x1="63934" y1="27670" x2="63934" y2="27670"/>
                        <a14:backgroundMark x1="64754" y1="28641" x2="64754" y2="28641"/>
                        <a14:backgroundMark x1="65984" y1="30097" x2="65984" y2="30097"/>
                        <a14:backgroundMark x1="66393" y1="28155" x2="66393" y2="28155"/>
                        <a14:backgroundMark x1="64754" y1="41262" x2="64754" y2="41262"/>
                        <a14:backgroundMark x1="64754" y1="41262" x2="64754" y2="41262"/>
                        <a14:backgroundMark x1="65164" y1="39320" x2="65164" y2="39320"/>
                        <a14:backgroundMark x1="65164" y1="38835" x2="65164" y2="38835"/>
                        <a14:backgroundMark x1="65984" y1="34466" x2="65984" y2="34466"/>
                        <a14:backgroundMark x1="65984" y1="30583" x2="65984" y2="30583"/>
                      </a14:backgroundRemoval>
                    </a14:imgEffect>
                  </a14:imgLayer>
                </a14:imgProps>
              </a:ext>
            </a:extLst>
          </a:blip>
          <a:stretch>
            <a:fillRect/>
          </a:stretch>
        </p:blipFill>
        <p:spPr>
          <a:xfrm>
            <a:off x="2753235" y="5997156"/>
            <a:ext cx="974696" cy="822899"/>
          </a:xfrm>
          <a:prstGeom prst="rect">
            <a:avLst/>
          </a:prstGeom>
        </p:spPr>
      </p:pic>
      <p:pic>
        <p:nvPicPr>
          <p:cNvPr id="17" name="Picture 16">
            <a:extLst>
              <a:ext uri="{FF2B5EF4-FFF2-40B4-BE49-F238E27FC236}">
                <a16:creationId xmlns:a16="http://schemas.microsoft.com/office/drawing/2014/main" id="{89AFE4BC-D0DB-BA50-6821-A79A8C91EA5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9" b="96602" l="3689" r="88525">
                        <a14:foregroundMark x1="10246" y1="50485" x2="10246" y2="50485"/>
                        <a14:foregroundMark x1="10246" y1="50485" x2="10246" y2="50485"/>
                        <a14:foregroundMark x1="5738" y1="39806" x2="5738" y2="39806"/>
                        <a14:foregroundMark x1="3689" y1="38835" x2="3689" y2="38835"/>
                        <a14:foregroundMark x1="27049" y1="93689" x2="27049" y2="93689"/>
                        <a14:foregroundMark x1="27049" y1="93689" x2="27049" y2="93689"/>
                        <a14:foregroundMark x1="21721" y1="96602" x2="21721" y2="96602"/>
                        <a14:foregroundMark x1="37705" y1="91262" x2="37705" y2="91262"/>
                        <a14:foregroundMark x1="59836" y1="75728" x2="59836" y2="75728"/>
                        <a14:foregroundMark x1="59836" y1="75728" x2="63934" y2="80097"/>
                        <a14:foregroundMark x1="64344" y1="80097" x2="64344" y2="80097"/>
                        <a14:foregroundMark x1="66393" y1="28155" x2="66393" y2="28155"/>
                        <a14:foregroundMark x1="66393" y1="28155" x2="66393" y2="28641"/>
                        <a14:foregroundMark x1="66393" y1="27670" x2="66393" y2="28155"/>
                        <a14:foregroundMark x1="64754" y1="37864" x2="64754" y2="37864"/>
                        <a14:foregroundMark x1="64754" y1="40777" x2="64754" y2="40777"/>
                        <a14:foregroundMark x1="64754" y1="40777" x2="64754" y2="40777"/>
                        <a14:backgroundMark x1="74590" y1="26699" x2="74590" y2="26699"/>
                        <a14:backgroundMark x1="74590" y1="27670" x2="74590" y2="27670"/>
                        <a14:backgroundMark x1="74590" y1="27670" x2="74590" y2="27670"/>
                        <a14:backgroundMark x1="93852" y1="17961" x2="93852" y2="17961"/>
                        <a14:backgroundMark x1="93852" y1="17961" x2="93852" y2="17961"/>
                        <a14:backgroundMark x1="93852" y1="18447" x2="93852" y2="18447"/>
                        <a14:backgroundMark x1="91803" y1="19417" x2="91803" y2="19417"/>
                        <a14:backgroundMark x1="90164" y1="20874" x2="90164" y2="20874"/>
                        <a14:backgroundMark x1="73361" y1="25728" x2="73361" y2="25728"/>
                        <a14:backgroundMark x1="72131" y1="28155" x2="72131" y2="28155"/>
                        <a14:backgroundMark x1="71311" y1="28155" x2="70082" y2="27670"/>
                        <a14:backgroundMark x1="26230" y1="5825" x2="26230" y2="5825"/>
                        <a14:backgroundMark x1="26230" y1="5825" x2="26230" y2="5825"/>
                        <a14:backgroundMark x1="27049" y1="9223" x2="27049" y2="9223"/>
                        <a14:backgroundMark x1="28279" y1="12136" x2="36066" y2="21845"/>
                        <a14:backgroundMark x1="36066" y1="21845" x2="36066" y2="21845"/>
                        <a14:backgroundMark x1="36066" y1="16990" x2="34426" y2="9709"/>
                        <a14:backgroundMark x1="63934" y1="27670" x2="63934" y2="27670"/>
                        <a14:backgroundMark x1="64754" y1="28641" x2="64754" y2="28641"/>
                        <a14:backgroundMark x1="65984" y1="30097" x2="65984" y2="30097"/>
                        <a14:backgroundMark x1="66393" y1="28155" x2="66393" y2="28155"/>
                        <a14:backgroundMark x1="64754" y1="41262" x2="64754" y2="41262"/>
                        <a14:backgroundMark x1="64754" y1="41262" x2="64754" y2="41262"/>
                        <a14:backgroundMark x1="65164" y1="39320" x2="65164" y2="39320"/>
                        <a14:backgroundMark x1="65164" y1="38835" x2="65164" y2="38835"/>
                        <a14:backgroundMark x1="65984" y1="34466" x2="65984" y2="34466"/>
                        <a14:backgroundMark x1="65984" y1="30583" x2="65984" y2="30583"/>
                      </a14:backgroundRemoval>
                    </a14:imgEffect>
                  </a14:imgLayer>
                </a14:imgProps>
              </a:ext>
            </a:extLst>
          </a:blip>
          <a:stretch>
            <a:fillRect/>
          </a:stretch>
        </p:blipFill>
        <p:spPr>
          <a:xfrm>
            <a:off x="2174755" y="6182838"/>
            <a:ext cx="799707" cy="675162"/>
          </a:xfrm>
          <a:prstGeom prst="rect">
            <a:avLst/>
          </a:prstGeom>
        </p:spPr>
      </p:pic>
      <p:pic>
        <p:nvPicPr>
          <p:cNvPr id="16" name="Picture 15">
            <a:extLst>
              <a:ext uri="{FF2B5EF4-FFF2-40B4-BE49-F238E27FC236}">
                <a16:creationId xmlns:a16="http://schemas.microsoft.com/office/drawing/2014/main" id="{613BCE01-C48D-B4B4-148A-1B1269C6223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435657" y="1786283"/>
            <a:ext cx="756501" cy="756501"/>
          </a:xfrm>
          <a:prstGeom prst="rect">
            <a:avLst/>
          </a:prstGeom>
        </p:spPr>
      </p:pic>
      <p:pic>
        <p:nvPicPr>
          <p:cNvPr id="19" name="Picture 18">
            <a:extLst>
              <a:ext uri="{FF2B5EF4-FFF2-40B4-BE49-F238E27FC236}">
                <a16:creationId xmlns:a16="http://schemas.microsoft.com/office/drawing/2014/main" id="{C188B113-05BE-0E45-6813-04EF3D15796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407940" y="4680937"/>
            <a:ext cx="856557" cy="856557"/>
          </a:xfrm>
          <a:prstGeom prst="rect">
            <a:avLst/>
          </a:prstGeom>
        </p:spPr>
      </p:pic>
      <p:pic>
        <p:nvPicPr>
          <p:cNvPr id="20" name="Picture 19">
            <a:extLst>
              <a:ext uri="{FF2B5EF4-FFF2-40B4-BE49-F238E27FC236}">
                <a16:creationId xmlns:a16="http://schemas.microsoft.com/office/drawing/2014/main" id="{1E2B7FE3-7C00-F386-6144-815DB7DC2DA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0641852" y="281980"/>
            <a:ext cx="756501" cy="756501"/>
          </a:xfrm>
          <a:prstGeom prst="rect">
            <a:avLst/>
          </a:prstGeom>
        </p:spPr>
      </p:pic>
      <p:pic>
        <p:nvPicPr>
          <p:cNvPr id="21" name="Picture 20">
            <a:extLst>
              <a:ext uri="{FF2B5EF4-FFF2-40B4-BE49-F238E27FC236}">
                <a16:creationId xmlns:a16="http://schemas.microsoft.com/office/drawing/2014/main" id="{B4DF0D15-549D-6BB5-0CD4-D92E1E92D68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0187821" y="222197"/>
            <a:ext cx="756501" cy="756501"/>
          </a:xfrm>
          <a:prstGeom prst="rect">
            <a:avLst/>
          </a:prstGeom>
        </p:spPr>
      </p:pic>
      <p:pic>
        <p:nvPicPr>
          <p:cNvPr id="22" name="Picture 21">
            <a:extLst>
              <a:ext uri="{FF2B5EF4-FFF2-40B4-BE49-F238E27FC236}">
                <a16:creationId xmlns:a16="http://schemas.microsoft.com/office/drawing/2014/main" id="{8122F2EE-5E21-1B88-596A-C6687246242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0609987" y="633258"/>
            <a:ext cx="756501" cy="756501"/>
          </a:xfrm>
          <a:prstGeom prst="rect">
            <a:avLst/>
          </a:prstGeom>
        </p:spPr>
      </p:pic>
      <p:pic>
        <p:nvPicPr>
          <p:cNvPr id="23" name="Picture 22">
            <a:extLst>
              <a:ext uri="{FF2B5EF4-FFF2-40B4-BE49-F238E27FC236}">
                <a16:creationId xmlns:a16="http://schemas.microsoft.com/office/drawing/2014/main" id="{A0C48A02-F4C9-E73C-B638-FFA3E5985AA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0981210" y="633258"/>
            <a:ext cx="756501" cy="756501"/>
          </a:xfrm>
          <a:prstGeom prst="rect">
            <a:avLst/>
          </a:prstGeom>
        </p:spPr>
      </p:pic>
      <p:pic>
        <p:nvPicPr>
          <p:cNvPr id="24" name="Picture 23">
            <a:extLst>
              <a:ext uri="{FF2B5EF4-FFF2-40B4-BE49-F238E27FC236}">
                <a16:creationId xmlns:a16="http://schemas.microsoft.com/office/drawing/2014/main" id="{F38FBD75-E6CE-93A7-0D30-B930C720821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0361406" y="786971"/>
            <a:ext cx="756501" cy="756501"/>
          </a:xfrm>
          <a:prstGeom prst="rect">
            <a:avLst/>
          </a:prstGeom>
        </p:spPr>
      </p:pic>
      <p:pic>
        <p:nvPicPr>
          <p:cNvPr id="25" name="Picture 24">
            <a:extLst>
              <a:ext uri="{FF2B5EF4-FFF2-40B4-BE49-F238E27FC236}">
                <a16:creationId xmlns:a16="http://schemas.microsoft.com/office/drawing/2014/main" id="{8E3FEF9C-8551-609E-8DB6-0D2C9394BF7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9921654" y="434675"/>
            <a:ext cx="756501" cy="756501"/>
          </a:xfrm>
          <a:prstGeom prst="rect">
            <a:avLst/>
          </a:prstGeom>
        </p:spPr>
      </p:pic>
      <p:pic>
        <p:nvPicPr>
          <p:cNvPr id="26" name="Picture 25">
            <a:extLst>
              <a:ext uri="{FF2B5EF4-FFF2-40B4-BE49-F238E27FC236}">
                <a16:creationId xmlns:a16="http://schemas.microsoft.com/office/drawing/2014/main" id="{D82DE1C6-E32D-7FA5-0AA0-2D543C7539C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9417257" y="265160"/>
            <a:ext cx="756501" cy="756501"/>
          </a:xfrm>
          <a:prstGeom prst="rect">
            <a:avLst/>
          </a:prstGeom>
        </p:spPr>
      </p:pic>
      <p:pic>
        <p:nvPicPr>
          <p:cNvPr id="27" name="Picture 26">
            <a:extLst>
              <a:ext uri="{FF2B5EF4-FFF2-40B4-BE49-F238E27FC236}">
                <a16:creationId xmlns:a16="http://schemas.microsoft.com/office/drawing/2014/main" id="{25746A59-AA6F-0620-F517-C7DDF089EBE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9842625" y="724135"/>
            <a:ext cx="756501" cy="756501"/>
          </a:xfrm>
          <a:prstGeom prst="rect">
            <a:avLst/>
          </a:prstGeom>
        </p:spPr>
      </p:pic>
      <p:pic>
        <p:nvPicPr>
          <p:cNvPr id="18" name="Picture 17">
            <a:extLst>
              <a:ext uri="{FF2B5EF4-FFF2-40B4-BE49-F238E27FC236}">
                <a16:creationId xmlns:a16="http://schemas.microsoft.com/office/drawing/2014/main" id="{819B2971-0AA1-21D3-A123-EEB6563C030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56444" y1="29778" x2="56444" y2="29778"/>
                        <a14:foregroundMark x1="55111" y1="29778" x2="55111" y2="29778"/>
                        <a14:foregroundMark x1="40000" y1="31111" x2="40000" y2="31111"/>
                        <a14:foregroundMark x1="39556" y1="31111" x2="39556" y2="31111"/>
                        <a14:foregroundMark x1="30667" y1="40889" x2="30667" y2="40889"/>
                        <a14:foregroundMark x1="30222" y1="40889" x2="30222" y2="40889"/>
                        <a14:foregroundMark x1="21333" y1="58667" x2="21333" y2="58667"/>
                        <a14:foregroundMark x1="21333" y1="57333" x2="21333" y2="57333"/>
                        <a14:foregroundMark x1="28444" y1="72000" x2="28444" y2="72000"/>
                        <a14:foregroundMark x1="28444" y1="72000" x2="28444" y2="72000"/>
                        <a14:foregroundMark x1="44000" y1="78222" x2="44000" y2="78222"/>
                        <a14:foregroundMark x1="44000" y1="78222" x2="44000" y2="78222"/>
                        <a14:foregroundMark x1="60444" y1="78222" x2="60444" y2="78222"/>
                        <a14:foregroundMark x1="61333" y1="77333" x2="61333" y2="77333"/>
                        <a14:foregroundMark x1="76889" y1="62667" x2="76889" y2="62667"/>
                        <a14:foregroundMark x1="76889" y1="62667" x2="76889" y2="62667"/>
                        <a14:foregroundMark x1="80889" y1="47556" x2="80889" y2="47556"/>
                        <a14:foregroundMark x1="80000" y1="47111" x2="80000" y2="47111"/>
                        <a14:foregroundMark x1="72444" y1="31111" x2="72444" y2="31111"/>
                      </a14:backgroundRemoval>
                    </a14:imgEffect>
                  </a14:imgLayer>
                </a14:imgProps>
              </a:ext>
            </a:extLst>
          </a:blip>
          <a:stretch>
            <a:fillRect/>
          </a:stretch>
        </p:blipFill>
        <p:spPr>
          <a:xfrm>
            <a:off x="-65552" y="-182053"/>
            <a:ext cx="2173079" cy="2173079"/>
          </a:xfrm>
          <a:prstGeom prst="rect">
            <a:avLst/>
          </a:prstGeom>
        </p:spPr>
      </p:pic>
      <p:pic>
        <p:nvPicPr>
          <p:cNvPr id="28" name="Picture 27">
            <a:extLst>
              <a:ext uri="{FF2B5EF4-FFF2-40B4-BE49-F238E27FC236}">
                <a16:creationId xmlns:a16="http://schemas.microsoft.com/office/drawing/2014/main" id="{5D3CF741-35D1-361A-07AC-D4837432DFEE}"/>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8056" r="91111">
                        <a14:foregroundMark x1="55833" y1="37778" x2="55833" y2="37778"/>
                        <a14:foregroundMark x1="55833" y1="37778" x2="55833" y2="37778"/>
                        <a14:foregroundMark x1="55556" y1="38333" x2="55556" y2="38333"/>
                        <a14:foregroundMark x1="48056" y1="44444" x2="48056" y2="44444"/>
                        <a14:foregroundMark x1="42500" y1="47778" x2="42500" y2="47778"/>
                        <a14:foregroundMark x1="38333" y1="49722" x2="38333" y2="49722"/>
                        <a14:foregroundMark x1="35278" y1="50556" x2="35278" y2="50556"/>
                        <a14:foregroundMark x1="33333" y1="48333" x2="33333" y2="45833"/>
                        <a14:foregroundMark x1="28333" y1="42500" x2="28333" y2="42500"/>
                        <a14:foregroundMark x1="27500" y1="42222" x2="26389" y2="49722"/>
                        <a14:foregroundMark x1="24722" y1="56389" x2="24722" y2="57500"/>
                        <a14:foregroundMark x1="36944" y1="60833" x2="59444" y2="59167"/>
                        <a14:foregroundMark x1="59444" y1="59167" x2="79444" y2="52222"/>
                        <a14:foregroundMark x1="79444" y1="49444" x2="27778" y2="53611"/>
                        <a14:foregroundMark x1="27778" y1="53611" x2="41111" y2="52222"/>
                        <a14:foregroundMark x1="41111" y1="52500" x2="41111" y2="52500"/>
                        <a14:foregroundMark x1="40556" y1="51667" x2="40556" y2="50556"/>
                        <a14:foregroundMark x1="34167" y1="48333" x2="34167" y2="48333"/>
                        <a14:foregroundMark x1="29722" y1="47778" x2="29722" y2="47778"/>
                        <a14:foregroundMark x1="20278" y1="48333" x2="20278" y2="48333"/>
                        <a14:foregroundMark x1="17500" y1="50556" x2="17500" y2="50556"/>
                        <a14:foregroundMark x1="16667" y1="53333" x2="16667" y2="53333"/>
                        <a14:foregroundMark x1="16667" y1="54444" x2="18611" y2="55556"/>
                        <a14:foregroundMark x1="21389" y1="56389" x2="21389" y2="56389"/>
                        <a14:foregroundMark x1="23333" y1="56944" x2="26389" y2="55556"/>
                        <a14:foregroundMark x1="30556" y1="47778" x2="30556" y2="47778"/>
                        <a14:foregroundMark x1="21667" y1="56944" x2="21667" y2="58056"/>
                        <a14:foregroundMark x1="21389" y1="66389" x2="21389" y2="66389"/>
                        <a14:foregroundMark x1="21389" y1="66389" x2="21389" y2="66389"/>
                        <a14:foregroundMark x1="19444" y1="61389" x2="19444" y2="61389"/>
                        <a14:foregroundMark x1="18333" y1="58056" x2="18333" y2="58056"/>
                        <a14:foregroundMark x1="15833" y1="55000" x2="15833" y2="55000"/>
                        <a14:foregroundMark x1="13889" y1="51667" x2="13889" y2="50556"/>
                        <a14:foregroundMark x1="13889" y1="50556" x2="13889" y2="50556"/>
                        <a14:foregroundMark x1="11667" y1="51389" x2="11667" y2="51389"/>
                        <a14:foregroundMark x1="8611" y1="56111" x2="8611" y2="56111"/>
                        <a14:foregroundMark x1="11667" y1="61111" x2="11667" y2="61111"/>
                        <a14:foregroundMark x1="13056" y1="64444" x2="13611" y2="65833"/>
                        <a14:foregroundMark x1="16389" y1="68333" x2="16389" y2="68333"/>
                        <a14:foregroundMark x1="24444" y1="69167" x2="34167" y2="68333"/>
                        <a14:foregroundMark x1="56111" y1="68889" x2="56111" y2="68889"/>
                        <a14:foregroundMark x1="60556" y1="67778" x2="64444" y2="67222"/>
                        <a14:foregroundMark x1="77500" y1="66389" x2="78611" y2="65833"/>
                        <a14:foregroundMark x1="80278" y1="63056" x2="81111" y2="61111"/>
                        <a14:foregroundMark x1="82222" y1="58056" x2="82222" y2="58056"/>
                        <a14:foregroundMark x1="83333" y1="56944" x2="83333" y2="56944"/>
                        <a14:foregroundMark x1="86111" y1="56389" x2="86111" y2="56389"/>
                        <a14:foregroundMark x1="86944" y1="54444" x2="86944" y2="54444"/>
                        <a14:foregroundMark x1="88333" y1="52222" x2="88333" y2="51111"/>
                        <a14:foregroundMark x1="88611" y1="50556" x2="89167" y2="49444"/>
                        <a14:foregroundMark x1="89167" y1="49444" x2="89167" y2="49444"/>
                        <a14:foregroundMark x1="90556" y1="51389" x2="91111" y2="52500"/>
                        <a14:foregroundMark x1="91111" y1="54167" x2="91111" y2="55278"/>
                        <a14:foregroundMark x1="89444" y1="58889" x2="89444" y2="58889"/>
                        <a14:foregroundMark x1="89444" y1="58889" x2="89444" y2="58889"/>
                        <a14:foregroundMark x1="80278" y1="40278" x2="78611" y2="40278"/>
                        <a14:foregroundMark x1="65556" y1="41389" x2="65556" y2="41389"/>
                        <a14:foregroundMark x1="65000" y1="41389" x2="65000" y2="41389"/>
                        <a14:foregroundMark x1="61667" y1="40833" x2="61667" y2="40833"/>
                        <a14:foregroundMark x1="53889" y1="38333" x2="53889" y2="38333"/>
                        <a14:foregroundMark x1="52222" y1="36944" x2="52222" y2="36944"/>
                      </a14:backgroundRemoval>
                    </a14:imgEffect>
                  </a14:imgLayer>
                </a14:imgProps>
              </a:ext>
            </a:extLst>
          </a:blip>
          <a:stretch>
            <a:fillRect/>
          </a:stretch>
        </p:blipFill>
        <p:spPr>
          <a:xfrm>
            <a:off x="967637" y="151048"/>
            <a:ext cx="2229556" cy="1845031"/>
          </a:xfrm>
          <a:prstGeom prst="rect">
            <a:avLst/>
          </a:prstGeom>
        </p:spPr>
      </p:pic>
      <p:pic>
        <p:nvPicPr>
          <p:cNvPr id="30" name="Picture 29">
            <a:extLst>
              <a:ext uri="{FF2B5EF4-FFF2-40B4-BE49-F238E27FC236}">
                <a16:creationId xmlns:a16="http://schemas.microsoft.com/office/drawing/2014/main" id="{975731DC-4541-900E-4C07-2DA051D82295}"/>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9778" b="91111" l="9778" r="89778">
                        <a14:foregroundMark x1="48000" y1="11111" x2="48000" y2="11111"/>
                        <a14:foregroundMark x1="57778" y1="49333" x2="57778" y2="49333"/>
                        <a14:foregroundMark x1="57778" y1="57333" x2="57778" y2="57333"/>
                        <a14:foregroundMark x1="59111" y1="63111" x2="59111" y2="63111"/>
                        <a14:foregroundMark x1="44444" y1="91111" x2="44444" y2="91111"/>
                      </a14:backgroundRemoval>
                    </a14:imgEffect>
                  </a14:imgLayer>
                </a14:imgProps>
              </a:ext>
            </a:extLst>
          </a:blip>
          <a:stretch>
            <a:fillRect/>
          </a:stretch>
        </p:blipFill>
        <p:spPr>
          <a:xfrm>
            <a:off x="10389507" y="4808943"/>
            <a:ext cx="2143125" cy="2143125"/>
          </a:xfrm>
          <a:prstGeom prst="rect">
            <a:avLst/>
          </a:prstGeom>
        </p:spPr>
      </p:pic>
      <p:pic>
        <p:nvPicPr>
          <p:cNvPr id="32" name="Picture 31">
            <a:extLst>
              <a:ext uri="{FF2B5EF4-FFF2-40B4-BE49-F238E27FC236}">
                <a16:creationId xmlns:a16="http://schemas.microsoft.com/office/drawing/2014/main" id="{9794A6AA-8911-6379-F136-7AE35408F82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5118593" y="5665458"/>
            <a:ext cx="822719" cy="1253816"/>
          </a:xfrm>
          <a:prstGeom prst="rect">
            <a:avLst/>
          </a:prstGeom>
        </p:spPr>
      </p:pic>
      <p:pic>
        <p:nvPicPr>
          <p:cNvPr id="33" name="Picture 32">
            <a:extLst>
              <a:ext uri="{FF2B5EF4-FFF2-40B4-BE49-F238E27FC236}">
                <a16:creationId xmlns:a16="http://schemas.microsoft.com/office/drawing/2014/main" id="{4E3AFCEE-C960-CB7A-9EAE-9A43F09B2D6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5573787" y="6343784"/>
            <a:ext cx="351510" cy="535698"/>
          </a:xfrm>
          <a:prstGeom prst="rect">
            <a:avLst/>
          </a:prstGeom>
        </p:spPr>
      </p:pic>
      <p:pic>
        <p:nvPicPr>
          <p:cNvPr id="34" name="Picture 33">
            <a:extLst>
              <a:ext uri="{FF2B5EF4-FFF2-40B4-BE49-F238E27FC236}">
                <a16:creationId xmlns:a16="http://schemas.microsoft.com/office/drawing/2014/main" id="{2CD9D612-F705-9735-4689-ADA413811B3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5739805" y="6326373"/>
            <a:ext cx="351510" cy="535698"/>
          </a:xfrm>
          <a:prstGeom prst="rect">
            <a:avLst/>
          </a:prstGeom>
        </p:spPr>
      </p:pic>
      <p:pic>
        <p:nvPicPr>
          <p:cNvPr id="35" name="Picture 34">
            <a:extLst>
              <a:ext uri="{FF2B5EF4-FFF2-40B4-BE49-F238E27FC236}">
                <a16:creationId xmlns:a16="http://schemas.microsoft.com/office/drawing/2014/main" id="{00C0D36B-2CC9-AE07-1631-C94F5F153C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5630945" y="5445081"/>
            <a:ext cx="983500" cy="1498845"/>
          </a:xfrm>
          <a:prstGeom prst="rect">
            <a:avLst/>
          </a:prstGeom>
        </p:spPr>
      </p:pic>
      <p:pic>
        <p:nvPicPr>
          <p:cNvPr id="36" name="Picture 35">
            <a:extLst>
              <a:ext uri="{FF2B5EF4-FFF2-40B4-BE49-F238E27FC236}">
                <a16:creationId xmlns:a16="http://schemas.microsoft.com/office/drawing/2014/main" id="{749DB59C-3300-1DFF-1DAC-338750E8649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6181456" y="5886974"/>
            <a:ext cx="698885" cy="1065094"/>
          </a:xfrm>
          <a:prstGeom prst="rect">
            <a:avLst/>
          </a:prstGeom>
        </p:spPr>
      </p:pic>
      <p:pic>
        <p:nvPicPr>
          <p:cNvPr id="37" name="Picture 36">
            <a:extLst>
              <a:ext uri="{FF2B5EF4-FFF2-40B4-BE49-F238E27FC236}">
                <a16:creationId xmlns:a16="http://schemas.microsoft.com/office/drawing/2014/main" id="{006A3BFC-5D9B-6ED5-5A92-79B94EC463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6644837" y="6108307"/>
            <a:ext cx="520119" cy="792656"/>
          </a:xfrm>
          <a:prstGeom prst="rect">
            <a:avLst/>
          </a:prstGeom>
        </p:spPr>
      </p:pic>
      <p:pic>
        <p:nvPicPr>
          <p:cNvPr id="38" name="Picture 37">
            <a:extLst>
              <a:ext uri="{FF2B5EF4-FFF2-40B4-BE49-F238E27FC236}">
                <a16:creationId xmlns:a16="http://schemas.microsoft.com/office/drawing/2014/main" id="{45F3F24D-8C0D-19BE-59BE-F42974E302E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6978737" y="6095234"/>
            <a:ext cx="520119" cy="792656"/>
          </a:xfrm>
          <a:prstGeom prst="rect">
            <a:avLst/>
          </a:prstGeom>
        </p:spPr>
      </p:pic>
      <p:pic>
        <p:nvPicPr>
          <p:cNvPr id="39" name="Picture 38">
            <a:extLst>
              <a:ext uri="{FF2B5EF4-FFF2-40B4-BE49-F238E27FC236}">
                <a16:creationId xmlns:a16="http://schemas.microsoft.com/office/drawing/2014/main" id="{521D4D57-62ED-8FD2-5CA4-4F13F9DD6C4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7363789" y="6174174"/>
            <a:ext cx="466925" cy="711589"/>
          </a:xfrm>
          <a:prstGeom prst="rect">
            <a:avLst/>
          </a:prstGeom>
        </p:spPr>
      </p:pic>
      <p:pic>
        <p:nvPicPr>
          <p:cNvPr id="40" name="Picture 39">
            <a:extLst>
              <a:ext uri="{FF2B5EF4-FFF2-40B4-BE49-F238E27FC236}">
                <a16:creationId xmlns:a16="http://schemas.microsoft.com/office/drawing/2014/main" id="{36DBDC71-D9DE-CD6B-39FF-529AB9DE4E6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7692812" y="6182838"/>
            <a:ext cx="466925" cy="711589"/>
          </a:xfrm>
          <a:prstGeom prst="rect">
            <a:avLst/>
          </a:prstGeom>
        </p:spPr>
      </p:pic>
      <p:pic>
        <p:nvPicPr>
          <p:cNvPr id="41" name="Picture 40">
            <a:extLst>
              <a:ext uri="{FF2B5EF4-FFF2-40B4-BE49-F238E27FC236}">
                <a16:creationId xmlns:a16="http://schemas.microsoft.com/office/drawing/2014/main" id="{A7CF4C4D-7067-EEA4-11D8-84C06F2CCAF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6699770" y="5416065"/>
            <a:ext cx="856557" cy="856557"/>
          </a:xfrm>
          <a:prstGeom prst="rect">
            <a:avLst/>
          </a:prstGeom>
        </p:spPr>
      </p:pic>
      <p:pic>
        <p:nvPicPr>
          <p:cNvPr id="42" name="Picture 41">
            <a:extLst>
              <a:ext uri="{FF2B5EF4-FFF2-40B4-BE49-F238E27FC236}">
                <a16:creationId xmlns:a16="http://schemas.microsoft.com/office/drawing/2014/main" id="{9BE74803-AC22-C059-189F-2AA353648DD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6263750" y="5383255"/>
            <a:ext cx="856557" cy="856557"/>
          </a:xfrm>
          <a:prstGeom prst="rect">
            <a:avLst/>
          </a:prstGeom>
        </p:spPr>
      </p:pic>
      <p:pic>
        <p:nvPicPr>
          <p:cNvPr id="43" name="Picture 42">
            <a:extLst>
              <a:ext uri="{FF2B5EF4-FFF2-40B4-BE49-F238E27FC236}">
                <a16:creationId xmlns:a16="http://schemas.microsoft.com/office/drawing/2014/main" id="{57198E83-040F-5755-1DB0-69FC26CFCD6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6294166" y="4954102"/>
            <a:ext cx="856557" cy="856557"/>
          </a:xfrm>
          <a:prstGeom prst="rect">
            <a:avLst/>
          </a:prstGeom>
        </p:spPr>
      </p:pic>
      <p:pic>
        <p:nvPicPr>
          <p:cNvPr id="44" name="Picture 43">
            <a:extLst>
              <a:ext uri="{FF2B5EF4-FFF2-40B4-BE49-F238E27FC236}">
                <a16:creationId xmlns:a16="http://schemas.microsoft.com/office/drawing/2014/main" id="{2595C63A-E73A-D30F-2ECF-E7E08F01491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8056" r="91111">
                        <a14:foregroundMark x1="55833" y1="37778" x2="55833" y2="37778"/>
                        <a14:foregroundMark x1="55833" y1="37778" x2="55833" y2="37778"/>
                        <a14:foregroundMark x1="55556" y1="38333" x2="55556" y2="38333"/>
                        <a14:foregroundMark x1="48056" y1="44444" x2="48056" y2="44444"/>
                        <a14:foregroundMark x1="42500" y1="47778" x2="42500" y2="47778"/>
                        <a14:foregroundMark x1="38333" y1="49722" x2="38333" y2="49722"/>
                        <a14:foregroundMark x1="35278" y1="50556" x2="35278" y2="50556"/>
                        <a14:foregroundMark x1="33333" y1="48333" x2="33333" y2="45833"/>
                        <a14:foregroundMark x1="28333" y1="42500" x2="28333" y2="42500"/>
                        <a14:foregroundMark x1="27500" y1="42222" x2="26389" y2="49722"/>
                        <a14:foregroundMark x1="24722" y1="56389" x2="24722" y2="57500"/>
                        <a14:foregroundMark x1="36944" y1="60833" x2="59444" y2="59167"/>
                        <a14:foregroundMark x1="59444" y1="59167" x2="79444" y2="52222"/>
                        <a14:foregroundMark x1="79444" y1="49444" x2="27778" y2="53611"/>
                        <a14:foregroundMark x1="27778" y1="53611" x2="41111" y2="52222"/>
                        <a14:foregroundMark x1="41111" y1="52500" x2="41111" y2="52500"/>
                        <a14:foregroundMark x1="40556" y1="51667" x2="40556" y2="50556"/>
                        <a14:foregroundMark x1="34167" y1="48333" x2="34167" y2="48333"/>
                        <a14:foregroundMark x1="29722" y1="47778" x2="29722" y2="47778"/>
                        <a14:foregroundMark x1="20278" y1="48333" x2="20278" y2="48333"/>
                        <a14:foregroundMark x1="17500" y1="50556" x2="17500" y2="50556"/>
                        <a14:foregroundMark x1="16667" y1="53333" x2="16667" y2="53333"/>
                        <a14:foregroundMark x1="16667" y1="54444" x2="18611" y2="55556"/>
                        <a14:foregroundMark x1="21389" y1="56389" x2="21389" y2="56389"/>
                        <a14:foregroundMark x1="23333" y1="56944" x2="26389" y2="55556"/>
                        <a14:foregroundMark x1="30556" y1="47778" x2="30556" y2="47778"/>
                        <a14:foregroundMark x1="21667" y1="56944" x2="21667" y2="58056"/>
                        <a14:foregroundMark x1="21389" y1="66389" x2="21389" y2="66389"/>
                        <a14:foregroundMark x1="21389" y1="66389" x2="21389" y2="66389"/>
                        <a14:foregroundMark x1="19444" y1="61389" x2="19444" y2="61389"/>
                        <a14:foregroundMark x1="18333" y1="58056" x2="18333" y2="58056"/>
                        <a14:foregroundMark x1="15833" y1="55000" x2="15833" y2="55000"/>
                        <a14:foregroundMark x1="13889" y1="51667" x2="13889" y2="50556"/>
                        <a14:foregroundMark x1="13889" y1="50556" x2="13889" y2="50556"/>
                        <a14:foregroundMark x1="11667" y1="51389" x2="11667" y2="51389"/>
                        <a14:foregroundMark x1="8611" y1="56111" x2="8611" y2="56111"/>
                        <a14:foregroundMark x1="11667" y1="61111" x2="11667" y2="61111"/>
                        <a14:foregroundMark x1="13056" y1="64444" x2="13611" y2="65833"/>
                        <a14:foregroundMark x1="16389" y1="68333" x2="16389" y2="68333"/>
                        <a14:foregroundMark x1="24444" y1="69167" x2="34167" y2="68333"/>
                        <a14:foregroundMark x1="56111" y1="68889" x2="56111" y2="68889"/>
                        <a14:foregroundMark x1="60556" y1="67778" x2="64444" y2="67222"/>
                        <a14:foregroundMark x1="77500" y1="66389" x2="78611" y2="65833"/>
                        <a14:foregroundMark x1="80278" y1="63056" x2="81111" y2="61111"/>
                        <a14:foregroundMark x1="82222" y1="58056" x2="82222" y2="58056"/>
                        <a14:foregroundMark x1="83333" y1="56944" x2="83333" y2="56944"/>
                        <a14:foregroundMark x1="86111" y1="56389" x2="86111" y2="56389"/>
                        <a14:foregroundMark x1="86944" y1="54444" x2="86944" y2="54444"/>
                        <a14:foregroundMark x1="88333" y1="52222" x2="88333" y2="51111"/>
                        <a14:foregroundMark x1="88611" y1="50556" x2="89167" y2="49444"/>
                        <a14:foregroundMark x1="89167" y1="49444" x2="89167" y2="49444"/>
                        <a14:foregroundMark x1="90556" y1="51389" x2="91111" y2="52500"/>
                        <a14:foregroundMark x1="91111" y1="54167" x2="91111" y2="55278"/>
                        <a14:foregroundMark x1="89444" y1="58889" x2="89444" y2="58889"/>
                        <a14:foregroundMark x1="89444" y1="58889" x2="89444" y2="58889"/>
                        <a14:foregroundMark x1="80278" y1="40278" x2="78611" y2="40278"/>
                        <a14:foregroundMark x1="65556" y1="41389" x2="65556" y2="41389"/>
                        <a14:foregroundMark x1="65000" y1="41389" x2="65000" y2="41389"/>
                        <a14:foregroundMark x1="61667" y1="40833" x2="61667" y2="40833"/>
                        <a14:foregroundMark x1="53889" y1="38333" x2="53889" y2="38333"/>
                        <a14:foregroundMark x1="52222" y1="36944" x2="52222" y2="36944"/>
                      </a14:backgroundRemoval>
                    </a14:imgEffect>
                  </a14:imgLayer>
                </a14:imgProps>
              </a:ext>
            </a:extLst>
          </a:blip>
          <a:stretch>
            <a:fillRect/>
          </a:stretch>
        </p:blipFill>
        <p:spPr>
          <a:xfrm>
            <a:off x="2476954" y="533884"/>
            <a:ext cx="1395780" cy="1155054"/>
          </a:xfrm>
          <a:prstGeom prst="rect">
            <a:avLst/>
          </a:prstGeom>
        </p:spPr>
      </p:pic>
      <p:pic>
        <p:nvPicPr>
          <p:cNvPr id="45" name="Picture 44">
            <a:extLst>
              <a:ext uri="{FF2B5EF4-FFF2-40B4-BE49-F238E27FC236}">
                <a16:creationId xmlns:a16="http://schemas.microsoft.com/office/drawing/2014/main" id="{74B65EA6-8CD4-6DFC-D65E-DFC9627DEEF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4997612" y="1234492"/>
            <a:ext cx="756501" cy="756501"/>
          </a:xfrm>
          <a:prstGeom prst="rect">
            <a:avLst/>
          </a:prstGeom>
        </p:spPr>
      </p:pic>
      <p:pic>
        <p:nvPicPr>
          <p:cNvPr id="46" name="Picture 2" descr="Hình Lá Cây Cho Ghép Ảnh Tách Nền PNG 8 - Free.Vector6.com">
            <a:extLst>
              <a:ext uri="{FF2B5EF4-FFF2-40B4-BE49-F238E27FC236}">
                <a16:creationId xmlns:a16="http://schemas.microsoft.com/office/drawing/2014/main" id="{13D3F441-4E6D-4E46-D19F-E9CF32B682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8460" y="6201681"/>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Hình Lá Cây Cho Ghép Ảnh Tách Nền PNG 8 - Free.Vector6.com">
            <a:extLst>
              <a:ext uri="{FF2B5EF4-FFF2-40B4-BE49-F238E27FC236}">
                <a16:creationId xmlns:a16="http://schemas.microsoft.com/office/drawing/2014/main" id="{15A31473-528B-CC28-8066-0546DC5378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08079" y="6317931"/>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Hình Lá Cây Cho Ghép Ảnh Tách Nền PNG 8 - Free.Vector6.com">
            <a:extLst>
              <a:ext uri="{FF2B5EF4-FFF2-40B4-BE49-F238E27FC236}">
                <a16:creationId xmlns:a16="http://schemas.microsoft.com/office/drawing/2014/main" id="{9604E2D5-189B-ABB4-7F5E-BF4D17C1C7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76328" y="6317931"/>
            <a:ext cx="851364" cy="567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60772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3006126" y="1873914"/>
            <a:ext cx="7177671" cy="2554545"/>
          </a:xfrm>
          <a:prstGeom prst="rect">
            <a:avLst/>
          </a:prstGeom>
          <a:noFill/>
        </p:spPr>
        <p:txBody>
          <a:bodyPr wrap="none" rtlCol="0">
            <a:spAutoFit/>
          </a:bodyPr>
          <a:lstStyle/>
          <a:p>
            <a:r>
              <a:rPr lang="en-US" sz="8000" b="1" dirty="0">
                <a:solidFill>
                  <a:schemeClr val="accent2">
                    <a:lumMod val="50000"/>
                  </a:schemeClr>
                </a:solidFill>
                <a:latin typeface="Times New Roman" panose="02020603050405020304" pitchFamily="18" charset="0"/>
                <a:cs typeface="Times New Roman" panose="02020603050405020304" pitchFamily="18" charset="0"/>
              </a:rPr>
              <a:t>HÌNH THÀNH </a:t>
            </a:r>
          </a:p>
          <a:p>
            <a:pPr algn="ctr"/>
            <a:r>
              <a:rPr lang="en-US" sz="8000" b="1" dirty="0">
                <a:solidFill>
                  <a:schemeClr val="accent2">
                    <a:lumMod val="50000"/>
                  </a:schemeClr>
                </a:solidFill>
                <a:latin typeface="Times New Roman" panose="02020603050405020304" pitchFamily="18" charset="0"/>
                <a:cs typeface="Times New Roman" panose="02020603050405020304" pitchFamily="18" charset="0"/>
              </a:rPr>
              <a:t>KIẾN THỨC</a:t>
            </a:r>
          </a:p>
        </p:txBody>
      </p:sp>
    </p:spTree>
    <p:extLst>
      <p:ext uri="{BB962C8B-B14F-4D97-AF65-F5344CB8AC3E}">
        <p14:creationId xmlns:p14="http://schemas.microsoft.com/office/powerpoint/2010/main" val="815401248"/>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4302382" y="694995"/>
            <a:ext cx="3178242" cy="1107996"/>
          </a:xfrm>
          <a:prstGeom prst="rect">
            <a:avLst/>
          </a:prstGeom>
          <a:noFill/>
        </p:spPr>
        <p:txBody>
          <a:bodyPr wrap="none" rtlCol="0">
            <a:spAutoFit/>
          </a:bodyPr>
          <a:lstStyle/>
          <a:p>
            <a:r>
              <a:rPr lang="en-US" sz="6600" b="1" dirty="0" err="1">
                <a:solidFill>
                  <a:schemeClr val="accent2">
                    <a:lumMod val="50000"/>
                  </a:schemeClr>
                </a:solidFill>
                <a:latin typeface="Times New Roman" panose="02020603050405020304" pitchFamily="18" charset="0"/>
                <a:cs typeface="Times New Roman" panose="02020603050405020304" pitchFamily="18" charset="0"/>
              </a:rPr>
              <a:t>Tiết</a:t>
            </a:r>
            <a:r>
              <a:rPr lang="en-US" sz="6600" b="1" dirty="0">
                <a:solidFill>
                  <a:schemeClr val="accent2">
                    <a:lumMod val="50000"/>
                  </a:schemeClr>
                </a:solidFill>
                <a:latin typeface="Times New Roman" panose="02020603050405020304" pitchFamily="18" charset="0"/>
                <a:cs typeface="Times New Roman" panose="02020603050405020304" pitchFamily="18" charset="0"/>
              </a:rPr>
              <a:t>: 2,3</a:t>
            </a:r>
          </a:p>
        </p:txBody>
      </p:sp>
      <p:sp>
        <p:nvSpPr>
          <p:cNvPr id="11" name="TextBox 10">
            <a:extLst>
              <a:ext uri="{FF2B5EF4-FFF2-40B4-BE49-F238E27FC236}">
                <a16:creationId xmlns:a16="http://schemas.microsoft.com/office/drawing/2014/main" id="{E133BB7C-B31F-9CAC-32A0-A959D6960A4D}"/>
              </a:ext>
            </a:extLst>
          </p:cNvPr>
          <p:cNvSpPr txBox="1"/>
          <p:nvPr/>
        </p:nvSpPr>
        <p:spPr>
          <a:xfrm>
            <a:off x="2430092" y="1923071"/>
            <a:ext cx="8715463" cy="1107996"/>
          </a:xfrm>
          <a:prstGeom prst="rect">
            <a:avLst/>
          </a:prstGeom>
          <a:noFill/>
        </p:spPr>
        <p:txBody>
          <a:bodyPr wrap="none" rtlCol="0">
            <a:spAutoFit/>
          </a:bodyPr>
          <a:lstStyle/>
          <a:p>
            <a:r>
              <a:rPr lang="en-US" sz="6600" b="1" dirty="0">
                <a:solidFill>
                  <a:schemeClr val="accent2">
                    <a:lumMod val="50000"/>
                  </a:schemeClr>
                </a:solidFill>
                <a:latin typeface="Times New Roman" panose="02020603050405020304" pitchFamily="18" charset="0"/>
                <a:cs typeface="Times New Roman" panose="02020603050405020304" pitchFamily="18" charset="0"/>
              </a:rPr>
              <a:t>BẦY CHIM CHÌA VÔI</a:t>
            </a:r>
          </a:p>
        </p:txBody>
      </p:sp>
      <p:sp>
        <p:nvSpPr>
          <p:cNvPr id="12" name="TextBox 11">
            <a:extLst>
              <a:ext uri="{FF2B5EF4-FFF2-40B4-BE49-F238E27FC236}">
                <a16:creationId xmlns:a16="http://schemas.microsoft.com/office/drawing/2014/main" id="{D1A136AF-FC43-1348-D1F6-D06934F32819}"/>
              </a:ext>
            </a:extLst>
          </p:cNvPr>
          <p:cNvSpPr txBox="1"/>
          <p:nvPr/>
        </p:nvSpPr>
        <p:spPr>
          <a:xfrm>
            <a:off x="2821448" y="3031067"/>
            <a:ext cx="7932749" cy="1107996"/>
          </a:xfrm>
          <a:prstGeom prst="rect">
            <a:avLst/>
          </a:prstGeom>
          <a:noFill/>
        </p:spPr>
        <p:txBody>
          <a:bodyPr wrap="none" rtlCol="0">
            <a:spAutoFit/>
          </a:bodyPr>
          <a:lstStyle/>
          <a:p>
            <a:r>
              <a:rPr lang="en-US" sz="6600" b="1" dirty="0" err="1">
                <a:solidFill>
                  <a:schemeClr val="accent2">
                    <a:lumMod val="50000"/>
                  </a:schemeClr>
                </a:solidFill>
                <a:latin typeface="Times New Roman" panose="02020603050405020304" pitchFamily="18" charset="0"/>
                <a:cs typeface="Times New Roman" panose="02020603050405020304" pitchFamily="18" charset="0"/>
              </a:rPr>
              <a:t>Nguyễn</a:t>
            </a:r>
            <a:r>
              <a:rPr lang="en-US" sz="6600" b="1" dirty="0">
                <a:solidFill>
                  <a:schemeClr val="accent2">
                    <a:lumMod val="50000"/>
                  </a:schemeClr>
                </a:solidFill>
                <a:latin typeface="Times New Roman" panose="02020603050405020304" pitchFamily="18" charset="0"/>
                <a:cs typeface="Times New Roman" panose="02020603050405020304" pitchFamily="18" charset="0"/>
              </a:rPr>
              <a:t> Quang </a:t>
            </a:r>
            <a:r>
              <a:rPr lang="en-US" sz="6600" b="1" dirty="0" err="1">
                <a:solidFill>
                  <a:schemeClr val="accent2">
                    <a:lumMod val="50000"/>
                  </a:schemeClr>
                </a:solidFill>
                <a:latin typeface="Times New Roman" panose="02020603050405020304" pitchFamily="18" charset="0"/>
                <a:cs typeface="Times New Roman" panose="02020603050405020304" pitchFamily="18" charset="0"/>
              </a:rPr>
              <a:t>Thiều</a:t>
            </a:r>
            <a:endParaRPr lang="en-US" sz="6600"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FE93732-F023-CEA5-82BD-135C200A323C}"/>
              </a:ext>
            </a:extLst>
          </p:cNvPr>
          <p:cNvSpPr txBox="1"/>
          <p:nvPr/>
        </p:nvSpPr>
        <p:spPr>
          <a:xfrm>
            <a:off x="2921218" y="4258867"/>
            <a:ext cx="7733207" cy="1107996"/>
          </a:xfrm>
          <a:prstGeom prst="rect">
            <a:avLst/>
          </a:prstGeom>
          <a:noFill/>
        </p:spPr>
        <p:txBody>
          <a:bodyPr wrap="none" rtlCol="0">
            <a:spAutoFit/>
          </a:bodyPr>
          <a:lstStyle/>
          <a:p>
            <a:r>
              <a:rPr lang="en-US" sz="6600" b="1" dirty="0" err="1">
                <a:solidFill>
                  <a:schemeClr val="accent2">
                    <a:lumMod val="50000"/>
                  </a:schemeClr>
                </a:solidFill>
                <a:latin typeface="Times New Roman" panose="02020603050405020304" pitchFamily="18" charset="0"/>
                <a:cs typeface="Times New Roman" panose="02020603050405020304" pitchFamily="18" charset="0"/>
              </a:rPr>
              <a:t>Giáo</a:t>
            </a:r>
            <a:r>
              <a:rPr lang="en-US" sz="6600" b="1" dirty="0">
                <a:solidFill>
                  <a:schemeClr val="accent2">
                    <a:lumMod val="50000"/>
                  </a:schemeClr>
                </a:solidFill>
                <a:latin typeface="Times New Roman" panose="02020603050405020304" pitchFamily="18" charset="0"/>
                <a:cs typeface="Times New Roman" panose="02020603050405020304" pitchFamily="18" charset="0"/>
              </a:rPr>
              <a:t> </a:t>
            </a:r>
            <a:r>
              <a:rPr lang="en-US" sz="6600" b="1" dirty="0" err="1">
                <a:solidFill>
                  <a:schemeClr val="accent2">
                    <a:lumMod val="50000"/>
                  </a:schemeClr>
                </a:solidFill>
                <a:latin typeface="Times New Roman" panose="02020603050405020304" pitchFamily="18" charset="0"/>
                <a:cs typeface="Times New Roman" panose="02020603050405020304" pitchFamily="18" charset="0"/>
              </a:rPr>
              <a:t>viên</a:t>
            </a:r>
            <a:r>
              <a:rPr lang="en-US" sz="6600" b="1" dirty="0">
                <a:solidFill>
                  <a:schemeClr val="accent2">
                    <a:lumMod val="5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82641068"/>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339038" y="2691937"/>
            <a:ext cx="9238426" cy="1107996"/>
          </a:xfrm>
          <a:prstGeom prst="rect">
            <a:avLst/>
          </a:prstGeom>
          <a:noFill/>
        </p:spPr>
        <p:txBody>
          <a:bodyPr wrap="none" rtlCol="0">
            <a:spAutoFit/>
          </a:bodyPr>
          <a:lstStyle/>
          <a:p>
            <a:r>
              <a:rPr lang="en-US" sz="6600" b="1" dirty="0">
                <a:solidFill>
                  <a:schemeClr val="accent2">
                    <a:lumMod val="50000"/>
                  </a:schemeClr>
                </a:solidFill>
                <a:latin typeface="Times New Roman" panose="02020603050405020304" pitchFamily="18" charset="0"/>
                <a:cs typeface="Times New Roman" panose="02020603050405020304" pitchFamily="18" charset="0"/>
              </a:rPr>
              <a:t>I. </a:t>
            </a:r>
            <a:r>
              <a:rPr lang="en-US" sz="6600" b="1" dirty="0" err="1">
                <a:solidFill>
                  <a:schemeClr val="accent2">
                    <a:lumMod val="50000"/>
                  </a:schemeClr>
                </a:solidFill>
                <a:latin typeface="Times New Roman" panose="02020603050405020304" pitchFamily="18" charset="0"/>
                <a:cs typeface="Times New Roman" panose="02020603050405020304" pitchFamily="18" charset="0"/>
              </a:rPr>
              <a:t>Đọc</a:t>
            </a:r>
            <a:r>
              <a:rPr lang="en-US" sz="6600" b="1" dirty="0">
                <a:solidFill>
                  <a:schemeClr val="accent2">
                    <a:lumMod val="50000"/>
                  </a:schemeClr>
                </a:solidFill>
                <a:latin typeface="Times New Roman" panose="02020603050405020304" pitchFamily="18" charset="0"/>
                <a:cs typeface="Times New Roman" panose="02020603050405020304" pitchFamily="18" charset="0"/>
              </a:rPr>
              <a:t> </a:t>
            </a:r>
            <a:r>
              <a:rPr lang="en-US" sz="6600" b="1" dirty="0" err="1">
                <a:solidFill>
                  <a:schemeClr val="accent2">
                    <a:lumMod val="50000"/>
                  </a:schemeClr>
                </a:solidFill>
                <a:latin typeface="Times New Roman" panose="02020603050405020304" pitchFamily="18" charset="0"/>
                <a:cs typeface="Times New Roman" panose="02020603050405020304" pitchFamily="18" charset="0"/>
              </a:rPr>
              <a:t>và</a:t>
            </a:r>
            <a:r>
              <a:rPr lang="en-US" sz="6600" b="1" dirty="0">
                <a:solidFill>
                  <a:schemeClr val="accent2">
                    <a:lumMod val="50000"/>
                  </a:schemeClr>
                </a:solidFill>
                <a:latin typeface="Times New Roman" panose="02020603050405020304" pitchFamily="18" charset="0"/>
                <a:cs typeface="Times New Roman" panose="02020603050405020304" pitchFamily="18" charset="0"/>
              </a:rPr>
              <a:t> </a:t>
            </a:r>
            <a:r>
              <a:rPr lang="en-US" sz="6600" b="1" dirty="0" err="1">
                <a:solidFill>
                  <a:schemeClr val="accent2">
                    <a:lumMod val="50000"/>
                  </a:schemeClr>
                </a:solidFill>
                <a:latin typeface="Times New Roman" panose="02020603050405020304" pitchFamily="18" charset="0"/>
                <a:cs typeface="Times New Roman" panose="02020603050405020304" pitchFamily="18" charset="0"/>
              </a:rPr>
              <a:t>tìm</a:t>
            </a:r>
            <a:r>
              <a:rPr lang="en-US" sz="6600" b="1" dirty="0">
                <a:solidFill>
                  <a:schemeClr val="accent2">
                    <a:lumMod val="50000"/>
                  </a:schemeClr>
                </a:solidFill>
                <a:latin typeface="Times New Roman" panose="02020603050405020304" pitchFamily="18" charset="0"/>
                <a:cs typeface="Times New Roman" panose="02020603050405020304" pitchFamily="18" charset="0"/>
              </a:rPr>
              <a:t> </a:t>
            </a:r>
            <a:r>
              <a:rPr lang="en-US" sz="6600" b="1" dirty="0" err="1">
                <a:solidFill>
                  <a:schemeClr val="accent2">
                    <a:lumMod val="50000"/>
                  </a:schemeClr>
                </a:solidFill>
                <a:latin typeface="Times New Roman" panose="02020603050405020304" pitchFamily="18" charset="0"/>
                <a:cs typeface="Times New Roman" panose="02020603050405020304" pitchFamily="18" charset="0"/>
              </a:rPr>
              <a:t>hiểu</a:t>
            </a:r>
            <a:r>
              <a:rPr lang="en-US" sz="6600" b="1" dirty="0">
                <a:solidFill>
                  <a:schemeClr val="accent2">
                    <a:lumMod val="50000"/>
                  </a:schemeClr>
                </a:solidFill>
                <a:latin typeface="Times New Roman" panose="02020603050405020304" pitchFamily="18" charset="0"/>
                <a:cs typeface="Times New Roman" panose="02020603050405020304" pitchFamily="18" charset="0"/>
              </a:rPr>
              <a:t> </a:t>
            </a:r>
            <a:r>
              <a:rPr lang="en-US" sz="6600" b="1" dirty="0" err="1">
                <a:solidFill>
                  <a:schemeClr val="accent2">
                    <a:lumMod val="50000"/>
                  </a:schemeClr>
                </a:solidFill>
                <a:latin typeface="Times New Roman" panose="02020603050405020304" pitchFamily="18" charset="0"/>
                <a:cs typeface="Times New Roman" panose="02020603050405020304" pitchFamily="18" charset="0"/>
              </a:rPr>
              <a:t>chung</a:t>
            </a:r>
            <a:r>
              <a:rPr lang="en-US" sz="6600" b="1" dirty="0">
                <a:solidFill>
                  <a:schemeClr val="accent2">
                    <a:lumMod val="50000"/>
                  </a:scheme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06380793"/>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4366750" y="117783"/>
            <a:ext cx="38676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1.</a:t>
            </a:r>
            <a:r>
              <a:rPr kumimoji="0" lang="en-US" sz="8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Đọc</a:t>
            </a:r>
            <a:endPar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1810693" y="1053588"/>
            <a:ext cx="4371485" cy="4967655"/>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2933177" y="2501533"/>
            <a:ext cx="2343498" cy="2062103"/>
          </a:xfrm>
          <a:prstGeom prst="rect">
            <a:avLst/>
          </a:prstGeom>
          <a:noFill/>
        </p:spPr>
        <p:txBody>
          <a:bodyPr wrap="square">
            <a:spAutoFit/>
          </a:bodyPr>
          <a:lstStyle/>
          <a:p>
            <a:pPr lvl="0" algn="just"/>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a:t>
            </a:r>
            <a:r>
              <a:rPr lang="vi-VN"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ọc thầm, trả lời được các câu hỏi suy luận</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E0CD1734-AA69-6029-8ABB-0B797A00FA8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5276676" y="776240"/>
            <a:ext cx="6568579" cy="5963977"/>
          </a:xfrm>
          <a:prstGeom prst="rect">
            <a:avLst/>
          </a:prstGeom>
        </p:spPr>
      </p:pic>
      <p:sp>
        <p:nvSpPr>
          <p:cNvPr id="12" name="TextBox 11">
            <a:extLst>
              <a:ext uri="{FF2B5EF4-FFF2-40B4-BE49-F238E27FC236}">
                <a16:creationId xmlns:a16="http://schemas.microsoft.com/office/drawing/2014/main" id="{4EE67E6C-AFD3-5672-1B3C-AAA52C24DBB4}"/>
              </a:ext>
            </a:extLst>
          </p:cNvPr>
          <p:cNvSpPr txBox="1"/>
          <p:nvPr/>
        </p:nvSpPr>
        <p:spPr>
          <a:xfrm>
            <a:off x="6419019" y="2484347"/>
            <a:ext cx="4371485" cy="2062103"/>
          </a:xfrm>
          <a:prstGeom prst="rect">
            <a:avLst/>
          </a:prstGeom>
          <a:noFill/>
        </p:spPr>
        <p:txBody>
          <a:bodyPr wrap="square">
            <a:spAutoFit/>
          </a:bodyPr>
          <a:lstStyle/>
          <a:p>
            <a:pPr lvl="0" algn="just"/>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a:t>
            </a:r>
            <a:r>
              <a:rPr lang="vi-VN"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ọc to, trôi chảy, phù hợp về tốc độ đọc, phân biệt được lời người kể chuyện và lời nhân vật</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829C8273-00F5-A3A0-CF34-BB136D6B894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889" b="91556" l="9778" r="89778">
                        <a14:foregroundMark x1="52889" y1="9333" x2="52889" y2="9333"/>
                        <a14:foregroundMark x1="42667" y1="37778" x2="42667" y2="36889"/>
                        <a14:foregroundMark x1="42667" y1="36889" x2="42667" y2="36889"/>
                        <a14:foregroundMark x1="40889" y1="35556" x2="40889" y2="35556"/>
                        <a14:foregroundMark x1="39556" y1="36889" x2="39556" y2="36889"/>
                        <a14:foregroundMark x1="38667" y1="36889" x2="38667" y2="36889"/>
                        <a14:foregroundMark x1="59111" y1="36889" x2="59111" y2="36889"/>
                        <a14:foregroundMark x1="59111" y1="36000" x2="59111" y2="36000"/>
                        <a14:foregroundMark x1="59111" y1="36000" x2="59111" y2="36000"/>
                        <a14:foregroundMark x1="59111" y1="36000" x2="59111" y2="36000"/>
                        <a14:foregroundMark x1="59556" y1="35111" x2="59556" y2="35111"/>
                        <a14:foregroundMark x1="57778" y1="89333" x2="57778" y2="89333"/>
                        <a14:foregroundMark x1="58667" y1="88444" x2="58667" y2="88444"/>
                        <a14:foregroundMark x1="40889" y1="88889" x2="40889" y2="88889"/>
                        <a14:foregroundMark x1="40889" y1="88889" x2="40889" y2="88889"/>
                        <a14:foregroundMark x1="48444" y1="91556" x2="48444" y2="91556"/>
                        <a14:foregroundMark x1="40889" y1="90222" x2="40889" y2="90222"/>
                        <a14:foregroundMark x1="63556" y1="56889" x2="63556" y2="56889"/>
                        <a14:foregroundMark x1="63556" y1="56889" x2="63556" y2="56889"/>
                        <a14:foregroundMark x1="56889" y1="50222" x2="56889" y2="50222"/>
                        <a14:foregroundMark x1="56889" y1="52000" x2="56889" y2="52000"/>
                        <a14:foregroundMark x1="48889" y1="53333" x2="48889" y2="53333"/>
                        <a14:foregroundMark x1="48000" y1="53333" x2="48000" y2="53333"/>
                        <a14:foregroundMark x1="70222" y1="65778" x2="70222" y2="65778"/>
                      </a14:backgroundRemoval>
                    </a14:imgEffect>
                  </a14:imgLayer>
                </a14:imgProps>
              </a:ext>
            </a:extLst>
          </a:blip>
          <a:stretch>
            <a:fillRect/>
          </a:stretch>
        </p:blipFill>
        <p:spPr>
          <a:xfrm>
            <a:off x="4728492" y="4462667"/>
            <a:ext cx="2396212" cy="2396212"/>
          </a:xfrm>
          <a:prstGeom prst="rect">
            <a:avLst/>
          </a:prstGeom>
        </p:spPr>
      </p:pic>
    </p:spTree>
    <p:extLst>
      <p:ext uri="{BB962C8B-B14F-4D97-AF65-F5344CB8AC3E}">
        <p14:creationId xmlns:p14="http://schemas.microsoft.com/office/powerpoint/2010/main" val="348536823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4366750" y="117783"/>
            <a:ext cx="38676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1.</a:t>
            </a:r>
            <a:r>
              <a:rPr kumimoji="0" lang="en-US" sz="8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Đọc</a:t>
            </a:r>
            <a:endPar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1510018" y="1048756"/>
            <a:ext cx="5456407" cy="4967655"/>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2645267" y="2591449"/>
            <a:ext cx="3185908" cy="1569660"/>
          </a:xfrm>
          <a:prstGeom prst="rect">
            <a:avLst/>
          </a:prstGeom>
          <a:noFill/>
        </p:spPr>
        <p:txBody>
          <a:bodyPr wrap="square">
            <a:spAutoFit/>
          </a:bodyPr>
          <a:lstStyle/>
          <a:p>
            <a:pPr lvl="0" algn="just"/>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chìa</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vôi</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chũm</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ngập</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bủm</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63AD47C5-22D2-0403-FD0D-6846279B6D8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8824" y1="16765" x2="38824" y2="16765"/>
                        <a14:foregroundMark x1="25882" y1="26176" x2="25882" y2="24706"/>
                        <a14:foregroundMark x1="21471" y1="40294" x2="21471" y2="40294"/>
                        <a14:foregroundMark x1="50588" y1="14118" x2="50588" y2="14118"/>
                        <a14:foregroundMark x1="64118" y1="15588" x2="64118" y2="15588"/>
                        <a14:foregroundMark x1="76471" y1="23529" x2="76471" y2="23529"/>
                        <a14:foregroundMark x1="82059" y1="43235" x2="82059" y2="43235"/>
                      </a14:backgroundRemoval>
                    </a14:imgEffect>
                  </a14:imgLayer>
                </a14:imgProps>
              </a:ext>
            </a:extLst>
          </a:blip>
          <a:stretch>
            <a:fillRect/>
          </a:stretch>
        </p:blipFill>
        <p:spPr>
          <a:xfrm>
            <a:off x="6446142" y="1188087"/>
            <a:ext cx="4584186" cy="4584186"/>
          </a:xfrm>
          <a:prstGeom prst="rect">
            <a:avLst/>
          </a:prstGeom>
        </p:spPr>
      </p:pic>
    </p:spTree>
    <p:extLst>
      <p:ext uri="{BB962C8B-B14F-4D97-AF65-F5344CB8AC3E}">
        <p14:creationId xmlns:p14="http://schemas.microsoft.com/office/powerpoint/2010/main" val="308142768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4366750" y="117783"/>
            <a:ext cx="38676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1.</a:t>
            </a:r>
            <a:r>
              <a:rPr kumimoji="0" lang="en-US" sz="8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Đọc</a:t>
            </a:r>
            <a:endPar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763398" y="805344"/>
            <a:ext cx="6203027" cy="5211068"/>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1931062" y="2205556"/>
            <a:ext cx="3867698" cy="2062103"/>
          </a:xfrm>
          <a:prstGeom prst="rect">
            <a:avLst/>
          </a:prstGeom>
          <a:noFill/>
        </p:spPr>
        <p:txBody>
          <a:bodyPr wrap="square">
            <a:spAutoFit/>
          </a:bodyPr>
          <a:lstStyle/>
          <a:p>
            <a:pPr lvl="0" algn="just"/>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chìa</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vôi</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nhỏ</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sẻ</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lông</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đen</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đuôi</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cánh</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vệt</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trắng</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B9D0DC94-9F4C-4B8A-EBD3-67B36B42C3CA}"/>
              </a:ext>
            </a:extLst>
          </p:cNvPr>
          <p:cNvPicPr>
            <a:picLocks noChangeAspect="1"/>
          </p:cNvPicPr>
          <p:nvPr/>
        </p:nvPicPr>
        <p:blipFill>
          <a:blip r:embed="rId6"/>
          <a:stretch>
            <a:fillRect/>
          </a:stretch>
        </p:blipFill>
        <p:spPr>
          <a:xfrm>
            <a:off x="6966424" y="1360267"/>
            <a:ext cx="4224490" cy="233642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1" name="Picture 10">
            <a:extLst>
              <a:ext uri="{FF2B5EF4-FFF2-40B4-BE49-F238E27FC236}">
                <a16:creationId xmlns:a16="http://schemas.microsoft.com/office/drawing/2014/main" id="{B69D331E-106F-6DE6-2099-7A1C967DB92E}"/>
              </a:ext>
            </a:extLst>
          </p:cNvPr>
          <p:cNvPicPr>
            <a:picLocks noChangeAspect="1"/>
          </p:cNvPicPr>
          <p:nvPr/>
        </p:nvPicPr>
        <p:blipFill>
          <a:blip r:embed="rId7"/>
          <a:stretch>
            <a:fillRect/>
          </a:stretch>
        </p:blipFill>
        <p:spPr>
          <a:xfrm>
            <a:off x="6966424" y="4135847"/>
            <a:ext cx="4224490" cy="247859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62314569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par>
                                <p:cTn id="22" presetID="53" presetClass="entr" presetSubtype="16"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par>
                                <p:cTn id="27" presetID="53" presetClass="entr" presetSubtype="16"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4366750" y="117783"/>
            <a:ext cx="38676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1.</a:t>
            </a:r>
            <a:r>
              <a:rPr kumimoji="0" lang="en-US" sz="8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Đọc</a:t>
            </a:r>
            <a:endPar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1510018" y="1048756"/>
            <a:ext cx="5456407" cy="4967655"/>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2645267" y="2482392"/>
            <a:ext cx="3185908" cy="1569660"/>
          </a:xfrm>
          <a:prstGeom prst="rect">
            <a:avLst/>
          </a:prstGeom>
          <a:noFill/>
        </p:spPr>
        <p:txBody>
          <a:bodyPr wrap="square">
            <a:spAutoFit/>
          </a:bodyPr>
          <a:lstStyle/>
          <a:p>
            <a:pPr lvl="0" algn="just"/>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Chũm</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lưới</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vó</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bắt</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tôm</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AE08D764-D6CD-2F7C-D0A4-AE688CBEF1FA}"/>
              </a:ext>
            </a:extLst>
          </p:cNvPr>
          <p:cNvPicPr>
            <a:picLocks noChangeAspect="1"/>
          </p:cNvPicPr>
          <p:nvPr/>
        </p:nvPicPr>
        <p:blipFill>
          <a:blip r:embed="rId6"/>
          <a:stretch>
            <a:fillRect/>
          </a:stretch>
        </p:blipFill>
        <p:spPr>
          <a:xfrm>
            <a:off x="7916032" y="982975"/>
            <a:ext cx="3175148" cy="2778440"/>
          </a:xfrm>
          <a:prstGeom prst="rect">
            <a:avLst/>
          </a:prstGeom>
        </p:spPr>
      </p:pic>
      <p:pic>
        <p:nvPicPr>
          <p:cNvPr id="11" name="Picture 10">
            <a:extLst>
              <a:ext uri="{FF2B5EF4-FFF2-40B4-BE49-F238E27FC236}">
                <a16:creationId xmlns:a16="http://schemas.microsoft.com/office/drawing/2014/main" id="{3FB4039A-B7D6-7243-E338-52B4CDD5CFB3}"/>
              </a:ext>
            </a:extLst>
          </p:cNvPr>
          <p:cNvPicPr>
            <a:picLocks noChangeAspect="1"/>
          </p:cNvPicPr>
          <p:nvPr/>
        </p:nvPicPr>
        <p:blipFill>
          <a:blip r:embed="rId7"/>
          <a:stretch>
            <a:fillRect/>
          </a:stretch>
        </p:blipFill>
        <p:spPr>
          <a:xfrm>
            <a:off x="6778164" y="3172105"/>
            <a:ext cx="3040565" cy="3040565"/>
          </a:xfrm>
          <a:prstGeom prst="rect">
            <a:avLst/>
          </a:prstGeom>
        </p:spPr>
      </p:pic>
    </p:spTree>
    <p:extLst>
      <p:ext uri="{BB962C8B-B14F-4D97-AF65-F5344CB8AC3E}">
        <p14:creationId xmlns:p14="http://schemas.microsoft.com/office/powerpoint/2010/main" val="207857093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par>
                                <p:cTn id="29" presetID="53" presetClass="entr" presetSubtype="16"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4366750" y="117783"/>
            <a:ext cx="38676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1.</a:t>
            </a:r>
            <a:r>
              <a:rPr kumimoji="0" lang="en-US" sz="8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Đọc</a:t>
            </a:r>
            <a:endPar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1510018" y="1048756"/>
            <a:ext cx="5456407" cy="4967655"/>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2645267" y="2591449"/>
            <a:ext cx="3185908" cy="1077218"/>
          </a:xfrm>
          <a:prstGeom prst="rect">
            <a:avLst/>
          </a:prstGeom>
          <a:noFill/>
        </p:spPr>
        <p:txBody>
          <a:bodyPr wrap="square">
            <a:spAutoFit/>
          </a:bodyPr>
          <a:lstStyle/>
          <a:p>
            <a:pPr lvl="0" algn="just"/>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ngập</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bủm</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ngập</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hết</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1ADC4199-3749-2E5F-F6DC-178C76A680D1}"/>
              </a:ext>
            </a:extLst>
          </p:cNvPr>
          <p:cNvPicPr>
            <a:picLocks noChangeAspect="1"/>
          </p:cNvPicPr>
          <p:nvPr/>
        </p:nvPicPr>
        <p:blipFill>
          <a:blip r:embed="rId6"/>
          <a:stretch>
            <a:fillRect/>
          </a:stretch>
        </p:blipFill>
        <p:spPr>
          <a:xfrm>
            <a:off x="6673836" y="1654951"/>
            <a:ext cx="4542246" cy="3106985"/>
          </a:xfrm>
          <a:prstGeom prst="rect">
            <a:avLst/>
          </a:prstGeom>
        </p:spPr>
      </p:pic>
    </p:spTree>
    <p:extLst>
      <p:ext uri="{BB962C8B-B14F-4D97-AF65-F5344CB8AC3E}">
        <p14:creationId xmlns:p14="http://schemas.microsoft.com/office/powerpoint/2010/main" val="331851060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431731" y="243555"/>
            <a:ext cx="7147481" cy="1015663"/>
          </a:xfrm>
          <a:prstGeom prst="rect">
            <a:avLst/>
          </a:prstGeom>
          <a:noFill/>
        </p:spPr>
        <p:txBody>
          <a:bodyPr wrap="square" rtlCol="0">
            <a:spAutoFit/>
          </a:bodyPr>
          <a:lstStyle/>
          <a:p>
            <a:pPr lvl="0" algn="ctr">
              <a:defRPr/>
            </a:pPr>
            <a:r>
              <a:rPr lang="en-US" sz="6000" b="1" dirty="0">
                <a:solidFill>
                  <a:srgbClr val="ED7D31">
                    <a:lumMod val="50000"/>
                  </a:srgbClr>
                </a:solidFill>
                <a:latin typeface="Times New Roman" panose="02020603050405020304" pitchFamily="18" charset="0"/>
                <a:cs typeface="Times New Roman" panose="02020603050405020304" pitchFamily="18" charset="0"/>
              </a:rPr>
              <a:t>2. </a:t>
            </a:r>
            <a:r>
              <a:rPr lang="en-US" sz="6000" b="1" dirty="0" err="1">
                <a:solidFill>
                  <a:srgbClr val="ED7D31">
                    <a:lumMod val="50000"/>
                  </a:srgbClr>
                </a:solidFill>
                <a:latin typeface="Times New Roman" panose="02020603050405020304" pitchFamily="18" charset="0"/>
                <a:cs typeface="Times New Roman" panose="02020603050405020304" pitchFamily="18" charset="0"/>
              </a:rPr>
              <a:t>Tác</a:t>
            </a:r>
            <a:r>
              <a:rPr lang="en-US" sz="6000" b="1" dirty="0">
                <a:solidFill>
                  <a:srgbClr val="ED7D31">
                    <a:lumMod val="50000"/>
                  </a:srgbClr>
                </a:solidFill>
                <a:latin typeface="Times New Roman" panose="02020603050405020304" pitchFamily="18" charset="0"/>
                <a:cs typeface="Times New Roman" panose="02020603050405020304" pitchFamily="18" charset="0"/>
              </a:rPr>
              <a:t> </a:t>
            </a:r>
            <a:r>
              <a:rPr lang="en-US" sz="6000" b="1" dirty="0" err="1">
                <a:solidFill>
                  <a:srgbClr val="ED7D31">
                    <a:lumMod val="50000"/>
                  </a:srgbClr>
                </a:solidFill>
                <a:latin typeface="Times New Roman" panose="02020603050405020304" pitchFamily="18" charset="0"/>
                <a:cs typeface="Times New Roman" panose="02020603050405020304" pitchFamily="18" charset="0"/>
              </a:rPr>
              <a:t>giả</a:t>
            </a:r>
            <a:r>
              <a:rPr lang="en-US" sz="6000" b="1" dirty="0">
                <a:solidFill>
                  <a:srgbClr val="ED7D31">
                    <a:lumMod val="50000"/>
                  </a:srgbClr>
                </a:solidFill>
                <a:latin typeface="Times New Roman" panose="02020603050405020304" pitchFamily="18" charset="0"/>
                <a:cs typeface="Times New Roman" panose="02020603050405020304" pitchFamily="18" charset="0"/>
              </a:rPr>
              <a:t>, </a:t>
            </a:r>
            <a:r>
              <a:rPr lang="en-US" sz="6000" b="1" dirty="0" err="1">
                <a:solidFill>
                  <a:srgbClr val="ED7D31">
                    <a:lumMod val="50000"/>
                  </a:srgbClr>
                </a:solidFill>
                <a:latin typeface="Times New Roman" panose="02020603050405020304" pitchFamily="18" charset="0"/>
                <a:cs typeface="Times New Roman" panose="02020603050405020304" pitchFamily="18" charset="0"/>
              </a:rPr>
              <a:t>tác</a:t>
            </a:r>
            <a:r>
              <a:rPr lang="en-US" sz="6000" b="1" dirty="0">
                <a:solidFill>
                  <a:srgbClr val="ED7D31">
                    <a:lumMod val="50000"/>
                  </a:srgbClr>
                </a:solidFill>
                <a:latin typeface="Times New Roman" panose="02020603050405020304" pitchFamily="18" charset="0"/>
                <a:cs typeface="Times New Roman" panose="02020603050405020304" pitchFamily="18" charset="0"/>
              </a:rPr>
              <a:t> </a:t>
            </a:r>
            <a:r>
              <a:rPr lang="en-US" sz="6000" b="1" dirty="0" err="1">
                <a:solidFill>
                  <a:srgbClr val="ED7D31">
                    <a:lumMod val="50000"/>
                  </a:srgbClr>
                </a:solidFill>
                <a:latin typeface="Times New Roman" panose="02020603050405020304" pitchFamily="18" charset="0"/>
                <a:cs typeface="Times New Roman" panose="02020603050405020304" pitchFamily="18" charset="0"/>
              </a:rPr>
              <a:t>phẩm</a:t>
            </a:r>
            <a:endPar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2533476" y="833493"/>
            <a:ext cx="7860484" cy="6075100"/>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3994271" y="2594548"/>
            <a:ext cx="4938893" cy="2062103"/>
          </a:xfrm>
          <a:prstGeom prst="rect">
            <a:avLst/>
          </a:prstGeom>
          <a:noFill/>
        </p:spPr>
        <p:txBody>
          <a:bodyPr wrap="square">
            <a:spAutoFit/>
          </a:bodyPr>
          <a:lstStyle/>
          <a:p>
            <a:pPr lvl="0" algn="just"/>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vài</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tóm</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tắt</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phiếu</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470083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pic>
        <p:nvPicPr>
          <p:cNvPr id="3" name="Picture 2">
            <a:extLst>
              <a:ext uri="{FF2B5EF4-FFF2-40B4-BE49-F238E27FC236}">
                <a16:creationId xmlns:a16="http://schemas.microsoft.com/office/drawing/2014/main" id="{429C2C0C-84C4-D1F4-E362-E29981D51DB8}"/>
              </a:ext>
            </a:extLst>
          </p:cNvPr>
          <p:cNvPicPr>
            <a:picLocks noChangeAspect="1"/>
          </p:cNvPicPr>
          <p:nvPr/>
        </p:nvPicPr>
        <p:blipFill>
          <a:blip r:embed="rId4"/>
          <a:stretch>
            <a:fillRect/>
          </a:stretch>
        </p:blipFill>
        <p:spPr>
          <a:xfrm>
            <a:off x="0" y="-52721"/>
            <a:ext cx="12192000" cy="6858000"/>
          </a:xfrm>
          <a:prstGeom prst="rect">
            <a:avLst/>
          </a:prstGeom>
        </p:spPr>
      </p:pic>
    </p:spTree>
    <p:extLst>
      <p:ext uri="{BB962C8B-B14F-4D97-AF65-F5344CB8AC3E}">
        <p14:creationId xmlns:p14="http://schemas.microsoft.com/office/powerpoint/2010/main" val="4284912078"/>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3520867" y="2454636"/>
            <a:ext cx="6312947" cy="1323439"/>
          </a:xfrm>
          <a:prstGeom prst="rect">
            <a:avLst/>
          </a:prstGeom>
          <a:noFill/>
        </p:spPr>
        <p:txBody>
          <a:bodyPr wrap="none" rtlCol="0">
            <a:spAutoFit/>
          </a:bodyPr>
          <a:lstStyle/>
          <a:p>
            <a:r>
              <a:rPr lang="en-US" sz="8000" b="1" dirty="0">
                <a:solidFill>
                  <a:schemeClr val="accent2">
                    <a:lumMod val="50000"/>
                  </a:schemeClr>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1074473702"/>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2ED8E61D-0F9C-722A-2A1D-AD57C786F389}"/>
              </a:ext>
            </a:extLst>
          </p:cNvPr>
          <p:cNvPicPr>
            <a:picLocks noChangeAspect="1"/>
          </p:cNvPicPr>
          <p:nvPr/>
        </p:nvPicPr>
        <p:blipFill>
          <a:blip r:embed="rId2"/>
          <a:stretch>
            <a:fillRect/>
          </a:stretch>
        </p:blipFill>
        <p:spPr>
          <a:xfrm>
            <a:off x="13378" y="31015"/>
            <a:ext cx="12192000" cy="6857999"/>
          </a:xfrm>
          <a:prstGeom prst="rect">
            <a:avLst/>
          </a:prstGeom>
        </p:spPr>
      </p:pic>
      <p:sp>
        <p:nvSpPr>
          <p:cNvPr id="67" name="Rectangle: Rounded Corners 66">
            <a:extLst>
              <a:ext uri="{FF2B5EF4-FFF2-40B4-BE49-F238E27FC236}">
                <a16:creationId xmlns:a16="http://schemas.microsoft.com/office/drawing/2014/main" id="{78DDA59F-D38A-AD32-D138-B1D9AB3AD266}"/>
              </a:ext>
            </a:extLst>
          </p:cNvPr>
          <p:cNvSpPr/>
          <p:nvPr/>
        </p:nvSpPr>
        <p:spPr>
          <a:xfrm>
            <a:off x="26756" y="107477"/>
            <a:ext cx="12178622" cy="673059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B233568-956E-5A2E-5386-7C566B78B4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57778" y1="48000" x2="57778" y2="48000"/>
                        <a14:foregroundMark x1="56889" y1="45333" x2="56889" y2="45333"/>
                        <a14:foregroundMark x1="54222" y1="39111" x2="54222" y2="39111"/>
                        <a14:foregroundMark x1="52444" y1="36444" x2="52444" y2="36444"/>
                        <a14:foregroundMark x1="51556" y1="36000" x2="51556" y2="36000"/>
                        <a14:foregroundMark x1="48000" y1="28889" x2="48000" y2="28889"/>
                        <a14:foregroundMark x1="48000" y1="28889" x2="48000" y2="28889"/>
                        <a14:foregroundMark x1="39556" y1="27556" x2="39556" y2="27556"/>
                        <a14:foregroundMark x1="30667" y1="28889" x2="30667" y2="28889"/>
                        <a14:foregroundMark x1="30667" y1="28889" x2="30667" y2="28889"/>
                        <a14:foregroundMark x1="26667" y1="28889" x2="26667" y2="28889"/>
                        <a14:foregroundMark x1="26667" y1="28889" x2="26667" y2="28889"/>
                        <a14:foregroundMark x1="29333" y1="28889" x2="34667" y2="30222"/>
                        <a14:foregroundMark x1="50667" y1="28889" x2="50667" y2="28889"/>
                        <a14:foregroundMark x1="53778" y1="28889" x2="53778" y2="28889"/>
                        <a14:foregroundMark x1="55111" y1="28889" x2="55111" y2="28889"/>
                        <a14:foregroundMark x1="53778" y1="24889" x2="53778" y2="24889"/>
                        <a14:foregroundMark x1="51556" y1="24444" x2="48889" y2="24444"/>
                        <a14:foregroundMark x1="39556" y1="23556" x2="39556" y2="23556"/>
                        <a14:foregroundMark x1="33333" y1="24444" x2="31111" y2="26222"/>
                        <a14:foregroundMark x1="33333" y1="63556" x2="33333" y2="63556"/>
                        <a14:foregroundMark x1="33333" y1="63556" x2="33333" y2="65778"/>
                        <a14:foregroundMark x1="33333" y1="76000" x2="33333" y2="76000"/>
                        <a14:foregroundMark x1="34667" y1="73778" x2="34667" y2="73778"/>
                        <a14:foregroundMark x1="50222" y1="68444" x2="50222" y2="68444"/>
                        <a14:foregroundMark x1="53778" y1="68444" x2="53778" y2="68444"/>
                        <a14:foregroundMark x1="64444" y1="47556" x2="64444" y2="47556"/>
                        <a14:foregroundMark x1="64444" y1="47556" x2="64444" y2="47556"/>
                        <a14:foregroundMark x1="70667" y1="60889" x2="71111" y2="64889"/>
                        <a14:foregroundMark x1="72000" y1="66222" x2="77333" y2="76000"/>
                        <a14:foregroundMark x1="79556" y1="78667" x2="81333" y2="80444"/>
                        <a14:foregroundMark x1="81333" y1="76000" x2="81333" y2="76000"/>
                        <a14:foregroundMark x1="78222" y1="62222" x2="78222" y2="62222"/>
                        <a14:foregroundMark x1="73778" y1="49333" x2="73778" y2="49333"/>
                        <a14:foregroundMark x1="69333" y1="41778" x2="69333" y2="41778"/>
                        <a14:foregroundMark x1="68444" y1="41333" x2="68444" y2="41333"/>
                        <a14:foregroundMark x1="64444" y1="39111" x2="64444" y2="39111"/>
                        <a14:foregroundMark x1="62222" y1="36444" x2="62222" y2="36444"/>
                        <a14:foregroundMark x1="38667" y1="14667" x2="38667" y2="14667"/>
                        <a14:foregroundMark x1="37778" y1="19556" x2="37778" y2="19556"/>
                        <a14:foregroundMark x1="34667" y1="23111" x2="34667" y2="23111"/>
                        <a14:foregroundMark x1="31111" y1="28889" x2="31111" y2="28889"/>
                        <a14:foregroundMark x1="31111" y1="29778" x2="31111" y2="29778"/>
                        <a14:foregroundMark x1="31111" y1="29778" x2="31111" y2="29778"/>
                        <a14:foregroundMark x1="46222" y1="31111" x2="67111" y2="31556"/>
                        <a14:foregroundMark x1="60444" y1="27111" x2="17778" y2="27111"/>
                        <a14:foregroundMark x1="17778" y1="27111" x2="17778" y2="27111"/>
                        <a14:foregroundMark x1="59556" y1="37333" x2="19111" y2="35111"/>
                        <a14:foregroundMark x1="19111" y1="35111" x2="19111" y2="35111"/>
                        <a14:foregroundMark x1="20444" y1="45333" x2="61333" y2="47556"/>
                        <a14:foregroundMark x1="61333" y1="47556" x2="59111" y2="45778"/>
                        <a14:foregroundMark x1="23111" y1="56000" x2="58222" y2="54667"/>
                        <a14:foregroundMark x1="21778" y1="54222" x2="71111" y2="52889"/>
                        <a14:foregroundMark x1="71111" y1="52889" x2="73333" y2="52889"/>
                        <a14:foregroundMark x1="22222" y1="61778" x2="68000" y2="62222"/>
                        <a14:foregroundMark x1="21778" y1="70222" x2="64444" y2="71556"/>
                        <a14:foregroundMark x1="60889" y1="40000" x2="76000" y2="52000"/>
                        <a14:foregroundMark x1="60444" y1="43111" x2="88000" y2="77333"/>
                        <a14:foregroundMark x1="64444" y1="63556" x2="76444" y2="85333"/>
                      </a14:backgroundRemoval>
                    </a14:imgEffect>
                  </a14:imgLayer>
                </a14:imgProps>
              </a:ext>
            </a:extLst>
          </a:blip>
          <a:stretch>
            <a:fillRect/>
          </a:stretch>
        </p:blipFill>
        <p:spPr>
          <a:xfrm>
            <a:off x="3905271" y="475646"/>
            <a:ext cx="1148590" cy="1148590"/>
          </a:xfrm>
          <a:prstGeom prst="rect">
            <a:avLst/>
          </a:prstGeom>
        </p:spPr>
      </p:pic>
      <p:sp>
        <p:nvSpPr>
          <p:cNvPr id="7" name="Rectangle: Rounded Corners 6">
            <a:extLst>
              <a:ext uri="{FF2B5EF4-FFF2-40B4-BE49-F238E27FC236}">
                <a16:creationId xmlns:a16="http://schemas.microsoft.com/office/drawing/2014/main" id="{01B766E1-C0C5-1DE2-0A96-D8A66B175C1A}"/>
              </a:ext>
            </a:extLst>
          </p:cNvPr>
          <p:cNvSpPr/>
          <p:nvPr/>
        </p:nvSpPr>
        <p:spPr>
          <a:xfrm>
            <a:off x="3635640" y="1396864"/>
            <a:ext cx="1700171" cy="4613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Tiểu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1" name="Connector: Curved 10">
            <a:extLst>
              <a:ext uri="{FF2B5EF4-FFF2-40B4-BE49-F238E27FC236}">
                <a16:creationId xmlns:a16="http://schemas.microsoft.com/office/drawing/2014/main" id="{60F5C16C-B379-1317-2D6B-1EE017B9238D}"/>
              </a:ext>
            </a:extLst>
          </p:cNvPr>
          <p:cNvCxnSpPr>
            <a:cxnSpLocks/>
          </p:cNvCxnSpPr>
          <p:nvPr/>
        </p:nvCxnSpPr>
        <p:spPr>
          <a:xfrm rot="5400000" flipH="1" flipV="1">
            <a:off x="2420992" y="1849780"/>
            <a:ext cx="1385857" cy="1043442"/>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or: Curved 19">
            <a:extLst>
              <a:ext uri="{FF2B5EF4-FFF2-40B4-BE49-F238E27FC236}">
                <a16:creationId xmlns:a16="http://schemas.microsoft.com/office/drawing/2014/main" id="{EE58604F-0360-EC64-E19E-EA41F8F842A9}"/>
              </a:ext>
            </a:extLst>
          </p:cNvPr>
          <p:cNvCxnSpPr>
            <a:cxnSpLocks/>
          </p:cNvCxnSpPr>
          <p:nvPr/>
        </p:nvCxnSpPr>
        <p:spPr>
          <a:xfrm flipV="1">
            <a:off x="5366154" y="679505"/>
            <a:ext cx="1244374" cy="1018206"/>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or: Curved 24">
            <a:extLst>
              <a:ext uri="{FF2B5EF4-FFF2-40B4-BE49-F238E27FC236}">
                <a16:creationId xmlns:a16="http://schemas.microsoft.com/office/drawing/2014/main" id="{34DB9AE2-6C75-D54F-F0D7-C09615029CAD}"/>
              </a:ext>
            </a:extLst>
          </p:cNvPr>
          <p:cNvCxnSpPr>
            <a:cxnSpLocks/>
          </p:cNvCxnSpPr>
          <p:nvPr/>
        </p:nvCxnSpPr>
        <p:spPr>
          <a:xfrm flipV="1">
            <a:off x="5359987" y="1483986"/>
            <a:ext cx="1348916" cy="250134"/>
          </a:xfrm>
          <a:prstGeom prst="curvedConnector3">
            <a:avLst>
              <a:gd name="adj1" fmla="val 50000"/>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Rounded Corners 46">
            <a:extLst>
              <a:ext uri="{FF2B5EF4-FFF2-40B4-BE49-F238E27FC236}">
                <a16:creationId xmlns:a16="http://schemas.microsoft.com/office/drawing/2014/main" id="{CA879096-F971-1074-463D-E21C530F0AC3}"/>
              </a:ext>
            </a:extLst>
          </p:cNvPr>
          <p:cNvSpPr/>
          <p:nvPr/>
        </p:nvSpPr>
        <p:spPr>
          <a:xfrm>
            <a:off x="6640871" y="444611"/>
            <a:ext cx="5007047" cy="469788"/>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err="1">
                <a:solidFill>
                  <a:prstClr val="black"/>
                </a:solidFill>
                <a:latin typeface="Times New Roman" panose="02020603050405020304" pitchFamily="18" charset="0"/>
                <a:cs typeface="Times New Roman" panose="02020603050405020304" pitchFamily="18" charset="0"/>
              </a:rPr>
              <a:t>Nguyễn</a:t>
            </a:r>
            <a:r>
              <a:rPr lang="en-US" sz="3200" dirty="0">
                <a:solidFill>
                  <a:prstClr val="black"/>
                </a:solidFill>
                <a:latin typeface="Times New Roman" panose="02020603050405020304" pitchFamily="18" charset="0"/>
                <a:cs typeface="Times New Roman" panose="02020603050405020304" pitchFamily="18" charset="0"/>
              </a:rPr>
              <a:t> Quang </a:t>
            </a:r>
            <a:r>
              <a:rPr lang="en-US" sz="3200" dirty="0" err="1">
                <a:solidFill>
                  <a:prstClr val="black"/>
                </a:solidFill>
                <a:latin typeface="Times New Roman" panose="02020603050405020304" pitchFamily="18" charset="0"/>
                <a:cs typeface="Times New Roman" panose="02020603050405020304" pitchFamily="18" charset="0"/>
              </a:rPr>
              <a:t>Thiều</a:t>
            </a:r>
            <a:r>
              <a:rPr lang="en-US" sz="3200" dirty="0">
                <a:solidFill>
                  <a:prstClr val="black"/>
                </a:solidFill>
                <a:latin typeface="Times New Roman" panose="02020603050405020304" pitchFamily="18" charset="0"/>
                <a:cs typeface="Times New Roman" panose="02020603050405020304" pitchFamily="18" charset="0"/>
              </a:rPr>
              <a:t> (1957)</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8" name="Rectangle: Rounded Corners 47">
            <a:extLst>
              <a:ext uri="{FF2B5EF4-FFF2-40B4-BE49-F238E27FC236}">
                <a16:creationId xmlns:a16="http://schemas.microsoft.com/office/drawing/2014/main" id="{17264AEB-71A6-779F-A98B-F1F339D63C87}"/>
              </a:ext>
            </a:extLst>
          </p:cNvPr>
          <p:cNvSpPr/>
          <p:nvPr/>
        </p:nvSpPr>
        <p:spPr>
          <a:xfrm>
            <a:off x="6723234" y="1339830"/>
            <a:ext cx="4924684" cy="513975"/>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dirty="0">
                <a:solidFill>
                  <a:prstClr val="black"/>
                </a:solidFill>
                <a:latin typeface="Times New Roman" panose="02020603050405020304" pitchFamily="18" charset="0"/>
                <a:cs typeface="Times New Roman" panose="02020603050405020304" pitchFamily="18" charset="0"/>
              </a:rPr>
              <a:t>Quê quán: Hà Tây (Hà Nội)</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0" name="TextBox 69">
            <a:extLst>
              <a:ext uri="{FF2B5EF4-FFF2-40B4-BE49-F238E27FC236}">
                <a16:creationId xmlns:a16="http://schemas.microsoft.com/office/drawing/2014/main" id="{77A6E8F4-A2C5-B663-4351-403F9A1FE275}"/>
              </a:ext>
            </a:extLst>
          </p:cNvPr>
          <p:cNvSpPr txBox="1"/>
          <p:nvPr/>
        </p:nvSpPr>
        <p:spPr>
          <a:xfrm>
            <a:off x="544082" y="31015"/>
            <a:ext cx="7147481"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2.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giả</a:t>
            </a:r>
            <a:r>
              <a:rPr kumimoji="0" lang="en-US" sz="36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phẩm</a:t>
            </a:r>
            <a:endPar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72" name="Picture 71">
            <a:extLst>
              <a:ext uri="{FF2B5EF4-FFF2-40B4-BE49-F238E27FC236}">
                <a16:creationId xmlns:a16="http://schemas.microsoft.com/office/drawing/2014/main" id="{B0C7BDCE-6A3F-515B-F086-D8376E50D63B}"/>
              </a:ext>
            </a:extLst>
          </p:cNvPr>
          <p:cNvPicPr>
            <a:picLocks noChangeAspect="1"/>
          </p:cNvPicPr>
          <p:nvPr/>
        </p:nvPicPr>
        <p:blipFill>
          <a:blip r:embed="rId5"/>
          <a:stretch>
            <a:fillRect/>
          </a:stretch>
        </p:blipFill>
        <p:spPr>
          <a:xfrm>
            <a:off x="123602" y="1336019"/>
            <a:ext cx="2560248" cy="3187980"/>
          </a:xfrm>
          <a:prstGeom prst="rect">
            <a:avLst/>
          </a:prstGeom>
        </p:spPr>
      </p:pic>
      <p:sp>
        <p:nvSpPr>
          <p:cNvPr id="73" name="Rectangle: Rounded Corners 72">
            <a:extLst>
              <a:ext uri="{FF2B5EF4-FFF2-40B4-BE49-F238E27FC236}">
                <a16:creationId xmlns:a16="http://schemas.microsoft.com/office/drawing/2014/main" id="{3B7103C0-7D45-9081-C572-A63BE74AE56A}"/>
              </a:ext>
            </a:extLst>
          </p:cNvPr>
          <p:cNvSpPr/>
          <p:nvPr/>
        </p:nvSpPr>
        <p:spPr>
          <a:xfrm>
            <a:off x="-16809" y="4256701"/>
            <a:ext cx="3087148" cy="105004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Quang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Thiều</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F195FB27-DE9C-945F-5761-19623500232A}"/>
              </a:ext>
            </a:extLst>
          </p:cNvPr>
          <p:cNvPicPr>
            <a:picLocks noChangeAspect="1"/>
          </p:cNvPicPr>
          <p:nvPr/>
        </p:nvPicPr>
        <p:blipFill>
          <a:blip r:embed="rId6"/>
          <a:stretch>
            <a:fillRect/>
          </a:stretch>
        </p:blipFill>
        <p:spPr>
          <a:xfrm>
            <a:off x="7805391" y="2303707"/>
            <a:ext cx="3737860" cy="3810000"/>
          </a:xfrm>
          <a:prstGeom prst="rect">
            <a:avLst/>
          </a:prstGeom>
        </p:spPr>
      </p:pic>
      <p:pic>
        <p:nvPicPr>
          <p:cNvPr id="15" name="Picture 14">
            <a:extLst>
              <a:ext uri="{FF2B5EF4-FFF2-40B4-BE49-F238E27FC236}">
                <a16:creationId xmlns:a16="http://schemas.microsoft.com/office/drawing/2014/main" id="{83E3BC74-4C8A-F37B-2A13-BE57EDC2AA91}"/>
              </a:ext>
            </a:extLst>
          </p:cNvPr>
          <p:cNvPicPr>
            <a:picLocks noChangeAspect="1"/>
          </p:cNvPicPr>
          <p:nvPr/>
        </p:nvPicPr>
        <p:blipFill>
          <a:blip r:embed="rId7"/>
          <a:stretch>
            <a:fillRect/>
          </a:stretch>
        </p:blipFill>
        <p:spPr>
          <a:xfrm>
            <a:off x="4117822" y="2303707"/>
            <a:ext cx="3429000" cy="3714750"/>
          </a:xfrm>
          <a:prstGeom prst="rect">
            <a:avLst/>
          </a:prstGeom>
        </p:spPr>
      </p:pic>
    </p:spTree>
    <p:extLst>
      <p:ext uri="{BB962C8B-B14F-4D97-AF65-F5344CB8AC3E}">
        <p14:creationId xmlns:p14="http://schemas.microsoft.com/office/powerpoint/2010/main" val="323133728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p:cTn id="7" dur="500" fill="hold"/>
                                        <p:tgtEl>
                                          <p:spTgt spid="70"/>
                                        </p:tgtEl>
                                        <p:attrNameLst>
                                          <p:attrName>ppt_w</p:attrName>
                                        </p:attrNameLst>
                                      </p:cBhvr>
                                      <p:tavLst>
                                        <p:tav tm="0">
                                          <p:val>
                                            <p:fltVal val="0"/>
                                          </p:val>
                                        </p:tav>
                                        <p:tav tm="100000">
                                          <p:val>
                                            <p:strVal val="#ppt_w"/>
                                          </p:val>
                                        </p:tav>
                                      </p:tavLst>
                                    </p:anim>
                                    <p:anim calcmode="lin" valueType="num">
                                      <p:cBhvr>
                                        <p:cTn id="8" dur="500" fill="hold"/>
                                        <p:tgtEl>
                                          <p:spTgt spid="70"/>
                                        </p:tgtEl>
                                        <p:attrNameLst>
                                          <p:attrName>ppt_h</p:attrName>
                                        </p:attrNameLst>
                                      </p:cBhvr>
                                      <p:tavLst>
                                        <p:tav tm="0">
                                          <p:val>
                                            <p:fltVal val="0"/>
                                          </p:val>
                                        </p:tav>
                                        <p:tav tm="100000">
                                          <p:val>
                                            <p:strVal val="#ppt_h"/>
                                          </p:val>
                                        </p:tav>
                                      </p:tavLst>
                                    </p:anim>
                                    <p:animEffect transition="in" filter="fade">
                                      <p:cBhvr>
                                        <p:cTn id="9" dur="500"/>
                                        <p:tgtEl>
                                          <p:spTgt spid="7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2"/>
                                        </p:tgtEl>
                                        <p:attrNameLst>
                                          <p:attrName>style.visibility</p:attrName>
                                        </p:attrNameLst>
                                      </p:cBhvr>
                                      <p:to>
                                        <p:strVal val="visible"/>
                                      </p:to>
                                    </p:set>
                                    <p:anim calcmode="lin" valueType="num">
                                      <p:cBhvr>
                                        <p:cTn id="14" dur="500" fill="hold"/>
                                        <p:tgtEl>
                                          <p:spTgt spid="72"/>
                                        </p:tgtEl>
                                        <p:attrNameLst>
                                          <p:attrName>ppt_w</p:attrName>
                                        </p:attrNameLst>
                                      </p:cBhvr>
                                      <p:tavLst>
                                        <p:tav tm="0">
                                          <p:val>
                                            <p:fltVal val="0"/>
                                          </p:val>
                                        </p:tav>
                                        <p:tav tm="100000">
                                          <p:val>
                                            <p:strVal val="#ppt_w"/>
                                          </p:val>
                                        </p:tav>
                                      </p:tavLst>
                                    </p:anim>
                                    <p:anim calcmode="lin" valueType="num">
                                      <p:cBhvr>
                                        <p:cTn id="15" dur="500" fill="hold"/>
                                        <p:tgtEl>
                                          <p:spTgt spid="72"/>
                                        </p:tgtEl>
                                        <p:attrNameLst>
                                          <p:attrName>ppt_h</p:attrName>
                                        </p:attrNameLst>
                                      </p:cBhvr>
                                      <p:tavLst>
                                        <p:tav tm="0">
                                          <p:val>
                                            <p:fltVal val="0"/>
                                          </p:val>
                                        </p:tav>
                                        <p:tav tm="100000">
                                          <p:val>
                                            <p:strVal val="#ppt_h"/>
                                          </p:val>
                                        </p:tav>
                                      </p:tavLst>
                                    </p:anim>
                                    <p:animEffect transition="in" filter="fade">
                                      <p:cBhvr>
                                        <p:cTn id="16" dur="500"/>
                                        <p:tgtEl>
                                          <p:spTgt spid="72"/>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73"/>
                                        </p:tgtEl>
                                        <p:attrNameLst>
                                          <p:attrName>style.visibility</p:attrName>
                                        </p:attrNameLst>
                                      </p:cBhvr>
                                      <p:to>
                                        <p:strVal val="visible"/>
                                      </p:to>
                                    </p:set>
                                    <p:anim calcmode="lin" valueType="num">
                                      <p:cBhvr>
                                        <p:cTn id="19" dur="500" fill="hold"/>
                                        <p:tgtEl>
                                          <p:spTgt spid="73"/>
                                        </p:tgtEl>
                                        <p:attrNameLst>
                                          <p:attrName>ppt_w</p:attrName>
                                        </p:attrNameLst>
                                      </p:cBhvr>
                                      <p:tavLst>
                                        <p:tav tm="0">
                                          <p:val>
                                            <p:fltVal val="0"/>
                                          </p:val>
                                        </p:tav>
                                        <p:tav tm="100000">
                                          <p:val>
                                            <p:strVal val="#ppt_w"/>
                                          </p:val>
                                        </p:tav>
                                      </p:tavLst>
                                    </p:anim>
                                    <p:anim calcmode="lin" valueType="num">
                                      <p:cBhvr>
                                        <p:cTn id="20" dur="500" fill="hold"/>
                                        <p:tgtEl>
                                          <p:spTgt spid="73"/>
                                        </p:tgtEl>
                                        <p:attrNameLst>
                                          <p:attrName>ppt_h</p:attrName>
                                        </p:attrNameLst>
                                      </p:cBhvr>
                                      <p:tavLst>
                                        <p:tav tm="0">
                                          <p:val>
                                            <p:fltVal val="0"/>
                                          </p:val>
                                        </p:tav>
                                        <p:tav tm="100000">
                                          <p:val>
                                            <p:strVal val="#ppt_h"/>
                                          </p:val>
                                        </p:tav>
                                      </p:tavLst>
                                    </p:anim>
                                    <p:animEffect transition="in" filter="fade">
                                      <p:cBhvr>
                                        <p:cTn id="21" dur="500"/>
                                        <p:tgtEl>
                                          <p:spTgt spid="7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par>
                                <p:cTn id="30" presetID="16" presetClass="entr" presetSubtype="21"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barn(inVertical)">
                                      <p:cBhvr>
                                        <p:cTn id="40" dur="500"/>
                                        <p:tgtEl>
                                          <p:spTgt spid="4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barn(inVertical)">
                                      <p:cBhvr>
                                        <p:cTn id="45" dur="500"/>
                                        <p:tgtEl>
                                          <p:spTgt spid="25"/>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barn(inVertical)">
                                      <p:cBhvr>
                                        <p:cTn id="48" dur="500"/>
                                        <p:tgtEl>
                                          <p:spTgt spid="48"/>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500" fill="hold"/>
                                        <p:tgtEl>
                                          <p:spTgt spid="15"/>
                                        </p:tgtEl>
                                        <p:attrNameLst>
                                          <p:attrName>ppt_w</p:attrName>
                                        </p:attrNameLst>
                                      </p:cBhvr>
                                      <p:tavLst>
                                        <p:tav tm="0">
                                          <p:val>
                                            <p:fltVal val="0"/>
                                          </p:val>
                                        </p:tav>
                                        <p:tav tm="100000">
                                          <p:val>
                                            <p:strVal val="#ppt_w"/>
                                          </p:val>
                                        </p:tav>
                                      </p:tavLst>
                                    </p:anim>
                                    <p:anim calcmode="lin" valueType="num">
                                      <p:cBhvr>
                                        <p:cTn id="61" dur="500" fill="hold"/>
                                        <p:tgtEl>
                                          <p:spTgt spid="15"/>
                                        </p:tgtEl>
                                        <p:attrNameLst>
                                          <p:attrName>ppt_h</p:attrName>
                                        </p:attrNameLst>
                                      </p:cBhvr>
                                      <p:tavLst>
                                        <p:tav tm="0">
                                          <p:val>
                                            <p:fltVal val="0"/>
                                          </p:val>
                                        </p:tav>
                                        <p:tav tm="100000">
                                          <p:val>
                                            <p:strVal val="#ppt_h"/>
                                          </p:val>
                                        </p:tav>
                                      </p:tavLst>
                                    </p:anim>
                                    <p:animEffect transition="in" filter="fade">
                                      <p:cBhvr>
                                        <p:cTn id="6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7" grpId="0" animBg="1"/>
      <p:bldP spid="48" grpId="0" animBg="1"/>
      <p:bldP spid="70" grpId="0"/>
      <p:bldP spid="7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2ED8E61D-0F9C-722A-2A1D-AD57C786F389}"/>
              </a:ext>
            </a:extLst>
          </p:cNvPr>
          <p:cNvPicPr>
            <a:picLocks noChangeAspect="1"/>
          </p:cNvPicPr>
          <p:nvPr/>
        </p:nvPicPr>
        <p:blipFill>
          <a:blip r:embed="rId2"/>
          <a:stretch>
            <a:fillRect/>
          </a:stretch>
        </p:blipFill>
        <p:spPr>
          <a:xfrm>
            <a:off x="13378" y="31015"/>
            <a:ext cx="12192000" cy="6857999"/>
          </a:xfrm>
          <a:prstGeom prst="rect">
            <a:avLst/>
          </a:prstGeom>
        </p:spPr>
      </p:pic>
      <p:sp>
        <p:nvSpPr>
          <p:cNvPr id="67" name="Rectangle: Rounded Corners 66">
            <a:extLst>
              <a:ext uri="{FF2B5EF4-FFF2-40B4-BE49-F238E27FC236}">
                <a16:creationId xmlns:a16="http://schemas.microsoft.com/office/drawing/2014/main" id="{78DDA59F-D38A-AD32-D138-B1D9AB3AD266}"/>
              </a:ext>
            </a:extLst>
          </p:cNvPr>
          <p:cNvSpPr/>
          <p:nvPr/>
        </p:nvSpPr>
        <p:spPr>
          <a:xfrm>
            <a:off x="26756" y="107477"/>
            <a:ext cx="12178622" cy="673059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B233568-956E-5A2E-5386-7C566B78B4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57778" y1="48000" x2="57778" y2="48000"/>
                        <a14:foregroundMark x1="56889" y1="45333" x2="56889" y2="45333"/>
                        <a14:foregroundMark x1="54222" y1="39111" x2="54222" y2="39111"/>
                        <a14:foregroundMark x1="52444" y1="36444" x2="52444" y2="36444"/>
                        <a14:foregroundMark x1="51556" y1="36000" x2="51556" y2="36000"/>
                        <a14:foregroundMark x1="48000" y1="28889" x2="48000" y2="28889"/>
                        <a14:foregroundMark x1="48000" y1="28889" x2="48000" y2="28889"/>
                        <a14:foregroundMark x1="39556" y1="27556" x2="39556" y2="27556"/>
                        <a14:foregroundMark x1="30667" y1="28889" x2="30667" y2="28889"/>
                        <a14:foregroundMark x1="30667" y1="28889" x2="30667" y2="28889"/>
                        <a14:foregroundMark x1="26667" y1="28889" x2="26667" y2="28889"/>
                        <a14:foregroundMark x1="26667" y1="28889" x2="26667" y2="28889"/>
                        <a14:foregroundMark x1="29333" y1="28889" x2="34667" y2="30222"/>
                        <a14:foregroundMark x1="50667" y1="28889" x2="50667" y2="28889"/>
                        <a14:foregroundMark x1="53778" y1="28889" x2="53778" y2="28889"/>
                        <a14:foregroundMark x1="55111" y1="28889" x2="55111" y2="28889"/>
                        <a14:foregroundMark x1="53778" y1="24889" x2="53778" y2="24889"/>
                        <a14:foregroundMark x1="51556" y1="24444" x2="48889" y2="24444"/>
                        <a14:foregroundMark x1="39556" y1="23556" x2="39556" y2="23556"/>
                        <a14:foregroundMark x1="33333" y1="24444" x2="31111" y2="26222"/>
                        <a14:foregroundMark x1="33333" y1="63556" x2="33333" y2="63556"/>
                        <a14:foregroundMark x1="33333" y1="63556" x2="33333" y2="65778"/>
                        <a14:foregroundMark x1="33333" y1="76000" x2="33333" y2="76000"/>
                        <a14:foregroundMark x1="34667" y1="73778" x2="34667" y2="73778"/>
                        <a14:foregroundMark x1="50222" y1="68444" x2="50222" y2="68444"/>
                        <a14:foregroundMark x1="53778" y1="68444" x2="53778" y2="68444"/>
                        <a14:foregroundMark x1="64444" y1="47556" x2="64444" y2="47556"/>
                        <a14:foregroundMark x1="64444" y1="47556" x2="64444" y2="47556"/>
                        <a14:foregroundMark x1="70667" y1="60889" x2="71111" y2="64889"/>
                        <a14:foregroundMark x1="72000" y1="66222" x2="77333" y2="76000"/>
                        <a14:foregroundMark x1="79556" y1="78667" x2="81333" y2="80444"/>
                        <a14:foregroundMark x1="81333" y1="76000" x2="81333" y2="76000"/>
                        <a14:foregroundMark x1="78222" y1="62222" x2="78222" y2="62222"/>
                        <a14:foregroundMark x1="73778" y1="49333" x2="73778" y2="49333"/>
                        <a14:foregroundMark x1="69333" y1="41778" x2="69333" y2="41778"/>
                        <a14:foregroundMark x1="68444" y1="41333" x2="68444" y2="41333"/>
                        <a14:foregroundMark x1="64444" y1="39111" x2="64444" y2="39111"/>
                        <a14:foregroundMark x1="62222" y1="36444" x2="62222" y2="36444"/>
                        <a14:foregroundMark x1="38667" y1="14667" x2="38667" y2="14667"/>
                        <a14:foregroundMark x1="37778" y1="19556" x2="37778" y2="19556"/>
                        <a14:foregroundMark x1="34667" y1="23111" x2="34667" y2="23111"/>
                        <a14:foregroundMark x1="31111" y1="28889" x2="31111" y2="28889"/>
                        <a14:foregroundMark x1="31111" y1="29778" x2="31111" y2="29778"/>
                        <a14:foregroundMark x1="31111" y1="29778" x2="31111" y2="29778"/>
                        <a14:foregroundMark x1="46222" y1="31111" x2="67111" y2="31556"/>
                        <a14:foregroundMark x1="60444" y1="27111" x2="17778" y2="27111"/>
                        <a14:foregroundMark x1="17778" y1="27111" x2="17778" y2="27111"/>
                        <a14:foregroundMark x1="59556" y1="37333" x2="19111" y2="35111"/>
                        <a14:foregroundMark x1="19111" y1="35111" x2="19111" y2="35111"/>
                        <a14:foregroundMark x1="20444" y1="45333" x2="61333" y2="47556"/>
                        <a14:foregroundMark x1="61333" y1="47556" x2="59111" y2="45778"/>
                        <a14:foregroundMark x1="23111" y1="56000" x2="58222" y2="54667"/>
                        <a14:foregroundMark x1="21778" y1="54222" x2="71111" y2="52889"/>
                        <a14:foregroundMark x1="71111" y1="52889" x2="73333" y2="52889"/>
                        <a14:foregroundMark x1="22222" y1="61778" x2="68000" y2="62222"/>
                        <a14:foregroundMark x1="21778" y1="70222" x2="64444" y2="71556"/>
                        <a14:foregroundMark x1="60889" y1="40000" x2="76000" y2="52000"/>
                        <a14:foregroundMark x1="60444" y1="43111" x2="88000" y2="77333"/>
                        <a14:foregroundMark x1="64444" y1="63556" x2="76444" y2="85333"/>
                      </a14:backgroundRemoval>
                    </a14:imgEffect>
                  </a14:imgLayer>
                </a14:imgProps>
              </a:ext>
            </a:extLst>
          </a:blip>
          <a:stretch>
            <a:fillRect/>
          </a:stretch>
        </p:blipFill>
        <p:spPr>
          <a:xfrm>
            <a:off x="3905271" y="475646"/>
            <a:ext cx="1148590" cy="1148590"/>
          </a:xfrm>
          <a:prstGeom prst="rect">
            <a:avLst/>
          </a:prstGeom>
        </p:spPr>
      </p:pic>
      <p:pic>
        <p:nvPicPr>
          <p:cNvPr id="6" name="Picture 5">
            <a:extLst>
              <a:ext uri="{FF2B5EF4-FFF2-40B4-BE49-F238E27FC236}">
                <a16:creationId xmlns:a16="http://schemas.microsoft.com/office/drawing/2014/main" id="{D1D57F82-CBF6-394A-8243-0FBB7141FF7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59111" y1="34222" x2="59111" y2="34222"/>
                        <a14:foregroundMark x1="57778" y1="34222" x2="57778" y2="34222"/>
                        <a14:foregroundMark x1="28000" y1="27111" x2="28000" y2="27111"/>
                        <a14:foregroundMark x1="29333" y1="27111" x2="29333" y2="27111"/>
                        <a14:foregroundMark x1="29333" y1="27111" x2="29333" y2="27111"/>
                        <a14:foregroundMark x1="29333" y1="28000" x2="29333" y2="28000"/>
                        <a14:foregroundMark x1="36889" y1="32000" x2="36889" y2="32000"/>
                        <a14:foregroundMark x1="38222" y1="32000" x2="38222" y2="32000"/>
                        <a14:foregroundMark x1="52000" y1="25778" x2="52000" y2="25778"/>
                        <a14:foregroundMark x1="54222" y1="25778" x2="54222" y2="25778"/>
                        <a14:foregroundMark x1="57778" y1="27111" x2="62667" y2="28444"/>
                        <a14:foregroundMark x1="67111" y1="28444" x2="67111" y2="28444"/>
                        <a14:foregroundMark x1="31556" y1="32000" x2="31556" y2="32000"/>
                      </a14:backgroundRemoval>
                    </a14:imgEffect>
                  </a14:imgLayer>
                </a14:imgProps>
              </a:ext>
            </a:extLst>
          </a:blip>
          <a:stretch>
            <a:fillRect/>
          </a:stretch>
        </p:blipFill>
        <p:spPr>
          <a:xfrm>
            <a:off x="3995954" y="2332139"/>
            <a:ext cx="1054218" cy="1294765"/>
          </a:xfrm>
          <a:prstGeom prst="rect">
            <a:avLst/>
          </a:prstGeom>
        </p:spPr>
      </p:pic>
      <p:sp>
        <p:nvSpPr>
          <p:cNvPr id="7" name="Rectangle: Rounded Corners 6">
            <a:extLst>
              <a:ext uri="{FF2B5EF4-FFF2-40B4-BE49-F238E27FC236}">
                <a16:creationId xmlns:a16="http://schemas.microsoft.com/office/drawing/2014/main" id="{01B766E1-C0C5-1DE2-0A96-D8A66B175C1A}"/>
              </a:ext>
            </a:extLst>
          </p:cNvPr>
          <p:cNvSpPr/>
          <p:nvPr/>
        </p:nvSpPr>
        <p:spPr>
          <a:xfrm>
            <a:off x="3635640" y="1396864"/>
            <a:ext cx="1700171" cy="4613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Tiểu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ctangle: Rounded Corners 7">
            <a:extLst>
              <a:ext uri="{FF2B5EF4-FFF2-40B4-BE49-F238E27FC236}">
                <a16:creationId xmlns:a16="http://schemas.microsoft.com/office/drawing/2014/main" id="{FCC463E1-EB4F-64FA-C459-8EB87A82F165}"/>
              </a:ext>
            </a:extLst>
          </p:cNvPr>
          <p:cNvSpPr/>
          <p:nvPr/>
        </p:nvSpPr>
        <p:spPr>
          <a:xfrm>
            <a:off x="3456183" y="3395422"/>
            <a:ext cx="2133757" cy="59293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1" name="Connector: Curved 10">
            <a:extLst>
              <a:ext uri="{FF2B5EF4-FFF2-40B4-BE49-F238E27FC236}">
                <a16:creationId xmlns:a16="http://schemas.microsoft.com/office/drawing/2014/main" id="{60F5C16C-B379-1317-2D6B-1EE017B9238D}"/>
              </a:ext>
            </a:extLst>
          </p:cNvPr>
          <p:cNvCxnSpPr>
            <a:cxnSpLocks/>
          </p:cNvCxnSpPr>
          <p:nvPr/>
        </p:nvCxnSpPr>
        <p:spPr>
          <a:xfrm rot="5400000" flipH="1" flipV="1">
            <a:off x="2420992" y="1849780"/>
            <a:ext cx="1385857" cy="1043442"/>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or: Curved 13">
            <a:extLst>
              <a:ext uri="{FF2B5EF4-FFF2-40B4-BE49-F238E27FC236}">
                <a16:creationId xmlns:a16="http://schemas.microsoft.com/office/drawing/2014/main" id="{44213FC5-901B-0ADF-7DE6-1ED2A585874C}"/>
              </a:ext>
            </a:extLst>
          </p:cNvPr>
          <p:cNvCxnSpPr>
            <a:cxnSpLocks/>
          </p:cNvCxnSpPr>
          <p:nvPr/>
        </p:nvCxnSpPr>
        <p:spPr>
          <a:xfrm>
            <a:off x="2547871" y="3091522"/>
            <a:ext cx="976263" cy="714803"/>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or: Curved 19">
            <a:extLst>
              <a:ext uri="{FF2B5EF4-FFF2-40B4-BE49-F238E27FC236}">
                <a16:creationId xmlns:a16="http://schemas.microsoft.com/office/drawing/2014/main" id="{EE58604F-0360-EC64-E19E-EA41F8F842A9}"/>
              </a:ext>
            </a:extLst>
          </p:cNvPr>
          <p:cNvCxnSpPr>
            <a:cxnSpLocks/>
          </p:cNvCxnSpPr>
          <p:nvPr/>
        </p:nvCxnSpPr>
        <p:spPr>
          <a:xfrm flipV="1">
            <a:off x="5366154" y="679505"/>
            <a:ext cx="1244374" cy="1018206"/>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or: Curved 21">
            <a:extLst>
              <a:ext uri="{FF2B5EF4-FFF2-40B4-BE49-F238E27FC236}">
                <a16:creationId xmlns:a16="http://schemas.microsoft.com/office/drawing/2014/main" id="{8D242FF6-E3D1-950B-F72E-41033D78EEDF}"/>
              </a:ext>
            </a:extLst>
          </p:cNvPr>
          <p:cNvCxnSpPr>
            <a:cxnSpLocks/>
          </p:cNvCxnSpPr>
          <p:nvPr/>
        </p:nvCxnSpPr>
        <p:spPr>
          <a:xfrm rot="5400000" flipH="1" flipV="1">
            <a:off x="5538530" y="2547031"/>
            <a:ext cx="1249496" cy="1119916"/>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or: Curved 24">
            <a:extLst>
              <a:ext uri="{FF2B5EF4-FFF2-40B4-BE49-F238E27FC236}">
                <a16:creationId xmlns:a16="http://schemas.microsoft.com/office/drawing/2014/main" id="{34DB9AE2-6C75-D54F-F0D7-C09615029CAD}"/>
              </a:ext>
            </a:extLst>
          </p:cNvPr>
          <p:cNvCxnSpPr>
            <a:cxnSpLocks/>
          </p:cNvCxnSpPr>
          <p:nvPr/>
        </p:nvCxnSpPr>
        <p:spPr>
          <a:xfrm flipV="1">
            <a:off x="5359987" y="1483986"/>
            <a:ext cx="1348916" cy="250134"/>
          </a:xfrm>
          <a:prstGeom prst="curvedConnector3">
            <a:avLst>
              <a:gd name="adj1" fmla="val 50000"/>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or: Curved 29">
            <a:extLst>
              <a:ext uri="{FF2B5EF4-FFF2-40B4-BE49-F238E27FC236}">
                <a16:creationId xmlns:a16="http://schemas.microsoft.com/office/drawing/2014/main" id="{69CA124D-D2CE-8BD4-F8A7-4527C96B3AB1}"/>
              </a:ext>
            </a:extLst>
          </p:cNvPr>
          <p:cNvCxnSpPr>
            <a:cxnSpLocks/>
          </p:cNvCxnSpPr>
          <p:nvPr/>
        </p:nvCxnSpPr>
        <p:spPr>
          <a:xfrm flipV="1">
            <a:off x="5589940" y="3265553"/>
            <a:ext cx="1178383" cy="466184"/>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or: Curved 32">
            <a:extLst>
              <a:ext uri="{FF2B5EF4-FFF2-40B4-BE49-F238E27FC236}">
                <a16:creationId xmlns:a16="http://schemas.microsoft.com/office/drawing/2014/main" id="{F0EC4481-A8C4-3A4A-1443-6E8AB1CB3F0F}"/>
              </a:ext>
            </a:extLst>
          </p:cNvPr>
          <p:cNvCxnSpPr>
            <a:cxnSpLocks/>
          </p:cNvCxnSpPr>
          <p:nvPr/>
        </p:nvCxnSpPr>
        <p:spPr>
          <a:xfrm>
            <a:off x="5589940" y="3790939"/>
            <a:ext cx="1228085" cy="663289"/>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Rounded Corners 46">
            <a:extLst>
              <a:ext uri="{FF2B5EF4-FFF2-40B4-BE49-F238E27FC236}">
                <a16:creationId xmlns:a16="http://schemas.microsoft.com/office/drawing/2014/main" id="{CA879096-F971-1074-463D-E21C530F0AC3}"/>
              </a:ext>
            </a:extLst>
          </p:cNvPr>
          <p:cNvSpPr/>
          <p:nvPr/>
        </p:nvSpPr>
        <p:spPr>
          <a:xfrm>
            <a:off x="6640871" y="444611"/>
            <a:ext cx="5007047" cy="469788"/>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err="1">
                <a:solidFill>
                  <a:prstClr val="black"/>
                </a:solidFill>
                <a:latin typeface="Times New Roman" panose="02020603050405020304" pitchFamily="18" charset="0"/>
                <a:cs typeface="Times New Roman" panose="02020603050405020304" pitchFamily="18" charset="0"/>
              </a:rPr>
              <a:t>Nguyễn</a:t>
            </a:r>
            <a:r>
              <a:rPr lang="en-US" sz="3200" dirty="0">
                <a:solidFill>
                  <a:prstClr val="black"/>
                </a:solidFill>
                <a:latin typeface="Times New Roman" panose="02020603050405020304" pitchFamily="18" charset="0"/>
                <a:cs typeface="Times New Roman" panose="02020603050405020304" pitchFamily="18" charset="0"/>
              </a:rPr>
              <a:t> Quang </a:t>
            </a:r>
            <a:r>
              <a:rPr lang="en-US" sz="3200" dirty="0" err="1">
                <a:solidFill>
                  <a:prstClr val="black"/>
                </a:solidFill>
                <a:latin typeface="Times New Roman" panose="02020603050405020304" pitchFamily="18" charset="0"/>
                <a:cs typeface="Times New Roman" panose="02020603050405020304" pitchFamily="18" charset="0"/>
              </a:rPr>
              <a:t>Thiều</a:t>
            </a:r>
            <a:r>
              <a:rPr lang="en-US" sz="3200" dirty="0">
                <a:solidFill>
                  <a:prstClr val="black"/>
                </a:solidFill>
                <a:latin typeface="Times New Roman" panose="02020603050405020304" pitchFamily="18" charset="0"/>
                <a:cs typeface="Times New Roman" panose="02020603050405020304" pitchFamily="18" charset="0"/>
              </a:rPr>
              <a:t> (1957)</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8" name="Rectangle: Rounded Corners 47">
            <a:extLst>
              <a:ext uri="{FF2B5EF4-FFF2-40B4-BE49-F238E27FC236}">
                <a16:creationId xmlns:a16="http://schemas.microsoft.com/office/drawing/2014/main" id="{17264AEB-71A6-779F-A98B-F1F339D63C87}"/>
              </a:ext>
            </a:extLst>
          </p:cNvPr>
          <p:cNvSpPr/>
          <p:nvPr/>
        </p:nvSpPr>
        <p:spPr>
          <a:xfrm>
            <a:off x="6723234" y="1339830"/>
            <a:ext cx="4924684" cy="513975"/>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dirty="0">
                <a:solidFill>
                  <a:prstClr val="black"/>
                </a:solidFill>
                <a:latin typeface="Times New Roman" panose="02020603050405020304" pitchFamily="18" charset="0"/>
                <a:cs typeface="Times New Roman" panose="02020603050405020304" pitchFamily="18" charset="0"/>
              </a:rPr>
              <a:t>Quê quán: Hà Tây (Hà Nội)</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3" name="Rectangle: Rounded Corners 52">
            <a:extLst>
              <a:ext uri="{FF2B5EF4-FFF2-40B4-BE49-F238E27FC236}">
                <a16:creationId xmlns:a16="http://schemas.microsoft.com/office/drawing/2014/main" id="{113CBD97-864A-7AC8-717A-52CD5FADF459}"/>
              </a:ext>
            </a:extLst>
          </p:cNvPr>
          <p:cNvSpPr/>
          <p:nvPr/>
        </p:nvSpPr>
        <p:spPr>
          <a:xfrm>
            <a:off x="6735659" y="2165540"/>
            <a:ext cx="4852438" cy="469788"/>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dirty="0">
                <a:solidFill>
                  <a:prstClr val="black"/>
                </a:solidFill>
                <a:latin typeface="Times New Roman" panose="02020603050405020304" pitchFamily="18" charset="0"/>
                <a:cs typeface="Times New Roman" panose="02020603050405020304" pitchFamily="18" charset="0"/>
              </a:rPr>
              <a:t>Là một nhà thơ, nhà văn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6" name="Rectangle: Rounded Corners 55">
            <a:extLst>
              <a:ext uri="{FF2B5EF4-FFF2-40B4-BE49-F238E27FC236}">
                <a16:creationId xmlns:a16="http://schemas.microsoft.com/office/drawing/2014/main" id="{DA16F40C-B804-C13A-2A81-0360A003DCCB}"/>
              </a:ext>
            </a:extLst>
          </p:cNvPr>
          <p:cNvSpPr/>
          <p:nvPr/>
        </p:nvSpPr>
        <p:spPr>
          <a:xfrm>
            <a:off x="6768323" y="2863165"/>
            <a:ext cx="4852438" cy="469788"/>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err="1">
                <a:solidFill>
                  <a:prstClr val="black"/>
                </a:solidFill>
                <a:latin typeface="Times New Roman" panose="02020603050405020304" pitchFamily="18" charset="0"/>
                <a:cs typeface="Times New Roman" panose="02020603050405020304" pitchFamily="18" charset="0"/>
              </a:rPr>
              <a:t>Làm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việc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tại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báo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Văn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nghê</a:t>
            </a:r>
            <a:r>
              <a:rPr lang="en-US" sz="3200" dirty="0">
                <a:solidFill>
                  <a:prstClr val="black"/>
                </a:solidFill>
                <a:latin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0" name="Rectangle: Rounded Corners 59">
            <a:extLst>
              <a:ext uri="{FF2B5EF4-FFF2-40B4-BE49-F238E27FC236}">
                <a16:creationId xmlns:a16="http://schemas.microsoft.com/office/drawing/2014/main" id="{E173588F-3BDB-755F-EC09-9773746A5461}"/>
              </a:ext>
            </a:extLst>
          </p:cNvPr>
          <p:cNvSpPr/>
          <p:nvPr/>
        </p:nvSpPr>
        <p:spPr>
          <a:xfrm>
            <a:off x="6825848" y="3626904"/>
            <a:ext cx="4762249" cy="942559"/>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a:solidFill>
                  <a:prstClr val="black"/>
                </a:solidFill>
                <a:latin typeface="Times New Roman" panose="02020603050405020304" pitchFamily="18" charset="0"/>
                <a:cs typeface="Times New Roman" panose="02020603050405020304" pitchFamily="18" charset="0"/>
              </a:rPr>
              <a:t>S</a:t>
            </a:r>
            <a:r>
              <a:rPr lang="vi-VN" sz="3200" dirty="0">
                <a:solidFill>
                  <a:prstClr val="black"/>
                </a:solidFill>
                <a:latin typeface="Times New Roman" panose="02020603050405020304" pitchFamily="18" charset="0"/>
                <a:cs typeface="Times New Roman" panose="02020603050405020304" pitchFamily="18" charset="0"/>
              </a:rPr>
              <a:t>áng tác thơ, viết truyện, vẽ tranh,...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0" name="TextBox 69">
            <a:extLst>
              <a:ext uri="{FF2B5EF4-FFF2-40B4-BE49-F238E27FC236}">
                <a16:creationId xmlns:a16="http://schemas.microsoft.com/office/drawing/2014/main" id="{77A6E8F4-A2C5-B663-4351-403F9A1FE275}"/>
              </a:ext>
            </a:extLst>
          </p:cNvPr>
          <p:cNvSpPr txBox="1"/>
          <p:nvPr/>
        </p:nvSpPr>
        <p:spPr>
          <a:xfrm>
            <a:off x="544082" y="31015"/>
            <a:ext cx="7147481"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2.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giả</a:t>
            </a:r>
            <a:r>
              <a:rPr kumimoji="0" lang="en-US" sz="36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phẩm</a:t>
            </a:r>
            <a:endPar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72" name="Picture 71">
            <a:extLst>
              <a:ext uri="{FF2B5EF4-FFF2-40B4-BE49-F238E27FC236}">
                <a16:creationId xmlns:a16="http://schemas.microsoft.com/office/drawing/2014/main" id="{B0C7BDCE-6A3F-515B-F086-D8376E50D63B}"/>
              </a:ext>
            </a:extLst>
          </p:cNvPr>
          <p:cNvPicPr>
            <a:picLocks noChangeAspect="1"/>
          </p:cNvPicPr>
          <p:nvPr/>
        </p:nvPicPr>
        <p:blipFill>
          <a:blip r:embed="rId7"/>
          <a:stretch>
            <a:fillRect/>
          </a:stretch>
        </p:blipFill>
        <p:spPr>
          <a:xfrm>
            <a:off x="123602" y="1336019"/>
            <a:ext cx="2560248" cy="3187980"/>
          </a:xfrm>
          <a:prstGeom prst="rect">
            <a:avLst/>
          </a:prstGeom>
        </p:spPr>
      </p:pic>
      <p:sp>
        <p:nvSpPr>
          <p:cNvPr id="73" name="Rectangle: Rounded Corners 72">
            <a:extLst>
              <a:ext uri="{FF2B5EF4-FFF2-40B4-BE49-F238E27FC236}">
                <a16:creationId xmlns:a16="http://schemas.microsoft.com/office/drawing/2014/main" id="{3B7103C0-7D45-9081-C572-A63BE74AE56A}"/>
              </a:ext>
            </a:extLst>
          </p:cNvPr>
          <p:cNvSpPr/>
          <p:nvPr/>
        </p:nvSpPr>
        <p:spPr>
          <a:xfrm>
            <a:off x="-16809" y="4256701"/>
            <a:ext cx="3087148" cy="105004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Quang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Thiều</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31" name="Connector: Curved 30">
            <a:extLst>
              <a:ext uri="{FF2B5EF4-FFF2-40B4-BE49-F238E27FC236}">
                <a16:creationId xmlns:a16="http://schemas.microsoft.com/office/drawing/2014/main" id="{C6E44985-EEFA-1441-7863-9F388320114D}"/>
              </a:ext>
            </a:extLst>
          </p:cNvPr>
          <p:cNvCxnSpPr>
            <a:cxnSpLocks/>
          </p:cNvCxnSpPr>
          <p:nvPr/>
        </p:nvCxnSpPr>
        <p:spPr>
          <a:xfrm rot="16200000" flipH="1">
            <a:off x="5313980" y="4082285"/>
            <a:ext cx="1839826" cy="1287906"/>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E222A9F5-F2F3-CE72-BD7F-04F7AC8A26BD}"/>
              </a:ext>
            </a:extLst>
          </p:cNvPr>
          <p:cNvSpPr/>
          <p:nvPr/>
        </p:nvSpPr>
        <p:spPr>
          <a:xfrm>
            <a:off x="6908033" y="5004196"/>
            <a:ext cx="4762249" cy="1530828"/>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a:solidFill>
                  <a:prstClr val="black"/>
                </a:solidFill>
                <a:latin typeface="Times New Roman" panose="02020603050405020304" pitchFamily="18" charset="0"/>
                <a:cs typeface="Times New Roman" panose="02020603050405020304" pitchFamily="18" charset="0"/>
              </a:rPr>
              <a:t>Đ</a:t>
            </a:r>
            <a:r>
              <a:rPr lang="vi-VN" sz="3200" dirty="0">
                <a:solidFill>
                  <a:prstClr val="black"/>
                </a:solidFill>
                <a:latin typeface="Times New Roman" panose="02020603050405020304" pitchFamily="18" charset="0"/>
                <a:cs typeface="Times New Roman" panose="02020603050405020304" pitchFamily="18" charset="0"/>
              </a:rPr>
              <a:t>ược trao tặng hơn 20 giải thưởng văn học trong nước và quốc tế</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8867828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barn(inVertical)">
                                      <p:cBhvr>
                                        <p:cTn id="21" dur="500"/>
                                        <p:tgtEl>
                                          <p:spTgt spid="5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barn(inVertical)">
                                      <p:cBhvr>
                                        <p:cTn id="26" dur="500"/>
                                        <p:tgtEl>
                                          <p:spTgt spid="56"/>
                                        </p:tgtEl>
                                      </p:cBhvr>
                                    </p:animEffect>
                                  </p:childTnLst>
                                </p:cTn>
                              </p:par>
                              <p:par>
                                <p:cTn id="27" presetID="16" presetClass="entr" presetSubtype="21"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barn(inVertical)">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barn(inVertical)">
                                      <p:cBhvr>
                                        <p:cTn id="34" dur="500"/>
                                        <p:tgtEl>
                                          <p:spTgt spid="3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barn(inVertical)">
                                      <p:cBhvr>
                                        <p:cTn id="37" dur="500"/>
                                        <p:tgtEl>
                                          <p:spTgt spid="6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barn(inVertical)">
                                      <p:cBhvr>
                                        <p:cTn id="42" dur="500"/>
                                        <p:tgtEl>
                                          <p:spTgt spid="31"/>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barn(inVertical)">
                                      <p:cBhvr>
                                        <p:cTn id="4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3" grpId="0" animBg="1"/>
      <p:bldP spid="56" grpId="0" animBg="1"/>
      <p:bldP spid="60" grpId="0" animBg="1"/>
      <p:bldP spid="3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102292"/>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431731" y="243555"/>
            <a:ext cx="714748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Các</a:t>
            </a:r>
            <a:r>
              <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tác</a:t>
            </a:r>
            <a:r>
              <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phẩm</a:t>
            </a:r>
            <a:r>
              <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chính</a:t>
            </a:r>
            <a:endPar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B1C06DF7-702C-1803-9539-DA284024B5AE}"/>
              </a:ext>
            </a:extLst>
          </p:cNvPr>
          <p:cNvPicPr>
            <a:picLocks noChangeAspect="1"/>
          </p:cNvPicPr>
          <p:nvPr/>
        </p:nvPicPr>
        <p:blipFill>
          <a:blip r:embed="rId4"/>
          <a:stretch>
            <a:fillRect/>
          </a:stretch>
        </p:blipFill>
        <p:spPr>
          <a:xfrm>
            <a:off x="2640948" y="1551145"/>
            <a:ext cx="2635728" cy="2345387"/>
          </a:xfrm>
          <a:prstGeom prst="rect">
            <a:avLst/>
          </a:prstGeom>
        </p:spPr>
      </p:pic>
      <p:sp>
        <p:nvSpPr>
          <p:cNvPr id="11" name="TextBox 10">
            <a:extLst>
              <a:ext uri="{FF2B5EF4-FFF2-40B4-BE49-F238E27FC236}">
                <a16:creationId xmlns:a16="http://schemas.microsoft.com/office/drawing/2014/main" id="{204AA70C-4D2C-F04B-9CF6-92EF2BA4AC7E}"/>
              </a:ext>
            </a:extLst>
          </p:cNvPr>
          <p:cNvSpPr txBox="1"/>
          <p:nvPr/>
        </p:nvSpPr>
        <p:spPr>
          <a:xfrm>
            <a:off x="1794180" y="4000408"/>
            <a:ext cx="466406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Ngôi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nhà</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tuổi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17 (1990)</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4EDD8646-394F-FAB2-94A3-492A32199E0D}"/>
              </a:ext>
            </a:extLst>
          </p:cNvPr>
          <p:cNvPicPr>
            <a:picLocks noChangeAspect="1"/>
          </p:cNvPicPr>
          <p:nvPr/>
        </p:nvPicPr>
        <p:blipFill>
          <a:blip r:embed="rId5"/>
          <a:stretch>
            <a:fillRect/>
          </a:stretch>
        </p:blipFill>
        <p:spPr>
          <a:xfrm>
            <a:off x="5741052" y="1258974"/>
            <a:ext cx="3810000" cy="2414269"/>
          </a:xfrm>
          <a:prstGeom prst="rect">
            <a:avLst/>
          </a:prstGeom>
        </p:spPr>
      </p:pic>
      <p:sp>
        <p:nvSpPr>
          <p:cNvPr id="13" name="TextBox 12">
            <a:extLst>
              <a:ext uri="{FF2B5EF4-FFF2-40B4-BE49-F238E27FC236}">
                <a16:creationId xmlns:a16="http://schemas.microsoft.com/office/drawing/2014/main" id="{401CF7AE-E09B-B06B-210D-AC2B5F626CBA}"/>
              </a:ext>
            </a:extLst>
          </p:cNvPr>
          <p:cNvSpPr txBox="1"/>
          <p:nvPr/>
        </p:nvSpPr>
        <p:spPr>
          <a:xfrm>
            <a:off x="6543412" y="3739666"/>
            <a:ext cx="233086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1989</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F0BDAAE5-8255-3806-37A2-5BD4B654F4C8}"/>
              </a:ext>
            </a:extLst>
          </p:cNvPr>
          <p:cNvPicPr>
            <a:picLocks noChangeAspect="1"/>
          </p:cNvPicPr>
          <p:nvPr/>
        </p:nvPicPr>
        <p:blipFill>
          <a:blip r:embed="rId6"/>
          <a:stretch>
            <a:fillRect/>
          </a:stretch>
        </p:blipFill>
        <p:spPr>
          <a:xfrm>
            <a:off x="9408611" y="1304233"/>
            <a:ext cx="2602332" cy="2323750"/>
          </a:xfrm>
          <a:prstGeom prst="rect">
            <a:avLst/>
          </a:prstGeom>
        </p:spPr>
      </p:pic>
      <p:pic>
        <p:nvPicPr>
          <p:cNvPr id="17" name="Picture 16">
            <a:extLst>
              <a:ext uri="{FF2B5EF4-FFF2-40B4-BE49-F238E27FC236}">
                <a16:creationId xmlns:a16="http://schemas.microsoft.com/office/drawing/2014/main" id="{DB006DB1-D897-F7FA-FB26-D27017ADE4F5}"/>
              </a:ext>
            </a:extLst>
          </p:cNvPr>
          <p:cNvPicPr>
            <a:picLocks noChangeAspect="1"/>
          </p:cNvPicPr>
          <p:nvPr/>
        </p:nvPicPr>
        <p:blipFill>
          <a:blip r:embed="rId7"/>
          <a:stretch>
            <a:fillRect/>
          </a:stretch>
        </p:blipFill>
        <p:spPr>
          <a:xfrm>
            <a:off x="0" y="-102292"/>
            <a:ext cx="12192000" cy="6960292"/>
          </a:xfrm>
          <a:prstGeom prst="rect">
            <a:avLst/>
          </a:prstGeom>
        </p:spPr>
      </p:pic>
    </p:spTree>
    <p:extLst>
      <p:ext uri="{BB962C8B-B14F-4D97-AF65-F5344CB8AC3E}">
        <p14:creationId xmlns:p14="http://schemas.microsoft.com/office/powerpoint/2010/main" val="188113476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Effect transition="in" filter="fade">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2ED8E61D-0F9C-722A-2A1D-AD57C786F389}"/>
              </a:ext>
            </a:extLst>
          </p:cNvPr>
          <p:cNvPicPr>
            <a:picLocks noChangeAspect="1"/>
          </p:cNvPicPr>
          <p:nvPr/>
        </p:nvPicPr>
        <p:blipFill>
          <a:blip r:embed="rId2"/>
          <a:stretch>
            <a:fillRect/>
          </a:stretch>
        </p:blipFill>
        <p:spPr>
          <a:xfrm>
            <a:off x="13378" y="31015"/>
            <a:ext cx="12192000" cy="6857999"/>
          </a:xfrm>
          <a:prstGeom prst="rect">
            <a:avLst/>
          </a:prstGeom>
        </p:spPr>
      </p:pic>
      <p:sp>
        <p:nvSpPr>
          <p:cNvPr id="67" name="Rectangle: Rounded Corners 66">
            <a:extLst>
              <a:ext uri="{FF2B5EF4-FFF2-40B4-BE49-F238E27FC236}">
                <a16:creationId xmlns:a16="http://schemas.microsoft.com/office/drawing/2014/main" id="{78DDA59F-D38A-AD32-D138-B1D9AB3AD266}"/>
              </a:ext>
            </a:extLst>
          </p:cNvPr>
          <p:cNvSpPr/>
          <p:nvPr/>
        </p:nvSpPr>
        <p:spPr>
          <a:xfrm>
            <a:off x="26756" y="107477"/>
            <a:ext cx="12178622" cy="673059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B233568-956E-5A2E-5386-7C566B78B4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57778" y1="48000" x2="57778" y2="48000"/>
                        <a14:foregroundMark x1="56889" y1="45333" x2="56889" y2="45333"/>
                        <a14:foregroundMark x1="54222" y1="39111" x2="54222" y2="39111"/>
                        <a14:foregroundMark x1="52444" y1="36444" x2="52444" y2="36444"/>
                        <a14:foregroundMark x1="51556" y1="36000" x2="51556" y2="36000"/>
                        <a14:foregroundMark x1="48000" y1="28889" x2="48000" y2="28889"/>
                        <a14:foregroundMark x1="48000" y1="28889" x2="48000" y2="28889"/>
                        <a14:foregroundMark x1="39556" y1="27556" x2="39556" y2="27556"/>
                        <a14:foregroundMark x1="30667" y1="28889" x2="30667" y2="28889"/>
                        <a14:foregroundMark x1="30667" y1="28889" x2="30667" y2="28889"/>
                        <a14:foregroundMark x1="26667" y1="28889" x2="26667" y2="28889"/>
                        <a14:foregroundMark x1="26667" y1="28889" x2="26667" y2="28889"/>
                        <a14:foregroundMark x1="29333" y1="28889" x2="34667" y2="30222"/>
                        <a14:foregroundMark x1="50667" y1="28889" x2="50667" y2="28889"/>
                        <a14:foregroundMark x1="53778" y1="28889" x2="53778" y2="28889"/>
                        <a14:foregroundMark x1="55111" y1="28889" x2="55111" y2="28889"/>
                        <a14:foregroundMark x1="53778" y1="24889" x2="53778" y2="24889"/>
                        <a14:foregroundMark x1="51556" y1="24444" x2="48889" y2="24444"/>
                        <a14:foregroundMark x1="39556" y1="23556" x2="39556" y2="23556"/>
                        <a14:foregroundMark x1="33333" y1="24444" x2="31111" y2="26222"/>
                        <a14:foregroundMark x1="33333" y1="63556" x2="33333" y2="63556"/>
                        <a14:foregroundMark x1="33333" y1="63556" x2="33333" y2="65778"/>
                        <a14:foregroundMark x1="33333" y1="76000" x2="33333" y2="76000"/>
                        <a14:foregroundMark x1="34667" y1="73778" x2="34667" y2="73778"/>
                        <a14:foregroundMark x1="50222" y1="68444" x2="50222" y2="68444"/>
                        <a14:foregroundMark x1="53778" y1="68444" x2="53778" y2="68444"/>
                        <a14:foregroundMark x1="64444" y1="47556" x2="64444" y2="47556"/>
                        <a14:foregroundMark x1="64444" y1="47556" x2="64444" y2="47556"/>
                        <a14:foregroundMark x1="70667" y1="60889" x2="71111" y2="64889"/>
                        <a14:foregroundMark x1="72000" y1="66222" x2="77333" y2="76000"/>
                        <a14:foregroundMark x1="79556" y1="78667" x2="81333" y2="80444"/>
                        <a14:foregroundMark x1="81333" y1="76000" x2="81333" y2="76000"/>
                        <a14:foregroundMark x1="78222" y1="62222" x2="78222" y2="62222"/>
                        <a14:foregroundMark x1="73778" y1="49333" x2="73778" y2="49333"/>
                        <a14:foregroundMark x1="69333" y1="41778" x2="69333" y2="41778"/>
                        <a14:foregroundMark x1="68444" y1="41333" x2="68444" y2="41333"/>
                        <a14:foregroundMark x1="64444" y1="39111" x2="64444" y2="39111"/>
                        <a14:foregroundMark x1="62222" y1="36444" x2="62222" y2="36444"/>
                        <a14:foregroundMark x1="38667" y1="14667" x2="38667" y2="14667"/>
                        <a14:foregroundMark x1="37778" y1="19556" x2="37778" y2="19556"/>
                        <a14:foregroundMark x1="34667" y1="23111" x2="34667" y2="23111"/>
                        <a14:foregroundMark x1="31111" y1="28889" x2="31111" y2="28889"/>
                        <a14:foregroundMark x1="31111" y1="29778" x2="31111" y2="29778"/>
                        <a14:foregroundMark x1="31111" y1="29778" x2="31111" y2="29778"/>
                        <a14:foregroundMark x1="46222" y1="31111" x2="67111" y2="31556"/>
                        <a14:foregroundMark x1="60444" y1="27111" x2="17778" y2="27111"/>
                        <a14:foregroundMark x1="17778" y1="27111" x2="17778" y2="27111"/>
                        <a14:foregroundMark x1="59556" y1="37333" x2="19111" y2="35111"/>
                        <a14:foregroundMark x1="19111" y1="35111" x2="19111" y2="35111"/>
                        <a14:foregroundMark x1="20444" y1="45333" x2="61333" y2="47556"/>
                        <a14:foregroundMark x1="61333" y1="47556" x2="59111" y2="45778"/>
                        <a14:foregroundMark x1="23111" y1="56000" x2="58222" y2="54667"/>
                        <a14:foregroundMark x1="21778" y1="54222" x2="71111" y2="52889"/>
                        <a14:foregroundMark x1="71111" y1="52889" x2="73333" y2="52889"/>
                        <a14:foregroundMark x1="22222" y1="61778" x2="68000" y2="62222"/>
                        <a14:foregroundMark x1="21778" y1="70222" x2="64444" y2="71556"/>
                        <a14:foregroundMark x1="60889" y1="40000" x2="76000" y2="52000"/>
                        <a14:foregroundMark x1="60444" y1="43111" x2="88000" y2="77333"/>
                        <a14:foregroundMark x1="64444" y1="63556" x2="76444" y2="85333"/>
                      </a14:backgroundRemoval>
                    </a14:imgEffect>
                  </a14:imgLayer>
                </a14:imgProps>
              </a:ext>
            </a:extLst>
          </a:blip>
          <a:stretch>
            <a:fillRect/>
          </a:stretch>
        </p:blipFill>
        <p:spPr>
          <a:xfrm>
            <a:off x="3905271" y="475646"/>
            <a:ext cx="1148590" cy="1148590"/>
          </a:xfrm>
          <a:prstGeom prst="rect">
            <a:avLst/>
          </a:prstGeom>
        </p:spPr>
      </p:pic>
      <p:pic>
        <p:nvPicPr>
          <p:cNvPr id="5" name="Picture 4">
            <a:extLst>
              <a:ext uri="{FF2B5EF4-FFF2-40B4-BE49-F238E27FC236}">
                <a16:creationId xmlns:a16="http://schemas.microsoft.com/office/drawing/2014/main" id="{F053340A-11E2-EFBA-9FFA-60BCFB6BAB8A}"/>
              </a:ext>
            </a:extLst>
          </p:cNvPr>
          <p:cNvPicPr>
            <a:picLocks noChangeAspect="1"/>
          </p:cNvPicPr>
          <p:nvPr/>
        </p:nvPicPr>
        <p:blipFill>
          <a:blip r:embed="rId5"/>
          <a:stretch>
            <a:fillRect/>
          </a:stretch>
        </p:blipFill>
        <p:spPr>
          <a:xfrm>
            <a:off x="3679967" y="4783002"/>
            <a:ext cx="1686187" cy="1121502"/>
          </a:xfrm>
          <a:prstGeom prst="rect">
            <a:avLst/>
          </a:prstGeom>
        </p:spPr>
      </p:pic>
      <p:pic>
        <p:nvPicPr>
          <p:cNvPr id="6" name="Picture 5">
            <a:extLst>
              <a:ext uri="{FF2B5EF4-FFF2-40B4-BE49-F238E27FC236}">
                <a16:creationId xmlns:a16="http://schemas.microsoft.com/office/drawing/2014/main" id="{D1D57F82-CBF6-394A-8243-0FBB7141FF7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59111" y1="34222" x2="59111" y2="34222"/>
                        <a14:foregroundMark x1="57778" y1="34222" x2="57778" y2="34222"/>
                        <a14:foregroundMark x1="28000" y1="27111" x2="28000" y2="27111"/>
                        <a14:foregroundMark x1="29333" y1="27111" x2="29333" y2="27111"/>
                        <a14:foregroundMark x1="29333" y1="27111" x2="29333" y2="27111"/>
                        <a14:foregroundMark x1="29333" y1="28000" x2="29333" y2="28000"/>
                        <a14:foregroundMark x1="36889" y1="32000" x2="36889" y2="32000"/>
                        <a14:foregroundMark x1="38222" y1="32000" x2="38222" y2="32000"/>
                        <a14:foregroundMark x1="52000" y1="25778" x2="52000" y2="25778"/>
                        <a14:foregroundMark x1="54222" y1="25778" x2="54222" y2="25778"/>
                        <a14:foregroundMark x1="57778" y1="27111" x2="62667" y2="28444"/>
                        <a14:foregroundMark x1="67111" y1="28444" x2="67111" y2="28444"/>
                        <a14:foregroundMark x1="31556" y1="32000" x2="31556" y2="32000"/>
                      </a14:backgroundRemoval>
                    </a14:imgEffect>
                  </a14:imgLayer>
                </a14:imgProps>
              </a:ext>
            </a:extLst>
          </a:blip>
          <a:stretch>
            <a:fillRect/>
          </a:stretch>
        </p:blipFill>
        <p:spPr>
          <a:xfrm>
            <a:off x="3995954" y="2332139"/>
            <a:ext cx="1054218" cy="1294765"/>
          </a:xfrm>
          <a:prstGeom prst="rect">
            <a:avLst/>
          </a:prstGeom>
        </p:spPr>
      </p:pic>
      <p:sp>
        <p:nvSpPr>
          <p:cNvPr id="7" name="Rectangle: Rounded Corners 6">
            <a:extLst>
              <a:ext uri="{FF2B5EF4-FFF2-40B4-BE49-F238E27FC236}">
                <a16:creationId xmlns:a16="http://schemas.microsoft.com/office/drawing/2014/main" id="{01B766E1-C0C5-1DE2-0A96-D8A66B175C1A}"/>
              </a:ext>
            </a:extLst>
          </p:cNvPr>
          <p:cNvSpPr/>
          <p:nvPr/>
        </p:nvSpPr>
        <p:spPr>
          <a:xfrm>
            <a:off x="3635640" y="1396864"/>
            <a:ext cx="1700171" cy="4613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Tiểu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ctangle: Rounded Corners 7">
            <a:extLst>
              <a:ext uri="{FF2B5EF4-FFF2-40B4-BE49-F238E27FC236}">
                <a16:creationId xmlns:a16="http://schemas.microsoft.com/office/drawing/2014/main" id="{FCC463E1-EB4F-64FA-C459-8EB87A82F165}"/>
              </a:ext>
            </a:extLst>
          </p:cNvPr>
          <p:cNvSpPr/>
          <p:nvPr/>
        </p:nvSpPr>
        <p:spPr>
          <a:xfrm>
            <a:off x="3456183" y="3395422"/>
            <a:ext cx="2133757" cy="59293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Rounded Corners 8">
            <a:extLst>
              <a:ext uri="{FF2B5EF4-FFF2-40B4-BE49-F238E27FC236}">
                <a16:creationId xmlns:a16="http://schemas.microsoft.com/office/drawing/2014/main" id="{364D6502-40B2-312F-2830-A549A7585EE8}"/>
              </a:ext>
            </a:extLst>
          </p:cNvPr>
          <p:cNvSpPr/>
          <p:nvPr/>
        </p:nvSpPr>
        <p:spPr>
          <a:xfrm>
            <a:off x="3207368" y="5705204"/>
            <a:ext cx="2466975" cy="77607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Phong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1" name="Connector: Curved 10">
            <a:extLst>
              <a:ext uri="{FF2B5EF4-FFF2-40B4-BE49-F238E27FC236}">
                <a16:creationId xmlns:a16="http://schemas.microsoft.com/office/drawing/2014/main" id="{60F5C16C-B379-1317-2D6B-1EE017B9238D}"/>
              </a:ext>
            </a:extLst>
          </p:cNvPr>
          <p:cNvCxnSpPr>
            <a:cxnSpLocks/>
          </p:cNvCxnSpPr>
          <p:nvPr/>
        </p:nvCxnSpPr>
        <p:spPr>
          <a:xfrm rot="5400000" flipH="1" flipV="1">
            <a:off x="2420992" y="1849780"/>
            <a:ext cx="1385857" cy="1043442"/>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or: Curved 13">
            <a:extLst>
              <a:ext uri="{FF2B5EF4-FFF2-40B4-BE49-F238E27FC236}">
                <a16:creationId xmlns:a16="http://schemas.microsoft.com/office/drawing/2014/main" id="{44213FC5-901B-0ADF-7DE6-1ED2A585874C}"/>
              </a:ext>
            </a:extLst>
          </p:cNvPr>
          <p:cNvCxnSpPr>
            <a:cxnSpLocks/>
          </p:cNvCxnSpPr>
          <p:nvPr/>
        </p:nvCxnSpPr>
        <p:spPr>
          <a:xfrm>
            <a:off x="2547871" y="3091522"/>
            <a:ext cx="976263" cy="714803"/>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or: Curved 16">
            <a:extLst>
              <a:ext uri="{FF2B5EF4-FFF2-40B4-BE49-F238E27FC236}">
                <a16:creationId xmlns:a16="http://schemas.microsoft.com/office/drawing/2014/main" id="{5790CC29-847E-EBC5-DB1D-FE1971CF8960}"/>
              </a:ext>
            </a:extLst>
          </p:cNvPr>
          <p:cNvCxnSpPr>
            <a:cxnSpLocks/>
          </p:cNvCxnSpPr>
          <p:nvPr/>
        </p:nvCxnSpPr>
        <p:spPr>
          <a:xfrm rot="16200000" flipH="1">
            <a:off x="1898094" y="3785628"/>
            <a:ext cx="2431650" cy="1043439"/>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or: Curved 19">
            <a:extLst>
              <a:ext uri="{FF2B5EF4-FFF2-40B4-BE49-F238E27FC236}">
                <a16:creationId xmlns:a16="http://schemas.microsoft.com/office/drawing/2014/main" id="{EE58604F-0360-EC64-E19E-EA41F8F842A9}"/>
              </a:ext>
            </a:extLst>
          </p:cNvPr>
          <p:cNvCxnSpPr>
            <a:cxnSpLocks/>
          </p:cNvCxnSpPr>
          <p:nvPr/>
        </p:nvCxnSpPr>
        <p:spPr>
          <a:xfrm flipV="1">
            <a:off x="5366154" y="679505"/>
            <a:ext cx="1244374" cy="1018206"/>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or: Curved 21">
            <a:extLst>
              <a:ext uri="{FF2B5EF4-FFF2-40B4-BE49-F238E27FC236}">
                <a16:creationId xmlns:a16="http://schemas.microsoft.com/office/drawing/2014/main" id="{8D242FF6-E3D1-950B-F72E-41033D78EEDF}"/>
              </a:ext>
            </a:extLst>
          </p:cNvPr>
          <p:cNvCxnSpPr>
            <a:cxnSpLocks/>
          </p:cNvCxnSpPr>
          <p:nvPr/>
        </p:nvCxnSpPr>
        <p:spPr>
          <a:xfrm rot="5400000" flipH="1" flipV="1">
            <a:off x="5538530" y="2547031"/>
            <a:ext cx="1249496" cy="1119916"/>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or: Curved 24">
            <a:extLst>
              <a:ext uri="{FF2B5EF4-FFF2-40B4-BE49-F238E27FC236}">
                <a16:creationId xmlns:a16="http://schemas.microsoft.com/office/drawing/2014/main" id="{34DB9AE2-6C75-D54F-F0D7-C09615029CAD}"/>
              </a:ext>
            </a:extLst>
          </p:cNvPr>
          <p:cNvCxnSpPr>
            <a:cxnSpLocks/>
          </p:cNvCxnSpPr>
          <p:nvPr/>
        </p:nvCxnSpPr>
        <p:spPr>
          <a:xfrm flipV="1">
            <a:off x="5359987" y="1483986"/>
            <a:ext cx="1348916" cy="250134"/>
          </a:xfrm>
          <a:prstGeom prst="curvedConnector3">
            <a:avLst>
              <a:gd name="adj1" fmla="val 50000"/>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or: Curved 29">
            <a:extLst>
              <a:ext uri="{FF2B5EF4-FFF2-40B4-BE49-F238E27FC236}">
                <a16:creationId xmlns:a16="http://schemas.microsoft.com/office/drawing/2014/main" id="{69CA124D-D2CE-8BD4-F8A7-4527C96B3AB1}"/>
              </a:ext>
            </a:extLst>
          </p:cNvPr>
          <p:cNvCxnSpPr>
            <a:cxnSpLocks/>
          </p:cNvCxnSpPr>
          <p:nvPr/>
        </p:nvCxnSpPr>
        <p:spPr>
          <a:xfrm flipV="1">
            <a:off x="5589940" y="3265553"/>
            <a:ext cx="1178383" cy="466184"/>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or: Curved 32">
            <a:extLst>
              <a:ext uri="{FF2B5EF4-FFF2-40B4-BE49-F238E27FC236}">
                <a16:creationId xmlns:a16="http://schemas.microsoft.com/office/drawing/2014/main" id="{F0EC4481-A8C4-3A4A-1443-6E8AB1CB3F0F}"/>
              </a:ext>
            </a:extLst>
          </p:cNvPr>
          <p:cNvCxnSpPr>
            <a:cxnSpLocks/>
          </p:cNvCxnSpPr>
          <p:nvPr/>
        </p:nvCxnSpPr>
        <p:spPr>
          <a:xfrm>
            <a:off x="5589940" y="3790939"/>
            <a:ext cx="1228085" cy="663289"/>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Curved 35">
            <a:extLst>
              <a:ext uri="{FF2B5EF4-FFF2-40B4-BE49-F238E27FC236}">
                <a16:creationId xmlns:a16="http://schemas.microsoft.com/office/drawing/2014/main" id="{EBFBACD1-89AA-FFE6-A70A-1CC4DEF81E14}"/>
              </a:ext>
            </a:extLst>
          </p:cNvPr>
          <p:cNvCxnSpPr>
            <a:cxnSpLocks/>
            <a:endCxn id="62" idx="1"/>
          </p:cNvCxnSpPr>
          <p:nvPr/>
        </p:nvCxnSpPr>
        <p:spPr>
          <a:xfrm flipV="1">
            <a:off x="5674343" y="5258146"/>
            <a:ext cx="1151505" cy="646358"/>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ctor: Curved 41">
            <a:extLst>
              <a:ext uri="{FF2B5EF4-FFF2-40B4-BE49-F238E27FC236}">
                <a16:creationId xmlns:a16="http://schemas.microsoft.com/office/drawing/2014/main" id="{091945C1-5803-F7AE-1A89-93BB924C200D}"/>
              </a:ext>
            </a:extLst>
          </p:cNvPr>
          <p:cNvCxnSpPr>
            <a:cxnSpLocks/>
          </p:cNvCxnSpPr>
          <p:nvPr/>
        </p:nvCxnSpPr>
        <p:spPr>
          <a:xfrm>
            <a:off x="5627567" y="5923963"/>
            <a:ext cx="1224964" cy="864755"/>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Rounded Corners 46">
            <a:extLst>
              <a:ext uri="{FF2B5EF4-FFF2-40B4-BE49-F238E27FC236}">
                <a16:creationId xmlns:a16="http://schemas.microsoft.com/office/drawing/2014/main" id="{CA879096-F971-1074-463D-E21C530F0AC3}"/>
              </a:ext>
            </a:extLst>
          </p:cNvPr>
          <p:cNvSpPr/>
          <p:nvPr/>
        </p:nvSpPr>
        <p:spPr>
          <a:xfrm>
            <a:off x="6640871" y="444611"/>
            <a:ext cx="5007047" cy="469788"/>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err="1">
                <a:solidFill>
                  <a:prstClr val="black"/>
                </a:solidFill>
                <a:latin typeface="Times New Roman" panose="02020603050405020304" pitchFamily="18" charset="0"/>
                <a:cs typeface="Times New Roman" panose="02020603050405020304" pitchFamily="18" charset="0"/>
              </a:rPr>
              <a:t>Nguyễn</a:t>
            </a:r>
            <a:r>
              <a:rPr lang="en-US" sz="3200" dirty="0">
                <a:solidFill>
                  <a:prstClr val="black"/>
                </a:solidFill>
                <a:latin typeface="Times New Roman" panose="02020603050405020304" pitchFamily="18" charset="0"/>
                <a:cs typeface="Times New Roman" panose="02020603050405020304" pitchFamily="18" charset="0"/>
              </a:rPr>
              <a:t> Quang </a:t>
            </a:r>
            <a:r>
              <a:rPr lang="en-US" sz="3200" dirty="0" err="1">
                <a:solidFill>
                  <a:prstClr val="black"/>
                </a:solidFill>
                <a:latin typeface="Times New Roman" panose="02020603050405020304" pitchFamily="18" charset="0"/>
                <a:cs typeface="Times New Roman" panose="02020603050405020304" pitchFamily="18" charset="0"/>
              </a:rPr>
              <a:t>Thiều</a:t>
            </a:r>
            <a:r>
              <a:rPr lang="en-US" sz="3200" dirty="0">
                <a:solidFill>
                  <a:prstClr val="black"/>
                </a:solidFill>
                <a:latin typeface="Times New Roman" panose="02020603050405020304" pitchFamily="18" charset="0"/>
                <a:cs typeface="Times New Roman" panose="02020603050405020304" pitchFamily="18" charset="0"/>
              </a:rPr>
              <a:t> (1957)</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8" name="Rectangle: Rounded Corners 47">
            <a:extLst>
              <a:ext uri="{FF2B5EF4-FFF2-40B4-BE49-F238E27FC236}">
                <a16:creationId xmlns:a16="http://schemas.microsoft.com/office/drawing/2014/main" id="{17264AEB-71A6-779F-A98B-F1F339D63C87}"/>
              </a:ext>
            </a:extLst>
          </p:cNvPr>
          <p:cNvSpPr/>
          <p:nvPr/>
        </p:nvSpPr>
        <p:spPr>
          <a:xfrm>
            <a:off x="6723234" y="1339830"/>
            <a:ext cx="4924684" cy="513975"/>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dirty="0">
                <a:solidFill>
                  <a:prstClr val="black"/>
                </a:solidFill>
                <a:latin typeface="Times New Roman" panose="02020603050405020304" pitchFamily="18" charset="0"/>
                <a:cs typeface="Times New Roman" panose="02020603050405020304" pitchFamily="18" charset="0"/>
              </a:rPr>
              <a:t>Quê quán: Hà Tây (Hà Nội)</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3" name="Rectangle: Rounded Corners 52">
            <a:extLst>
              <a:ext uri="{FF2B5EF4-FFF2-40B4-BE49-F238E27FC236}">
                <a16:creationId xmlns:a16="http://schemas.microsoft.com/office/drawing/2014/main" id="{113CBD97-864A-7AC8-717A-52CD5FADF459}"/>
              </a:ext>
            </a:extLst>
          </p:cNvPr>
          <p:cNvSpPr/>
          <p:nvPr/>
        </p:nvSpPr>
        <p:spPr>
          <a:xfrm>
            <a:off x="6735659" y="2165540"/>
            <a:ext cx="4852438" cy="469788"/>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dirty="0">
                <a:solidFill>
                  <a:prstClr val="black"/>
                </a:solidFill>
                <a:latin typeface="Times New Roman" panose="02020603050405020304" pitchFamily="18" charset="0"/>
                <a:cs typeface="Times New Roman" panose="02020603050405020304" pitchFamily="18" charset="0"/>
              </a:rPr>
              <a:t>Là một nhà thơ, nhà văn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6" name="Rectangle: Rounded Corners 55">
            <a:extLst>
              <a:ext uri="{FF2B5EF4-FFF2-40B4-BE49-F238E27FC236}">
                <a16:creationId xmlns:a16="http://schemas.microsoft.com/office/drawing/2014/main" id="{DA16F40C-B804-C13A-2A81-0360A003DCCB}"/>
              </a:ext>
            </a:extLst>
          </p:cNvPr>
          <p:cNvSpPr/>
          <p:nvPr/>
        </p:nvSpPr>
        <p:spPr>
          <a:xfrm>
            <a:off x="6768323" y="2863165"/>
            <a:ext cx="4852438" cy="469788"/>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err="1">
                <a:solidFill>
                  <a:prstClr val="black"/>
                </a:solidFill>
                <a:latin typeface="Times New Roman" panose="02020603050405020304" pitchFamily="18" charset="0"/>
                <a:cs typeface="Times New Roman" panose="02020603050405020304" pitchFamily="18" charset="0"/>
              </a:rPr>
              <a:t>Làm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việc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tại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báo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Văn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nghê</a:t>
            </a:r>
            <a:r>
              <a:rPr lang="en-US" sz="3200" dirty="0">
                <a:solidFill>
                  <a:prstClr val="black"/>
                </a:solidFill>
                <a:latin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0" name="Rectangle: Rounded Corners 59">
            <a:extLst>
              <a:ext uri="{FF2B5EF4-FFF2-40B4-BE49-F238E27FC236}">
                <a16:creationId xmlns:a16="http://schemas.microsoft.com/office/drawing/2014/main" id="{E173588F-3BDB-755F-EC09-9773746A5461}"/>
              </a:ext>
            </a:extLst>
          </p:cNvPr>
          <p:cNvSpPr/>
          <p:nvPr/>
        </p:nvSpPr>
        <p:spPr>
          <a:xfrm>
            <a:off x="6825848" y="3626904"/>
            <a:ext cx="4762249" cy="942559"/>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a:solidFill>
                  <a:prstClr val="black"/>
                </a:solidFill>
                <a:latin typeface="Times New Roman" panose="02020603050405020304" pitchFamily="18" charset="0"/>
                <a:cs typeface="Times New Roman" panose="02020603050405020304" pitchFamily="18" charset="0"/>
              </a:rPr>
              <a:t>S</a:t>
            </a:r>
            <a:r>
              <a:rPr lang="vi-VN" sz="3200" dirty="0">
                <a:solidFill>
                  <a:prstClr val="black"/>
                </a:solidFill>
                <a:latin typeface="Times New Roman" panose="02020603050405020304" pitchFamily="18" charset="0"/>
                <a:cs typeface="Times New Roman" panose="02020603050405020304" pitchFamily="18" charset="0"/>
              </a:rPr>
              <a:t>áng tác thơ, viết truyện, vẽ tranh,...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2" name="Rectangle: Rounded Corners 61">
            <a:extLst>
              <a:ext uri="{FF2B5EF4-FFF2-40B4-BE49-F238E27FC236}">
                <a16:creationId xmlns:a16="http://schemas.microsoft.com/office/drawing/2014/main" id="{29D9A9B1-D07D-A416-1461-24A6463DB799}"/>
              </a:ext>
            </a:extLst>
          </p:cNvPr>
          <p:cNvSpPr/>
          <p:nvPr/>
        </p:nvSpPr>
        <p:spPr>
          <a:xfrm>
            <a:off x="6825848" y="4783002"/>
            <a:ext cx="4794913" cy="950287"/>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a:solidFill>
                  <a:prstClr val="black"/>
                </a:solidFill>
                <a:latin typeface="Times New Roman" panose="02020603050405020304" pitchFamily="18" charset="0"/>
                <a:cs typeface="Times New Roman" panose="02020603050405020304" pitchFamily="18" charset="0"/>
              </a:rPr>
              <a:t>C</a:t>
            </a:r>
            <a:r>
              <a:rPr lang="vi-VN" sz="3200" dirty="0">
                <a:solidFill>
                  <a:prstClr val="black"/>
                </a:solidFill>
                <a:latin typeface="Times New Roman" panose="02020603050405020304" pitchFamily="18" charset="0"/>
                <a:cs typeface="Times New Roman" panose="02020603050405020304" pitchFamily="18" charset="0"/>
              </a:rPr>
              <a:t>hân thực, gần gũi với cuộc sống đời thường</a:t>
            </a:r>
            <a:r>
              <a:rPr lang="en-US" sz="3200" dirty="0">
                <a:solidFill>
                  <a:prstClr val="black"/>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4" name="Rectangle: Rounded Corners 63">
            <a:extLst>
              <a:ext uri="{FF2B5EF4-FFF2-40B4-BE49-F238E27FC236}">
                <a16:creationId xmlns:a16="http://schemas.microsoft.com/office/drawing/2014/main" id="{490B7A24-BA2E-B230-536B-58293910F4F5}"/>
              </a:ext>
            </a:extLst>
          </p:cNvPr>
          <p:cNvSpPr/>
          <p:nvPr/>
        </p:nvSpPr>
        <p:spPr>
          <a:xfrm>
            <a:off x="6852531" y="5923963"/>
            <a:ext cx="4735566" cy="944777"/>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a:solidFill>
                  <a:prstClr val="black"/>
                </a:solidFill>
                <a:latin typeface="Times New Roman" panose="02020603050405020304" pitchFamily="18" charset="0"/>
                <a:cs typeface="Times New Roman" panose="02020603050405020304" pitchFamily="18" charset="0"/>
              </a:rPr>
              <a:t>C</a:t>
            </a:r>
            <a:r>
              <a:rPr lang="vi-VN" sz="3200" dirty="0">
                <a:solidFill>
                  <a:prstClr val="black"/>
                </a:solidFill>
                <a:latin typeface="Times New Roman" panose="02020603050405020304" pitchFamily="18" charset="0"/>
                <a:cs typeface="Times New Roman" panose="02020603050405020304" pitchFamily="18" charset="0"/>
              </a:rPr>
              <a:t>ây viết văn xuôi giàu cảm xúc.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0" name="TextBox 69">
            <a:extLst>
              <a:ext uri="{FF2B5EF4-FFF2-40B4-BE49-F238E27FC236}">
                <a16:creationId xmlns:a16="http://schemas.microsoft.com/office/drawing/2014/main" id="{77A6E8F4-A2C5-B663-4351-403F9A1FE275}"/>
              </a:ext>
            </a:extLst>
          </p:cNvPr>
          <p:cNvSpPr txBox="1"/>
          <p:nvPr/>
        </p:nvSpPr>
        <p:spPr>
          <a:xfrm>
            <a:off x="544082" y="31015"/>
            <a:ext cx="7147481"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2.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giả</a:t>
            </a:r>
            <a:r>
              <a:rPr kumimoji="0" lang="en-US" sz="36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phẩm</a:t>
            </a:r>
            <a:endPar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72" name="Picture 71">
            <a:extLst>
              <a:ext uri="{FF2B5EF4-FFF2-40B4-BE49-F238E27FC236}">
                <a16:creationId xmlns:a16="http://schemas.microsoft.com/office/drawing/2014/main" id="{B0C7BDCE-6A3F-515B-F086-D8376E50D63B}"/>
              </a:ext>
            </a:extLst>
          </p:cNvPr>
          <p:cNvPicPr>
            <a:picLocks noChangeAspect="1"/>
          </p:cNvPicPr>
          <p:nvPr/>
        </p:nvPicPr>
        <p:blipFill>
          <a:blip r:embed="rId8"/>
          <a:stretch>
            <a:fillRect/>
          </a:stretch>
        </p:blipFill>
        <p:spPr>
          <a:xfrm>
            <a:off x="123602" y="1336019"/>
            <a:ext cx="2560248" cy="3187980"/>
          </a:xfrm>
          <a:prstGeom prst="rect">
            <a:avLst/>
          </a:prstGeom>
        </p:spPr>
      </p:pic>
      <p:sp>
        <p:nvSpPr>
          <p:cNvPr id="73" name="Rectangle: Rounded Corners 72">
            <a:extLst>
              <a:ext uri="{FF2B5EF4-FFF2-40B4-BE49-F238E27FC236}">
                <a16:creationId xmlns:a16="http://schemas.microsoft.com/office/drawing/2014/main" id="{3B7103C0-7D45-9081-C572-A63BE74AE56A}"/>
              </a:ext>
            </a:extLst>
          </p:cNvPr>
          <p:cNvSpPr/>
          <p:nvPr/>
        </p:nvSpPr>
        <p:spPr>
          <a:xfrm>
            <a:off x="-16809" y="4256701"/>
            <a:ext cx="3087148" cy="105004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Quang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Thiều</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8947280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barn(inVertical)">
                                      <p:cBhvr>
                                        <p:cTn id="18" dur="500"/>
                                        <p:tgtEl>
                                          <p:spTgt spid="3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barn(inVertical)">
                                      <p:cBhvr>
                                        <p:cTn id="21"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D4AC89-FCF3-16BD-B0D6-E6643F48D8D6}"/>
              </a:ext>
            </a:extLst>
          </p:cNvPr>
          <p:cNvPicPr>
            <a:picLocks noChangeAspect="1"/>
          </p:cNvPicPr>
          <p:nvPr/>
        </p:nvPicPr>
        <p:blipFill>
          <a:blip r:embed="rId2"/>
          <a:stretch>
            <a:fillRect/>
          </a:stretch>
        </p:blipFill>
        <p:spPr>
          <a:xfrm>
            <a:off x="-528" y="0"/>
            <a:ext cx="12192528" cy="6858000"/>
          </a:xfrm>
          <a:prstGeom prst="rect">
            <a:avLst/>
          </a:prstGeom>
        </p:spPr>
      </p:pic>
    </p:spTree>
    <p:extLst>
      <p:ext uri="{BB962C8B-B14F-4D97-AF65-F5344CB8AC3E}">
        <p14:creationId xmlns:p14="http://schemas.microsoft.com/office/powerpoint/2010/main" val="509266389"/>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548763" y="2468354"/>
            <a:ext cx="8207696"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II. </a:t>
            </a:r>
            <a:r>
              <a:rPr kumimoji="0" lang="en-US" sz="6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Khám</a:t>
            </a: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phá</a:t>
            </a: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văn</a:t>
            </a: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bản</a:t>
            </a:r>
            <a:endPar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63604329"/>
      </p:ext>
    </p:extLst>
  </p:cSld>
  <p:clrMapOvr>
    <a:masterClrMapping/>
  </p:clrMapOvr>
  <p:transition spd="slow">
    <p:cove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1834392" y="386146"/>
            <a:ext cx="8817906" cy="1015663"/>
          </a:xfrm>
          <a:prstGeom prst="rect">
            <a:avLst/>
          </a:prstGeom>
          <a:noFill/>
        </p:spPr>
        <p:txBody>
          <a:bodyPr wrap="square" rtlCol="0">
            <a:spAutoFit/>
          </a:bodyPr>
          <a:lstStyle/>
          <a:p>
            <a:pPr lvl="0" algn="ctr">
              <a:defRPr/>
            </a:pPr>
            <a:r>
              <a:rPr lang="en-US" sz="6000" b="1" dirty="0">
                <a:solidFill>
                  <a:srgbClr val="ED7D31">
                    <a:lumMod val="50000"/>
                  </a:srgbClr>
                </a:solidFill>
                <a:latin typeface="Times New Roman" panose="02020603050405020304" pitchFamily="18" charset="0"/>
                <a:cs typeface="Times New Roman" panose="02020603050405020304" pitchFamily="18" charset="0"/>
              </a:rPr>
              <a:t>1. </a:t>
            </a:r>
            <a:r>
              <a:rPr lang="en-US" sz="6000" b="1" dirty="0" err="1">
                <a:solidFill>
                  <a:srgbClr val="ED7D31">
                    <a:lumMod val="50000"/>
                  </a:srgbClr>
                </a:solidFill>
                <a:latin typeface="Times New Roman" panose="02020603050405020304" pitchFamily="18" charset="0"/>
                <a:cs typeface="Times New Roman" panose="02020603050405020304" pitchFamily="18" charset="0"/>
              </a:rPr>
              <a:t>Tìm</a:t>
            </a:r>
            <a:r>
              <a:rPr lang="en-US" sz="6000" b="1" dirty="0">
                <a:solidFill>
                  <a:srgbClr val="ED7D31">
                    <a:lumMod val="50000"/>
                  </a:srgbClr>
                </a:solidFill>
                <a:latin typeface="Times New Roman" panose="02020603050405020304" pitchFamily="18" charset="0"/>
                <a:cs typeface="Times New Roman" panose="02020603050405020304" pitchFamily="18" charset="0"/>
              </a:rPr>
              <a:t> </a:t>
            </a:r>
            <a:r>
              <a:rPr lang="en-US" sz="6000" b="1" dirty="0" err="1">
                <a:solidFill>
                  <a:srgbClr val="ED7D31">
                    <a:lumMod val="50000"/>
                  </a:srgbClr>
                </a:solidFill>
                <a:latin typeface="Times New Roman" panose="02020603050405020304" pitchFamily="18" charset="0"/>
                <a:cs typeface="Times New Roman" panose="02020603050405020304" pitchFamily="18" charset="0"/>
              </a:rPr>
              <a:t>hiểu</a:t>
            </a:r>
            <a:r>
              <a:rPr lang="en-US" sz="6000" b="1" dirty="0">
                <a:solidFill>
                  <a:srgbClr val="ED7D31">
                    <a:lumMod val="50000"/>
                  </a:srgbClr>
                </a:solidFill>
                <a:latin typeface="Times New Roman" panose="02020603050405020304" pitchFamily="18" charset="0"/>
                <a:cs typeface="Times New Roman" panose="02020603050405020304" pitchFamily="18" charset="0"/>
              </a:rPr>
              <a:t> </a:t>
            </a:r>
            <a:r>
              <a:rPr lang="en-US" sz="6000" b="1" dirty="0" err="1">
                <a:solidFill>
                  <a:srgbClr val="ED7D31">
                    <a:lumMod val="50000"/>
                  </a:srgbClr>
                </a:solidFill>
                <a:latin typeface="Times New Roman" panose="02020603050405020304" pitchFamily="18" charset="0"/>
                <a:cs typeface="Times New Roman" panose="02020603050405020304" pitchFamily="18" charset="0"/>
              </a:rPr>
              <a:t>đề</a:t>
            </a:r>
            <a:r>
              <a:rPr lang="en-US" sz="6000" b="1" dirty="0">
                <a:solidFill>
                  <a:srgbClr val="ED7D31">
                    <a:lumMod val="50000"/>
                  </a:srgbClr>
                </a:solidFill>
                <a:latin typeface="Times New Roman" panose="02020603050405020304" pitchFamily="18" charset="0"/>
                <a:cs typeface="Times New Roman" panose="02020603050405020304" pitchFamily="18" charset="0"/>
              </a:rPr>
              <a:t> </a:t>
            </a:r>
            <a:r>
              <a:rPr lang="en-US" sz="6000" b="1" dirty="0" err="1">
                <a:solidFill>
                  <a:srgbClr val="ED7D31">
                    <a:lumMod val="50000"/>
                  </a:srgbClr>
                </a:solidFill>
                <a:latin typeface="Times New Roman" panose="02020603050405020304" pitchFamily="18" charset="0"/>
                <a:cs typeface="Times New Roman" panose="02020603050405020304" pitchFamily="18" charset="0"/>
              </a:rPr>
              <a:t>tài</a:t>
            </a:r>
            <a:r>
              <a:rPr lang="en-US" sz="6000" b="1" dirty="0">
                <a:solidFill>
                  <a:srgbClr val="ED7D31">
                    <a:lumMod val="50000"/>
                  </a:srgbClr>
                </a:solidFill>
                <a:latin typeface="Times New Roman" panose="02020603050405020304" pitchFamily="18" charset="0"/>
                <a:cs typeface="Times New Roman" panose="02020603050405020304" pitchFamily="18" charset="0"/>
              </a:rPr>
              <a:t>, </a:t>
            </a:r>
            <a:r>
              <a:rPr lang="en-US" sz="6000" b="1" dirty="0" err="1">
                <a:solidFill>
                  <a:srgbClr val="ED7D31">
                    <a:lumMod val="50000"/>
                  </a:srgbClr>
                </a:solidFill>
                <a:latin typeface="Times New Roman" panose="02020603050405020304" pitchFamily="18" charset="0"/>
                <a:cs typeface="Times New Roman" panose="02020603050405020304" pitchFamily="18" charset="0"/>
              </a:rPr>
              <a:t>ngôi</a:t>
            </a:r>
            <a:r>
              <a:rPr lang="en-US" sz="6000" b="1" dirty="0">
                <a:solidFill>
                  <a:srgbClr val="ED7D31">
                    <a:lumMod val="50000"/>
                  </a:srgbClr>
                </a:solidFill>
                <a:latin typeface="Times New Roman" panose="02020603050405020304" pitchFamily="18" charset="0"/>
                <a:cs typeface="Times New Roman" panose="02020603050405020304" pitchFamily="18" charset="0"/>
              </a:rPr>
              <a:t> </a:t>
            </a:r>
            <a:r>
              <a:rPr lang="en-US" sz="6000" b="1" dirty="0" err="1">
                <a:solidFill>
                  <a:srgbClr val="ED7D31">
                    <a:lumMod val="50000"/>
                  </a:srgbClr>
                </a:solidFill>
                <a:latin typeface="Times New Roman" panose="02020603050405020304" pitchFamily="18" charset="0"/>
                <a:cs typeface="Times New Roman" panose="02020603050405020304" pitchFamily="18" charset="0"/>
              </a:rPr>
              <a:t>kể</a:t>
            </a:r>
            <a:endParaRPr lang="en-US" sz="6000" b="1" dirty="0">
              <a:solidFill>
                <a:srgbClr val="ED7D31">
                  <a:lumMod val="50000"/>
                </a:srgbClr>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2533476" y="833493"/>
            <a:ext cx="7860484" cy="6075100"/>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3914020" y="2797243"/>
            <a:ext cx="5099395"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hãy</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xác</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định</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đề</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tài</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ngôi</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kể</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truyện</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Bầy</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chim</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chìa</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vôi</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358009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ACA18BF-04E4-F0DC-9F78-3883E3B55C19}"/>
              </a:ext>
            </a:extLst>
          </p:cNvPr>
          <p:cNvSpPr txBox="1"/>
          <p:nvPr/>
        </p:nvSpPr>
        <p:spPr>
          <a:xfrm>
            <a:off x="3303164" y="407137"/>
            <a:ext cx="5916335" cy="905441"/>
          </a:xfrm>
          <a:prstGeom prst="rect">
            <a:avLst/>
          </a:prstGeom>
          <a:noFill/>
        </p:spPr>
        <p:txBody>
          <a:bodyPr wrap="square">
            <a:spAutoFit/>
          </a:bodyPr>
          <a:lstStyle/>
          <a:p>
            <a:pPr algn="just">
              <a:lnSpc>
                <a:spcPct val="150000"/>
              </a:lnSpc>
            </a:pPr>
            <a:r>
              <a:rPr lang="nl-NL" sz="40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1. Tìm hiểu đề tài, ngôi kể</a:t>
            </a:r>
            <a:endParaRPr lang="en-US" sz="4000" dirty="0">
              <a:solidFill>
                <a:schemeClr val="accent2">
                  <a:lumMod val="50000"/>
                </a:schemeClr>
              </a:solidFill>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7466E1E-1564-149C-B593-67AD4B46A2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flipH="1">
            <a:off x="1476091" y="684143"/>
            <a:ext cx="4988352" cy="4493516"/>
          </a:xfrm>
          <a:prstGeom prst="rect">
            <a:avLst/>
          </a:prstGeom>
        </p:spPr>
      </p:pic>
      <p:sp>
        <p:nvSpPr>
          <p:cNvPr id="7" name="TextBox 6">
            <a:extLst>
              <a:ext uri="{FF2B5EF4-FFF2-40B4-BE49-F238E27FC236}">
                <a16:creationId xmlns:a16="http://schemas.microsoft.com/office/drawing/2014/main" id="{39405C90-6D72-8F58-66BF-F4FC2FD5EAE8}"/>
              </a:ext>
            </a:extLst>
          </p:cNvPr>
          <p:cNvSpPr txBox="1"/>
          <p:nvPr/>
        </p:nvSpPr>
        <p:spPr>
          <a:xfrm>
            <a:off x="2299494" y="2146071"/>
            <a:ext cx="3341547" cy="1569660"/>
          </a:xfrm>
          <a:prstGeom prst="rect">
            <a:avLst/>
          </a:prstGeom>
          <a:noFill/>
        </p:spPr>
        <p:txBody>
          <a:bodyPr wrap="square">
            <a:spAutoFit/>
          </a:bodyPr>
          <a:lstStyle/>
          <a:p>
            <a:pPr lvl="0" algn="just"/>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Truyện</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Bầy</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chìa</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vôi</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tài</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0C19A29-8466-7729-418E-4E203577326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95556" l="6667" r="92889">
                        <a14:foregroundMark x1="92000" y1="56444" x2="93333" y2="56444"/>
                        <a14:foregroundMark x1="30222" y1="95556" x2="30222" y2="95556"/>
                        <a14:foregroundMark x1="87111" y1="40889" x2="87111" y2="40889"/>
                        <a14:foregroundMark x1="90667" y1="42222" x2="90667" y2="42222"/>
                        <a14:foregroundMark x1="52444" y1="45333" x2="52444" y2="45333"/>
                        <a14:foregroundMark x1="48444" y1="46222" x2="48444" y2="46222"/>
                        <a14:foregroundMark x1="49778" y1="45778" x2="49778" y2="45778"/>
                        <a14:foregroundMark x1="54222" y1="45333" x2="54222" y2="45333"/>
                        <a14:foregroundMark x1="10667" y1="48444" x2="10667" y2="48444"/>
                        <a14:foregroundMark x1="11111" y1="47556" x2="11111" y2="47556"/>
                        <a14:foregroundMark x1="14222" y1="48444" x2="14222" y2="48444"/>
                        <a14:foregroundMark x1="14222" y1="48444" x2="14222" y2="49778"/>
                        <a14:foregroundMark x1="11556" y1="51556" x2="11556" y2="51556"/>
                        <a14:foregroundMark x1="10667" y1="51111" x2="10667" y2="51111"/>
                        <a14:foregroundMark x1="10667" y1="50667" x2="10667" y2="50667"/>
                        <a14:foregroundMark x1="10222" y1="49778" x2="10222" y2="49778"/>
                        <a14:foregroundMark x1="10222" y1="48000" x2="10222" y2="48000"/>
                        <a14:foregroundMark x1="9778" y1="47111" x2="9778" y2="47111"/>
                        <a14:foregroundMark x1="9333" y1="46667" x2="9333" y2="46667"/>
                        <a14:foregroundMark x1="8889" y1="45333" x2="8889" y2="45333"/>
                        <a14:foregroundMark x1="8889" y1="44444" x2="8889" y2="44444"/>
                        <a14:foregroundMark x1="8889" y1="44444" x2="10222" y2="44444"/>
                        <a14:foregroundMark x1="11556" y1="48889" x2="11556" y2="48889"/>
                        <a14:foregroundMark x1="6667" y1="51111" x2="6667" y2="51111"/>
                        <a14:foregroundMark x1="6667" y1="51111" x2="6667" y2="51111"/>
                        <a14:foregroundMark x1="55556" y1="43111" x2="55556" y2="43111"/>
                        <a14:foregroundMark x1="55111" y1="43111" x2="55111" y2="43111"/>
                        <a14:foregroundMark x1="54222" y1="43111" x2="54222" y2="43111"/>
                        <a14:foregroundMark x1="54222" y1="43111" x2="54222" y2="43111"/>
                      </a14:backgroundRemoval>
                    </a14:imgEffect>
                  </a14:imgLayer>
                </a14:imgProps>
              </a:ext>
            </a:extLst>
          </a:blip>
          <a:stretch>
            <a:fillRect/>
          </a:stretch>
        </p:blipFill>
        <p:spPr>
          <a:xfrm>
            <a:off x="4849704" y="3429000"/>
            <a:ext cx="3263885" cy="3263885"/>
          </a:xfrm>
          <a:prstGeom prst="rect">
            <a:avLst/>
          </a:prstGeom>
        </p:spPr>
      </p:pic>
      <p:pic>
        <p:nvPicPr>
          <p:cNvPr id="9" name="Picture 8">
            <a:extLst>
              <a:ext uri="{FF2B5EF4-FFF2-40B4-BE49-F238E27FC236}">
                <a16:creationId xmlns:a16="http://schemas.microsoft.com/office/drawing/2014/main" id="{68BF5382-1A17-7E80-ACDF-F29E4D9CA5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6136276" y="833493"/>
            <a:ext cx="5814095" cy="4493516"/>
          </a:xfrm>
          <a:prstGeom prst="rect">
            <a:avLst/>
          </a:prstGeom>
        </p:spPr>
      </p:pic>
      <p:sp>
        <p:nvSpPr>
          <p:cNvPr id="10" name="TextBox 9">
            <a:extLst>
              <a:ext uri="{FF2B5EF4-FFF2-40B4-BE49-F238E27FC236}">
                <a16:creationId xmlns:a16="http://schemas.microsoft.com/office/drawing/2014/main" id="{7F489F1A-CBD6-FD6E-5FE9-4B6620B210B9}"/>
              </a:ext>
            </a:extLst>
          </p:cNvPr>
          <p:cNvSpPr txBox="1"/>
          <p:nvPr/>
        </p:nvSpPr>
        <p:spPr>
          <a:xfrm>
            <a:off x="7454783" y="2146071"/>
            <a:ext cx="3341547" cy="1569660"/>
          </a:xfrm>
          <a:prstGeom prst="rect">
            <a:avLst/>
          </a:prstGeom>
          <a:noFill/>
        </p:spPr>
        <p:txBody>
          <a:bodyPr wrap="square">
            <a:spAutoFit/>
          </a:bodyPr>
          <a:lstStyle/>
          <a:p>
            <a:pPr lvl="0" algn="just"/>
            <a:r>
              <a:rPr lang="vi-VN" sz="3200" b="1"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Truyện Bầy chim chìa vôi được kể theo ngôi thứ ba</a:t>
            </a:r>
            <a:endParaRPr kumimoji="0" lang="en-US" sz="32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134357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1834392" y="386146"/>
            <a:ext cx="933974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2. Tìm hiểu lời người kể chuyện, lời nhân vật</a:t>
            </a:r>
            <a:endPar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2399252" y="1244554"/>
            <a:ext cx="7860484" cy="6075100"/>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3779796" y="2764005"/>
            <a:ext cx="5099395" cy="2554545"/>
          </a:xfrm>
          <a:prstGeom prst="rect">
            <a:avLst/>
          </a:prstGeom>
          <a:noFill/>
        </p:spPr>
        <p:txBody>
          <a:bodyPr wrap="square">
            <a:spAutoFit/>
          </a:bodyPr>
          <a:lstStyle/>
          <a:p>
            <a:pPr lvl="0" algn="just">
              <a:defRPr/>
            </a:pP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thiện PHT số 1 để tìm hiểu về lời người kể chuyện và lời nhân vật</a:t>
            </a:r>
            <a:endParaRPr kumimoji="0" lang="en-US" sz="40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160367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1C9B29AA-C83F-00D0-FC80-F00E7C101633}"/>
              </a:ext>
            </a:extLst>
          </p:cNvPr>
          <p:cNvPicPr>
            <a:picLocks noChangeAspect="1"/>
          </p:cNvPicPr>
          <p:nvPr/>
        </p:nvPicPr>
        <p:blipFill>
          <a:blip r:embed="rId3"/>
          <a:stretch>
            <a:fillRect/>
          </a:stretch>
        </p:blipFill>
        <p:spPr>
          <a:xfrm>
            <a:off x="0" y="0"/>
            <a:ext cx="12191999" cy="6954473"/>
          </a:xfrm>
          <a:prstGeom prst="rect">
            <a:avLst/>
          </a:prstGeom>
        </p:spPr>
      </p:pic>
    </p:spTree>
    <p:extLst>
      <p:ext uri="{BB962C8B-B14F-4D97-AF65-F5344CB8AC3E}">
        <p14:creationId xmlns:p14="http://schemas.microsoft.com/office/powerpoint/2010/main" val="1753848648"/>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314480" y="405997"/>
            <a:ext cx="8398261" cy="1323439"/>
          </a:xfrm>
          <a:prstGeom prst="rect">
            <a:avLst/>
          </a:prstGeom>
          <a:noFill/>
        </p:spPr>
        <p:txBody>
          <a:bodyPr wrap="square" rtlCol="0">
            <a:spAutoFit/>
          </a:bodyPr>
          <a:lstStyle/>
          <a:p>
            <a:r>
              <a:rPr lang="en-US" sz="8000" b="1" dirty="0">
                <a:solidFill>
                  <a:schemeClr val="accent2">
                    <a:lumMod val="50000"/>
                  </a:schemeClr>
                </a:solidFill>
                <a:latin typeface="Times New Roman" panose="02020603050405020304" pitchFamily="18" charset="0"/>
                <a:cs typeface="Times New Roman" panose="02020603050405020304" pitchFamily="18" charset="0"/>
              </a:rPr>
              <a:t>GÓC SUY NGẪM</a:t>
            </a: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584433" y="52721"/>
            <a:ext cx="11023134" cy="7290476"/>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2665283" y="2227622"/>
            <a:ext cx="7032389" cy="2554545"/>
          </a:xfrm>
          <a:prstGeom prst="rect">
            <a:avLst/>
          </a:prstGeom>
          <a:noFill/>
        </p:spPr>
        <p:txBody>
          <a:bodyPr wrap="square">
            <a:spAutoFit/>
          </a:bodyPr>
          <a:lstStyle/>
          <a:p>
            <a:pPr algn="just"/>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chia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sẻ</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trải</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tuổi</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trải</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Tuổi</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45842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6002DC46-8187-1FFC-7D45-F0B4322EDD01}"/>
              </a:ext>
            </a:extLst>
          </p:cNvPr>
          <p:cNvPicPr>
            <a:picLocks noChangeAspect="1"/>
          </p:cNvPicPr>
          <p:nvPr/>
        </p:nvPicPr>
        <p:blipFill>
          <a:blip r:embed="rId3"/>
          <a:stretch>
            <a:fillRect/>
          </a:stretch>
        </p:blipFill>
        <p:spPr>
          <a:xfrm>
            <a:off x="0" y="0"/>
            <a:ext cx="12192000" cy="6796087"/>
          </a:xfrm>
          <a:prstGeom prst="rect">
            <a:avLst/>
          </a:prstGeom>
        </p:spPr>
      </p:pic>
    </p:spTree>
    <p:extLst>
      <p:ext uri="{BB962C8B-B14F-4D97-AF65-F5344CB8AC3E}">
        <p14:creationId xmlns:p14="http://schemas.microsoft.com/office/powerpoint/2010/main" val="180798598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E5B4823-C69C-DD38-CE71-5A4800AD26DE}"/>
              </a:ext>
            </a:extLst>
          </p:cNvPr>
          <p:cNvSpPr txBox="1"/>
          <p:nvPr/>
        </p:nvSpPr>
        <p:spPr>
          <a:xfrm>
            <a:off x="1426128" y="537147"/>
            <a:ext cx="933974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2. Tìm hiểu lời người kể chuyện, lời nhân vật</a:t>
            </a:r>
            <a:endPar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4" name="Table 3">
            <a:extLst>
              <a:ext uri="{FF2B5EF4-FFF2-40B4-BE49-F238E27FC236}">
                <a16:creationId xmlns:a16="http://schemas.microsoft.com/office/drawing/2014/main" id="{69A8C12C-E5B7-197C-1DA6-84C5391BB8EF}"/>
              </a:ext>
            </a:extLst>
          </p:cNvPr>
          <p:cNvGraphicFramePr>
            <a:graphicFrameLocks noGrp="1"/>
          </p:cNvGraphicFramePr>
          <p:nvPr>
            <p:extLst>
              <p:ext uri="{D42A27DB-BD31-4B8C-83A1-F6EECF244321}">
                <p14:modId xmlns:p14="http://schemas.microsoft.com/office/powerpoint/2010/main" val="696464918"/>
              </p:ext>
            </p:extLst>
          </p:nvPr>
        </p:nvGraphicFramePr>
        <p:xfrm>
          <a:off x="1426128" y="1183478"/>
          <a:ext cx="10142290" cy="4806316"/>
        </p:xfrm>
        <a:graphic>
          <a:graphicData uri="http://schemas.openxmlformats.org/drawingml/2006/table">
            <a:tbl>
              <a:tblPr firstRow="1" firstCol="1" bandRow="1"/>
              <a:tblGrid>
                <a:gridCol w="5430829">
                  <a:extLst>
                    <a:ext uri="{9D8B030D-6E8A-4147-A177-3AD203B41FA5}">
                      <a16:colId xmlns:a16="http://schemas.microsoft.com/office/drawing/2014/main" val="3111981699"/>
                    </a:ext>
                  </a:extLst>
                </a:gridCol>
                <a:gridCol w="4711461">
                  <a:extLst>
                    <a:ext uri="{9D8B030D-6E8A-4147-A177-3AD203B41FA5}">
                      <a16:colId xmlns:a16="http://schemas.microsoft.com/office/drawing/2014/main" val="3045063704"/>
                    </a:ext>
                  </a:extLst>
                </a:gridCol>
              </a:tblGrid>
              <a:tr h="308020">
                <a:tc>
                  <a:txBody>
                    <a:bodyPr/>
                    <a:lstStyle/>
                    <a:p>
                      <a:pPr algn="ctr">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01" marR="34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01" marR="34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1888799"/>
                  </a:ext>
                </a:extLst>
              </a:tr>
              <a:tr h="919948">
                <a:tc>
                  <a:txBody>
                    <a:bodyPr/>
                    <a:lstStyle/>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01" marR="34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01" marR="34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0891431"/>
                  </a:ext>
                </a:extLst>
              </a:tr>
            </a:tbl>
          </a:graphicData>
        </a:graphic>
      </p:graphicFrame>
      <p:sp>
        <p:nvSpPr>
          <p:cNvPr id="5" name="TextBox 4">
            <a:extLst>
              <a:ext uri="{FF2B5EF4-FFF2-40B4-BE49-F238E27FC236}">
                <a16:creationId xmlns:a16="http://schemas.microsoft.com/office/drawing/2014/main" id="{8D1C0573-56F5-4D5F-07D4-234B52BD8EC1}"/>
              </a:ext>
            </a:extLst>
          </p:cNvPr>
          <p:cNvSpPr txBox="1"/>
          <p:nvPr/>
        </p:nvSpPr>
        <p:spPr>
          <a:xfrm>
            <a:off x="1073791" y="2298583"/>
            <a:ext cx="184731" cy="369332"/>
          </a:xfrm>
          <a:prstGeom prst="rect">
            <a:avLst/>
          </a:prstGeom>
          <a:noFill/>
        </p:spPr>
        <p:txBody>
          <a:bodyPr wrap="none" rtlCol="0">
            <a:spAutoFit/>
          </a:bodyPr>
          <a:lstStyle/>
          <a:p>
            <a:endParaRPr lang="en-US" dirty="0"/>
          </a:p>
        </p:txBody>
      </p:sp>
      <p:sp>
        <p:nvSpPr>
          <p:cNvPr id="6" name="TextBox 5">
            <a:extLst>
              <a:ext uri="{FF2B5EF4-FFF2-40B4-BE49-F238E27FC236}">
                <a16:creationId xmlns:a16="http://schemas.microsoft.com/office/drawing/2014/main" id="{67E52F4C-CAB9-959B-D0E2-50139B45D8BE}"/>
              </a:ext>
            </a:extLst>
          </p:cNvPr>
          <p:cNvSpPr txBox="1"/>
          <p:nvPr/>
        </p:nvSpPr>
        <p:spPr>
          <a:xfrm>
            <a:off x="2630588" y="978114"/>
            <a:ext cx="3793026" cy="742511"/>
          </a:xfrm>
          <a:prstGeom prst="rect">
            <a:avLst/>
          </a:prstGeom>
          <a:noFill/>
        </p:spPr>
        <p:txBody>
          <a:bodyPr wrap="none" rtlCol="0">
            <a:spAutoFit/>
          </a:bodyPr>
          <a:lstStyle/>
          <a:p>
            <a:pPr algn="ctr">
              <a:lnSpc>
                <a:spcPct val="150000"/>
              </a:lnSpc>
            </a:pP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7ED091DD-5AFC-45F6-2EA0-9EC25458FB24}"/>
              </a:ext>
            </a:extLst>
          </p:cNvPr>
          <p:cNvSpPr txBox="1"/>
          <p:nvPr/>
        </p:nvSpPr>
        <p:spPr>
          <a:xfrm>
            <a:off x="8006094" y="978114"/>
            <a:ext cx="2440092" cy="742511"/>
          </a:xfrm>
          <a:prstGeom prst="rect">
            <a:avLst/>
          </a:prstGeom>
          <a:noFill/>
        </p:spPr>
        <p:txBody>
          <a:bodyPr wrap="none" rtlCol="0">
            <a:spAutoFit/>
          </a:bodyPr>
          <a:lstStyle/>
          <a:p>
            <a:pPr algn="ctr">
              <a:lnSpc>
                <a:spcPct val="150000"/>
              </a:lnSpc>
            </a:pP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2059887A-14B2-1043-8B7A-4776CE80CA5F}"/>
              </a:ext>
            </a:extLst>
          </p:cNvPr>
          <p:cNvSpPr txBox="1"/>
          <p:nvPr/>
        </p:nvSpPr>
        <p:spPr>
          <a:xfrm>
            <a:off x="1526969" y="1715365"/>
            <a:ext cx="4994818" cy="1384995"/>
          </a:xfrm>
          <a:prstGeom prst="rect">
            <a:avLst/>
          </a:prstGeom>
          <a:noFill/>
        </p:spPr>
        <p:txBody>
          <a:bodyPr wrap="square" rtlCol="0">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giờ</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Mon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tỉnh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giấc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xoay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sang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phía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4BA49BA6-0CCC-B6CC-0F25-DAE14F414047}"/>
              </a:ext>
            </a:extLst>
          </p:cNvPr>
          <p:cNvSpPr txBox="1"/>
          <p:nvPr/>
        </p:nvSpPr>
        <p:spPr>
          <a:xfrm>
            <a:off x="6846178" y="1709932"/>
            <a:ext cx="4994818" cy="523220"/>
          </a:xfrm>
          <a:prstGeom prst="rect">
            <a:avLst/>
          </a:prstGeom>
          <a:noFill/>
        </p:spPr>
        <p:txBody>
          <a:bodyPr wrap="square" rtlCol="0">
            <a:spAutoFit/>
          </a:bodyPr>
          <a:lstStyle/>
          <a:p>
            <a:pPr algn="just"/>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"Anh Mên ơi, anh Mên!"</a:t>
            </a:r>
          </a:p>
        </p:txBody>
      </p:sp>
      <p:sp>
        <p:nvSpPr>
          <p:cNvPr id="10" name="TextBox 9">
            <a:extLst>
              <a:ext uri="{FF2B5EF4-FFF2-40B4-BE49-F238E27FC236}">
                <a16:creationId xmlns:a16="http://schemas.microsoft.com/office/drawing/2014/main" id="{2959B311-E585-1E33-D038-59C82B6B52E8}"/>
              </a:ext>
            </a:extLst>
          </p:cNvPr>
          <p:cNvSpPr txBox="1"/>
          <p:nvPr/>
        </p:nvSpPr>
        <p:spPr>
          <a:xfrm>
            <a:off x="1526969" y="2967188"/>
            <a:ext cx="4994818" cy="1384995"/>
          </a:xfrm>
          <a:prstGeom prst="rect">
            <a:avLst/>
          </a:prstGeom>
          <a:noFill/>
        </p:spPr>
        <p:txBody>
          <a:bodyPr wrap="square" rtlCol="0">
            <a:spAutoFit/>
          </a:bodyPr>
          <a:lstStyle/>
          <a:p>
            <a:pPr algn="just"/>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"Thằng Mên hỏi lại, giọng nó ráo hoảnh như đã thức dậy từ lâu lắm rồi.".</a:t>
            </a:r>
          </a:p>
        </p:txBody>
      </p:sp>
      <p:sp>
        <p:nvSpPr>
          <p:cNvPr id="11" name="TextBox 10">
            <a:extLst>
              <a:ext uri="{FF2B5EF4-FFF2-40B4-BE49-F238E27FC236}">
                <a16:creationId xmlns:a16="http://schemas.microsoft.com/office/drawing/2014/main" id="{7F5CF2DC-B0C9-E601-4C65-A9C2FC667D12}"/>
              </a:ext>
            </a:extLst>
          </p:cNvPr>
          <p:cNvSpPr txBox="1"/>
          <p:nvPr/>
        </p:nvSpPr>
        <p:spPr>
          <a:xfrm>
            <a:off x="6846178" y="2293943"/>
            <a:ext cx="4994818" cy="523220"/>
          </a:xfrm>
          <a:prstGeom prst="rect">
            <a:avLst/>
          </a:prstGeom>
          <a:noFill/>
        </p:spPr>
        <p:txBody>
          <a:bodyPr wrap="square" rtlCol="0">
            <a:spAutoFit/>
          </a:bodyPr>
          <a:lstStyle/>
          <a:p>
            <a:pPr algn="just"/>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"Gì đấy? Mày không ngủ à?"</a:t>
            </a:r>
          </a:p>
        </p:txBody>
      </p:sp>
      <p:sp>
        <p:nvSpPr>
          <p:cNvPr id="12" name="TextBox 11">
            <a:extLst>
              <a:ext uri="{FF2B5EF4-FFF2-40B4-BE49-F238E27FC236}">
                <a16:creationId xmlns:a16="http://schemas.microsoft.com/office/drawing/2014/main" id="{2B4D518F-9C59-F1E2-8617-65DEBF28FD55}"/>
              </a:ext>
            </a:extLst>
          </p:cNvPr>
          <p:cNvSpPr txBox="1"/>
          <p:nvPr/>
        </p:nvSpPr>
        <p:spPr>
          <a:xfrm>
            <a:off x="1694576" y="4521460"/>
            <a:ext cx="4879024" cy="1384995"/>
          </a:xfrm>
          <a:prstGeom prst="rect">
            <a:avLst/>
          </a:prstGeom>
          <a:noFill/>
        </p:spPr>
        <p:txBody>
          <a:bodyPr wrap="square" rtlCol="0">
            <a:spAutoFit/>
          </a:bodyPr>
          <a:lstStyle/>
          <a:p>
            <a:pPr algn="just"/>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-&gt; Lời của người kể chuyện là lời dẫn, giải thích, mô tả thêm.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161881E3-3408-8B4E-8727-778EB764A4D8}"/>
              </a:ext>
            </a:extLst>
          </p:cNvPr>
          <p:cNvSpPr txBox="1"/>
          <p:nvPr/>
        </p:nvSpPr>
        <p:spPr>
          <a:xfrm>
            <a:off x="6947020" y="3586636"/>
            <a:ext cx="4252284" cy="2246769"/>
          </a:xfrm>
          <a:prstGeom prst="rect">
            <a:avLst/>
          </a:prstGeom>
          <a:noFill/>
        </p:spPr>
        <p:txBody>
          <a:bodyPr wrap="square" rtlCol="0">
            <a:spAutoFit/>
          </a:bodyPr>
          <a:lstStyle/>
          <a:p>
            <a:pPr algn="just"/>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-&gt; Lời của nhân vật là lời nói trực tiếp của hai anh em.  Xuất hiện sau dấu hai chấm và có dấu gạch nối ở đầu lời nói.</a:t>
            </a:r>
          </a:p>
        </p:txBody>
      </p:sp>
    </p:spTree>
    <p:extLst>
      <p:ext uri="{BB962C8B-B14F-4D97-AF65-F5344CB8AC3E}">
        <p14:creationId xmlns:p14="http://schemas.microsoft.com/office/powerpoint/2010/main" val="378537601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fill="hold"/>
                                        <p:tgtEl>
                                          <p:spTgt spid="10"/>
                                        </p:tgtEl>
                                        <p:attrNameLst>
                                          <p:attrName>ppt_w</p:attrName>
                                        </p:attrNameLst>
                                      </p:cBhvr>
                                      <p:tavLst>
                                        <p:tav tm="0">
                                          <p:val>
                                            <p:fltVal val="0"/>
                                          </p:val>
                                        </p:tav>
                                        <p:tav tm="100000">
                                          <p:val>
                                            <p:strVal val="#ppt_w"/>
                                          </p:val>
                                        </p:tav>
                                      </p:tavLst>
                                    </p:anim>
                                    <p:anim calcmode="lin" valueType="num">
                                      <p:cBhvr>
                                        <p:cTn id="50" dur="500" fill="hold"/>
                                        <p:tgtEl>
                                          <p:spTgt spid="10"/>
                                        </p:tgtEl>
                                        <p:attrNameLst>
                                          <p:attrName>ppt_h</p:attrName>
                                        </p:attrNameLst>
                                      </p:cBhvr>
                                      <p:tavLst>
                                        <p:tav tm="0">
                                          <p:val>
                                            <p:fltVal val="0"/>
                                          </p:val>
                                        </p:tav>
                                        <p:tav tm="100000">
                                          <p:val>
                                            <p:strVal val="#ppt_h"/>
                                          </p:val>
                                        </p:tav>
                                      </p:tavLst>
                                    </p:anim>
                                    <p:animEffect transition="in" filter="fade">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500" fill="hold"/>
                                        <p:tgtEl>
                                          <p:spTgt spid="11"/>
                                        </p:tgtEl>
                                        <p:attrNameLst>
                                          <p:attrName>ppt_w</p:attrName>
                                        </p:attrNameLst>
                                      </p:cBhvr>
                                      <p:tavLst>
                                        <p:tav tm="0">
                                          <p:val>
                                            <p:fltVal val="0"/>
                                          </p:val>
                                        </p:tav>
                                        <p:tav tm="100000">
                                          <p:val>
                                            <p:strVal val="#ppt_w"/>
                                          </p:val>
                                        </p:tav>
                                      </p:tavLst>
                                    </p:anim>
                                    <p:anim calcmode="lin" valueType="num">
                                      <p:cBhvr>
                                        <p:cTn id="57" dur="500" fill="hold"/>
                                        <p:tgtEl>
                                          <p:spTgt spid="11"/>
                                        </p:tgtEl>
                                        <p:attrNameLst>
                                          <p:attrName>ppt_h</p:attrName>
                                        </p:attrNameLst>
                                      </p:cBhvr>
                                      <p:tavLst>
                                        <p:tav tm="0">
                                          <p:val>
                                            <p:fltVal val="0"/>
                                          </p:val>
                                        </p:tav>
                                        <p:tav tm="100000">
                                          <p:val>
                                            <p:strVal val="#ppt_h"/>
                                          </p:val>
                                        </p:tav>
                                      </p:tavLst>
                                    </p:anim>
                                    <p:animEffect transition="in" filter="fade">
                                      <p:cBhvr>
                                        <p:cTn id="58" dur="500"/>
                                        <p:tgtEl>
                                          <p:spTgt spid="11"/>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500" fill="hold"/>
                                        <p:tgtEl>
                                          <p:spTgt spid="12"/>
                                        </p:tgtEl>
                                        <p:attrNameLst>
                                          <p:attrName>ppt_w</p:attrName>
                                        </p:attrNameLst>
                                      </p:cBhvr>
                                      <p:tavLst>
                                        <p:tav tm="0">
                                          <p:val>
                                            <p:fltVal val="0"/>
                                          </p:val>
                                        </p:tav>
                                        <p:tav tm="100000">
                                          <p:val>
                                            <p:strVal val="#ppt_w"/>
                                          </p:val>
                                        </p:tav>
                                      </p:tavLst>
                                    </p:anim>
                                    <p:anim calcmode="lin" valueType="num">
                                      <p:cBhvr>
                                        <p:cTn id="64" dur="500" fill="hold"/>
                                        <p:tgtEl>
                                          <p:spTgt spid="12"/>
                                        </p:tgtEl>
                                        <p:attrNameLst>
                                          <p:attrName>ppt_h</p:attrName>
                                        </p:attrNameLst>
                                      </p:cBhvr>
                                      <p:tavLst>
                                        <p:tav tm="0">
                                          <p:val>
                                            <p:fltVal val="0"/>
                                          </p:val>
                                        </p:tav>
                                        <p:tav tm="100000">
                                          <p:val>
                                            <p:strVal val="#ppt_h"/>
                                          </p:val>
                                        </p:tav>
                                      </p:tavLst>
                                    </p:anim>
                                    <p:animEffect transition="in" filter="fade">
                                      <p:cBhvr>
                                        <p:cTn id="65" dur="500"/>
                                        <p:tgtEl>
                                          <p:spTgt spid="12"/>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p:cTn id="70" dur="500" fill="hold"/>
                                        <p:tgtEl>
                                          <p:spTgt spid="13"/>
                                        </p:tgtEl>
                                        <p:attrNameLst>
                                          <p:attrName>ppt_w</p:attrName>
                                        </p:attrNameLst>
                                      </p:cBhvr>
                                      <p:tavLst>
                                        <p:tav tm="0">
                                          <p:val>
                                            <p:fltVal val="0"/>
                                          </p:val>
                                        </p:tav>
                                        <p:tav tm="100000">
                                          <p:val>
                                            <p:strVal val="#ppt_w"/>
                                          </p:val>
                                        </p:tav>
                                      </p:tavLst>
                                    </p:anim>
                                    <p:anim calcmode="lin" valueType="num">
                                      <p:cBhvr>
                                        <p:cTn id="71" dur="500" fill="hold"/>
                                        <p:tgtEl>
                                          <p:spTgt spid="13"/>
                                        </p:tgtEl>
                                        <p:attrNameLst>
                                          <p:attrName>ppt_h</p:attrName>
                                        </p:attrNameLst>
                                      </p:cBhvr>
                                      <p:tavLst>
                                        <p:tav tm="0">
                                          <p:val>
                                            <p:fltVal val="0"/>
                                          </p:val>
                                        </p:tav>
                                        <p:tav tm="100000">
                                          <p:val>
                                            <p:strVal val="#ppt_h"/>
                                          </p:val>
                                        </p:tav>
                                      </p:tavLst>
                                    </p:anim>
                                    <p:animEffect transition="in" filter="fade">
                                      <p:cBhvr>
                                        <p:cTn id="7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9" grpId="0"/>
      <p:bldP spid="10" grpId="0"/>
      <p:bldP spid="11" grpId="0"/>
      <p:bldP spid="12"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E5B4823-C69C-DD38-CE71-5A4800AD26DE}"/>
              </a:ext>
            </a:extLst>
          </p:cNvPr>
          <p:cNvSpPr txBox="1"/>
          <p:nvPr/>
        </p:nvSpPr>
        <p:spPr>
          <a:xfrm>
            <a:off x="1426128" y="537147"/>
            <a:ext cx="933974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2. Tìm hiểu lời người kể chuyện, lời nhân vật</a:t>
            </a:r>
            <a:endPar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4" name="Table 3">
            <a:extLst>
              <a:ext uri="{FF2B5EF4-FFF2-40B4-BE49-F238E27FC236}">
                <a16:creationId xmlns:a16="http://schemas.microsoft.com/office/drawing/2014/main" id="{69A8C12C-E5B7-197C-1DA6-84C5391BB8EF}"/>
              </a:ext>
            </a:extLst>
          </p:cNvPr>
          <p:cNvGraphicFramePr>
            <a:graphicFrameLocks noGrp="1"/>
          </p:cNvGraphicFramePr>
          <p:nvPr>
            <p:extLst>
              <p:ext uri="{D42A27DB-BD31-4B8C-83A1-F6EECF244321}">
                <p14:modId xmlns:p14="http://schemas.microsoft.com/office/powerpoint/2010/main" val="958245262"/>
              </p:ext>
            </p:extLst>
          </p:nvPr>
        </p:nvGraphicFramePr>
        <p:xfrm>
          <a:off x="1853968" y="1183478"/>
          <a:ext cx="9454392" cy="5486400"/>
        </p:xfrm>
        <a:graphic>
          <a:graphicData uri="http://schemas.openxmlformats.org/drawingml/2006/table">
            <a:tbl>
              <a:tblPr firstRow="1" firstCol="1" bandRow="1"/>
              <a:tblGrid>
                <a:gridCol w="4790710">
                  <a:extLst>
                    <a:ext uri="{9D8B030D-6E8A-4147-A177-3AD203B41FA5}">
                      <a16:colId xmlns:a16="http://schemas.microsoft.com/office/drawing/2014/main" val="3111981699"/>
                    </a:ext>
                  </a:extLst>
                </a:gridCol>
                <a:gridCol w="4663682">
                  <a:extLst>
                    <a:ext uri="{9D8B030D-6E8A-4147-A177-3AD203B41FA5}">
                      <a16:colId xmlns:a16="http://schemas.microsoft.com/office/drawing/2014/main" val="3045063704"/>
                    </a:ext>
                  </a:extLst>
                </a:gridCol>
              </a:tblGrid>
              <a:tr h="308020">
                <a:tc>
                  <a:txBody>
                    <a:bodyPr/>
                    <a:lstStyle/>
                    <a:p>
                      <a:pPr algn="ctr">
                        <a:lnSpc>
                          <a:spcPct val="100000"/>
                        </a:lnSpc>
                      </a:pP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01" marR="34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pP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01" marR="34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1888799"/>
                  </a:ext>
                </a:extLst>
              </a:tr>
              <a:tr h="608925">
                <a:tc>
                  <a:txBody>
                    <a:bodyPr/>
                    <a:lstStyle/>
                    <a:p>
                      <a:pPr algn="just">
                        <a:lnSpc>
                          <a:spcPct val="1000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giờ</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Mon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tỉnh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giấc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xoay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sang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phía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Thằng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Mên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ráo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hoảnh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dậy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lâu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lắm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rồi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01" marR="34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"Anh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Mên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Mên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ngủ</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à?"</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trực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gạch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nối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01" marR="34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0891431"/>
                  </a:ext>
                </a:extLst>
              </a:tr>
              <a:tr h="974425">
                <a:tc gridSpan="2">
                  <a:txBody>
                    <a:bodyPr/>
                    <a:lstStyle/>
                    <a:p>
                      <a:pPr algn="just"/>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01" marR="34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701263240"/>
                  </a:ext>
                </a:extLst>
              </a:tr>
            </a:tbl>
          </a:graphicData>
        </a:graphic>
      </p:graphicFrame>
      <p:sp>
        <p:nvSpPr>
          <p:cNvPr id="5" name="TextBox 4">
            <a:extLst>
              <a:ext uri="{FF2B5EF4-FFF2-40B4-BE49-F238E27FC236}">
                <a16:creationId xmlns:a16="http://schemas.microsoft.com/office/drawing/2014/main" id="{199C0F03-744A-D780-173E-8AB821F667DA}"/>
              </a:ext>
            </a:extLst>
          </p:cNvPr>
          <p:cNvSpPr txBox="1"/>
          <p:nvPr/>
        </p:nvSpPr>
        <p:spPr>
          <a:xfrm>
            <a:off x="1853968" y="4455615"/>
            <a:ext cx="9454392" cy="230832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Dấu hiệu nhận biết: </a:t>
            </a:r>
          </a:p>
          <a:p>
            <a:pPr algn="just"/>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Là lời nói được phát ra âm thanh.</a:t>
            </a:r>
          </a:p>
          <a:p>
            <a:pPr algn="just"/>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Hình thức: </a:t>
            </a:r>
          </a:p>
          <a:p>
            <a:pPr algn="just"/>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Lời người kể chuyện xuất hiện trước dấu hai chấm.</a:t>
            </a:r>
          </a:p>
          <a:p>
            <a:pPr algn="just"/>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Lời của nhân vật xuất hiện sau dấu hai chấm và có dấu gạch nối ở đầu câu.</a:t>
            </a:r>
          </a:p>
        </p:txBody>
      </p:sp>
    </p:spTree>
    <p:extLst>
      <p:ext uri="{BB962C8B-B14F-4D97-AF65-F5344CB8AC3E}">
        <p14:creationId xmlns:p14="http://schemas.microsoft.com/office/powerpoint/2010/main" val="55479138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1834392" y="386146"/>
            <a:ext cx="933974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3. Tìm hiểu về chi tiết và tính cách nhân vật</a:t>
            </a:r>
            <a:endPar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2399252" y="1244554"/>
            <a:ext cx="7860484" cy="6075100"/>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3779796" y="2764005"/>
            <a:ext cx="5099395" cy="2554545"/>
          </a:xfrm>
          <a:prstGeom prst="rect">
            <a:avLst/>
          </a:prstGeom>
          <a:noFill/>
        </p:spPr>
        <p:txBody>
          <a:bodyPr wrap="square">
            <a:spAutoFit/>
          </a:bodyPr>
          <a:lstStyle/>
          <a:p>
            <a:pPr lvl="0" algn="just">
              <a:defRPr/>
            </a:pP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Thảo</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4-6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chi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330487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8AF507F0-0FF8-AC56-ECCE-1E486DB655B8}"/>
              </a:ext>
            </a:extLst>
          </p:cNvPr>
          <p:cNvPicPr>
            <a:picLocks noChangeAspect="1"/>
          </p:cNvPicPr>
          <p:nvPr/>
        </p:nvPicPr>
        <p:blipFill>
          <a:blip r:embed="rId3"/>
          <a:stretch>
            <a:fillRect/>
          </a:stretch>
        </p:blipFill>
        <p:spPr>
          <a:xfrm>
            <a:off x="587230" y="1095926"/>
            <a:ext cx="11333526" cy="5707651"/>
          </a:xfrm>
          <a:prstGeom prst="rect">
            <a:avLst/>
          </a:prstGeom>
        </p:spPr>
      </p:pic>
      <p:sp>
        <p:nvSpPr>
          <p:cNvPr id="4" name="TextBox 3">
            <a:extLst>
              <a:ext uri="{FF2B5EF4-FFF2-40B4-BE49-F238E27FC236}">
                <a16:creationId xmlns:a16="http://schemas.microsoft.com/office/drawing/2014/main" id="{7B1A2864-8333-AD5D-B877-A668038A5945}"/>
              </a:ext>
            </a:extLst>
          </p:cNvPr>
          <p:cNvSpPr txBox="1"/>
          <p:nvPr/>
        </p:nvSpPr>
        <p:spPr>
          <a:xfrm>
            <a:off x="1742113" y="243533"/>
            <a:ext cx="933974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PHIẾU</a:t>
            </a:r>
            <a:r>
              <a:rPr kumimoji="0" lang="en-US" sz="6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HỌC TẬP</a:t>
            </a:r>
            <a:endPar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6190501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E5B4823-C69C-DD38-CE71-5A4800AD26DE}"/>
              </a:ext>
            </a:extLst>
          </p:cNvPr>
          <p:cNvSpPr txBox="1"/>
          <p:nvPr/>
        </p:nvSpPr>
        <p:spPr>
          <a:xfrm>
            <a:off x="973122" y="461646"/>
            <a:ext cx="976478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r>
              <a:rPr kumimoji="0" lang="vi-VN"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a:t>
            </a:r>
            <a:r>
              <a:rPr kumimoji="0" lang="vi-VN"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âm trạng lo lắng của hai anh em Mon và Mên</a:t>
            </a:r>
            <a:endPar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039C8429-DB8B-66BD-FDEE-5D5CF23F50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010932" y="1243083"/>
            <a:ext cx="1107216" cy="1107216"/>
          </a:xfrm>
          <a:prstGeom prst="rect">
            <a:avLst/>
          </a:prstGeom>
        </p:spPr>
      </p:pic>
      <p:cxnSp>
        <p:nvCxnSpPr>
          <p:cNvPr id="7" name="Straight Connector 6">
            <a:extLst>
              <a:ext uri="{FF2B5EF4-FFF2-40B4-BE49-F238E27FC236}">
                <a16:creationId xmlns:a16="http://schemas.microsoft.com/office/drawing/2014/main" id="{DA310898-2073-0296-7C2D-BE3BC3655C1C}"/>
              </a:ext>
            </a:extLst>
          </p:cNvPr>
          <p:cNvCxnSpPr>
            <a:cxnSpLocks/>
          </p:cNvCxnSpPr>
          <p:nvPr/>
        </p:nvCxnSpPr>
        <p:spPr>
          <a:xfrm>
            <a:off x="1971413" y="2239860"/>
            <a:ext cx="4605556" cy="0"/>
          </a:xfrm>
          <a:prstGeom prst="line">
            <a:avLst/>
          </a:prstGeom>
          <a:ln w="38100">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AAD3E86-A25F-42C5-164B-5604C00A3E0E}"/>
              </a:ext>
            </a:extLst>
          </p:cNvPr>
          <p:cNvSpPr txBox="1"/>
          <p:nvPr/>
        </p:nvSpPr>
        <p:spPr>
          <a:xfrm>
            <a:off x="1971414" y="1425275"/>
            <a:ext cx="4723002" cy="742832"/>
          </a:xfrm>
          <a:prstGeom prst="rect">
            <a:avLst/>
          </a:prstGeom>
          <a:noFill/>
        </p:spPr>
        <p:txBody>
          <a:bodyPr wrap="square">
            <a:spAutoFit/>
          </a:bodyPr>
          <a:lstStyle/>
          <a:p>
            <a:pPr algn="just">
              <a:lnSpc>
                <a:spcPct val="150000"/>
              </a:lnSpc>
            </a:pPr>
            <a:r>
              <a:rPr lang="nl-NL" sz="3200" dirty="0">
                <a:effectLst/>
                <a:latin typeface="Times New Roman" panose="02020603050405020304" pitchFamily="18" charset="0"/>
                <a:ea typeface="Times New Roman" panose="02020603050405020304" pitchFamily="18" charset="0"/>
                <a:cs typeface="Times New Roman" panose="02020603050405020304" pitchFamily="18" charset="0"/>
              </a:rPr>
              <a:t>Anh bảo có mưa to không?</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B5D5AE49-B195-F7EE-1CE4-25D2687037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648495" y="2695039"/>
            <a:ext cx="1107216" cy="1107216"/>
          </a:xfrm>
          <a:prstGeom prst="rect">
            <a:avLst/>
          </a:prstGeom>
        </p:spPr>
      </p:pic>
      <p:cxnSp>
        <p:nvCxnSpPr>
          <p:cNvPr id="16" name="Straight Connector 15">
            <a:extLst>
              <a:ext uri="{FF2B5EF4-FFF2-40B4-BE49-F238E27FC236}">
                <a16:creationId xmlns:a16="http://schemas.microsoft.com/office/drawing/2014/main" id="{E1C14674-1770-4AF8-D6F1-9F70527CFFAD}"/>
              </a:ext>
            </a:extLst>
          </p:cNvPr>
          <p:cNvCxnSpPr>
            <a:cxnSpLocks/>
          </p:cNvCxnSpPr>
          <p:nvPr/>
        </p:nvCxnSpPr>
        <p:spPr>
          <a:xfrm>
            <a:off x="2608976" y="3691816"/>
            <a:ext cx="5947795" cy="0"/>
          </a:xfrm>
          <a:prstGeom prst="line">
            <a:avLst/>
          </a:prstGeom>
          <a:ln w="38100">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245F90A-D4F9-F8A6-7D49-10427B8A5255}"/>
              </a:ext>
            </a:extLst>
          </p:cNvPr>
          <p:cNvSpPr txBox="1"/>
          <p:nvPr/>
        </p:nvSpPr>
        <p:spPr>
          <a:xfrm>
            <a:off x="2608976" y="2877231"/>
            <a:ext cx="6635691" cy="742832"/>
          </a:xfrm>
          <a:prstGeom prst="rect">
            <a:avLst/>
          </a:prstGeom>
          <a:noFill/>
        </p:spPr>
        <p:txBody>
          <a:bodyPr wrap="square">
            <a:spAutoFit/>
          </a:bodyPr>
          <a:lstStyle/>
          <a:p>
            <a:pPr algn="just">
              <a:lnSpc>
                <a:spcPct val="150000"/>
              </a:lnSpc>
            </a:pPr>
            <a:r>
              <a:rPr lang="vi-VN" sz="3200" dirty="0">
                <a:latin typeface="Times New Roman" panose="02020603050405020304" pitchFamily="18" charset="0"/>
                <a:ea typeface="Times New Roman" panose="02020603050405020304" pitchFamily="18" charset="0"/>
                <a:cs typeface="Times New Roman" panose="02020603050405020304" pitchFamily="18" charset="0"/>
              </a:rPr>
              <a:t>Anh bảo nước sông có lên to không?</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A5B3ABA1-BA8A-B9E9-0B90-541184F6996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2311216" y="4071159"/>
            <a:ext cx="1107216" cy="1107216"/>
          </a:xfrm>
          <a:prstGeom prst="rect">
            <a:avLst/>
          </a:prstGeom>
        </p:spPr>
      </p:pic>
      <p:cxnSp>
        <p:nvCxnSpPr>
          <p:cNvPr id="20" name="Straight Connector 19">
            <a:extLst>
              <a:ext uri="{FF2B5EF4-FFF2-40B4-BE49-F238E27FC236}">
                <a16:creationId xmlns:a16="http://schemas.microsoft.com/office/drawing/2014/main" id="{9AC894DE-B9A5-9B25-46E4-EE63B2F9716B}"/>
              </a:ext>
            </a:extLst>
          </p:cNvPr>
          <p:cNvCxnSpPr>
            <a:cxnSpLocks/>
          </p:cNvCxnSpPr>
          <p:nvPr/>
        </p:nvCxnSpPr>
        <p:spPr>
          <a:xfrm>
            <a:off x="3271697" y="5067936"/>
            <a:ext cx="6954483" cy="0"/>
          </a:xfrm>
          <a:prstGeom prst="line">
            <a:avLst/>
          </a:prstGeom>
          <a:ln w="38100">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96A96E5-41CB-DC2B-D593-C0244A8D40B5}"/>
              </a:ext>
            </a:extLst>
          </p:cNvPr>
          <p:cNvSpPr txBox="1"/>
          <p:nvPr/>
        </p:nvSpPr>
        <p:spPr>
          <a:xfrm>
            <a:off x="3271697" y="4253351"/>
            <a:ext cx="7407488" cy="742832"/>
          </a:xfrm>
          <a:prstGeom prst="rect">
            <a:avLst/>
          </a:prstGeom>
          <a:noFill/>
        </p:spPr>
        <p:txBody>
          <a:bodyPr wrap="square">
            <a:spAutoFit/>
          </a:bodyPr>
          <a:lstStyle/>
          <a:p>
            <a:pPr algn="just">
              <a:lnSpc>
                <a:spcPct val="150000"/>
              </a:lnSpc>
            </a:pPr>
            <a:r>
              <a:rPr lang="vi-VN" sz="3200" dirty="0">
                <a:latin typeface="Times New Roman" panose="02020603050405020304" pitchFamily="18" charset="0"/>
                <a:ea typeface="Times New Roman" panose="02020603050405020304" pitchFamily="18" charset="0"/>
                <a:cs typeface="Times New Roman" panose="02020603050405020304" pitchFamily="18" charset="0"/>
              </a:rPr>
              <a:t>Thế anh bảo chúng nó có bơi được không?</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43742367-A6A3-F91B-A8FF-8619B7DDB3D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81875" y1="52031" x2="81875" y2="52031"/>
                        <a14:foregroundMark x1="81250" y1="53281" x2="81250" y2="53281"/>
                        <a14:foregroundMark x1="81563" y1="52969" x2="81563" y2="52969"/>
                        <a14:foregroundMark x1="80469" y1="52031" x2="80469" y2="52031"/>
                        <a14:foregroundMark x1="80469" y1="52031" x2="80469" y2="52031"/>
                        <a14:foregroundMark x1="73750" y1="76563" x2="73750" y2="76563"/>
                        <a14:foregroundMark x1="73750" y1="76563" x2="73750" y2="76563"/>
                        <a14:foregroundMark x1="73750" y1="76875" x2="73750" y2="76875"/>
                        <a14:foregroundMark x1="73750" y1="76875" x2="73750" y2="76875"/>
                        <a14:foregroundMark x1="71406" y1="76563" x2="71406" y2="76563"/>
                        <a14:foregroundMark x1="62969" y1="82500" x2="62969" y2="82500"/>
                      </a14:backgroundRemoval>
                    </a14:imgEffect>
                  </a14:imgLayer>
                </a14:imgProps>
              </a:ext>
            </a:extLst>
          </a:blip>
          <a:stretch>
            <a:fillRect/>
          </a:stretch>
        </p:blipFill>
        <p:spPr>
          <a:xfrm rot="2817662">
            <a:off x="8532968" y="876862"/>
            <a:ext cx="2100110" cy="2100110"/>
          </a:xfrm>
          <a:prstGeom prst="rect">
            <a:avLst/>
          </a:prstGeom>
        </p:spPr>
      </p:pic>
      <p:pic>
        <p:nvPicPr>
          <p:cNvPr id="24" name="Picture 23">
            <a:extLst>
              <a:ext uri="{FF2B5EF4-FFF2-40B4-BE49-F238E27FC236}">
                <a16:creationId xmlns:a16="http://schemas.microsoft.com/office/drawing/2014/main" id="{3357B3FC-D4A0-9DEC-5DF8-D628BBFE018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81875" y1="52031" x2="81875" y2="52031"/>
                        <a14:foregroundMark x1="81250" y1="53281" x2="81250" y2="53281"/>
                        <a14:foregroundMark x1="81563" y1="52969" x2="81563" y2="52969"/>
                        <a14:foregroundMark x1="80469" y1="52031" x2="80469" y2="52031"/>
                        <a14:foregroundMark x1="80469" y1="52031" x2="80469" y2="52031"/>
                        <a14:foregroundMark x1="73750" y1="76563" x2="73750" y2="76563"/>
                        <a14:foregroundMark x1="73750" y1="76563" x2="73750" y2="76563"/>
                        <a14:foregroundMark x1="73750" y1="76875" x2="73750" y2="76875"/>
                        <a14:foregroundMark x1="73750" y1="76875" x2="73750" y2="76875"/>
                        <a14:foregroundMark x1="71406" y1="76563" x2="71406" y2="76563"/>
                        <a14:foregroundMark x1="62969" y1="82500" x2="62969" y2="82500"/>
                      </a14:backgroundRemoval>
                    </a14:imgEffect>
                  </a14:imgLayer>
                </a14:imgProps>
              </a:ext>
            </a:extLst>
          </a:blip>
          <a:stretch>
            <a:fillRect/>
          </a:stretch>
        </p:blipFill>
        <p:spPr>
          <a:xfrm rot="2817662">
            <a:off x="9263516" y="1560087"/>
            <a:ext cx="2100110" cy="2100110"/>
          </a:xfrm>
          <a:prstGeom prst="rect">
            <a:avLst/>
          </a:prstGeom>
        </p:spPr>
      </p:pic>
    </p:spTree>
    <p:extLst>
      <p:ext uri="{BB962C8B-B14F-4D97-AF65-F5344CB8AC3E}">
        <p14:creationId xmlns:p14="http://schemas.microsoft.com/office/powerpoint/2010/main" val="361131434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par>
                                <p:cTn id="39" presetID="53" presetClass="entr" presetSubtype="16"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fltVal val="0"/>
                                          </p:val>
                                        </p:tav>
                                        <p:tav tm="100000">
                                          <p:val>
                                            <p:strVal val="#ppt_h"/>
                                          </p:val>
                                        </p:tav>
                                      </p:tavLst>
                                    </p:anim>
                                    <p:animEffect transition="in" filter="fade">
                                      <p:cBhvr>
                                        <p:cTn id="50" dur="500"/>
                                        <p:tgtEl>
                                          <p:spTgt spid="19"/>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cTn>
                              </p:par>
                              <p:par>
                                <p:cTn id="56" presetID="53" presetClass="entr" presetSubtype="16" fill="hold" nodeType="with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p:cTn id="58" dur="500" fill="hold"/>
                                        <p:tgtEl>
                                          <p:spTgt spid="20"/>
                                        </p:tgtEl>
                                        <p:attrNameLst>
                                          <p:attrName>ppt_w</p:attrName>
                                        </p:attrNameLst>
                                      </p:cBhvr>
                                      <p:tavLst>
                                        <p:tav tm="0">
                                          <p:val>
                                            <p:fltVal val="0"/>
                                          </p:val>
                                        </p:tav>
                                        <p:tav tm="100000">
                                          <p:val>
                                            <p:strVal val="#ppt_w"/>
                                          </p:val>
                                        </p:tav>
                                      </p:tavLst>
                                    </p:anim>
                                    <p:anim calcmode="lin" valueType="num">
                                      <p:cBhvr>
                                        <p:cTn id="59" dur="500" fill="hold"/>
                                        <p:tgtEl>
                                          <p:spTgt spid="20"/>
                                        </p:tgtEl>
                                        <p:attrNameLst>
                                          <p:attrName>ppt_h</p:attrName>
                                        </p:attrNameLst>
                                      </p:cBhvr>
                                      <p:tavLst>
                                        <p:tav tm="0">
                                          <p:val>
                                            <p:fltVal val="0"/>
                                          </p:val>
                                        </p:tav>
                                        <p:tav tm="100000">
                                          <p:val>
                                            <p:strVal val="#ppt_h"/>
                                          </p:val>
                                        </p:tav>
                                      </p:tavLst>
                                    </p:anim>
                                    <p:animEffect transition="in" filter="fade">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7" grpId="0"/>
      <p:bldP spid="2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E5B4823-C69C-DD38-CE71-5A4800AD26DE}"/>
              </a:ext>
            </a:extLst>
          </p:cNvPr>
          <p:cNvSpPr txBox="1"/>
          <p:nvPr/>
        </p:nvSpPr>
        <p:spPr>
          <a:xfrm>
            <a:off x="973122" y="461646"/>
            <a:ext cx="9764786" cy="584775"/>
          </a:xfrm>
          <a:prstGeom prst="rect">
            <a:avLst/>
          </a:prstGeom>
          <a:noFill/>
        </p:spPr>
        <p:txBody>
          <a:bodyPr wrap="square" rtlCol="0">
            <a:spAutoFit/>
          </a:bodyPr>
          <a:lstStyle/>
          <a:p>
            <a:pPr lvl="0" algn="ctr">
              <a:defRPr/>
            </a:pP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r>
              <a:rPr kumimoji="0" lang="vi-VN"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lang="en-US" sz="3200" b="1" dirty="0">
                <a:solidFill>
                  <a:srgbClr val="ED7D31">
                    <a:lumMod val="50000"/>
                  </a:srgbClr>
                </a:solidFill>
                <a:latin typeface="Times New Roman" panose="02020603050405020304" pitchFamily="18" charset="0"/>
                <a:cs typeface="Times New Roman" panose="02020603050405020304" pitchFamily="18" charset="0"/>
              </a:rPr>
              <a:t>Chi </a:t>
            </a:r>
            <a:r>
              <a:rPr lang="en-US" sz="3200" b="1" dirty="0" err="1">
                <a:solidFill>
                  <a:srgbClr val="ED7D31">
                    <a:lumMod val="50000"/>
                  </a:srgbClr>
                </a:solidFill>
                <a:latin typeface="Times New Roman" panose="02020603050405020304" pitchFamily="18" charset="0"/>
                <a:cs typeface="Times New Roman" panose="02020603050405020304" pitchFamily="18" charset="0"/>
              </a:rPr>
              <a:t>tiết</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trong</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câu</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chuyện</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của</a:t>
            </a:r>
            <a:r>
              <a:rPr lang="en-US" sz="3200" b="1" dirty="0">
                <a:solidFill>
                  <a:srgbClr val="ED7D31">
                    <a:lumMod val="50000"/>
                  </a:srgbClr>
                </a:solidFill>
                <a:latin typeface="Times New Roman" panose="02020603050405020304" pitchFamily="18" charset="0"/>
                <a:cs typeface="Times New Roman" panose="02020603050405020304" pitchFamily="18" charset="0"/>
              </a:rPr>
              <a:t> Mon</a:t>
            </a:r>
            <a:endPar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039C8429-DB8B-66BD-FDEE-5D5CF23F50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010932" y="1243083"/>
            <a:ext cx="1107216" cy="1107216"/>
          </a:xfrm>
          <a:prstGeom prst="rect">
            <a:avLst/>
          </a:prstGeom>
        </p:spPr>
      </p:pic>
      <p:cxnSp>
        <p:nvCxnSpPr>
          <p:cNvPr id="7" name="Straight Connector 6">
            <a:extLst>
              <a:ext uri="{FF2B5EF4-FFF2-40B4-BE49-F238E27FC236}">
                <a16:creationId xmlns:a16="http://schemas.microsoft.com/office/drawing/2014/main" id="{DA310898-2073-0296-7C2D-BE3BC3655C1C}"/>
              </a:ext>
            </a:extLst>
          </p:cNvPr>
          <p:cNvCxnSpPr>
            <a:cxnSpLocks/>
          </p:cNvCxnSpPr>
          <p:nvPr/>
        </p:nvCxnSpPr>
        <p:spPr>
          <a:xfrm>
            <a:off x="1971413" y="2239860"/>
            <a:ext cx="6216242" cy="0"/>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AAD3E86-A25F-42C5-164B-5604C00A3E0E}"/>
              </a:ext>
            </a:extLst>
          </p:cNvPr>
          <p:cNvSpPr txBox="1"/>
          <p:nvPr/>
        </p:nvSpPr>
        <p:spPr>
          <a:xfrm>
            <a:off x="1981196" y="1114357"/>
            <a:ext cx="6117694" cy="1077218"/>
          </a:xfrm>
          <a:prstGeom prst="rect">
            <a:avLst/>
          </a:prstGeom>
          <a:noFill/>
        </p:spPr>
        <p:txBody>
          <a:bodyPr wrap="square">
            <a:spAutoFit/>
          </a:bodyPr>
          <a:lstStyle/>
          <a:p>
            <a:pPr algn="just"/>
            <a:r>
              <a:rPr lang="vi-VN" sz="3200" dirty="0">
                <a:latin typeface="Times New Roman" panose="02020603050405020304" pitchFamily="18" charset="0"/>
                <a:ea typeface="Times New Roman" panose="02020603050405020304" pitchFamily="18" charset="0"/>
                <a:cs typeface="Times New Roman" panose="02020603050405020304" pitchFamily="18" charset="0"/>
              </a:rPr>
              <a:t>Bố kéo chũm được một con cá măng và một con cá bống rất đẹp</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B5D5AE49-B195-F7EE-1CE4-25D2687037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648495" y="2695039"/>
            <a:ext cx="1107216" cy="1107216"/>
          </a:xfrm>
          <a:prstGeom prst="rect">
            <a:avLst/>
          </a:prstGeom>
        </p:spPr>
      </p:pic>
      <p:cxnSp>
        <p:nvCxnSpPr>
          <p:cNvPr id="16" name="Straight Connector 15">
            <a:extLst>
              <a:ext uri="{FF2B5EF4-FFF2-40B4-BE49-F238E27FC236}">
                <a16:creationId xmlns:a16="http://schemas.microsoft.com/office/drawing/2014/main" id="{E1C14674-1770-4AF8-D6F1-9F70527CFFAD}"/>
              </a:ext>
            </a:extLst>
          </p:cNvPr>
          <p:cNvCxnSpPr>
            <a:cxnSpLocks/>
          </p:cNvCxnSpPr>
          <p:nvPr/>
        </p:nvCxnSpPr>
        <p:spPr>
          <a:xfrm>
            <a:off x="2608976" y="3691816"/>
            <a:ext cx="5947795" cy="0"/>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245F90A-D4F9-F8A6-7D49-10427B8A5255}"/>
              </a:ext>
            </a:extLst>
          </p:cNvPr>
          <p:cNvSpPr txBox="1"/>
          <p:nvPr/>
        </p:nvSpPr>
        <p:spPr>
          <a:xfrm>
            <a:off x="2667699" y="2614599"/>
            <a:ext cx="6161739" cy="1077218"/>
          </a:xfrm>
          <a:prstGeom prst="rect">
            <a:avLst/>
          </a:prstGeom>
          <a:noFill/>
        </p:spPr>
        <p:txBody>
          <a:bodyPr wrap="square">
            <a:spAutoFit/>
          </a:bodyPr>
          <a:lstStyle/>
          <a:p>
            <a:pPr algn="just"/>
            <a:r>
              <a:rPr lang="vi-VN" sz="3200" dirty="0">
                <a:latin typeface="Times New Roman" panose="02020603050405020304" pitchFamily="18" charset="0"/>
                <a:ea typeface="Times New Roman" panose="02020603050405020304" pitchFamily="18" charset="0"/>
                <a:cs typeface="Times New Roman" panose="02020603050405020304" pitchFamily="18" charset="0"/>
              </a:rPr>
              <a:t>Mon lấy trộm con cá bống thả ra cống sông</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A5B3ABA1-BA8A-B9E9-0B90-541184F6996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2311216" y="4071159"/>
            <a:ext cx="1107216" cy="1107216"/>
          </a:xfrm>
          <a:prstGeom prst="rect">
            <a:avLst/>
          </a:prstGeom>
        </p:spPr>
      </p:pic>
      <p:cxnSp>
        <p:nvCxnSpPr>
          <p:cNvPr id="20" name="Straight Connector 19">
            <a:extLst>
              <a:ext uri="{FF2B5EF4-FFF2-40B4-BE49-F238E27FC236}">
                <a16:creationId xmlns:a16="http://schemas.microsoft.com/office/drawing/2014/main" id="{9AC894DE-B9A5-9B25-46E4-EE63B2F9716B}"/>
              </a:ext>
            </a:extLst>
          </p:cNvPr>
          <p:cNvCxnSpPr>
            <a:cxnSpLocks/>
          </p:cNvCxnSpPr>
          <p:nvPr/>
        </p:nvCxnSpPr>
        <p:spPr>
          <a:xfrm>
            <a:off x="3271697" y="5067936"/>
            <a:ext cx="6954483" cy="0"/>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96A96E5-41CB-DC2B-D593-C0244A8D40B5}"/>
              </a:ext>
            </a:extLst>
          </p:cNvPr>
          <p:cNvSpPr txBox="1"/>
          <p:nvPr/>
        </p:nvSpPr>
        <p:spPr>
          <a:xfrm>
            <a:off x="3379308" y="3982462"/>
            <a:ext cx="6846872" cy="1077218"/>
          </a:xfrm>
          <a:prstGeom prst="rect">
            <a:avLst/>
          </a:prstGeom>
          <a:noFill/>
        </p:spPr>
        <p:txBody>
          <a:bodyPr wrap="square">
            <a:spAutoFit/>
          </a:bodyPr>
          <a:lstStyle/>
          <a:p>
            <a:pPr algn="just"/>
            <a:r>
              <a:rPr lang="vi-VN" sz="3200" dirty="0">
                <a:latin typeface="Times New Roman" panose="02020603050405020304" pitchFamily="18" charset="0"/>
                <a:ea typeface="Times New Roman" panose="02020603050405020304" pitchFamily="18" charset="0"/>
                <a:cs typeface="Times New Roman" panose="02020603050405020304" pitchFamily="18" charset="0"/>
              </a:rPr>
              <a:t>Nước sông dâng cao làm ngập cả cái hốc cắm sào đò</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D93F15D-DE22-A997-896F-68216984D9A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9246064" y="1062982"/>
            <a:ext cx="2501208" cy="2784431"/>
          </a:xfrm>
          <a:prstGeom prst="rect">
            <a:avLst/>
          </a:prstGeom>
        </p:spPr>
      </p:pic>
      <p:pic>
        <p:nvPicPr>
          <p:cNvPr id="18" name="Picture 17">
            <a:extLst>
              <a:ext uri="{FF2B5EF4-FFF2-40B4-BE49-F238E27FC236}">
                <a16:creationId xmlns:a16="http://schemas.microsoft.com/office/drawing/2014/main" id="{647D9DFB-0771-525A-EAD0-0AF4D53C0F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5433736" y="5350324"/>
            <a:ext cx="1202034" cy="1338145"/>
          </a:xfrm>
          <a:prstGeom prst="rect">
            <a:avLst/>
          </a:prstGeom>
        </p:spPr>
      </p:pic>
      <p:pic>
        <p:nvPicPr>
          <p:cNvPr id="22" name="Picture 21">
            <a:extLst>
              <a:ext uri="{FF2B5EF4-FFF2-40B4-BE49-F238E27FC236}">
                <a16:creationId xmlns:a16="http://schemas.microsoft.com/office/drawing/2014/main" id="{51AD6C76-C07E-6AF2-B23F-E5DD9A1500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6473971" y="5880685"/>
            <a:ext cx="718202" cy="799527"/>
          </a:xfrm>
          <a:prstGeom prst="rect">
            <a:avLst/>
          </a:prstGeom>
        </p:spPr>
      </p:pic>
      <p:pic>
        <p:nvPicPr>
          <p:cNvPr id="25" name="Picture 24">
            <a:extLst>
              <a:ext uri="{FF2B5EF4-FFF2-40B4-BE49-F238E27FC236}">
                <a16:creationId xmlns:a16="http://schemas.microsoft.com/office/drawing/2014/main" id="{7AA97E0A-D09E-8368-799D-1F4814E3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7192173" y="5996590"/>
            <a:ext cx="718202" cy="799527"/>
          </a:xfrm>
          <a:prstGeom prst="rect">
            <a:avLst/>
          </a:prstGeom>
        </p:spPr>
      </p:pic>
      <p:pic>
        <p:nvPicPr>
          <p:cNvPr id="26" name="Picture 25">
            <a:extLst>
              <a:ext uri="{FF2B5EF4-FFF2-40B4-BE49-F238E27FC236}">
                <a16:creationId xmlns:a16="http://schemas.microsoft.com/office/drawing/2014/main" id="{CBE8DD63-8AE0-B652-DCEB-D9496F70A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7873307" y="6027531"/>
            <a:ext cx="718202" cy="799527"/>
          </a:xfrm>
          <a:prstGeom prst="rect">
            <a:avLst/>
          </a:prstGeom>
        </p:spPr>
      </p:pic>
    </p:spTree>
    <p:extLst>
      <p:ext uri="{BB962C8B-B14F-4D97-AF65-F5344CB8AC3E}">
        <p14:creationId xmlns:p14="http://schemas.microsoft.com/office/powerpoint/2010/main" val="1519381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par>
                                <p:cTn id="39" presetID="53" presetClass="entr" presetSubtype="16"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fltVal val="0"/>
                                          </p:val>
                                        </p:tav>
                                        <p:tav tm="100000">
                                          <p:val>
                                            <p:strVal val="#ppt_h"/>
                                          </p:val>
                                        </p:tav>
                                      </p:tavLst>
                                    </p:anim>
                                    <p:animEffect transition="in" filter="fade">
                                      <p:cBhvr>
                                        <p:cTn id="50" dur="500"/>
                                        <p:tgtEl>
                                          <p:spTgt spid="19"/>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cTn>
                              </p:par>
                              <p:par>
                                <p:cTn id="56" presetID="53" presetClass="entr" presetSubtype="16" fill="hold" nodeType="with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p:cTn id="58" dur="500" fill="hold"/>
                                        <p:tgtEl>
                                          <p:spTgt spid="20"/>
                                        </p:tgtEl>
                                        <p:attrNameLst>
                                          <p:attrName>ppt_w</p:attrName>
                                        </p:attrNameLst>
                                      </p:cBhvr>
                                      <p:tavLst>
                                        <p:tav tm="0">
                                          <p:val>
                                            <p:fltVal val="0"/>
                                          </p:val>
                                        </p:tav>
                                        <p:tav tm="100000">
                                          <p:val>
                                            <p:strVal val="#ppt_w"/>
                                          </p:val>
                                        </p:tav>
                                      </p:tavLst>
                                    </p:anim>
                                    <p:anim calcmode="lin" valueType="num">
                                      <p:cBhvr>
                                        <p:cTn id="59" dur="500" fill="hold"/>
                                        <p:tgtEl>
                                          <p:spTgt spid="20"/>
                                        </p:tgtEl>
                                        <p:attrNameLst>
                                          <p:attrName>ppt_h</p:attrName>
                                        </p:attrNameLst>
                                      </p:cBhvr>
                                      <p:tavLst>
                                        <p:tav tm="0">
                                          <p:val>
                                            <p:fltVal val="0"/>
                                          </p:val>
                                        </p:tav>
                                        <p:tav tm="100000">
                                          <p:val>
                                            <p:strVal val="#ppt_h"/>
                                          </p:val>
                                        </p:tav>
                                      </p:tavLst>
                                    </p:anim>
                                    <p:animEffect transition="in" filter="fade">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7" grpId="0"/>
      <p:bldP spid="2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E5B4823-C69C-DD38-CE71-5A4800AD26DE}"/>
              </a:ext>
            </a:extLst>
          </p:cNvPr>
          <p:cNvSpPr txBox="1"/>
          <p:nvPr/>
        </p:nvSpPr>
        <p:spPr>
          <a:xfrm>
            <a:off x="973122" y="461646"/>
            <a:ext cx="9764786" cy="584775"/>
          </a:xfrm>
          <a:prstGeom prst="rect">
            <a:avLst/>
          </a:prstGeom>
          <a:noFill/>
        </p:spPr>
        <p:txBody>
          <a:bodyPr wrap="square" rtlCol="0">
            <a:spAutoFit/>
          </a:bodyPr>
          <a:lstStyle/>
          <a:p>
            <a:pPr lvl="0" algn="ctr">
              <a:defRPr/>
            </a:pP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r>
              <a:rPr kumimoji="0" lang="vi-VN"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lang="en-US" sz="3200" b="1" dirty="0">
                <a:solidFill>
                  <a:srgbClr val="ED7D31">
                    <a:lumMod val="50000"/>
                  </a:srgbClr>
                </a:solidFill>
                <a:latin typeface="Times New Roman" panose="02020603050405020304" pitchFamily="18" charset="0"/>
                <a:cs typeface="Times New Roman" panose="02020603050405020304" pitchFamily="18" charset="0"/>
              </a:rPr>
              <a:t>Chi </a:t>
            </a:r>
            <a:r>
              <a:rPr lang="en-US" sz="3200" b="1" dirty="0" err="1">
                <a:solidFill>
                  <a:srgbClr val="ED7D31">
                    <a:lumMod val="50000"/>
                  </a:srgbClr>
                </a:solidFill>
                <a:latin typeface="Times New Roman" panose="02020603050405020304" pitchFamily="18" charset="0"/>
                <a:cs typeface="Times New Roman" panose="02020603050405020304" pitchFamily="18" charset="0"/>
              </a:rPr>
              <a:t>tiết</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nhắc</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lại</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nhiều</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lần</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là</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nỗi</a:t>
            </a:r>
            <a:r>
              <a:rPr lang="en-US" sz="3200" b="1" dirty="0">
                <a:solidFill>
                  <a:srgbClr val="ED7D31">
                    <a:lumMod val="50000"/>
                  </a:srgbClr>
                </a:solidFill>
                <a:latin typeface="Times New Roman" panose="02020603050405020304" pitchFamily="18" charset="0"/>
                <a:cs typeface="Times New Roman" panose="02020603050405020304" pitchFamily="18" charset="0"/>
              </a:rPr>
              <a:t> lo </a:t>
            </a:r>
            <a:r>
              <a:rPr lang="en-US" sz="3200" b="1" dirty="0" err="1">
                <a:solidFill>
                  <a:srgbClr val="ED7D31">
                    <a:lumMod val="50000"/>
                  </a:srgbClr>
                </a:solidFill>
                <a:latin typeface="Times New Roman" panose="02020603050405020304" pitchFamily="18" charset="0"/>
                <a:cs typeface="Times New Roman" panose="02020603050405020304" pitchFamily="18" charset="0"/>
              </a:rPr>
              <a:t>lắng</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cho</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bầy</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chim</a:t>
            </a:r>
            <a:endPar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039C8429-DB8B-66BD-FDEE-5D5CF23F50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010932" y="1243083"/>
            <a:ext cx="1107216" cy="1107216"/>
          </a:xfrm>
          <a:prstGeom prst="rect">
            <a:avLst/>
          </a:prstGeom>
        </p:spPr>
      </p:pic>
      <p:cxnSp>
        <p:nvCxnSpPr>
          <p:cNvPr id="7" name="Straight Connector 6">
            <a:extLst>
              <a:ext uri="{FF2B5EF4-FFF2-40B4-BE49-F238E27FC236}">
                <a16:creationId xmlns:a16="http://schemas.microsoft.com/office/drawing/2014/main" id="{DA310898-2073-0296-7C2D-BE3BC3655C1C}"/>
              </a:ext>
            </a:extLst>
          </p:cNvPr>
          <p:cNvCxnSpPr>
            <a:cxnSpLocks/>
          </p:cNvCxnSpPr>
          <p:nvPr/>
        </p:nvCxnSpPr>
        <p:spPr>
          <a:xfrm>
            <a:off x="1971413" y="2239860"/>
            <a:ext cx="6216242" cy="0"/>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AAD3E86-A25F-42C5-164B-5604C00A3E0E}"/>
              </a:ext>
            </a:extLst>
          </p:cNvPr>
          <p:cNvSpPr txBox="1"/>
          <p:nvPr/>
        </p:nvSpPr>
        <p:spPr>
          <a:xfrm>
            <a:off x="2078828" y="1412723"/>
            <a:ext cx="6117694" cy="584775"/>
          </a:xfrm>
          <a:prstGeom prst="rect">
            <a:avLst/>
          </a:prstGeom>
          <a:noFill/>
        </p:spPr>
        <p:txBody>
          <a:bodyPr wrap="square">
            <a:spAutoFit/>
          </a:bodyPr>
          <a:lstStyle/>
          <a:p>
            <a:pPr algn="just"/>
            <a:r>
              <a:rPr lang="vi-VN" sz="3200" dirty="0">
                <a:latin typeface="Times New Roman" panose="02020603050405020304" pitchFamily="18" charset="0"/>
                <a:ea typeface="Times New Roman" panose="02020603050405020304" pitchFamily="18" charset="0"/>
                <a:cs typeface="Times New Roman" panose="02020603050405020304" pitchFamily="18" charset="0"/>
              </a:rPr>
              <a:t>Tổ chim có bị ngập không? </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B5D5AE49-B195-F7EE-1CE4-25D2687037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648495" y="2695039"/>
            <a:ext cx="1107216" cy="1107216"/>
          </a:xfrm>
          <a:prstGeom prst="rect">
            <a:avLst/>
          </a:prstGeom>
        </p:spPr>
      </p:pic>
      <p:cxnSp>
        <p:nvCxnSpPr>
          <p:cNvPr id="16" name="Straight Connector 15">
            <a:extLst>
              <a:ext uri="{FF2B5EF4-FFF2-40B4-BE49-F238E27FC236}">
                <a16:creationId xmlns:a16="http://schemas.microsoft.com/office/drawing/2014/main" id="{E1C14674-1770-4AF8-D6F1-9F70527CFFAD}"/>
              </a:ext>
            </a:extLst>
          </p:cNvPr>
          <p:cNvCxnSpPr>
            <a:cxnSpLocks/>
          </p:cNvCxnSpPr>
          <p:nvPr/>
        </p:nvCxnSpPr>
        <p:spPr>
          <a:xfrm>
            <a:off x="2608976" y="3691816"/>
            <a:ext cx="5947795" cy="0"/>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245F90A-D4F9-F8A6-7D49-10427B8A5255}"/>
              </a:ext>
            </a:extLst>
          </p:cNvPr>
          <p:cNvSpPr txBox="1"/>
          <p:nvPr/>
        </p:nvSpPr>
        <p:spPr>
          <a:xfrm>
            <a:off x="2727028" y="2660846"/>
            <a:ext cx="6161739" cy="1077218"/>
          </a:xfrm>
          <a:prstGeom prst="rect">
            <a:avLst/>
          </a:prstGeom>
          <a:noFill/>
        </p:spPr>
        <p:txBody>
          <a:bodyPr wrap="square">
            <a:spAutoFit/>
          </a:bodyPr>
          <a:lstStyle/>
          <a:p>
            <a:pPr algn="just"/>
            <a:r>
              <a:rPr lang="vi-VN" sz="3200" dirty="0">
                <a:latin typeface="Times New Roman" panose="02020603050405020304" pitchFamily="18" charset="0"/>
                <a:ea typeface="Times New Roman" panose="02020603050405020304" pitchFamily="18" charset="0"/>
                <a:cs typeface="Times New Roman" panose="02020603050405020304" pitchFamily="18" charset="0"/>
              </a:rPr>
              <a:t>Bầy chim non có bị chết đuối không? </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A5B3ABA1-BA8A-B9E9-0B90-541184F6996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2311216" y="4071159"/>
            <a:ext cx="1107216" cy="1107216"/>
          </a:xfrm>
          <a:prstGeom prst="rect">
            <a:avLst/>
          </a:prstGeom>
        </p:spPr>
      </p:pic>
      <p:cxnSp>
        <p:nvCxnSpPr>
          <p:cNvPr id="20" name="Straight Connector 19">
            <a:extLst>
              <a:ext uri="{FF2B5EF4-FFF2-40B4-BE49-F238E27FC236}">
                <a16:creationId xmlns:a16="http://schemas.microsoft.com/office/drawing/2014/main" id="{9AC894DE-B9A5-9B25-46E4-EE63B2F9716B}"/>
              </a:ext>
            </a:extLst>
          </p:cNvPr>
          <p:cNvCxnSpPr>
            <a:cxnSpLocks/>
          </p:cNvCxnSpPr>
          <p:nvPr/>
        </p:nvCxnSpPr>
        <p:spPr>
          <a:xfrm>
            <a:off x="3271697" y="5067936"/>
            <a:ext cx="6954483" cy="0"/>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96A96E5-41CB-DC2B-D593-C0244A8D40B5}"/>
              </a:ext>
            </a:extLst>
          </p:cNvPr>
          <p:cNvSpPr txBox="1"/>
          <p:nvPr/>
        </p:nvSpPr>
        <p:spPr>
          <a:xfrm>
            <a:off x="3379308" y="4301222"/>
            <a:ext cx="6846872" cy="584775"/>
          </a:xfrm>
          <a:prstGeom prst="rect">
            <a:avLst/>
          </a:prstGeom>
          <a:noFill/>
        </p:spPr>
        <p:txBody>
          <a:bodyPr wrap="square">
            <a:spAutoFit/>
          </a:bodyPr>
          <a:lstStyle/>
          <a:p>
            <a:pPr algn="just"/>
            <a:r>
              <a:rPr lang="vi-VN" sz="3200" dirty="0">
                <a:latin typeface="Times New Roman" panose="02020603050405020304" pitchFamily="18" charset="0"/>
                <a:ea typeface="Times New Roman" panose="02020603050405020304" pitchFamily="18" charset="0"/>
                <a:cs typeface="Times New Roman" panose="02020603050405020304" pitchFamily="18" charset="0"/>
              </a:rPr>
              <a:t>Cần phải tìm cách nào để cứu chúng?...</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D93F15D-DE22-A997-896F-68216984D9A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9246064" y="1062982"/>
            <a:ext cx="2501208" cy="2784431"/>
          </a:xfrm>
          <a:prstGeom prst="rect">
            <a:avLst/>
          </a:prstGeom>
        </p:spPr>
      </p:pic>
      <p:pic>
        <p:nvPicPr>
          <p:cNvPr id="18" name="Picture 17">
            <a:extLst>
              <a:ext uri="{FF2B5EF4-FFF2-40B4-BE49-F238E27FC236}">
                <a16:creationId xmlns:a16="http://schemas.microsoft.com/office/drawing/2014/main" id="{647D9DFB-0771-525A-EAD0-0AF4D53C0F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5433736" y="5350324"/>
            <a:ext cx="1202034" cy="1338145"/>
          </a:xfrm>
          <a:prstGeom prst="rect">
            <a:avLst/>
          </a:prstGeom>
        </p:spPr>
      </p:pic>
      <p:pic>
        <p:nvPicPr>
          <p:cNvPr id="22" name="Picture 21">
            <a:extLst>
              <a:ext uri="{FF2B5EF4-FFF2-40B4-BE49-F238E27FC236}">
                <a16:creationId xmlns:a16="http://schemas.microsoft.com/office/drawing/2014/main" id="{51AD6C76-C07E-6AF2-B23F-E5DD9A1500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6473971" y="5880685"/>
            <a:ext cx="718202" cy="799527"/>
          </a:xfrm>
          <a:prstGeom prst="rect">
            <a:avLst/>
          </a:prstGeom>
        </p:spPr>
      </p:pic>
      <p:pic>
        <p:nvPicPr>
          <p:cNvPr id="25" name="Picture 24">
            <a:extLst>
              <a:ext uri="{FF2B5EF4-FFF2-40B4-BE49-F238E27FC236}">
                <a16:creationId xmlns:a16="http://schemas.microsoft.com/office/drawing/2014/main" id="{7AA97E0A-D09E-8368-799D-1F4814E3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7192173" y="5996590"/>
            <a:ext cx="718202" cy="799527"/>
          </a:xfrm>
          <a:prstGeom prst="rect">
            <a:avLst/>
          </a:prstGeom>
        </p:spPr>
      </p:pic>
      <p:pic>
        <p:nvPicPr>
          <p:cNvPr id="26" name="Picture 25">
            <a:extLst>
              <a:ext uri="{FF2B5EF4-FFF2-40B4-BE49-F238E27FC236}">
                <a16:creationId xmlns:a16="http://schemas.microsoft.com/office/drawing/2014/main" id="{CBE8DD63-8AE0-B652-DCEB-D9496F70A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7873307" y="6027531"/>
            <a:ext cx="718202" cy="799527"/>
          </a:xfrm>
          <a:prstGeom prst="rect">
            <a:avLst/>
          </a:prstGeom>
        </p:spPr>
      </p:pic>
    </p:spTree>
    <p:extLst>
      <p:ext uri="{BB962C8B-B14F-4D97-AF65-F5344CB8AC3E}">
        <p14:creationId xmlns:p14="http://schemas.microsoft.com/office/powerpoint/2010/main" val="347420005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par>
                                <p:cTn id="39" presetID="53" presetClass="entr" presetSubtype="16"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fltVal val="0"/>
                                          </p:val>
                                        </p:tav>
                                        <p:tav tm="100000">
                                          <p:val>
                                            <p:strVal val="#ppt_h"/>
                                          </p:val>
                                        </p:tav>
                                      </p:tavLst>
                                    </p:anim>
                                    <p:animEffect transition="in" filter="fade">
                                      <p:cBhvr>
                                        <p:cTn id="50" dur="500"/>
                                        <p:tgtEl>
                                          <p:spTgt spid="19"/>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cTn>
                              </p:par>
                              <p:par>
                                <p:cTn id="56" presetID="53" presetClass="entr" presetSubtype="16" fill="hold" nodeType="with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p:cTn id="58" dur="500" fill="hold"/>
                                        <p:tgtEl>
                                          <p:spTgt spid="20"/>
                                        </p:tgtEl>
                                        <p:attrNameLst>
                                          <p:attrName>ppt_w</p:attrName>
                                        </p:attrNameLst>
                                      </p:cBhvr>
                                      <p:tavLst>
                                        <p:tav tm="0">
                                          <p:val>
                                            <p:fltVal val="0"/>
                                          </p:val>
                                        </p:tav>
                                        <p:tav tm="100000">
                                          <p:val>
                                            <p:strVal val="#ppt_w"/>
                                          </p:val>
                                        </p:tav>
                                      </p:tavLst>
                                    </p:anim>
                                    <p:anim calcmode="lin" valueType="num">
                                      <p:cBhvr>
                                        <p:cTn id="59" dur="500" fill="hold"/>
                                        <p:tgtEl>
                                          <p:spTgt spid="20"/>
                                        </p:tgtEl>
                                        <p:attrNameLst>
                                          <p:attrName>ppt_h</p:attrName>
                                        </p:attrNameLst>
                                      </p:cBhvr>
                                      <p:tavLst>
                                        <p:tav tm="0">
                                          <p:val>
                                            <p:fltVal val="0"/>
                                          </p:val>
                                        </p:tav>
                                        <p:tav tm="100000">
                                          <p:val>
                                            <p:strVal val="#ppt_h"/>
                                          </p:val>
                                        </p:tav>
                                      </p:tavLst>
                                    </p:anim>
                                    <p:animEffect transition="in" filter="fade">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7" grpId="0"/>
      <p:bldP spid="2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E5B4823-C69C-DD38-CE71-5A4800AD26DE}"/>
              </a:ext>
            </a:extLst>
          </p:cNvPr>
          <p:cNvSpPr txBox="1"/>
          <p:nvPr/>
        </p:nvSpPr>
        <p:spPr>
          <a:xfrm>
            <a:off x="973122" y="461646"/>
            <a:ext cx="9764786" cy="584775"/>
          </a:xfrm>
          <a:prstGeom prst="rect">
            <a:avLst/>
          </a:prstGeom>
          <a:noFill/>
        </p:spPr>
        <p:txBody>
          <a:bodyPr wrap="square" rtlCol="0">
            <a:spAutoFit/>
          </a:bodyPr>
          <a:lstStyle/>
          <a:p>
            <a:pPr lvl="0" algn="ctr">
              <a:defRPr/>
            </a:pP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r>
              <a:rPr kumimoji="0" lang="vi-VN"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Tính</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cách</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nhân</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vật</a:t>
            </a:r>
            <a:r>
              <a:rPr lang="en-US" sz="3200" b="1" dirty="0">
                <a:solidFill>
                  <a:srgbClr val="ED7D31">
                    <a:lumMod val="50000"/>
                  </a:srgbClr>
                </a:solidFill>
                <a:latin typeface="Times New Roman" panose="02020603050405020304" pitchFamily="18" charset="0"/>
                <a:cs typeface="Times New Roman" panose="02020603050405020304" pitchFamily="18" charset="0"/>
              </a:rPr>
              <a:t> Mon</a:t>
            </a:r>
            <a:endPar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039C8429-DB8B-66BD-FDEE-5D5CF23F50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010932" y="1243083"/>
            <a:ext cx="1107216" cy="1107216"/>
          </a:xfrm>
          <a:prstGeom prst="rect">
            <a:avLst/>
          </a:prstGeom>
        </p:spPr>
      </p:pic>
      <p:cxnSp>
        <p:nvCxnSpPr>
          <p:cNvPr id="7" name="Straight Connector 6">
            <a:extLst>
              <a:ext uri="{FF2B5EF4-FFF2-40B4-BE49-F238E27FC236}">
                <a16:creationId xmlns:a16="http://schemas.microsoft.com/office/drawing/2014/main" id="{DA310898-2073-0296-7C2D-BE3BC3655C1C}"/>
              </a:ext>
            </a:extLst>
          </p:cNvPr>
          <p:cNvCxnSpPr>
            <a:cxnSpLocks/>
          </p:cNvCxnSpPr>
          <p:nvPr/>
        </p:nvCxnSpPr>
        <p:spPr>
          <a:xfrm>
            <a:off x="1971413" y="2239860"/>
            <a:ext cx="6216242" cy="0"/>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AAD3E86-A25F-42C5-164B-5604C00A3E0E}"/>
              </a:ext>
            </a:extLst>
          </p:cNvPr>
          <p:cNvSpPr txBox="1"/>
          <p:nvPr/>
        </p:nvSpPr>
        <p:spPr>
          <a:xfrm>
            <a:off x="2142322" y="1238488"/>
            <a:ext cx="6117694" cy="1077218"/>
          </a:xfrm>
          <a:prstGeom prst="rect">
            <a:avLst/>
          </a:prstGeom>
          <a:noFill/>
        </p:spPr>
        <p:txBody>
          <a:bodyPr wrap="square">
            <a:spAutoFit/>
          </a:bodyPr>
          <a:lstStyle/>
          <a:p>
            <a:pPr algn="just"/>
            <a:r>
              <a:rPr lang="vi-VN" sz="3200" dirty="0">
                <a:latin typeface="Times New Roman" panose="02020603050405020304" pitchFamily="18" charset="0"/>
                <a:ea typeface="Times New Roman" panose="02020603050405020304" pitchFamily="18" charset="0"/>
                <a:cs typeface="Times New Roman" panose="02020603050405020304" pitchFamily="18" charset="0"/>
              </a:rPr>
              <a:t>Là cậu bé có tâm hồn trong sáng, nhân hậu</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B5D5AE49-B195-F7EE-1CE4-25D2687037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579316" y="2608683"/>
            <a:ext cx="1107216" cy="1107216"/>
          </a:xfrm>
          <a:prstGeom prst="rect">
            <a:avLst/>
          </a:prstGeom>
        </p:spPr>
      </p:pic>
      <p:cxnSp>
        <p:nvCxnSpPr>
          <p:cNvPr id="16" name="Straight Connector 15">
            <a:extLst>
              <a:ext uri="{FF2B5EF4-FFF2-40B4-BE49-F238E27FC236}">
                <a16:creationId xmlns:a16="http://schemas.microsoft.com/office/drawing/2014/main" id="{E1C14674-1770-4AF8-D6F1-9F70527CFFAD}"/>
              </a:ext>
            </a:extLst>
          </p:cNvPr>
          <p:cNvCxnSpPr>
            <a:cxnSpLocks/>
          </p:cNvCxnSpPr>
          <p:nvPr/>
        </p:nvCxnSpPr>
        <p:spPr>
          <a:xfrm>
            <a:off x="2670013" y="4270656"/>
            <a:ext cx="5947795" cy="0"/>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245F90A-D4F9-F8A6-7D49-10427B8A5255}"/>
              </a:ext>
            </a:extLst>
          </p:cNvPr>
          <p:cNvSpPr txBox="1"/>
          <p:nvPr/>
        </p:nvSpPr>
        <p:spPr>
          <a:xfrm>
            <a:off x="2639597" y="2992881"/>
            <a:ext cx="6161739" cy="1077218"/>
          </a:xfrm>
          <a:prstGeom prst="rect">
            <a:avLst/>
          </a:prstGeom>
          <a:noFill/>
        </p:spPr>
        <p:txBody>
          <a:bodyPr wrap="square">
            <a:spAutoFit/>
          </a:bodyPr>
          <a:lstStyle/>
          <a:p>
            <a:pPr algn="just"/>
            <a:r>
              <a:rPr lang="en-US" sz="3200" dirty="0">
                <a:latin typeface="Times New Roman" panose="02020603050405020304" pitchFamily="18" charset="0"/>
                <a:ea typeface="Times New Roman" panose="02020603050405020304" pitchFamily="18" charset="0"/>
                <a:cs typeface="Times New Roman" panose="02020603050405020304" pitchFamily="18" charset="0"/>
              </a:rPr>
              <a:t>B</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iết yêu thương loài vật, trân trọng sự sống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D93F15D-DE22-A997-896F-68216984D9A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9246064" y="1062982"/>
            <a:ext cx="2501208" cy="2784431"/>
          </a:xfrm>
          <a:prstGeom prst="rect">
            <a:avLst/>
          </a:prstGeom>
        </p:spPr>
      </p:pic>
      <p:pic>
        <p:nvPicPr>
          <p:cNvPr id="18" name="Picture 17">
            <a:extLst>
              <a:ext uri="{FF2B5EF4-FFF2-40B4-BE49-F238E27FC236}">
                <a16:creationId xmlns:a16="http://schemas.microsoft.com/office/drawing/2014/main" id="{647D9DFB-0771-525A-EAD0-0AF4D53C0F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5433736" y="5350324"/>
            <a:ext cx="1202034" cy="1338145"/>
          </a:xfrm>
          <a:prstGeom prst="rect">
            <a:avLst/>
          </a:prstGeom>
        </p:spPr>
      </p:pic>
      <p:pic>
        <p:nvPicPr>
          <p:cNvPr id="22" name="Picture 21">
            <a:extLst>
              <a:ext uri="{FF2B5EF4-FFF2-40B4-BE49-F238E27FC236}">
                <a16:creationId xmlns:a16="http://schemas.microsoft.com/office/drawing/2014/main" id="{51AD6C76-C07E-6AF2-B23F-E5DD9A1500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6473971" y="5880685"/>
            <a:ext cx="718202" cy="799527"/>
          </a:xfrm>
          <a:prstGeom prst="rect">
            <a:avLst/>
          </a:prstGeom>
        </p:spPr>
      </p:pic>
      <p:pic>
        <p:nvPicPr>
          <p:cNvPr id="25" name="Picture 24">
            <a:extLst>
              <a:ext uri="{FF2B5EF4-FFF2-40B4-BE49-F238E27FC236}">
                <a16:creationId xmlns:a16="http://schemas.microsoft.com/office/drawing/2014/main" id="{7AA97E0A-D09E-8368-799D-1F4814E3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7192173" y="5996590"/>
            <a:ext cx="718202" cy="799527"/>
          </a:xfrm>
          <a:prstGeom prst="rect">
            <a:avLst/>
          </a:prstGeom>
        </p:spPr>
      </p:pic>
      <p:pic>
        <p:nvPicPr>
          <p:cNvPr id="26" name="Picture 25">
            <a:extLst>
              <a:ext uri="{FF2B5EF4-FFF2-40B4-BE49-F238E27FC236}">
                <a16:creationId xmlns:a16="http://schemas.microsoft.com/office/drawing/2014/main" id="{CBE8DD63-8AE0-B652-DCEB-D9496F70A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7873307" y="6027531"/>
            <a:ext cx="718202" cy="799527"/>
          </a:xfrm>
          <a:prstGeom prst="rect">
            <a:avLst/>
          </a:prstGeom>
        </p:spPr>
      </p:pic>
    </p:spTree>
    <p:extLst>
      <p:ext uri="{BB962C8B-B14F-4D97-AF65-F5344CB8AC3E}">
        <p14:creationId xmlns:p14="http://schemas.microsoft.com/office/powerpoint/2010/main" val="49206145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par>
                                <p:cTn id="39" presetID="53" presetClass="entr" presetSubtype="16"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E5B4823-C69C-DD38-CE71-5A4800AD26DE}"/>
              </a:ext>
            </a:extLst>
          </p:cNvPr>
          <p:cNvSpPr txBox="1"/>
          <p:nvPr/>
        </p:nvSpPr>
        <p:spPr>
          <a:xfrm>
            <a:off x="973122" y="461646"/>
            <a:ext cx="976478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r>
              <a:rPr kumimoji="0" lang="vi-VN"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Chi tiết miêu tả nhân vật Mên</a:t>
            </a:r>
            <a:endPar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039C8429-DB8B-66BD-FDEE-5D5CF23F50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010932" y="1243083"/>
            <a:ext cx="1107216" cy="1107216"/>
          </a:xfrm>
          <a:prstGeom prst="rect">
            <a:avLst/>
          </a:prstGeom>
        </p:spPr>
      </p:pic>
      <p:cxnSp>
        <p:nvCxnSpPr>
          <p:cNvPr id="7" name="Straight Connector 6">
            <a:extLst>
              <a:ext uri="{FF2B5EF4-FFF2-40B4-BE49-F238E27FC236}">
                <a16:creationId xmlns:a16="http://schemas.microsoft.com/office/drawing/2014/main" id="{DA310898-2073-0296-7C2D-BE3BC3655C1C}"/>
              </a:ext>
            </a:extLst>
          </p:cNvPr>
          <p:cNvCxnSpPr>
            <a:cxnSpLocks/>
          </p:cNvCxnSpPr>
          <p:nvPr/>
        </p:nvCxnSpPr>
        <p:spPr>
          <a:xfrm>
            <a:off x="1971414" y="2179780"/>
            <a:ext cx="6778303" cy="0"/>
          </a:xfrm>
          <a:prstGeom prst="line">
            <a:avLst/>
          </a:prstGeom>
          <a:ln w="38100">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AAD3E86-A25F-42C5-164B-5604C00A3E0E}"/>
              </a:ext>
            </a:extLst>
          </p:cNvPr>
          <p:cNvSpPr txBox="1"/>
          <p:nvPr/>
        </p:nvSpPr>
        <p:spPr>
          <a:xfrm>
            <a:off x="2129074" y="1128789"/>
            <a:ext cx="6585357" cy="1077218"/>
          </a:xfrm>
          <a:prstGeom prst="rect">
            <a:avLst/>
          </a:prstGeom>
          <a:noFill/>
        </p:spPr>
        <p:txBody>
          <a:bodyPr wrap="square">
            <a:spAutoFit/>
          </a:bodyPr>
          <a:lstStyle/>
          <a:p>
            <a:pPr lvl="0" algn="just"/>
            <a:r>
              <a:rPr lang="vi-VN"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Tỏ vẻ người lớn với em trai ("Chứ còn sao"</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B5D5AE49-B195-F7EE-1CE4-25D2687037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648495" y="2695039"/>
            <a:ext cx="1107216" cy="1107216"/>
          </a:xfrm>
          <a:prstGeom prst="rect">
            <a:avLst/>
          </a:prstGeom>
        </p:spPr>
      </p:pic>
      <p:cxnSp>
        <p:nvCxnSpPr>
          <p:cNvPr id="16" name="Straight Connector 15">
            <a:extLst>
              <a:ext uri="{FF2B5EF4-FFF2-40B4-BE49-F238E27FC236}">
                <a16:creationId xmlns:a16="http://schemas.microsoft.com/office/drawing/2014/main" id="{E1C14674-1770-4AF8-D6F1-9F70527CFFAD}"/>
              </a:ext>
            </a:extLst>
          </p:cNvPr>
          <p:cNvCxnSpPr>
            <a:cxnSpLocks/>
          </p:cNvCxnSpPr>
          <p:nvPr/>
        </p:nvCxnSpPr>
        <p:spPr>
          <a:xfrm>
            <a:off x="2608976" y="3691816"/>
            <a:ext cx="5947795" cy="0"/>
          </a:xfrm>
          <a:prstGeom prst="line">
            <a:avLst/>
          </a:prstGeom>
          <a:ln w="38100">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245F90A-D4F9-F8A6-7D49-10427B8A5255}"/>
              </a:ext>
            </a:extLst>
          </p:cNvPr>
          <p:cNvSpPr txBox="1"/>
          <p:nvPr/>
        </p:nvSpPr>
        <p:spPr>
          <a:xfrm>
            <a:off x="2651629" y="2627575"/>
            <a:ext cx="5947796" cy="1077218"/>
          </a:xfrm>
          <a:prstGeom prst="rect">
            <a:avLst/>
          </a:prstGeom>
          <a:noFill/>
        </p:spPr>
        <p:txBody>
          <a:bodyPr wrap="square">
            <a:spAutoFit/>
          </a:bodyPr>
          <a:lstStyle/>
          <a:p>
            <a:pPr lvl="0" algn="just"/>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a:t>
            </a:r>
            <a:r>
              <a:rPr lang="vi-VN"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hận phần khó về mình - kéo đò, để cho em đẩy đò).</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A5B3ABA1-BA8A-B9E9-0B90-541184F6996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2311216" y="4071159"/>
            <a:ext cx="1107216" cy="1107216"/>
          </a:xfrm>
          <a:prstGeom prst="rect">
            <a:avLst/>
          </a:prstGeom>
        </p:spPr>
      </p:pic>
      <p:cxnSp>
        <p:nvCxnSpPr>
          <p:cNvPr id="20" name="Straight Connector 19">
            <a:extLst>
              <a:ext uri="{FF2B5EF4-FFF2-40B4-BE49-F238E27FC236}">
                <a16:creationId xmlns:a16="http://schemas.microsoft.com/office/drawing/2014/main" id="{9AC894DE-B9A5-9B25-46E4-EE63B2F9716B}"/>
              </a:ext>
            </a:extLst>
          </p:cNvPr>
          <p:cNvCxnSpPr>
            <a:cxnSpLocks/>
          </p:cNvCxnSpPr>
          <p:nvPr/>
        </p:nvCxnSpPr>
        <p:spPr>
          <a:xfrm>
            <a:off x="3347197" y="5562887"/>
            <a:ext cx="6954483" cy="0"/>
          </a:xfrm>
          <a:prstGeom prst="line">
            <a:avLst/>
          </a:prstGeom>
          <a:ln w="38100">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96A96E5-41CB-DC2B-D593-C0244A8D40B5}"/>
              </a:ext>
            </a:extLst>
          </p:cNvPr>
          <p:cNvSpPr txBox="1"/>
          <p:nvPr/>
        </p:nvSpPr>
        <p:spPr>
          <a:xfrm>
            <a:off x="3330420" y="4000298"/>
            <a:ext cx="7407488" cy="1569660"/>
          </a:xfrm>
          <a:prstGeom prst="rect">
            <a:avLst/>
          </a:prstGeom>
          <a:noFill/>
        </p:spPr>
        <p:txBody>
          <a:bodyPr wrap="square">
            <a:spAutoFit/>
          </a:bodyPr>
          <a:lstStyle/>
          <a:p>
            <a:pPr algn="just"/>
            <a:r>
              <a:rPr lang="en-US" sz="3200" dirty="0" err="1">
                <a:latin typeface="Times New Roman" panose="02020603050405020304" pitchFamily="18" charset="0"/>
                <a:cs typeface="Times New Roman" panose="02020603050405020304" pitchFamily="18" charset="0"/>
              </a:rPr>
              <a:t>Thái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tỏ</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phiền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vẫn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lời</a:t>
            </a:r>
            <a:r>
              <a:rPr lang="en-US" sz="3200" dirty="0">
                <a:latin typeface="Times New Roman" panose="02020603050405020304" pitchFamily="18" charset="0"/>
                <a:cs typeface="Times New Roman" panose="02020603050405020304" pitchFamily="18" charset="0"/>
              </a:rPr>
              <a:t>.</a:t>
            </a:r>
          </a:p>
        </p:txBody>
      </p:sp>
      <p:pic>
        <p:nvPicPr>
          <p:cNvPr id="23" name="Picture 22">
            <a:extLst>
              <a:ext uri="{FF2B5EF4-FFF2-40B4-BE49-F238E27FC236}">
                <a16:creationId xmlns:a16="http://schemas.microsoft.com/office/drawing/2014/main" id="{43742367-A6A3-F91B-A8FF-8619B7DDB3D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81875" y1="52031" x2="81875" y2="52031"/>
                        <a14:foregroundMark x1="81250" y1="53281" x2="81250" y2="53281"/>
                        <a14:foregroundMark x1="81563" y1="52969" x2="81563" y2="52969"/>
                        <a14:foregroundMark x1="80469" y1="52031" x2="80469" y2="52031"/>
                        <a14:foregroundMark x1="80469" y1="52031" x2="80469" y2="52031"/>
                        <a14:foregroundMark x1="73750" y1="76563" x2="73750" y2="76563"/>
                        <a14:foregroundMark x1="73750" y1="76563" x2="73750" y2="76563"/>
                        <a14:foregroundMark x1="73750" y1="76875" x2="73750" y2="76875"/>
                        <a14:foregroundMark x1="73750" y1="76875" x2="73750" y2="76875"/>
                        <a14:foregroundMark x1="71406" y1="76563" x2="71406" y2="76563"/>
                        <a14:foregroundMark x1="62969" y1="82500" x2="62969" y2="82500"/>
                      </a14:backgroundRemoval>
                    </a14:imgEffect>
                  </a14:imgLayer>
                </a14:imgProps>
              </a:ext>
            </a:extLst>
          </a:blip>
          <a:stretch>
            <a:fillRect/>
          </a:stretch>
        </p:blipFill>
        <p:spPr>
          <a:xfrm rot="2817662">
            <a:off x="8532968" y="876862"/>
            <a:ext cx="2100110" cy="2100110"/>
          </a:xfrm>
          <a:prstGeom prst="rect">
            <a:avLst/>
          </a:prstGeom>
        </p:spPr>
      </p:pic>
      <p:pic>
        <p:nvPicPr>
          <p:cNvPr id="24" name="Picture 23">
            <a:extLst>
              <a:ext uri="{FF2B5EF4-FFF2-40B4-BE49-F238E27FC236}">
                <a16:creationId xmlns:a16="http://schemas.microsoft.com/office/drawing/2014/main" id="{3357B3FC-D4A0-9DEC-5DF8-D628BBFE018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81875" y1="52031" x2="81875" y2="52031"/>
                        <a14:foregroundMark x1="81250" y1="53281" x2="81250" y2="53281"/>
                        <a14:foregroundMark x1="81563" y1="52969" x2="81563" y2="52969"/>
                        <a14:foregroundMark x1="80469" y1="52031" x2="80469" y2="52031"/>
                        <a14:foregroundMark x1="80469" y1="52031" x2="80469" y2="52031"/>
                        <a14:foregroundMark x1="73750" y1="76563" x2="73750" y2="76563"/>
                        <a14:foregroundMark x1="73750" y1="76563" x2="73750" y2="76563"/>
                        <a14:foregroundMark x1="73750" y1="76875" x2="73750" y2="76875"/>
                        <a14:foregroundMark x1="73750" y1="76875" x2="73750" y2="76875"/>
                        <a14:foregroundMark x1="71406" y1="76563" x2="71406" y2="76563"/>
                        <a14:foregroundMark x1="62969" y1="82500" x2="62969" y2="82500"/>
                      </a14:backgroundRemoval>
                    </a14:imgEffect>
                  </a14:imgLayer>
                </a14:imgProps>
              </a:ext>
            </a:extLst>
          </a:blip>
          <a:stretch>
            <a:fillRect/>
          </a:stretch>
        </p:blipFill>
        <p:spPr>
          <a:xfrm rot="2817662">
            <a:off x="9263516" y="1560087"/>
            <a:ext cx="2100110" cy="2100110"/>
          </a:xfrm>
          <a:prstGeom prst="rect">
            <a:avLst/>
          </a:prstGeom>
        </p:spPr>
      </p:pic>
    </p:spTree>
    <p:extLst>
      <p:ext uri="{BB962C8B-B14F-4D97-AF65-F5344CB8AC3E}">
        <p14:creationId xmlns:p14="http://schemas.microsoft.com/office/powerpoint/2010/main" val="375670594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par>
                                <p:cTn id="39" presetID="53" presetClass="entr" presetSubtype="16"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fltVal val="0"/>
                                          </p:val>
                                        </p:tav>
                                        <p:tav tm="100000">
                                          <p:val>
                                            <p:strVal val="#ppt_h"/>
                                          </p:val>
                                        </p:tav>
                                      </p:tavLst>
                                    </p:anim>
                                    <p:animEffect transition="in" filter="fade">
                                      <p:cBhvr>
                                        <p:cTn id="50" dur="500"/>
                                        <p:tgtEl>
                                          <p:spTgt spid="19"/>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cTn>
                              </p:par>
                              <p:par>
                                <p:cTn id="56" presetID="53" presetClass="entr" presetSubtype="16" fill="hold" nodeType="with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p:cTn id="58" dur="500" fill="hold"/>
                                        <p:tgtEl>
                                          <p:spTgt spid="20"/>
                                        </p:tgtEl>
                                        <p:attrNameLst>
                                          <p:attrName>ppt_w</p:attrName>
                                        </p:attrNameLst>
                                      </p:cBhvr>
                                      <p:tavLst>
                                        <p:tav tm="0">
                                          <p:val>
                                            <p:fltVal val="0"/>
                                          </p:val>
                                        </p:tav>
                                        <p:tav tm="100000">
                                          <p:val>
                                            <p:strVal val="#ppt_w"/>
                                          </p:val>
                                        </p:tav>
                                      </p:tavLst>
                                    </p:anim>
                                    <p:anim calcmode="lin" valueType="num">
                                      <p:cBhvr>
                                        <p:cTn id="59" dur="500" fill="hold"/>
                                        <p:tgtEl>
                                          <p:spTgt spid="20"/>
                                        </p:tgtEl>
                                        <p:attrNameLst>
                                          <p:attrName>ppt_h</p:attrName>
                                        </p:attrNameLst>
                                      </p:cBhvr>
                                      <p:tavLst>
                                        <p:tav tm="0">
                                          <p:val>
                                            <p:fltVal val="0"/>
                                          </p:val>
                                        </p:tav>
                                        <p:tav tm="100000">
                                          <p:val>
                                            <p:strVal val="#ppt_h"/>
                                          </p:val>
                                        </p:tav>
                                      </p:tavLst>
                                    </p:anim>
                                    <p:animEffect transition="in" filter="fade">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7"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314480" y="405997"/>
            <a:ext cx="8398261" cy="1015663"/>
          </a:xfrm>
          <a:prstGeom prst="rect">
            <a:avLst/>
          </a:prstGeom>
          <a:noFill/>
        </p:spPr>
        <p:txBody>
          <a:bodyPr wrap="square" rtlCol="0">
            <a:spAutoFit/>
          </a:bodyPr>
          <a:lstStyle/>
          <a:p>
            <a:r>
              <a:rPr lang="en-US" sz="6000" b="1" dirty="0">
                <a:solidFill>
                  <a:schemeClr val="accent2">
                    <a:lumMod val="50000"/>
                  </a:schemeClr>
                </a:solidFill>
                <a:latin typeface="Times New Roman" panose="02020603050405020304" pitchFamily="18" charset="0"/>
                <a:cs typeface="Times New Roman" panose="02020603050405020304" pitchFamily="18" charset="0"/>
              </a:rPr>
              <a:t>ĐUỔI HÌNH BẮT CHỮ</a:t>
            </a: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1735964" y="113878"/>
            <a:ext cx="8398261" cy="6999985"/>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3091089" y="2008919"/>
            <a:ext cx="5626980" cy="2554545"/>
          </a:xfrm>
          <a:prstGeom prst="rect">
            <a:avLst/>
          </a:prstGeom>
          <a:noFill/>
        </p:spPr>
        <p:txBody>
          <a:bodyPr wrap="square">
            <a:spAutoFit/>
          </a:bodyPr>
          <a:lstStyle/>
          <a:p>
            <a:pPr algn="just"/>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khoá</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Sau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khoá</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hôm</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nay.</a:t>
            </a:r>
            <a:endParaRPr lang="en-US" sz="32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639767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E5B4823-C69C-DD38-CE71-5A4800AD26DE}"/>
              </a:ext>
            </a:extLst>
          </p:cNvPr>
          <p:cNvSpPr txBox="1"/>
          <p:nvPr/>
        </p:nvSpPr>
        <p:spPr>
          <a:xfrm>
            <a:off x="973122" y="461646"/>
            <a:ext cx="976478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r>
              <a:rPr kumimoji="0" lang="vi-VN"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Chi tiết miêu tả nhân vật Mên</a:t>
            </a:r>
            <a:endPar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039C8429-DB8B-66BD-FDEE-5D5CF23F50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010932" y="1243083"/>
            <a:ext cx="1107216" cy="1107216"/>
          </a:xfrm>
          <a:prstGeom prst="rect">
            <a:avLst/>
          </a:prstGeom>
        </p:spPr>
      </p:pic>
      <p:cxnSp>
        <p:nvCxnSpPr>
          <p:cNvPr id="7" name="Straight Connector 6">
            <a:extLst>
              <a:ext uri="{FF2B5EF4-FFF2-40B4-BE49-F238E27FC236}">
                <a16:creationId xmlns:a16="http://schemas.microsoft.com/office/drawing/2014/main" id="{DA310898-2073-0296-7C2D-BE3BC3655C1C}"/>
              </a:ext>
            </a:extLst>
          </p:cNvPr>
          <p:cNvCxnSpPr>
            <a:cxnSpLocks/>
          </p:cNvCxnSpPr>
          <p:nvPr/>
        </p:nvCxnSpPr>
        <p:spPr>
          <a:xfrm>
            <a:off x="1971414" y="2179780"/>
            <a:ext cx="2004968" cy="0"/>
          </a:xfrm>
          <a:prstGeom prst="line">
            <a:avLst/>
          </a:prstGeom>
          <a:ln w="38100">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AAD3E86-A25F-42C5-164B-5604C00A3E0E}"/>
              </a:ext>
            </a:extLst>
          </p:cNvPr>
          <p:cNvSpPr txBox="1"/>
          <p:nvPr/>
        </p:nvSpPr>
        <p:spPr>
          <a:xfrm>
            <a:off x="2182889" y="1426366"/>
            <a:ext cx="2691115" cy="584775"/>
          </a:xfrm>
          <a:prstGeom prst="rect">
            <a:avLst/>
          </a:prstGeom>
          <a:noFill/>
        </p:spPr>
        <p:txBody>
          <a:bodyPr wrap="square">
            <a:spAutoFit/>
          </a:bodyPr>
          <a:lstStyle/>
          <a:p>
            <a:pPr lvl="0" algn="just"/>
            <a:r>
              <a:rPr lang="vi-VN"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Trêu em</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B5D5AE49-B195-F7EE-1CE4-25D2687037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648495" y="2695039"/>
            <a:ext cx="1107216" cy="1107216"/>
          </a:xfrm>
          <a:prstGeom prst="rect">
            <a:avLst/>
          </a:prstGeom>
        </p:spPr>
      </p:pic>
      <p:cxnSp>
        <p:nvCxnSpPr>
          <p:cNvPr id="16" name="Straight Connector 15">
            <a:extLst>
              <a:ext uri="{FF2B5EF4-FFF2-40B4-BE49-F238E27FC236}">
                <a16:creationId xmlns:a16="http://schemas.microsoft.com/office/drawing/2014/main" id="{E1C14674-1770-4AF8-D6F1-9F70527CFFAD}"/>
              </a:ext>
            </a:extLst>
          </p:cNvPr>
          <p:cNvCxnSpPr>
            <a:cxnSpLocks/>
          </p:cNvCxnSpPr>
          <p:nvPr/>
        </p:nvCxnSpPr>
        <p:spPr>
          <a:xfrm>
            <a:off x="2608976" y="3691816"/>
            <a:ext cx="5947795" cy="0"/>
          </a:xfrm>
          <a:prstGeom prst="line">
            <a:avLst/>
          </a:prstGeom>
          <a:ln w="38100">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245F90A-D4F9-F8A6-7D49-10427B8A5255}"/>
              </a:ext>
            </a:extLst>
          </p:cNvPr>
          <p:cNvSpPr txBox="1"/>
          <p:nvPr/>
        </p:nvSpPr>
        <p:spPr>
          <a:xfrm>
            <a:off x="2651629" y="2627575"/>
            <a:ext cx="5947796" cy="1077218"/>
          </a:xfrm>
          <a:prstGeom prst="rect">
            <a:avLst/>
          </a:prstGeom>
          <a:noFill/>
        </p:spPr>
        <p:txBody>
          <a:bodyPr wrap="square">
            <a:spAutoFit/>
          </a:bodyPr>
          <a:lstStyle/>
          <a:p>
            <a:pPr lvl="0" algn="just"/>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Sợ</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dậy</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chạy</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ngoài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A5B3ABA1-BA8A-B9E9-0B90-541184F6996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2311216" y="4071159"/>
            <a:ext cx="1107216" cy="1107216"/>
          </a:xfrm>
          <a:prstGeom prst="rect">
            <a:avLst/>
          </a:prstGeom>
        </p:spPr>
      </p:pic>
      <p:cxnSp>
        <p:nvCxnSpPr>
          <p:cNvPr id="20" name="Straight Connector 19">
            <a:extLst>
              <a:ext uri="{FF2B5EF4-FFF2-40B4-BE49-F238E27FC236}">
                <a16:creationId xmlns:a16="http://schemas.microsoft.com/office/drawing/2014/main" id="{9AC894DE-B9A5-9B25-46E4-EE63B2F9716B}"/>
              </a:ext>
            </a:extLst>
          </p:cNvPr>
          <p:cNvCxnSpPr>
            <a:cxnSpLocks/>
          </p:cNvCxnSpPr>
          <p:nvPr/>
        </p:nvCxnSpPr>
        <p:spPr>
          <a:xfrm>
            <a:off x="3347197" y="5562887"/>
            <a:ext cx="6954483" cy="0"/>
          </a:xfrm>
          <a:prstGeom prst="line">
            <a:avLst/>
          </a:prstGeom>
          <a:ln w="38100">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96A96E5-41CB-DC2B-D593-C0244A8D40B5}"/>
              </a:ext>
            </a:extLst>
          </p:cNvPr>
          <p:cNvSpPr txBox="1"/>
          <p:nvPr/>
        </p:nvSpPr>
        <p:spPr>
          <a:xfrm>
            <a:off x="3347197" y="4474220"/>
            <a:ext cx="7407488" cy="1077218"/>
          </a:xfrm>
          <a:prstGeom prst="rect">
            <a:avLst/>
          </a:prstGeom>
          <a:noFill/>
        </p:spPr>
        <p:txBody>
          <a:bodyPr wrap="square">
            <a:spAutoFit/>
          </a:bodyPr>
          <a:lstStyle/>
          <a:p>
            <a:pPr algn="just"/>
            <a:r>
              <a:rPr lang="en-US" sz="3200" dirty="0" err="1">
                <a:latin typeface="Times New Roman" panose="02020603050405020304" pitchFamily="18" charset="0"/>
                <a:cs typeface="Times New Roman" panose="02020603050405020304" pitchFamily="18" charset="0"/>
              </a:rPr>
              <a:t>Căng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lặng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nhìn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chim</a:t>
            </a:r>
            <a:r>
              <a:rPr lang="en-US" sz="3200" dirty="0">
                <a:latin typeface="Times New Roman" panose="02020603050405020304" pitchFamily="18" charset="0"/>
                <a:cs typeface="Times New Roman" panose="02020603050405020304" pitchFamily="18" charset="0"/>
              </a:rPr>
              <a:t> bay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bờ</a:t>
            </a:r>
            <a:r>
              <a:rPr lang="en-US" sz="3200" dirty="0">
                <a:latin typeface="Times New Roman" panose="02020603050405020304" pitchFamily="18" charset="0"/>
                <a:cs typeface="Times New Roman" panose="02020603050405020304" pitchFamily="18" charset="0"/>
              </a:rPr>
              <a:t>. Khi </a:t>
            </a:r>
            <a:r>
              <a:rPr lang="en-US" sz="3200" dirty="0" err="1">
                <a:latin typeface="Times New Roman" panose="02020603050405020304" pitchFamily="18" charset="0"/>
                <a:cs typeface="Times New Roman" panose="02020603050405020304" pitchFamily="18" charset="0"/>
              </a:rPr>
              <a:t>thấy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bờ</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khóc</a:t>
            </a:r>
            <a:endParaRPr lang="en-US" sz="3200" dirty="0">
              <a:latin typeface="Times New Roman" panose="020206030504050203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43742367-A6A3-F91B-A8FF-8619B7DDB3D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81875" y1="52031" x2="81875" y2="52031"/>
                        <a14:foregroundMark x1="81250" y1="53281" x2="81250" y2="53281"/>
                        <a14:foregroundMark x1="81563" y1="52969" x2="81563" y2="52969"/>
                        <a14:foregroundMark x1="80469" y1="52031" x2="80469" y2="52031"/>
                        <a14:foregroundMark x1="80469" y1="52031" x2="80469" y2="52031"/>
                        <a14:foregroundMark x1="73750" y1="76563" x2="73750" y2="76563"/>
                        <a14:foregroundMark x1="73750" y1="76563" x2="73750" y2="76563"/>
                        <a14:foregroundMark x1="73750" y1="76875" x2="73750" y2="76875"/>
                        <a14:foregroundMark x1="73750" y1="76875" x2="73750" y2="76875"/>
                        <a14:foregroundMark x1="71406" y1="76563" x2="71406" y2="76563"/>
                        <a14:foregroundMark x1="62969" y1="82500" x2="62969" y2="82500"/>
                      </a14:backgroundRemoval>
                    </a14:imgEffect>
                  </a14:imgLayer>
                </a14:imgProps>
              </a:ext>
            </a:extLst>
          </a:blip>
          <a:stretch>
            <a:fillRect/>
          </a:stretch>
        </p:blipFill>
        <p:spPr>
          <a:xfrm rot="2817662">
            <a:off x="8532968" y="876862"/>
            <a:ext cx="2100110" cy="2100110"/>
          </a:xfrm>
          <a:prstGeom prst="rect">
            <a:avLst/>
          </a:prstGeom>
        </p:spPr>
      </p:pic>
      <p:pic>
        <p:nvPicPr>
          <p:cNvPr id="24" name="Picture 23">
            <a:extLst>
              <a:ext uri="{FF2B5EF4-FFF2-40B4-BE49-F238E27FC236}">
                <a16:creationId xmlns:a16="http://schemas.microsoft.com/office/drawing/2014/main" id="{3357B3FC-D4A0-9DEC-5DF8-D628BBFE018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81875" y1="52031" x2="81875" y2="52031"/>
                        <a14:foregroundMark x1="81250" y1="53281" x2="81250" y2="53281"/>
                        <a14:foregroundMark x1="81563" y1="52969" x2="81563" y2="52969"/>
                        <a14:foregroundMark x1="80469" y1="52031" x2="80469" y2="52031"/>
                        <a14:foregroundMark x1="80469" y1="52031" x2="80469" y2="52031"/>
                        <a14:foregroundMark x1="73750" y1="76563" x2="73750" y2="76563"/>
                        <a14:foregroundMark x1="73750" y1="76563" x2="73750" y2="76563"/>
                        <a14:foregroundMark x1="73750" y1="76875" x2="73750" y2="76875"/>
                        <a14:foregroundMark x1="73750" y1="76875" x2="73750" y2="76875"/>
                        <a14:foregroundMark x1="71406" y1="76563" x2="71406" y2="76563"/>
                        <a14:foregroundMark x1="62969" y1="82500" x2="62969" y2="82500"/>
                      </a14:backgroundRemoval>
                    </a14:imgEffect>
                  </a14:imgLayer>
                </a14:imgProps>
              </a:ext>
            </a:extLst>
          </a:blip>
          <a:stretch>
            <a:fillRect/>
          </a:stretch>
        </p:blipFill>
        <p:spPr>
          <a:xfrm rot="2817662">
            <a:off x="9263516" y="1560087"/>
            <a:ext cx="2100110" cy="2100110"/>
          </a:xfrm>
          <a:prstGeom prst="rect">
            <a:avLst/>
          </a:prstGeom>
        </p:spPr>
      </p:pic>
    </p:spTree>
    <p:extLst>
      <p:ext uri="{BB962C8B-B14F-4D97-AF65-F5344CB8AC3E}">
        <p14:creationId xmlns:p14="http://schemas.microsoft.com/office/powerpoint/2010/main" val="22403799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par>
                                <p:cTn id="39" presetID="53" presetClass="entr" presetSubtype="16"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fltVal val="0"/>
                                          </p:val>
                                        </p:tav>
                                        <p:tav tm="100000">
                                          <p:val>
                                            <p:strVal val="#ppt_h"/>
                                          </p:val>
                                        </p:tav>
                                      </p:tavLst>
                                    </p:anim>
                                    <p:animEffect transition="in" filter="fade">
                                      <p:cBhvr>
                                        <p:cTn id="50" dur="500"/>
                                        <p:tgtEl>
                                          <p:spTgt spid="19"/>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cTn>
                              </p:par>
                              <p:par>
                                <p:cTn id="56" presetID="53" presetClass="entr" presetSubtype="16" fill="hold" nodeType="with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p:cTn id="58" dur="500" fill="hold"/>
                                        <p:tgtEl>
                                          <p:spTgt spid="20"/>
                                        </p:tgtEl>
                                        <p:attrNameLst>
                                          <p:attrName>ppt_w</p:attrName>
                                        </p:attrNameLst>
                                      </p:cBhvr>
                                      <p:tavLst>
                                        <p:tav tm="0">
                                          <p:val>
                                            <p:fltVal val="0"/>
                                          </p:val>
                                        </p:tav>
                                        <p:tav tm="100000">
                                          <p:val>
                                            <p:strVal val="#ppt_w"/>
                                          </p:val>
                                        </p:tav>
                                      </p:tavLst>
                                    </p:anim>
                                    <p:anim calcmode="lin" valueType="num">
                                      <p:cBhvr>
                                        <p:cTn id="59" dur="500" fill="hold"/>
                                        <p:tgtEl>
                                          <p:spTgt spid="20"/>
                                        </p:tgtEl>
                                        <p:attrNameLst>
                                          <p:attrName>ppt_h</p:attrName>
                                        </p:attrNameLst>
                                      </p:cBhvr>
                                      <p:tavLst>
                                        <p:tav tm="0">
                                          <p:val>
                                            <p:fltVal val="0"/>
                                          </p:val>
                                        </p:tav>
                                        <p:tav tm="100000">
                                          <p:val>
                                            <p:strVal val="#ppt_h"/>
                                          </p:val>
                                        </p:tav>
                                      </p:tavLst>
                                    </p:anim>
                                    <p:animEffect transition="in" filter="fade">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7" grpId="0"/>
      <p:bldP spid="2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E5B4823-C69C-DD38-CE71-5A4800AD26DE}"/>
              </a:ext>
            </a:extLst>
          </p:cNvPr>
          <p:cNvSpPr txBox="1"/>
          <p:nvPr/>
        </p:nvSpPr>
        <p:spPr>
          <a:xfrm>
            <a:off x="973122" y="461646"/>
            <a:ext cx="976478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r>
              <a:rPr kumimoji="0" lang="vi-VN"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Tính</a:t>
            </a: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cách</a:t>
            </a: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nhân</a:t>
            </a: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vật</a:t>
            </a: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Mên</a:t>
            </a:r>
            <a:endPar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039C8429-DB8B-66BD-FDEE-5D5CF23F50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010932" y="1243083"/>
            <a:ext cx="1107216" cy="1107216"/>
          </a:xfrm>
          <a:prstGeom prst="rect">
            <a:avLst/>
          </a:prstGeom>
        </p:spPr>
      </p:pic>
      <p:cxnSp>
        <p:nvCxnSpPr>
          <p:cNvPr id="7" name="Straight Connector 6">
            <a:extLst>
              <a:ext uri="{FF2B5EF4-FFF2-40B4-BE49-F238E27FC236}">
                <a16:creationId xmlns:a16="http://schemas.microsoft.com/office/drawing/2014/main" id="{DA310898-2073-0296-7C2D-BE3BC3655C1C}"/>
              </a:ext>
            </a:extLst>
          </p:cNvPr>
          <p:cNvCxnSpPr>
            <a:cxnSpLocks/>
          </p:cNvCxnSpPr>
          <p:nvPr/>
        </p:nvCxnSpPr>
        <p:spPr>
          <a:xfrm>
            <a:off x="1971413" y="2239860"/>
            <a:ext cx="6216242" cy="0"/>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AAD3E86-A25F-42C5-164B-5604C00A3E0E}"/>
              </a:ext>
            </a:extLst>
          </p:cNvPr>
          <p:cNvSpPr txBox="1"/>
          <p:nvPr/>
        </p:nvSpPr>
        <p:spPr>
          <a:xfrm>
            <a:off x="2142322" y="1238488"/>
            <a:ext cx="6117694" cy="1077218"/>
          </a:xfrm>
          <a:prstGeom prst="rect">
            <a:avLst/>
          </a:prstGeom>
          <a:noFill/>
        </p:spPr>
        <p:txBody>
          <a:bodyPr wrap="square">
            <a:spAutoFit/>
          </a:bodyPr>
          <a:lstStyle/>
          <a:p>
            <a:pPr lvl="0" algn="just"/>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a:t>
            </a:r>
            <a:r>
              <a:rPr lang="vi-VN"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à nhân vật còn trẻ con (khi cố tỏ ra người lớn với em trai)</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B5D5AE49-B195-F7EE-1CE4-25D2687037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579316" y="2608683"/>
            <a:ext cx="1107216" cy="1107216"/>
          </a:xfrm>
          <a:prstGeom prst="rect">
            <a:avLst/>
          </a:prstGeom>
        </p:spPr>
      </p:pic>
      <p:cxnSp>
        <p:nvCxnSpPr>
          <p:cNvPr id="16" name="Straight Connector 15">
            <a:extLst>
              <a:ext uri="{FF2B5EF4-FFF2-40B4-BE49-F238E27FC236}">
                <a16:creationId xmlns:a16="http://schemas.microsoft.com/office/drawing/2014/main" id="{E1C14674-1770-4AF8-D6F1-9F70527CFFAD}"/>
              </a:ext>
            </a:extLst>
          </p:cNvPr>
          <p:cNvCxnSpPr>
            <a:cxnSpLocks/>
          </p:cNvCxnSpPr>
          <p:nvPr/>
        </p:nvCxnSpPr>
        <p:spPr>
          <a:xfrm>
            <a:off x="2670013" y="4270656"/>
            <a:ext cx="5947795" cy="0"/>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245F90A-D4F9-F8A6-7D49-10427B8A5255}"/>
              </a:ext>
            </a:extLst>
          </p:cNvPr>
          <p:cNvSpPr txBox="1"/>
          <p:nvPr/>
        </p:nvSpPr>
        <p:spPr>
          <a:xfrm>
            <a:off x="2649504" y="3197568"/>
            <a:ext cx="6161739" cy="1077218"/>
          </a:xfrm>
          <a:prstGeom prst="rect">
            <a:avLst/>
          </a:prstGeom>
          <a:noFill/>
        </p:spPr>
        <p:txBody>
          <a:bodyPr wrap="square">
            <a:spAutoFit/>
          </a:bodyPr>
          <a:lstStyle/>
          <a:p>
            <a:pPr lvl="0" algn="just"/>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trái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tim</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ấm</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áp</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giàu</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lòng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trắc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ẩn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D93F15D-DE22-A997-896F-68216984D9A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9246064" y="1062982"/>
            <a:ext cx="2501208" cy="2784431"/>
          </a:xfrm>
          <a:prstGeom prst="rect">
            <a:avLst/>
          </a:prstGeom>
        </p:spPr>
      </p:pic>
      <p:pic>
        <p:nvPicPr>
          <p:cNvPr id="18" name="Picture 17">
            <a:extLst>
              <a:ext uri="{FF2B5EF4-FFF2-40B4-BE49-F238E27FC236}">
                <a16:creationId xmlns:a16="http://schemas.microsoft.com/office/drawing/2014/main" id="{647D9DFB-0771-525A-EAD0-0AF4D53C0F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5433736" y="5350324"/>
            <a:ext cx="1202034" cy="1338145"/>
          </a:xfrm>
          <a:prstGeom prst="rect">
            <a:avLst/>
          </a:prstGeom>
        </p:spPr>
      </p:pic>
      <p:pic>
        <p:nvPicPr>
          <p:cNvPr id="22" name="Picture 21">
            <a:extLst>
              <a:ext uri="{FF2B5EF4-FFF2-40B4-BE49-F238E27FC236}">
                <a16:creationId xmlns:a16="http://schemas.microsoft.com/office/drawing/2014/main" id="{51AD6C76-C07E-6AF2-B23F-E5DD9A1500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6473971" y="5880685"/>
            <a:ext cx="718202" cy="799527"/>
          </a:xfrm>
          <a:prstGeom prst="rect">
            <a:avLst/>
          </a:prstGeom>
        </p:spPr>
      </p:pic>
      <p:pic>
        <p:nvPicPr>
          <p:cNvPr id="25" name="Picture 24">
            <a:extLst>
              <a:ext uri="{FF2B5EF4-FFF2-40B4-BE49-F238E27FC236}">
                <a16:creationId xmlns:a16="http://schemas.microsoft.com/office/drawing/2014/main" id="{7AA97E0A-D09E-8368-799D-1F4814E3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7192173" y="5996590"/>
            <a:ext cx="718202" cy="799527"/>
          </a:xfrm>
          <a:prstGeom prst="rect">
            <a:avLst/>
          </a:prstGeom>
        </p:spPr>
      </p:pic>
      <p:pic>
        <p:nvPicPr>
          <p:cNvPr id="26" name="Picture 25">
            <a:extLst>
              <a:ext uri="{FF2B5EF4-FFF2-40B4-BE49-F238E27FC236}">
                <a16:creationId xmlns:a16="http://schemas.microsoft.com/office/drawing/2014/main" id="{CBE8DD63-8AE0-B652-DCEB-D9496F70A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7873307" y="6027531"/>
            <a:ext cx="718202" cy="799527"/>
          </a:xfrm>
          <a:prstGeom prst="rect">
            <a:avLst/>
          </a:prstGeom>
        </p:spPr>
      </p:pic>
    </p:spTree>
    <p:extLst>
      <p:ext uri="{BB962C8B-B14F-4D97-AF65-F5344CB8AC3E}">
        <p14:creationId xmlns:p14="http://schemas.microsoft.com/office/powerpoint/2010/main" val="383123362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par>
                                <p:cTn id="39" presetID="53" presetClass="entr" presetSubtype="16"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1834392" y="386146"/>
            <a:ext cx="933974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4. Tìm hiểu chi tiết gây ấn tượng với bản thân</a:t>
            </a:r>
            <a:endPar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2399252" y="1244554"/>
            <a:ext cx="7860484" cy="6075100"/>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3779796" y="3020898"/>
            <a:ext cx="5099395"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Chỉ</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ra</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chi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tiết</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gây</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ấn</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tượng</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thân</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lí</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giải</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vì</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sao</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448105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ACA18BF-04E4-F0DC-9F78-3883E3B55C19}"/>
              </a:ext>
            </a:extLst>
          </p:cNvPr>
          <p:cNvSpPr txBox="1"/>
          <p:nvPr/>
        </p:nvSpPr>
        <p:spPr>
          <a:xfrm>
            <a:off x="1476092" y="407137"/>
            <a:ext cx="9177926" cy="1323439"/>
          </a:xfrm>
          <a:prstGeom prst="rect">
            <a:avLst/>
          </a:prstGeom>
          <a:noFill/>
        </p:spPr>
        <p:txBody>
          <a:bodyPr wrap="square">
            <a:spAutoFit/>
          </a:bodyPr>
          <a:lstStyle/>
          <a:p>
            <a:pPr lvl="0" algn="ctr"/>
            <a:r>
              <a:rPr lang="en-US" sz="40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4. </a:t>
            </a:r>
            <a:r>
              <a:rPr lang="vi-VN" sz="40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Tìm hiểu chi tiết gây ấn tượng với bản thân</a:t>
            </a:r>
            <a:endParaRPr kumimoji="0" lang="en-US" sz="4000" b="0" i="0" u="none" strike="noStrike" kern="1200" cap="none" spc="0" normalizeH="0" baseline="0" noProof="0" dirty="0">
              <a:ln>
                <a:noFill/>
              </a:ln>
              <a:solidFill>
                <a:srgbClr val="ED7D31">
                  <a:lumMod val="50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7466E1E-1564-149C-B593-67AD4B46A2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flipH="1">
            <a:off x="226503" y="276838"/>
            <a:ext cx="6237940" cy="6393548"/>
          </a:xfrm>
          <a:prstGeom prst="rect">
            <a:avLst/>
          </a:prstGeom>
        </p:spPr>
      </p:pic>
      <p:sp>
        <p:nvSpPr>
          <p:cNvPr id="7" name="TextBox 6">
            <a:extLst>
              <a:ext uri="{FF2B5EF4-FFF2-40B4-BE49-F238E27FC236}">
                <a16:creationId xmlns:a16="http://schemas.microsoft.com/office/drawing/2014/main" id="{39405C90-6D72-8F58-66BF-F4FC2FD5EAE8}"/>
              </a:ext>
            </a:extLst>
          </p:cNvPr>
          <p:cNvSpPr txBox="1"/>
          <p:nvPr/>
        </p:nvSpPr>
        <p:spPr>
          <a:xfrm>
            <a:off x="1183749" y="2007414"/>
            <a:ext cx="4171456" cy="2677656"/>
          </a:xfrm>
          <a:prstGeom prst="rect">
            <a:avLst/>
          </a:prstGeom>
          <a:noFill/>
        </p:spPr>
        <p:txBody>
          <a:bodyPr wrap="square">
            <a:spAutoFit/>
          </a:bodyPr>
          <a:lstStyle/>
          <a:p>
            <a:pPr lvl="0" algn="just"/>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vi-VN"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on chim non suýt thì ngã xuống nước, nhưng nó đã đập một nhịp quyết định, vụt bứt ra khỏi dòng nước và bay lên cao hơn lần cất cánh đầu tiên ở bãi cát.</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0C19A29-8466-7729-418E-4E203577326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95556" l="6667" r="92889">
                        <a14:foregroundMark x1="92000" y1="56444" x2="93333" y2="56444"/>
                        <a14:foregroundMark x1="30222" y1="95556" x2="30222" y2="95556"/>
                        <a14:foregroundMark x1="87111" y1="40889" x2="87111" y2="40889"/>
                        <a14:foregroundMark x1="90667" y1="42222" x2="90667" y2="42222"/>
                        <a14:foregroundMark x1="52444" y1="45333" x2="52444" y2="45333"/>
                        <a14:foregroundMark x1="48444" y1="46222" x2="48444" y2="46222"/>
                        <a14:foregroundMark x1="49778" y1="45778" x2="49778" y2="45778"/>
                        <a14:foregroundMark x1="54222" y1="45333" x2="54222" y2="45333"/>
                        <a14:foregroundMark x1="10667" y1="48444" x2="10667" y2="48444"/>
                        <a14:foregroundMark x1="11111" y1="47556" x2="11111" y2="47556"/>
                        <a14:foregroundMark x1="14222" y1="48444" x2="14222" y2="48444"/>
                        <a14:foregroundMark x1="14222" y1="48444" x2="14222" y2="49778"/>
                        <a14:foregroundMark x1="11556" y1="51556" x2="11556" y2="51556"/>
                        <a14:foregroundMark x1="10667" y1="51111" x2="10667" y2="51111"/>
                        <a14:foregroundMark x1="10667" y1="50667" x2="10667" y2="50667"/>
                        <a14:foregroundMark x1="10222" y1="49778" x2="10222" y2="49778"/>
                        <a14:foregroundMark x1="10222" y1="48000" x2="10222" y2="48000"/>
                        <a14:foregroundMark x1="9778" y1="47111" x2="9778" y2="47111"/>
                        <a14:foregroundMark x1="9333" y1="46667" x2="9333" y2="46667"/>
                        <a14:foregroundMark x1="8889" y1="45333" x2="8889" y2="45333"/>
                        <a14:foregroundMark x1="8889" y1="44444" x2="8889" y2="44444"/>
                        <a14:foregroundMark x1="8889" y1="44444" x2="10222" y2="44444"/>
                        <a14:foregroundMark x1="11556" y1="48889" x2="11556" y2="48889"/>
                        <a14:foregroundMark x1="6667" y1="51111" x2="6667" y2="51111"/>
                        <a14:foregroundMark x1="6667" y1="51111" x2="6667" y2="51111"/>
                        <a14:foregroundMark x1="55556" y1="43111" x2="55556" y2="43111"/>
                        <a14:foregroundMark x1="55111" y1="43111" x2="55111" y2="43111"/>
                        <a14:foregroundMark x1="54222" y1="43111" x2="54222" y2="43111"/>
                        <a14:foregroundMark x1="54222" y1="43111" x2="54222" y2="43111"/>
                      </a14:backgroundRemoval>
                    </a14:imgEffect>
                  </a14:imgLayer>
                </a14:imgProps>
              </a:ext>
            </a:extLst>
          </a:blip>
          <a:stretch>
            <a:fillRect/>
          </a:stretch>
        </p:blipFill>
        <p:spPr>
          <a:xfrm>
            <a:off x="4849704" y="3429000"/>
            <a:ext cx="3263885" cy="3263885"/>
          </a:xfrm>
          <a:prstGeom prst="rect">
            <a:avLst/>
          </a:prstGeom>
        </p:spPr>
      </p:pic>
      <p:pic>
        <p:nvPicPr>
          <p:cNvPr id="9" name="Picture 8">
            <a:extLst>
              <a:ext uri="{FF2B5EF4-FFF2-40B4-BE49-F238E27FC236}">
                <a16:creationId xmlns:a16="http://schemas.microsoft.com/office/drawing/2014/main" id="{68BF5382-1A17-7E80-ACDF-F29E4D9CA5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6312451" y="1312578"/>
            <a:ext cx="5814095" cy="4493516"/>
          </a:xfrm>
          <a:prstGeom prst="rect">
            <a:avLst/>
          </a:prstGeom>
        </p:spPr>
      </p:pic>
      <p:sp>
        <p:nvSpPr>
          <p:cNvPr id="10" name="TextBox 9">
            <a:extLst>
              <a:ext uri="{FF2B5EF4-FFF2-40B4-BE49-F238E27FC236}">
                <a16:creationId xmlns:a16="http://schemas.microsoft.com/office/drawing/2014/main" id="{7F489F1A-CBD6-FD6E-5FE9-4B6620B210B9}"/>
              </a:ext>
            </a:extLst>
          </p:cNvPr>
          <p:cNvSpPr txBox="1"/>
          <p:nvPr/>
        </p:nvSpPr>
        <p:spPr>
          <a:xfrm>
            <a:off x="7634836" y="2479055"/>
            <a:ext cx="3341547" cy="1569660"/>
          </a:xfrm>
          <a:prstGeom prst="rect">
            <a:avLst/>
          </a:prstGeom>
          <a:noFill/>
        </p:spPr>
        <p:txBody>
          <a:bodyPr wrap="square">
            <a:spAutoFit/>
          </a:bodyPr>
          <a:lstStyle/>
          <a:p>
            <a:pPr lvl="0" algn="just"/>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a:t>
            </a:r>
            <a:r>
              <a:rPr lang="vi-VN"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hung cảnh bãi sông trong buổi bình minh</a:t>
            </a:r>
            <a:endParaRPr kumimoji="0" lang="en-US" sz="32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561000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par>
                                <p:cTn id="36" presetID="53" presetClass="entr" presetSubtype="16"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ACA18BF-04E4-F0DC-9F78-3883E3B55C19}"/>
              </a:ext>
            </a:extLst>
          </p:cNvPr>
          <p:cNvSpPr txBox="1"/>
          <p:nvPr/>
        </p:nvSpPr>
        <p:spPr>
          <a:xfrm>
            <a:off x="1476092" y="407137"/>
            <a:ext cx="9177926" cy="1323439"/>
          </a:xfrm>
          <a:prstGeom prst="rect">
            <a:avLst/>
          </a:prstGeom>
          <a:noFill/>
        </p:spPr>
        <p:txBody>
          <a:bodyPr wrap="square">
            <a:spAutoFit/>
          </a:bodyPr>
          <a:lstStyle/>
          <a:p>
            <a:pPr lvl="0" algn="ctr"/>
            <a:r>
              <a:rPr lang="en-US" sz="40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4. </a:t>
            </a:r>
            <a:r>
              <a:rPr lang="vi-VN" sz="40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Tìm hiểu chi tiết gây ấn tượng với bản thân</a:t>
            </a:r>
            <a:endParaRPr kumimoji="0" lang="en-US" sz="4000" b="0" i="0" u="none" strike="noStrike" kern="1200" cap="none" spc="0" normalizeH="0" baseline="0" noProof="0" dirty="0">
              <a:ln>
                <a:noFill/>
              </a:ln>
              <a:solidFill>
                <a:srgbClr val="ED7D31">
                  <a:lumMod val="50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7466E1E-1564-149C-B593-67AD4B46A2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flipH="1">
            <a:off x="226503" y="276838"/>
            <a:ext cx="6237940" cy="6393548"/>
          </a:xfrm>
          <a:prstGeom prst="rect">
            <a:avLst/>
          </a:prstGeom>
        </p:spPr>
      </p:pic>
      <p:sp>
        <p:nvSpPr>
          <p:cNvPr id="7" name="TextBox 6">
            <a:extLst>
              <a:ext uri="{FF2B5EF4-FFF2-40B4-BE49-F238E27FC236}">
                <a16:creationId xmlns:a16="http://schemas.microsoft.com/office/drawing/2014/main" id="{39405C90-6D72-8F58-66BF-F4FC2FD5EAE8}"/>
              </a:ext>
            </a:extLst>
          </p:cNvPr>
          <p:cNvSpPr txBox="1"/>
          <p:nvPr/>
        </p:nvSpPr>
        <p:spPr>
          <a:xfrm>
            <a:off x="1259745" y="2154551"/>
            <a:ext cx="4171456" cy="2246769"/>
          </a:xfrm>
          <a:prstGeom prst="rect">
            <a:avLst/>
          </a:prstGeom>
          <a:noFill/>
        </p:spPr>
        <p:txBody>
          <a:bodyPr wrap="square">
            <a:spAutoFit/>
          </a:bodyPr>
          <a:lstStyle/>
          <a:p>
            <a:pPr lvl="0" algn="just"/>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vi-VN"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ác giả đã để cho cái kết trở nên tươi sáng và đẹp đẽ, hướng người đọc vào những điều đẹp, thiện ở tương lai.</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0C19A29-8466-7729-418E-4E203577326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95556" l="6667" r="92889">
                        <a14:foregroundMark x1="92000" y1="56444" x2="93333" y2="56444"/>
                        <a14:foregroundMark x1="30222" y1="95556" x2="30222" y2="95556"/>
                        <a14:foregroundMark x1="87111" y1="40889" x2="87111" y2="40889"/>
                        <a14:foregroundMark x1="90667" y1="42222" x2="90667" y2="42222"/>
                        <a14:foregroundMark x1="52444" y1="45333" x2="52444" y2="45333"/>
                        <a14:foregroundMark x1="48444" y1="46222" x2="48444" y2="46222"/>
                        <a14:foregroundMark x1="49778" y1="45778" x2="49778" y2="45778"/>
                        <a14:foregroundMark x1="54222" y1="45333" x2="54222" y2="45333"/>
                        <a14:foregroundMark x1="10667" y1="48444" x2="10667" y2="48444"/>
                        <a14:foregroundMark x1="11111" y1="47556" x2="11111" y2="47556"/>
                        <a14:foregroundMark x1="14222" y1="48444" x2="14222" y2="48444"/>
                        <a14:foregroundMark x1="14222" y1="48444" x2="14222" y2="49778"/>
                        <a14:foregroundMark x1="11556" y1="51556" x2="11556" y2="51556"/>
                        <a14:foregroundMark x1="10667" y1="51111" x2="10667" y2="51111"/>
                        <a14:foregroundMark x1="10667" y1="50667" x2="10667" y2="50667"/>
                        <a14:foregroundMark x1="10222" y1="49778" x2="10222" y2="49778"/>
                        <a14:foregroundMark x1="10222" y1="48000" x2="10222" y2="48000"/>
                        <a14:foregroundMark x1="9778" y1="47111" x2="9778" y2="47111"/>
                        <a14:foregroundMark x1="9333" y1="46667" x2="9333" y2="46667"/>
                        <a14:foregroundMark x1="8889" y1="45333" x2="8889" y2="45333"/>
                        <a14:foregroundMark x1="8889" y1="44444" x2="8889" y2="44444"/>
                        <a14:foregroundMark x1="8889" y1="44444" x2="10222" y2="44444"/>
                        <a14:foregroundMark x1="11556" y1="48889" x2="11556" y2="48889"/>
                        <a14:foregroundMark x1="6667" y1="51111" x2="6667" y2="51111"/>
                        <a14:foregroundMark x1="6667" y1="51111" x2="6667" y2="51111"/>
                        <a14:foregroundMark x1="55556" y1="43111" x2="55556" y2="43111"/>
                        <a14:foregroundMark x1="55111" y1="43111" x2="55111" y2="43111"/>
                        <a14:foregroundMark x1="54222" y1="43111" x2="54222" y2="43111"/>
                        <a14:foregroundMark x1="54222" y1="43111" x2="54222" y2="43111"/>
                      </a14:backgroundRemoval>
                    </a14:imgEffect>
                  </a14:imgLayer>
                </a14:imgProps>
              </a:ext>
            </a:extLst>
          </a:blip>
          <a:stretch>
            <a:fillRect/>
          </a:stretch>
        </p:blipFill>
        <p:spPr>
          <a:xfrm>
            <a:off x="4087334" y="3500864"/>
            <a:ext cx="3263885" cy="3263885"/>
          </a:xfrm>
          <a:prstGeom prst="rect">
            <a:avLst/>
          </a:prstGeom>
        </p:spPr>
      </p:pic>
      <p:pic>
        <p:nvPicPr>
          <p:cNvPr id="9" name="Picture 8">
            <a:extLst>
              <a:ext uri="{FF2B5EF4-FFF2-40B4-BE49-F238E27FC236}">
                <a16:creationId xmlns:a16="http://schemas.microsoft.com/office/drawing/2014/main" id="{68BF5382-1A17-7E80-ACDF-F29E4D9CA5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5670959" y="312774"/>
            <a:ext cx="6521042" cy="6540087"/>
          </a:xfrm>
          <a:prstGeom prst="rect">
            <a:avLst/>
          </a:prstGeom>
        </p:spPr>
      </p:pic>
      <p:sp>
        <p:nvSpPr>
          <p:cNvPr id="10" name="TextBox 9">
            <a:extLst>
              <a:ext uri="{FF2B5EF4-FFF2-40B4-BE49-F238E27FC236}">
                <a16:creationId xmlns:a16="http://schemas.microsoft.com/office/drawing/2014/main" id="{7F489F1A-CBD6-FD6E-5FE9-4B6620B210B9}"/>
              </a:ext>
            </a:extLst>
          </p:cNvPr>
          <p:cNvSpPr txBox="1"/>
          <p:nvPr/>
        </p:nvSpPr>
        <p:spPr>
          <a:xfrm>
            <a:off x="6690947" y="2210288"/>
            <a:ext cx="4437176" cy="2246769"/>
          </a:xfrm>
          <a:prstGeom prst="rect">
            <a:avLst/>
          </a:prstGeom>
          <a:noFill/>
        </p:spPr>
        <p:txBody>
          <a:bodyPr wrap="square">
            <a:spAutoFit/>
          </a:bodyPr>
          <a:lstStyle/>
          <a:p>
            <a:pPr lvl="0" algn="just"/>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t>
            </a:r>
            <a:r>
              <a:rPr lang="vi-VN"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ghị lực phi thường của một con chim non, từ đó em nhìn về cuộc sống của con người, chúng ta cũng cần có những nghị lực để vươn lên</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864082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par>
                                <p:cTn id="36" presetID="53" presetClass="entr" presetSubtype="16"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ACA18BF-04E4-F0DC-9F78-3883E3B55C19}"/>
              </a:ext>
            </a:extLst>
          </p:cNvPr>
          <p:cNvSpPr txBox="1"/>
          <p:nvPr/>
        </p:nvSpPr>
        <p:spPr>
          <a:xfrm>
            <a:off x="1476092" y="407137"/>
            <a:ext cx="9177926"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4. </a:t>
            </a:r>
            <a:r>
              <a:rPr kumimoji="0" lang="vi-VN" sz="4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 hiểu chi tiết gây ấn tượng với bản thân</a:t>
            </a:r>
            <a:endParaRPr kumimoji="0" lang="en-US" sz="4000" b="0" i="0" u="none" strike="noStrike" kern="1200" cap="none" spc="0" normalizeH="0" baseline="0" noProof="0" dirty="0">
              <a:ln>
                <a:noFill/>
              </a:ln>
              <a:solidFill>
                <a:srgbClr val="ED7D31">
                  <a:lumMod val="50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7466E1E-1564-149C-B593-67AD4B46A2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flipH="1">
            <a:off x="226503" y="276838"/>
            <a:ext cx="6237940" cy="6393548"/>
          </a:xfrm>
          <a:prstGeom prst="rect">
            <a:avLst/>
          </a:prstGeom>
        </p:spPr>
      </p:pic>
      <p:sp>
        <p:nvSpPr>
          <p:cNvPr id="7" name="TextBox 6">
            <a:extLst>
              <a:ext uri="{FF2B5EF4-FFF2-40B4-BE49-F238E27FC236}">
                <a16:creationId xmlns:a16="http://schemas.microsoft.com/office/drawing/2014/main" id="{39405C90-6D72-8F58-66BF-F4FC2FD5EAE8}"/>
              </a:ext>
            </a:extLst>
          </p:cNvPr>
          <p:cNvSpPr txBox="1"/>
          <p:nvPr/>
        </p:nvSpPr>
        <p:spPr>
          <a:xfrm>
            <a:off x="1637535" y="2221721"/>
            <a:ext cx="3524753"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ương mặt của hai anh em Mên - Mon tái nhợt vì nước mưa hửng lên ánh ngày.</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0C19A29-8466-7729-418E-4E203577326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95556" l="6667" r="92889">
                        <a14:foregroundMark x1="92000" y1="56444" x2="93333" y2="56444"/>
                        <a14:foregroundMark x1="30222" y1="95556" x2="30222" y2="95556"/>
                        <a14:foregroundMark x1="87111" y1="40889" x2="87111" y2="40889"/>
                        <a14:foregroundMark x1="90667" y1="42222" x2="90667" y2="42222"/>
                        <a14:foregroundMark x1="52444" y1="45333" x2="52444" y2="45333"/>
                        <a14:foregroundMark x1="48444" y1="46222" x2="48444" y2="46222"/>
                        <a14:foregroundMark x1="49778" y1="45778" x2="49778" y2="45778"/>
                        <a14:foregroundMark x1="54222" y1="45333" x2="54222" y2="45333"/>
                        <a14:foregroundMark x1="10667" y1="48444" x2="10667" y2="48444"/>
                        <a14:foregroundMark x1="11111" y1="47556" x2="11111" y2="47556"/>
                        <a14:foregroundMark x1="14222" y1="48444" x2="14222" y2="48444"/>
                        <a14:foregroundMark x1="14222" y1="48444" x2="14222" y2="49778"/>
                        <a14:foregroundMark x1="11556" y1="51556" x2="11556" y2="51556"/>
                        <a14:foregroundMark x1="10667" y1="51111" x2="10667" y2="51111"/>
                        <a14:foregroundMark x1="10667" y1="50667" x2="10667" y2="50667"/>
                        <a14:foregroundMark x1="10222" y1="49778" x2="10222" y2="49778"/>
                        <a14:foregroundMark x1="10222" y1="48000" x2="10222" y2="48000"/>
                        <a14:foregroundMark x1="9778" y1="47111" x2="9778" y2="47111"/>
                        <a14:foregroundMark x1="9333" y1="46667" x2="9333" y2="46667"/>
                        <a14:foregroundMark x1="8889" y1="45333" x2="8889" y2="45333"/>
                        <a14:foregroundMark x1="8889" y1="44444" x2="8889" y2="44444"/>
                        <a14:foregroundMark x1="8889" y1="44444" x2="10222" y2="44444"/>
                        <a14:foregroundMark x1="11556" y1="48889" x2="11556" y2="48889"/>
                        <a14:foregroundMark x1="6667" y1="51111" x2="6667" y2="51111"/>
                        <a14:foregroundMark x1="6667" y1="51111" x2="6667" y2="51111"/>
                        <a14:foregroundMark x1="55556" y1="43111" x2="55556" y2="43111"/>
                        <a14:foregroundMark x1="55111" y1="43111" x2="55111" y2="43111"/>
                        <a14:foregroundMark x1="54222" y1="43111" x2="54222" y2="43111"/>
                        <a14:foregroundMark x1="54222" y1="43111" x2="54222" y2="43111"/>
                      </a14:backgroundRemoval>
                    </a14:imgEffect>
                  </a14:imgLayer>
                </a14:imgProps>
              </a:ext>
            </a:extLst>
          </a:blip>
          <a:stretch>
            <a:fillRect/>
          </a:stretch>
        </p:blipFill>
        <p:spPr>
          <a:xfrm>
            <a:off x="4849704" y="3429000"/>
            <a:ext cx="3263885" cy="3263885"/>
          </a:xfrm>
          <a:prstGeom prst="rect">
            <a:avLst/>
          </a:prstGeom>
        </p:spPr>
      </p:pic>
      <p:pic>
        <p:nvPicPr>
          <p:cNvPr id="9" name="Picture 8">
            <a:extLst>
              <a:ext uri="{FF2B5EF4-FFF2-40B4-BE49-F238E27FC236}">
                <a16:creationId xmlns:a16="http://schemas.microsoft.com/office/drawing/2014/main" id="{68BF5382-1A17-7E80-ACDF-F29E4D9CA5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6312451" y="1312578"/>
            <a:ext cx="5814095" cy="4493516"/>
          </a:xfrm>
          <a:prstGeom prst="rect">
            <a:avLst/>
          </a:prstGeom>
        </p:spPr>
      </p:pic>
      <p:sp>
        <p:nvSpPr>
          <p:cNvPr id="10" name="TextBox 9">
            <a:extLst>
              <a:ext uri="{FF2B5EF4-FFF2-40B4-BE49-F238E27FC236}">
                <a16:creationId xmlns:a16="http://schemas.microsoft.com/office/drawing/2014/main" id="{7F489F1A-CBD6-FD6E-5FE9-4B6620B210B9}"/>
              </a:ext>
            </a:extLst>
          </p:cNvPr>
          <p:cNvSpPr txBox="1"/>
          <p:nvPr/>
        </p:nvSpPr>
        <p:spPr>
          <a:xfrm>
            <a:off x="7634836" y="2479055"/>
            <a:ext cx="334154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a:t>
            </a: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hung cảnh bãi sông trong buổi bình minh</a:t>
            </a:r>
            <a:endParaRPr kumimoji="0" lang="en-US" sz="32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4286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par>
                                <p:cTn id="36" presetID="53" presetClass="entr" presetSubtype="16"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ACA18BF-04E4-F0DC-9F78-3883E3B55C19}"/>
              </a:ext>
            </a:extLst>
          </p:cNvPr>
          <p:cNvSpPr txBox="1"/>
          <p:nvPr/>
        </p:nvSpPr>
        <p:spPr>
          <a:xfrm>
            <a:off x="1476092" y="407137"/>
            <a:ext cx="9177926" cy="1323439"/>
          </a:xfrm>
          <a:prstGeom prst="rect">
            <a:avLst/>
          </a:prstGeom>
          <a:noFill/>
        </p:spPr>
        <p:txBody>
          <a:bodyPr wrap="square">
            <a:spAutoFit/>
          </a:bodyPr>
          <a:lstStyle/>
          <a:p>
            <a:pPr lvl="0" algn="ctr"/>
            <a:r>
              <a:rPr lang="en-US" sz="40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4. </a:t>
            </a:r>
            <a:r>
              <a:rPr lang="vi-VN" sz="40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Tìm hiểu chi tiết gây ấn tượng với bản thân</a:t>
            </a:r>
            <a:endParaRPr kumimoji="0" lang="en-US" sz="4000" b="0" i="0" u="none" strike="noStrike" kern="1200" cap="none" spc="0" normalizeH="0" baseline="0" noProof="0" dirty="0">
              <a:ln>
                <a:noFill/>
              </a:ln>
              <a:solidFill>
                <a:srgbClr val="ED7D31">
                  <a:lumMod val="50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7466E1E-1564-149C-B593-67AD4B46A2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flipH="1">
            <a:off x="226503" y="276838"/>
            <a:ext cx="6237940" cy="6393548"/>
          </a:xfrm>
          <a:prstGeom prst="rect">
            <a:avLst/>
          </a:prstGeom>
        </p:spPr>
      </p:pic>
      <p:sp>
        <p:nvSpPr>
          <p:cNvPr id="7" name="TextBox 6">
            <a:extLst>
              <a:ext uri="{FF2B5EF4-FFF2-40B4-BE49-F238E27FC236}">
                <a16:creationId xmlns:a16="http://schemas.microsoft.com/office/drawing/2014/main" id="{39405C90-6D72-8F58-66BF-F4FC2FD5EAE8}"/>
              </a:ext>
            </a:extLst>
          </p:cNvPr>
          <p:cNvSpPr txBox="1"/>
          <p:nvPr/>
        </p:nvSpPr>
        <p:spPr>
          <a:xfrm>
            <a:off x="1259745" y="2154551"/>
            <a:ext cx="4171456" cy="2246769"/>
          </a:xfrm>
          <a:prstGeom prst="rect">
            <a:avLst/>
          </a:prstGeom>
          <a:noFill/>
        </p:spPr>
        <p:txBody>
          <a:bodyPr wrap="square">
            <a:spAutoFit/>
          </a:bodyPr>
          <a:lstStyle/>
          <a:p>
            <a:pPr lvl="0" algn="just"/>
            <a:r>
              <a:rPr lang="vi-VN"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"hửng lên ánh ngày" là sau khi nhìn được bầy chim đã vào bờ an toàn, hai anh em cảm thấy nhẹ nhõm, vui vẻ.</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0C19A29-8466-7729-418E-4E203577326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95556" l="6667" r="92889">
                        <a14:foregroundMark x1="92000" y1="56444" x2="93333" y2="56444"/>
                        <a14:foregroundMark x1="30222" y1="95556" x2="30222" y2="95556"/>
                        <a14:foregroundMark x1="87111" y1="40889" x2="87111" y2="40889"/>
                        <a14:foregroundMark x1="90667" y1="42222" x2="90667" y2="42222"/>
                        <a14:foregroundMark x1="52444" y1="45333" x2="52444" y2="45333"/>
                        <a14:foregroundMark x1="48444" y1="46222" x2="48444" y2="46222"/>
                        <a14:foregroundMark x1="49778" y1="45778" x2="49778" y2="45778"/>
                        <a14:foregroundMark x1="54222" y1="45333" x2="54222" y2="45333"/>
                        <a14:foregroundMark x1="10667" y1="48444" x2="10667" y2="48444"/>
                        <a14:foregroundMark x1="11111" y1="47556" x2="11111" y2="47556"/>
                        <a14:foregroundMark x1="14222" y1="48444" x2="14222" y2="48444"/>
                        <a14:foregroundMark x1="14222" y1="48444" x2="14222" y2="49778"/>
                        <a14:foregroundMark x1="11556" y1="51556" x2="11556" y2="51556"/>
                        <a14:foregroundMark x1="10667" y1="51111" x2="10667" y2="51111"/>
                        <a14:foregroundMark x1="10667" y1="50667" x2="10667" y2="50667"/>
                        <a14:foregroundMark x1="10222" y1="49778" x2="10222" y2="49778"/>
                        <a14:foregroundMark x1="10222" y1="48000" x2="10222" y2="48000"/>
                        <a14:foregroundMark x1="9778" y1="47111" x2="9778" y2="47111"/>
                        <a14:foregroundMark x1="9333" y1="46667" x2="9333" y2="46667"/>
                        <a14:foregroundMark x1="8889" y1="45333" x2="8889" y2="45333"/>
                        <a14:foregroundMark x1="8889" y1="44444" x2="8889" y2="44444"/>
                        <a14:foregroundMark x1="8889" y1="44444" x2="10222" y2="44444"/>
                        <a14:foregroundMark x1="11556" y1="48889" x2="11556" y2="48889"/>
                        <a14:foregroundMark x1="6667" y1="51111" x2="6667" y2="51111"/>
                        <a14:foregroundMark x1="6667" y1="51111" x2="6667" y2="51111"/>
                        <a14:foregroundMark x1="55556" y1="43111" x2="55556" y2="43111"/>
                        <a14:foregroundMark x1="55111" y1="43111" x2="55111" y2="43111"/>
                        <a14:foregroundMark x1="54222" y1="43111" x2="54222" y2="43111"/>
                        <a14:foregroundMark x1="54222" y1="43111" x2="54222" y2="43111"/>
                      </a14:backgroundRemoval>
                    </a14:imgEffect>
                  </a14:imgLayer>
                </a14:imgProps>
              </a:ext>
            </a:extLst>
          </a:blip>
          <a:stretch>
            <a:fillRect/>
          </a:stretch>
        </p:blipFill>
        <p:spPr>
          <a:xfrm>
            <a:off x="4087334" y="3500864"/>
            <a:ext cx="3263885" cy="3263885"/>
          </a:xfrm>
          <a:prstGeom prst="rect">
            <a:avLst/>
          </a:prstGeom>
        </p:spPr>
      </p:pic>
      <p:pic>
        <p:nvPicPr>
          <p:cNvPr id="9" name="Picture 8">
            <a:extLst>
              <a:ext uri="{FF2B5EF4-FFF2-40B4-BE49-F238E27FC236}">
                <a16:creationId xmlns:a16="http://schemas.microsoft.com/office/drawing/2014/main" id="{68BF5382-1A17-7E80-ACDF-F29E4D9CA5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6410750" y="756691"/>
            <a:ext cx="5027803" cy="5042487"/>
          </a:xfrm>
          <a:prstGeom prst="rect">
            <a:avLst/>
          </a:prstGeom>
        </p:spPr>
      </p:pic>
      <p:sp>
        <p:nvSpPr>
          <p:cNvPr id="10" name="TextBox 9">
            <a:extLst>
              <a:ext uri="{FF2B5EF4-FFF2-40B4-BE49-F238E27FC236}">
                <a16:creationId xmlns:a16="http://schemas.microsoft.com/office/drawing/2014/main" id="{7F489F1A-CBD6-FD6E-5FE9-4B6620B210B9}"/>
              </a:ext>
            </a:extLst>
          </p:cNvPr>
          <p:cNvSpPr txBox="1"/>
          <p:nvPr/>
        </p:nvSpPr>
        <p:spPr>
          <a:xfrm>
            <a:off x="7415361" y="2305615"/>
            <a:ext cx="3263885" cy="1815882"/>
          </a:xfrm>
          <a:prstGeom prst="rect">
            <a:avLst/>
          </a:prstGeom>
          <a:noFill/>
        </p:spPr>
        <p:txBody>
          <a:bodyPr wrap="square">
            <a:spAutoFit/>
          </a:bodyPr>
          <a:lstStyle/>
          <a:p>
            <a:pPr lvl="0" algn="just"/>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tái</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nhợt</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lo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lắng</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bầy</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mất</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ngủ</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48906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par>
                                <p:cTn id="36" presetID="53" presetClass="entr" presetSubtype="16"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1859559" y="525566"/>
            <a:ext cx="933974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5. Kết nối và trải nghiệm</a:t>
            </a:r>
            <a:endPar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2004853" y="391450"/>
            <a:ext cx="7860484" cy="6554634"/>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3385397" y="2167794"/>
            <a:ext cx="5099395" cy="3170099"/>
          </a:xfrm>
          <a:prstGeom prst="rect">
            <a:avLst/>
          </a:prstGeom>
          <a:noFill/>
        </p:spPr>
        <p:txBody>
          <a:bodyPr wrap="square">
            <a:spAutoFit/>
          </a:bodyPr>
          <a:lstStyle/>
          <a:p>
            <a:pPr lvl="0" algn="just">
              <a:defRPr/>
            </a:pPr>
            <a:r>
              <a:rPr lang="vi-VN"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 đoạn kết của truyện, Mên và Mon hình như không hiểu rõ vì sao mình lại khóc. Em hãy giúp các nhân vật lí giải điều đó.</a:t>
            </a:r>
          </a:p>
          <a:p>
            <a:pPr lvl="0" algn="just">
              <a:defRPr/>
            </a:pPr>
            <a:endParaRPr lang="vi-VN"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368814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ACA18BF-04E4-F0DC-9F78-3883E3B55C19}"/>
              </a:ext>
            </a:extLst>
          </p:cNvPr>
          <p:cNvSpPr txBox="1"/>
          <p:nvPr/>
        </p:nvSpPr>
        <p:spPr>
          <a:xfrm>
            <a:off x="1476092" y="407137"/>
            <a:ext cx="9177926" cy="707886"/>
          </a:xfrm>
          <a:prstGeom prst="rect">
            <a:avLst/>
          </a:prstGeom>
          <a:noFill/>
        </p:spPr>
        <p:txBody>
          <a:bodyPr wrap="square">
            <a:spAutoFit/>
          </a:bodyPr>
          <a:lstStyle/>
          <a:p>
            <a:pPr lvl="0" algn="ctr"/>
            <a:r>
              <a:rPr lang="en-US" sz="40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III. </a:t>
            </a:r>
            <a:r>
              <a:rPr lang="en-US" sz="4000" b="1" dirty="0" err="1">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Tổng</a:t>
            </a:r>
            <a:r>
              <a:rPr lang="en-US" sz="40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kết</a:t>
            </a:r>
            <a:endParaRPr kumimoji="0" lang="en-US" sz="4000" b="0" i="0" u="none" strike="noStrike" kern="1200" cap="none" spc="0" normalizeH="0" baseline="0" noProof="0" dirty="0">
              <a:ln>
                <a:noFill/>
              </a:ln>
              <a:solidFill>
                <a:srgbClr val="ED7D31">
                  <a:lumMod val="50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7466E1E-1564-149C-B593-67AD4B46A2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rot="1321308">
            <a:off x="6689287" y="2887030"/>
            <a:ext cx="4166280" cy="4485248"/>
          </a:xfrm>
          <a:prstGeom prst="rect">
            <a:avLst/>
          </a:prstGeom>
        </p:spPr>
      </p:pic>
      <p:sp>
        <p:nvSpPr>
          <p:cNvPr id="7" name="TextBox 6">
            <a:extLst>
              <a:ext uri="{FF2B5EF4-FFF2-40B4-BE49-F238E27FC236}">
                <a16:creationId xmlns:a16="http://schemas.microsoft.com/office/drawing/2014/main" id="{39405C90-6D72-8F58-66BF-F4FC2FD5EAE8}"/>
              </a:ext>
            </a:extLst>
          </p:cNvPr>
          <p:cNvSpPr txBox="1"/>
          <p:nvPr/>
        </p:nvSpPr>
        <p:spPr>
          <a:xfrm rot="1620578">
            <a:off x="7817563" y="4421280"/>
            <a:ext cx="2406246" cy="1384995"/>
          </a:xfrm>
          <a:prstGeom prst="rect">
            <a:avLst/>
          </a:prstGeom>
          <a:noFill/>
        </p:spPr>
        <p:txBody>
          <a:bodyPr wrap="square">
            <a:spAutoFit/>
          </a:bodyPr>
          <a:lstStyle/>
          <a:p>
            <a:pPr lvl="0" algn="just"/>
            <a:r>
              <a:rPr lang="vi-VN"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 em, chủ đề của văn bản là gì?</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0C19A29-8466-7729-418E-4E203577326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95556" l="6667" r="92889">
                        <a14:foregroundMark x1="92000" y1="56444" x2="93333" y2="56444"/>
                        <a14:foregroundMark x1="30222" y1="95556" x2="30222" y2="95556"/>
                        <a14:foregroundMark x1="87111" y1="40889" x2="87111" y2="40889"/>
                        <a14:foregroundMark x1="90667" y1="42222" x2="90667" y2="42222"/>
                        <a14:foregroundMark x1="52444" y1="45333" x2="52444" y2="45333"/>
                        <a14:foregroundMark x1="48444" y1="46222" x2="48444" y2="46222"/>
                        <a14:foregroundMark x1="49778" y1="45778" x2="49778" y2="45778"/>
                        <a14:foregroundMark x1="54222" y1="45333" x2="54222" y2="45333"/>
                        <a14:foregroundMark x1="10667" y1="48444" x2="10667" y2="48444"/>
                        <a14:foregroundMark x1="11111" y1="47556" x2="11111" y2="47556"/>
                        <a14:foregroundMark x1="14222" y1="48444" x2="14222" y2="48444"/>
                        <a14:foregroundMark x1="14222" y1="48444" x2="14222" y2="49778"/>
                        <a14:foregroundMark x1="11556" y1="51556" x2="11556" y2="51556"/>
                        <a14:foregroundMark x1="10667" y1="51111" x2="10667" y2="51111"/>
                        <a14:foregroundMark x1="10667" y1="50667" x2="10667" y2="50667"/>
                        <a14:foregroundMark x1="10222" y1="49778" x2="10222" y2="49778"/>
                        <a14:foregroundMark x1="10222" y1="48000" x2="10222" y2="48000"/>
                        <a14:foregroundMark x1="9778" y1="47111" x2="9778" y2="47111"/>
                        <a14:foregroundMark x1="9333" y1="46667" x2="9333" y2="46667"/>
                        <a14:foregroundMark x1="8889" y1="45333" x2="8889" y2="45333"/>
                        <a14:foregroundMark x1="8889" y1="44444" x2="8889" y2="44444"/>
                        <a14:foregroundMark x1="8889" y1="44444" x2="10222" y2="44444"/>
                        <a14:foregroundMark x1="11556" y1="48889" x2="11556" y2="48889"/>
                        <a14:foregroundMark x1="6667" y1="51111" x2="6667" y2="51111"/>
                        <a14:foregroundMark x1="6667" y1="51111" x2="6667" y2="51111"/>
                        <a14:foregroundMark x1="55556" y1="43111" x2="55556" y2="43111"/>
                        <a14:foregroundMark x1="55111" y1="43111" x2="55111" y2="43111"/>
                        <a14:foregroundMark x1="54222" y1="43111" x2="54222" y2="43111"/>
                        <a14:foregroundMark x1="54222" y1="43111" x2="54222" y2="43111"/>
                      </a14:backgroundRemoval>
                    </a14:imgEffect>
                  </a14:imgLayer>
                </a14:imgProps>
              </a:ext>
            </a:extLst>
          </a:blip>
          <a:stretch>
            <a:fillRect/>
          </a:stretch>
        </p:blipFill>
        <p:spPr>
          <a:xfrm>
            <a:off x="4124196" y="2765992"/>
            <a:ext cx="3263885" cy="3263885"/>
          </a:xfrm>
          <a:prstGeom prst="rect">
            <a:avLst/>
          </a:prstGeom>
        </p:spPr>
      </p:pic>
      <p:pic>
        <p:nvPicPr>
          <p:cNvPr id="9" name="Picture 8">
            <a:extLst>
              <a:ext uri="{FF2B5EF4-FFF2-40B4-BE49-F238E27FC236}">
                <a16:creationId xmlns:a16="http://schemas.microsoft.com/office/drawing/2014/main" id="{68BF5382-1A17-7E80-ACDF-F29E4D9CA5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5687232" y="159771"/>
            <a:ext cx="5368954" cy="3990798"/>
          </a:xfrm>
          <a:prstGeom prst="rect">
            <a:avLst/>
          </a:prstGeom>
        </p:spPr>
      </p:pic>
      <p:sp>
        <p:nvSpPr>
          <p:cNvPr id="10" name="TextBox 9">
            <a:extLst>
              <a:ext uri="{FF2B5EF4-FFF2-40B4-BE49-F238E27FC236}">
                <a16:creationId xmlns:a16="http://schemas.microsoft.com/office/drawing/2014/main" id="{7F489F1A-CBD6-FD6E-5FE9-4B6620B210B9}"/>
              </a:ext>
            </a:extLst>
          </p:cNvPr>
          <p:cNvSpPr txBox="1"/>
          <p:nvPr/>
        </p:nvSpPr>
        <p:spPr>
          <a:xfrm>
            <a:off x="6743067" y="1358948"/>
            <a:ext cx="3263884" cy="1384995"/>
          </a:xfrm>
          <a:prstGeom prst="rect">
            <a:avLst/>
          </a:prstGeom>
          <a:noFill/>
        </p:spPr>
        <p:txBody>
          <a:bodyPr wrap="square">
            <a:spAutoFit/>
          </a:bodyPr>
          <a:lstStyle/>
          <a:p>
            <a:pPr lvl="0" algn="just"/>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tóm</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tắt</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13" name="Picture 12">
            <a:extLst>
              <a:ext uri="{FF2B5EF4-FFF2-40B4-BE49-F238E27FC236}">
                <a16:creationId xmlns:a16="http://schemas.microsoft.com/office/drawing/2014/main" id="{FEFFAD1E-F258-8576-29EB-6DA5A8301A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flipH="1">
            <a:off x="1135814" y="510844"/>
            <a:ext cx="4376085" cy="4485248"/>
          </a:xfrm>
          <a:prstGeom prst="rect">
            <a:avLst/>
          </a:prstGeom>
        </p:spPr>
      </p:pic>
      <p:sp>
        <p:nvSpPr>
          <p:cNvPr id="14" name="TextBox 13">
            <a:extLst>
              <a:ext uri="{FF2B5EF4-FFF2-40B4-BE49-F238E27FC236}">
                <a16:creationId xmlns:a16="http://schemas.microsoft.com/office/drawing/2014/main" id="{27C9E213-5D9A-C91F-7FF3-96F6242057BA}"/>
              </a:ext>
            </a:extLst>
          </p:cNvPr>
          <p:cNvSpPr txBox="1"/>
          <p:nvPr/>
        </p:nvSpPr>
        <p:spPr>
          <a:xfrm>
            <a:off x="1976830" y="1860447"/>
            <a:ext cx="2768705" cy="1384995"/>
          </a:xfrm>
          <a:prstGeom prst="rect">
            <a:avLst/>
          </a:prstGeom>
          <a:noFill/>
        </p:spPr>
        <p:txBody>
          <a:bodyPr wrap="square">
            <a:spAutoFit/>
          </a:bodyPr>
          <a:lstStyle/>
          <a:p>
            <a:pPr lvl="0" algn="just"/>
            <a:r>
              <a:rPr lang="vi-VN"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Nghệ thuật đặc sắc được thể hiện qua văn bản? </a:t>
            </a:r>
            <a:endPar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688631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par>
                                <p:cTn id="24" presetID="53" presetClass="entr" presetSubtype="16"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Effect transition="in" filter="fade">
                                      <p:cBhvr>
                                        <p:cTn id="35" dur="500"/>
                                        <p:tgtEl>
                                          <p:spTgt spid="6"/>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fltVal val="0"/>
                                          </p:val>
                                        </p:tav>
                                        <p:tav tm="100000">
                                          <p:val>
                                            <p:strVal val="#ppt_w"/>
                                          </p:val>
                                        </p:tav>
                                      </p:tavLst>
                                    </p:anim>
                                    <p:anim calcmode="lin" valueType="num">
                                      <p:cBhvr>
                                        <p:cTn id="39" dur="500" fill="hold"/>
                                        <p:tgtEl>
                                          <p:spTgt spid="7"/>
                                        </p:tgtEl>
                                        <p:attrNameLst>
                                          <p:attrName>ppt_h</p:attrName>
                                        </p:attrNameLst>
                                      </p:cBhvr>
                                      <p:tavLst>
                                        <p:tav tm="0">
                                          <p:val>
                                            <p:fltVal val="0"/>
                                          </p:val>
                                        </p:tav>
                                        <p:tav tm="100000">
                                          <p:val>
                                            <p:strVal val="#ppt_h"/>
                                          </p:val>
                                        </p:tav>
                                      </p:tavLst>
                                    </p:anim>
                                    <p:animEffect transition="in" filter="fad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cTn>
                              </p:par>
                              <p:par>
                                <p:cTn id="48" presetID="53" presetClass="entr" presetSubtype="16"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p:cTn id="50" dur="500" fill="hold"/>
                                        <p:tgtEl>
                                          <p:spTgt spid="13"/>
                                        </p:tgtEl>
                                        <p:attrNameLst>
                                          <p:attrName>ppt_w</p:attrName>
                                        </p:attrNameLst>
                                      </p:cBhvr>
                                      <p:tavLst>
                                        <p:tav tm="0">
                                          <p:val>
                                            <p:fltVal val="0"/>
                                          </p:val>
                                        </p:tav>
                                        <p:tav tm="100000">
                                          <p:val>
                                            <p:strVal val="#ppt_w"/>
                                          </p:val>
                                        </p:tav>
                                      </p:tavLst>
                                    </p:anim>
                                    <p:anim calcmode="lin" valueType="num">
                                      <p:cBhvr>
                                        <p:cTn id="51" dur="500" fill="hold"/>
                                        <p:tgtEl>
                                          <p:spTgt spid="13"/>
                                        </p:tgtEl>
                                        <p:attrNameLst>
                                          <p:attrName>ppt_h</p:attrName>
                                        </p:attrNameLst>
                                      </p:cBhvr>
                                      <p:tavLst>
                                        <p:tav tm="0">
                                          <p:val>
                                            <p:fltVal val="0"/>
                                          </p:val>
                                        </p:tav>
                                        <p:tav tm="100000">
                                          <p:val>
                                            <p:strVal val="#ppt_h"/>
                                          </p:val>
                                        </p:tav>
                                      </p:tavLst>
                                    </p:anim>
                                    <p:animEffect transition="in" filter="fade">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3917587" y="2761969"/>
            <a:ext cx="480048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III. </a:t>
            </a:r>
            <a:r>
              <a:rPr kumimoji="0" lang="en-US" sz="6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Tổng</a:t>
            </a: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kết</a:t>
            </a:r>
            <a:endPar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00631494"/>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5"/>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5"/>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5"/>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5"/>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5"/>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087096" y="525566"/>
            <a:ext cx="819016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Hình</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ảnh</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này</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gợi</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cho</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em</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nhớ</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đến</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trò</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chơi</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nào</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p>
        </p:txBody>
      </p:sp>
      <p:pic>
        <p:nvPicPr>
          <p:cNvPr id="2" name="Picture 1">
            <a:extLst>
              <a:ext uri="{FF2B5EF4-FFF2-40B4-BE49-F238E27FC236}">
                <a16:creationId xmlns:a16="http://schemas.microsoft.com/office/drawing/2014/main" id="{5B5159A6-8831-BECF-4632-6D8D98AAA57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874" b="95977" l="10000" r="90000">
                        <a14:foregroundMark x1="67241" y1="2874" x2="67241" y2="2874"/>
                        <a14:foregroundMark x1="67241" y1="2874" x2="67241" y2="2874"/>
                        <a14:foregroundMark x1="71724" y1="95977" x2="71724" y2="95977"/>
                        <a14:foregroundMark x1="59310" y1="66092" x2="59310" y2="66092"/>
                        <a14:foregroundMark x1="54138" y1="55172" x2="54138" y2="55172"/>
                        <a14:foregroundMark x1="52759" y1="48851" x2="52759" y2="48851"/>
                        <a14:foregroundMark x1="53103" y1="50575" x2="64138" y2="80460"/>
                      </a14:backgroundRemoval>
                    </a14:imgEffect>
                  </a14:imgLayer>
                </a14:imgProps>
              </a:ext>
            </a:extLst>
          </a:blip>
          <a:stretch>
            <a:fillRect/>
          </a:stretch>
        </p:blipFill>
        <p:spPr>
          <a:xfrm>
            <a:off x="1942697" y="2212594"/>
            <a:ext cx="5074255" cy="3044553"/>
          </a:xfrm>
          <a:prstGeom prst="rect">
            <a:avLst/>
          </a:prstGeom>
        </p:spPr>
      </p:pic>
      <p:pic>
        <p:nvPicPr>
          <p:cNvPr id="3" name="Picture 2">
            <a:extLst>
              <a:ext uri="{FF2B5EF4-FFF2-40B4-BE49-F238E27FC236}">
                <a16:creationId xmlns:a16="http://schemas.microsoft.com/office/drawing/2014/main" id="{77B6DA99-1618-993E-C506-1B6D1959296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505" b="96847" l="9692" r="92952">
                        <a14:foregroundMark x1="44493" y1="89189" x2="44493" y2="89189"/>
                        <a14:foregroundMark x1="44493" y1="88288" x2="44493" y2="88288"/>
                        <a14:foregroundMark x1="42731" y1="87387" x2="40969" y2="87387"/>
                        <a14:foregroundMark x1="31278" y1="83784" x2="31278" y2="83784"/>
                        <a14:foregroundMark x1="29956" y1="83784" x2="29956" y2="83784"/>
                        <a14:foregroundMark x1="25110" y1="84234" x2="25110" y2="84234"/>
                        <a14:foregroundMark x1="23789" y1="84234" x2="23789" y2="84234"/>
                        <a14:foregroundMark x1="23348" y1="84234" x2="23348" y2="84234"/>
                        <a14:foregroundMark x1="22467" y1="85135" x2="22467" y2="85135"/>
                        <a14:foregroundMark x1="22467" y1="87838" x2="22467" y2="87838"/>
                        <a14:foregroundMark x1="28634" y1="94144" x2="48018" y2="90991"/>
                        <a14:foregroundMark x1="51542" y1="89189" x2="56388" y2="88288"/>
                        <a14:foregroundMark x1="64758" y1="89640" x2="73128" y2="89640"/>
                        <a14:foregroundMark x1="81498" y1="89640" x2="87225" y2="89640"/>
                        <a14:foregroundMark x1="89427" y1="89640" x2="89427" y2="89640"/>
                        <a14:foregroundMark x1="92952" y1="86486" x2="92952" y2="86486"/>
                        <a14:foregroundMark x1="60793" y1="97297" x2="60793" y2="97297"/>
                        <a14:foregroundMark x1="68722" y1="50000" x2="68722" y2="50000"/>
                        <a14:foregroundMark x1="51542" y1="4505" x2="51542" y2="4505"/>
                        <a14:foregroundMark x1="49780" y1="6757" x2="49780" y2="6757"/>
                        <a14:foregroundMark x1="44053" y1="84685" x2="44053" y2="84685"/>
                        <a14:foregroundMark x1="44053" y1="84685" x2="44053" y2="84685"/>
                        <a14:foregroundMark x1="41850" y1="82883" x2="41850" y2="81982"/>
                        <a14:foregroundMark x1="40969" y1="81081" x2="40969" y2="81081"/>
                        <a14:foregroundMark x1="39207" y1="80180" x2="39207" y2="80180"/>
                        <a14:foregroundMark x1="39207" y1="80180" x2="39207" y2="80180"/>
                        <a14:foregroundMark x1="62996" y1="84234" x2="64758" y2="84234"/>
                        <a14:foregroundMark x1="66079" y1="84685" x2="66079" y2="84685"/>
                        <a14:foregroundMark x1="66520" y1="84685" x2="66520" y2="84685"/>
                        <a14:foregroundMark x1="67841" y1="84234" x2="67841" y2="84234"/>
                        <a14:foregroundMark x1="68282" y1="83784" x2="68282" y2="83784"/>
                      </a14:backgroundRemoval>
                    </a14:imgEffect>
                  </a14:imgLayer>
                </a14:imgProps>
              </a:ext>
            </a:extLst>
          </a:blip>
          <a:stretch>
            <a:fillRect/>
          </a:stretch>
        </p:blipFill>
        <p:spPr>
          <a:xfrm>
            <a:off x="5727445" y="3129332"/>
            <a:ext cx="2162175" cy="2114550"/>
          </a:xfrm>
          <a:prstGeom prst="rect">
            <a:avLst/>
          </a:prstGeom>
        </p:spPr>
      </p:pic>
      <p:pic>
        <p:nvPicPr>
          <p:cNvPr id="11" name="Picture 10">
            <a:extLst>
              <a:ext uri="{FF2B5EF4-FFF2-40B4-BE49-F238E27FC236}">
                <a16:creationId xmlns:a16="http://schemas.microsoft.com/office/drawing/2014/main" id="{92EBEF4B-592C-CAEA-5F87-EC68CD0616B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3556" b="96000" l="9778" r="93333">
                        <a14:foregroundMark x1="49778" y1="13333" x2="49778" y2="13333"/>
                        <a14:foregroundMark x1="49778" y1="13333" x2="49778" y2="13333"/>
                        <a14:foregroundMark x1="49778" y1="12000" x2="49778" y2="11111"/>
                        <a14:foregroundMark x1="51556" y1="3556" x2="51556" y2="3556"/>
                        <a14:foregroundMark x1="49778" y1="4889" x2="49778" y2="4889"/>
                        <a14:foregroundMark x1="42667" y1="29333" x2="42667" y2="29333"/>
                        <a14:foregroundMark x1="31556" y1="31556" x2="31556" y2="31556"/>
                        <a14:foregroundMark x1="60000" y1="96444" x2="60000" y2="96444"/>
                        <a14:foregroundMark x1="59556" y1="92444" x2="59556" y2="92444"/>
                        <a14:foregroundMark x1="57333" y1="91556" x2="57333" y2="91556"/>
                        <a14:foregroundMark x1="36000" y1="38667" x2="36000" y2="38667"/>
                        <a14:foregroundMark x1="33778" y1="37333" x2="33778" y2="37333"/>
                        <a14:foregroundMark x1="29333" y1="30222" x2="29333" y2="30222"/>
                        <a14:foregroundMark x1="29333" y1="26667" x2="29333" y2="26667"/>
                        <a14:foregroundMark x1="31111" y1="33333" x2="31111" y2="33333"/>
                        <a14:foregroundMark x1="31556" y1="33778" x2="31556" y2="33778"/>
                        <a14:foregroundMark x1="30222" y1="31111" x2="30222" y2="31111"/>
                        <a14:foregroundMark x1="31556" y1="35111" x2="31556" y2="35111"/>
                        <a14:foregroundMark x1="30222" y1="34667" x2="30222" y2="32889"/>
                        <a14:foregroundMark x1="29778" y1="32444" x2="29778" y2="32444"/>
                        <a14:foregroundMark x1="28889" y1="26667" x2="28889" y2="26667"/>
                        <a14:foregroundMark x1="93333" y1="32889" x2="93333" y2="32889"/>
                      </a14:backgroundRemoval>
                    </a14:imgEffect>
                  </a14:imgLayer>
                </a14:imgProps>
              </a:ext>
            </a:extLst>
          </a:blip>
          <a:stretch>
            <a:fillRect/>
          </a:stretch>
        </p:blipFill>
        <p:spPr>
          <a:xfrm>
            <a:off x="7083761" y="1600853"/>
            <a:ext cx="4079222" cy="4079222"/>
          </a:xfrm>
          <a:prstGeom prst="rect">
            <a:avLst/>
          </a:prstGeom>
        </p:spPr>
      </p:pic>
      <p:sp>
        <p:nvSpPr>
          <p:cNvPr id="12" name="TextBox 11">
            <a:extLst>
              <a:ext uri="{FF2B5EF4-FFF2-40B4-BE49-F238E27FC236}">
                <a16:creationId xmlns:a16="http://schemas.microsoft.com/office/drawing/2014/main" id="{93DCBBA3-54E8-6E0D-CD22-D67F1ACF26B7}"/>
              </a:ext>
            </a:extLst>
          </p:cNvPr>
          <p:cNvSpPr txBox="1"/>
          <p:nvPr/>
        </p:nvSpPr>
        <p:spPr>
          <a:xfrm>
            <a:off x="3479319" y="5363496"/>
            <a:ext cx="5844395"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ED7D31">
                    <a:lumMod val="50000"/>
                  </a:srgbClr>
                </a:solidFill>
                <a:latin typeface="Times New Roman" panose="02020603050405020304" pitchFamily="18" charset="0"/>
                <a:cs typeface="Times New Roman" panose="02020603050405020304" pitchFamily="18" charset="0"/>
              </a:rPr>
              <a:t>Ô </a:t>
            </a:r>
            <a:r>
              <a:rPr lang="en-US" sz="3600" b="1" dirty="0" err="1">
                <a:solidFill>
                  <a:srgbClr val="ED7D31">
                    <a:lumMod val="50000"/>
                  </a:srgbClr>
                </a:solidFill>
                <a:latin typeface="Times New Roman" panose="02020603050405020304" pitchFamily="18" charset="0"/>
                <a:cs typeface="Times New Roman" panose="02020603050405020304" pitchFamily="18" charset="0"/>
              </a:rPr>
              <a:t>ăn</a:t>
            </a:r>
            <a:r>
              <a:rPr lang="en-US" sz="3600" b="1" dirty="0">
                <a:solidFill>
                  <a:srgbClr val="ED7D31">
                    <a:lumMod val="50000"/>
                  </a:srgbClr>
                </a:solidFill>
                <a:latin typeface="Times New Roman" panose="02020603050405020304" pitchFamily="18" charset="0"/>
                <a:cs typeface="Times New Roman" panose="02020603050405020304" pitchFamily="18" charset="0"/>
              </a:rPr>
              <a:t> </a:t>
            </a:r>
            <a:r>
              <a:rPr lang="en-US" sz="3600" b="1" dirty="0" err="1">
                <a:solidFill>
                  <a:srgbClr val="ED7D31">
                    <a:lumMod val="50000"/>
                  </a:srgbClr>
                </a:solidFill>
                <a:latin typeface="Times New Roman" panose="02020603050405020304" pitchFamily="18" charset="0"/>
                <a:cs typeface="Times New Roman" panose="02020603050405020304" pitchFamily="18" charset="0"/>
              </a:rPr>
              <a:t>quan</a:t>
            </a:r>
            <a:endPar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DC772B45-508A-8BBD-546C-651D516EA190}"/>
              </a:ext>
            </a:extLst>
          </p:cNvPr>
          <p:cNvPicPr>
            <a:picLocks noChangeAspect="1"/>
          </p:cNvPicPr>
          <p:nvPr/>
        </p:nvPicPr>
        <p:blipFill>
          <a:blip r:embed="rId12"/>
          <a:stretch>
            <a:fillRect/>
          </a:stretch>
        </p:blipFill>
        <p:spPr>
          <a:xfrm>
            <a:off x="2617694" y="1725896"/>
            <a:ext cx="7659565" cy="3631856"/>
          </a:xfrm>
          <a:prstGeom prst="rect">
            <a:avLst/>
          </a:prstGeom>
        </p:spPr>
      </p:pic>
      <p:sp>
        <p:nvSpPr>
          <p:cNvPr id="14" name="Arrow: Right 13">
            <a:extLst>
              <a:ext uri="{FF2B5EF4-FFF2-40B4-BE49-F238E27FC236}">
                <a16:creationId xmlns:a16="http://schemas.microsoft.com/office/drawing/2014/main" id="{0CE291E9-01FD-8F14-0000-170592BA1278}"/>
              </a:ext>
            </a:extLst>
          </p:cNvPr>
          <p:cNvSpPr/>
          <p:nvPr/>
        </p:nvSpPr>
        <p:spPr>
          <a:xfrm>
            <a:off x="9337490" y="5450374"/>
            <a:ext cx="1559859" cy="8132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bg1"/>
                </a:solidFill>
                <a:latin typeface="Times New Roman" panose="02020603050405020304" pitchFamily="18" charset="0"/>
                <a:cs typeface="Times New Roman" panose="02020603050405020304" pitchFamily="18" charset="0"/>
              </a:rPr>
              <a:t>Đáp</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án</a:t>
            </a:r>
            <a:endParaRPr lang="en-US"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476865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par>
                                <p:cTn id="17" presetID="53" presetClass="entr" presetSubtype="16"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par>
                                <p:cTn id="22" presetID="53" presetClass="entr" presetSubtype="16"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subTnLst>
                                    <p:audio>
                                      <p:cMediaNode>
                                        <p:cTn display="0" masterRel="sameClick">
                                          <p:stCondLst>
                                            <p:cond evt="begin" delay="0">
                                              <p:tn val="30"/>
                                            </p:cond>
                                          </p:stCondLst>
                                          <p:endCondLst>
                                            <p:cond evt="onStopAudio" delay="0">
                                              <p:tgtEl>
                                                <p:sldTgt/>
                                              </p:tgtEl>
                                            </p:cond>
                                          </p:endCondLst>
                                        </p:cTn>
                                        <p:tgtEl>
                                          <p:sndTgt r:embed="rId3" name="applause.wav"/>
                                        </p:tgtEl>
                                      </p:cMediaNode>
                                    </p:audio>
                                  </p:subTnLst>
                                </p:cTn>
                              </p:par>
                              <p:par>
                                <p:cTn id="35" presetID="53" presetClass="entr" presetSubtype="16"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childTnLst>
        </p:cTn>
      </p:par>
    </p:tnLst>
    <p:bldLst>
      <p:bldP spid="10" grpId="0"/>
      <p:bldP spid="1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ACA18BF-04E4-F0DC-9F78-3883E3B55C19}"/>
              </a:ext>
            </a:extLst>
          </p:cNvPr>
          <p:cNvSpPr txBox="1"/>
          <p:nvPr/>
        </p:nvSpPr>
        <p:spPr>
          <a:xfrm>
            <a:off x="1476092" y="407137"/>
            <a:ext cx="9177926"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 nhân vật khóc vì </a:t>
            </a:r>
            <a:endParaRPr kumimoji="0" lang="en-US" sz="4000" b="0" i="0" u="none" strike="noStrike" kern="1200" cap="none" spc="0" normalizeH="0" baseline="0" noProof="0" dirty="0">
              <a:ln>
                <a:noFill/>
              </a:ln>
              <a:solidFill>
                <a:srgbClr val="ED7D31">
                  <a:lumMod val="50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7466E1E-1564-149C-B593-67AD4B46A2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rot="1321308">
            <a:off x="6689287" y="2887030"/>
            <a:ext cx="4166280" cy="4485248"/>
          </a:xfrm>
          <a:prstGeom prst="rect">
            <a:avLst/>
          </a:prstGeom>
        </p:spPr>
      </p:pic>
      <p:sp>
        <p:nvSpPr>
          <p:cNvPr id="7" name="TextBox 6">
            <a:extLst>
              <a:ext uri="{FF2B5EF4-FFF2-40B4-BE49-F238E27FC236}">
                <a16:creationId xmlns:a16="http://schemas.microsoft.com/office/drawing/2014/main" id="{39405C90-6D72-8F58-66BF-F4FC2FD5EAE8}"/>
              </a:ext>
            </a:extLst>
          </p:cNvPr>
          <p:cNvSpPr txBox="1"/>
          <p:nvPr/>
        </p:nvSpPr>
        <p:spPr>
          <a:xfrm rot="1620578">
            <a:off x="7817563" y="4421280"/>
            <a:ext cx="2406246"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xúc động, cảm phục, thấy vui, vỡ òa .</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0C19A29-8466-7729-418E-4E203577326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95556" l="6667" r="92889">
                        <a14:foregroundMark x1="92000" y1="56444" x2="93333" y2="56444"/>
                        <a14:foregroundMark x1="30222" y1="95556" x2="30222" y2="95556"/>
                        <a14:foregroundMark x1="87111" y1="40889" x2="87111" y2="40889"/>
                        <a14:foregroundMark x1="90667" y1="42222" x2="90667" y2="42222"/>
                        <a14:foregroundMark x1="52444" y1="45333" x2="52444" y2="45333"/>
                        <a14:foregroundMark x1="48444" y1="46222" x2="48444" y2="46222"/>
                        <a14:foregroundMark x1="49778" y1="45778" x2="49778" y2="45778"/>
                        <a14:foregroundMark x1="54222" y1="45333" x2="54222" y2="45333"/>
                        <a14:foregroundMark x1="10667" y1="48444" x2="10667" y2="48444"/>
                        <a14:foregroundMark x1="11111" y1="47556" x2="11111" y2="47556"/>
                        <a14:foregroundMark x1="14222" y1="48444" x2="14222" y2="48444"/>
                        <a14:foregroundMark x1="14222" y1="48444" x2="14222" y2="49778"/>
                        <a14:foregroundMark x1="11556" y1="51556" x2="11556" y2="51556"/>
                        <a14:foregroundMark x1="10667" y1="51111" x2="10667" y2="51111"/>
                        <a14:foregroundMark x1="10667" y1="50667" x2="10667" y2="50667"/>
                        <a14:foregroundMark x1="10222" y1="49778" x2="10222" y2="49778"/>
                        <a14:foregroundMark x1="10222" y1="48000" x2="10222" y2="48000"/>
                        <a14:foregroundMark x1="9778" y1="47111" x2="9778" y2="47111"/>
                        <a14:foregroundMark x1="9333" y1="46667" x2="9333" y2="46667"/>
                        <a14:foregroundMark x1="8889" y1="45333" x2="8889" y2="45333"/>
                        <a14:foregroundMark x1="8889" y1="44444" x2="8889" y2="44444"/>
                        <a14:foregroundMark x1="8889" y1="44444" x2="10222" y2="44444"/>
                        <a14:foregroundMark x1="11556" y1="48889" x2="11556" y2="48889"/>
                        <a14:foregroundMark x1="6667" y1="51111" x2="6667" y2="51111"/>
                        <a14:foregroundMark x1="6667" y1="51111" x2="6667" y2="51111"/>
                        <a14:foregroundMark x1="55556" y1="43111" x2="55556" y2="43111"/>
                        <a14:foregroundMark x1="55111" y1="43111" x2="55111" y2="43111"/>
                        <a14:foregroundMark x1="54222" y1="43111" x2="54222" y2="43111"/>
                        <a14:foregroundMark x1="54222" y1="43111" x2="54222" y2="43111"/>
                      </a14:backgroundRemoval>
                    </a14:imgEffect>
                  </a14:imgLayer>
                </a14:imgProps>
              </a:ext>
            </a:extLst>
          </a:blip>
          <a:stretch>
            <a:fillRect/>
          </a:stretch>
        </p:blipFill>
        <p:spPr>
          <a:xfrm>
            <a:off x="4087334" y="3500864"/>
            <a:ext cx="3263885" cy="3263885"/>
          </a:xfrm>
          <a:prstGeom prst="rect">
            <a:avLst/>
          </a:prstGeom>
        </p:spPr>
      </p:pic>
      <p:pic>
        <p:nvPicPr>
          <p:cNvPr id="9" name="Picture 8">
            <a:extLst>
              <a:ext uri="{FF2B5EF4-FFF2-40B4-BE49-F238E27FC236}">
                <a16:creationId xmlns:a16="http://schemas.microsoft.com/office/drawing/2014/main" id="{68BF5382-1A17-7E80-ACDF-F29E4D9CA5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5587069" y="182476"/>
            <a:ext cx="5368954" cy="3990798"/>
          </a:xfrm>
          <a:prstGeom prst="rect">
            <a:avLst/>
          </a:prstGeom>
        </p:spPr>
      </p:pic>
      <p:sp>
        <p:nvSpPr>
          <p:cNvPr id="10" name="TextBox 9">
            <a:extLst>
              <a:ext uri="{FF2B5EF4-FFF2-40B4-BE49-F238E27FC236}">
                <a16:creationId xmlns:a16="http://schemas.microsoft.com/office/drawing/2014/main" id="{7F489F1A-CBD6-FD6E-5FE9-4B6620B210B9}"/>
              </a:ext>
            </a:extLst>
          </p:cNvPr>
          <p:cNvSpPr txBox="1"/>
          <p:nvPr/>
        </p:nvSpPr>
        <p:spPr>
          <a:xfrm>
            <a:off x="6801873" y="1222946"/>
            <a:ext cx="3263884"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Nhìn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thấy</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chú</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chim</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chìa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vôi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cất</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cánh</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bay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lên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7F7194E6-0B81-BEC8-AED0-2D227BF2791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flipH="1">
            <a:off x="1719915" y="-328101"/>
            <a:ext cx="4376085" cy="4485248"/>
          </a:xfrm>
          <a:prstGeom prst="rect">
            <a:avLst/>
          </a:prstGeom>
        </p:spPr>
      </p:pic>
      <p:sp>
        <p:nvSpPr>
          <p:cNvPr id="12" name="TextBox 11">
            <a:extLst>
              <a:ext uri="{FF2B5EF4-FFF2-40B4-BE49-F238E27FC236}">
                <a16:creationId xmlns:a16="http://schemas.microsoft.com/office/drawing/2014/main" id="{3F2D13BE-38A5-D9FA-4EE7-A958C71CBD41}"/>
              </a:ext>
            </a:extLst>
          </p:cNvPr>
          <p:cNvSpPr txBox="1"/>
          <p:nvPr/>
        </p:nvSpPr>
        <p:spPr>
          <a:xfrm>
            <a:off x="2568276" y="906561"/>
            <a:ext cx="2406246"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ứ</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kiến</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chú chim chìa vôi vẫn còn an toàn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FEFFAD1E-F258-8576-29EB-6DA5A8301A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flipH="1">
            <a:off x="734026" y="2345820"/>
            <a:ext cx="4376085" cy="4485248"/>
          </a:xfrm>
          <a:prstGeom prst="rect">
            <a:avLst/>
          </a:prstGeom>
        </p:spPr>
      </p:pic>
      <p:sp>
        <p:nvSpPr>
          <p:cNvPr id="14" name="TextBox 13">
            <a:extLst>
              <a:ext uri="{FF2B5EF4-FFF2-40B4-BE49-F238E27FC236}">
                <a16:creationId xmlns:a16="http://schemas.microsoft.com/office/drawing/2014/main" id="{27C9E213-5D9A-C91F-7FF3-96F6242057BA}"/>
              </a:ext>
            </a:extLst>
          </p:cNvPr>
          <p:cNvSpPr txBox="1"/>
          <p:nvPr/>
        </p:nvSpPr>
        <p:spPr>
          <a:xfrm>
            <a:off x="1537715" y="3357136"/>
            <a:ext cx="2768705" cy="267765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chim</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chìa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vôi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đã</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xong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chuyến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bay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quan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trọng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đầu</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tiên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96576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par>
                                <p:cTn id="36" presetID="53" presetClass="entr" presetSubtype="16"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500" fill="hold"/>
                                        <p:tgtEl>
                                          <p:spTgt spid="12"/>
                                        </p:tgtEl>
                                        <p:attrNameLst>
                                          <p:attrName>ppt_w</p:attrName>
                                        </p:attrNameLst>
                                      </p:cBhvr>
                                      <p:tavLst>
                                        <p:tav tm="0">
                                          <p:val>
                                            <p:fltVal val="0"/>
                                          </p:val>
                                        </p:tav>
                                        <p:tav tm="100000">
                                          <p:val>
                                            <p:strVal val="#ppt_w"/>
                                          </p:val>
                                        </p:tav>
                                      </p:tavLst>
                                    </p:anim>
                                    <p:anim calcmode="lin" valueType="num">
                                      <p:cBhvr>
                                        <p:cTn id="46" dur="500" fill="hold"/>
                                        <p:tgtEl>
                                          <p:spTgt spid="12"/>
                                        </p:tgtEl>
                                        <p:attrNameLst>
                                          <p:attrName>ppt_h</p:attrName>
                                        </p:attrNameLst>
                                      </p:cBhvr>
                                      <p:tavLst>
                                        <p:tav tm="0">
                                          <p:val>
                                            <p:fltVal val="0"/>
                                          </p:val>
                                        </p:tav>
                                        <p:tav tm="100000">
                                          <p:val>
                                            <p:strVal val="#ppt_h"/>
                                          </p:val>
                                        </p:tav>
                                      </p:tavLst>
                                    </p:anim>
                                    <p:animEffect transition="in" filter="fade">
                                      <p:cBhvr>
                                        <p:cTn id="47" dur="500"/>
                                        <p:tgtEl>
                                          <p:spTgt spid="12"/>
                                        </p:tgtEl>
                                      </p:cBhvr>
                                    </p:animEffect>
                                  </p:childTnLst>
                                </p:cTn>
                              </p:par>
                              <p:par>
                                <p:cTn id="48" presetID="53" presetClass="entr" presetSubtype="16"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500" fill="hold"/>
                                        <p:tgtEl>
                                          <p:spTgt spid="11"/>
                                        </p:tgtEl>
                                        <p:attrNameLst>
                                          <p:attrName>ppt_w</p:attrName>
                                        </p:attrNameLst>
                                      </p:cBhvr>
                                      <p:tavLst>
                                        <p:tav tm="0">
                                          <p:val>
                                            <p:fltVal val="0"/>
                                          </p:val>
                                        </p:tav>
                                        <p:tav tm="100000">
                                          <p:val>
                                            <p:strVal val="#ppt_w"/>
                                          </p:val>
                                        </p:tav>
                                      </p:tavLst>
                                    </p:anim>
                                    <p:anim calcmode="lin" valueType="num">
                                      <p:cBhvr>
                                        <p:cTn id="51" dur="500" fill="hold"/>
                                        <p:tgtEl>
                                          <p:spTgt spid="11"/>
                                        </p:tgtEl>
                                        <p:attrNameLst>
                                          <p:attrName>ppt_h</p:attrName>
                                        </p:attrNameLst>
                                      </p:cBhvr>
                                      <p:tavLst>
                                        <p:tav tm="0">
                                          <p:val>
                                            <p:fltVal val="0"/>
                                          </p:val>
                                        </p:tav>
                                        <p:tav tm="100000">
                                          <p:val>
                                            <p:strVal val="#ppt_h"/>
                                          </p:val>
                                        </p:tav>
                                      </p:tavLst>
                                    </p:anim>
                                    <p:animEffect transition="in" filter="fade">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Effect transition="in" filter="fade">
                                      <p:cBhvr>
                                        <p:cTn id="59" dur="500"/>
                                        <p:tgtEl>
                                          <p:spTgt spid="14"/>
                                        </p:tgtEl>
                                      </p:cBhvr>
                                    </p:animEffect>
                                  </p:childTnLst>
                                </p:cTn>
                              </p:par>
                              <p:par>
                                <p:cTn id="60" presetID="53" presetClass="entr" presetSubtype="16"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500" fill="hold"/>
                                        <p:tgtEl>
                                          <p:spTgt spid="13"/>
                                        </p:tgtEl>
                                        <p:attrNameLst>
                                          <p:attrName>ppt_w</p:attrName>
                                        </p:attrNameLst>
                                      </p:cBhvr>
                                      <p:tavLst>
                                        <p:tav tm="0">
                                          <p:val>
                                            <p:fltVal val="0"/>
                                          </p:val>
                                        </p:tav>
                                        <p:tav tm="100000">
                                          <p:val>
                                            <p:strVal val="#ppt_w"/>
                                          </p:val>
                                        </p:tav>
                                      </p:tavLst>
                                    </p:anim>
                                    <p:anim calcmode="lin" valueType="num">
                                      <p:cBhvr>
                                        <p:cTn id="63" dur="500" fill="hold"/>
                                        <p:tgtEl>
                                          <p:spTgt spid="13"/>
                                        </p:tgtEl>
                                        <p:attrNameLst>
                                          <p:attrName>ppt_h</p:attrName>
                                        </p:attrNameLst>
                                      </p:cBhvr>
                                      <p:tavLst>
                                        <p:tav tm="0">
                                          <p:val>
                                            <p:fltVal val="0"/>
                                          </p:val>
                                        </p:tav>
                                        <p:tav tm="100000">
                                          <p:val>
                                            <p:strVal val="#ppt_h"/>
                                          </p:val>
                                        </p:tav>
                                      </p:tavLst>
                                    </p:anim>
                                    <p:animEffect transition="in" filter="fade">
                                      <p:cBhvr>
                                        <p:cTn id="6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2" grpId="0"/>
      <p:bldP spid="1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1702C81-C400-2846-FDFD-696B006520A8}"/>
              </a:ext>
            </a:extLst>
          </p:cNvPr>
          <p:cNvSpPr txBox="1"/>
          <p:nvPr/>
        </p:nvSpPr>
        <p:spPr>
          <a:xfrm>
            <a:off x="3791753" y="438219"/>
            <a:ext cx="4349268"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1. </a:t>
            </a:r>
            <a:r>
              <a:rPr kumimoji="0" lang="en-US" sz="6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Nội</a:t>
            </a: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dung</a:t>
            </a:r>
          </a:p>
        </p:txBody>
      </p:sp>
      <p:sp>
        <p:nvSpPr>
          <p:cNvPr id="4" name="Rectangle 3">
            <a:extLst>
              <a:ext uri="{FF2B5EF4-FFF2-40B4-BE49-F238E27FC236}">
                <a16:creationId xmlns:a16="http://schemas.microsoft.com/office/drawing/2014/main" id="{AFA58331-A8FE-B407-787D-0198D5A2D14B}"/>
              </a:ext>
            </a:extLst>
          </p:cNvPr>
          <p:cNvSpPr/>
          <p:nvPr/>
        </p:nvSpPr>
        <p:spPr>
          <a:xfrm>
            <a:off x="1046526" y="1799844"/>
            <a:ext cx="5949891" cy="154986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AFEC9C2-AD79-0B15-8ADD-F8666C96D7DA}"/>
              </a:ext>
            </a:extLst>
          </p:cNvPr>
          <p:cNvSpPr/>
          <p:nvPr/>
        </p:nvSpPr>
        <p:spPr>
          <a:xfrm>
            <a:off x="940965" y="1644918"/>
            <a:ext cx="5753449" cy="154986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2800" b="1" dirty="0" err="1">
                <a:solidFill>
                  <a:schemeClr val="tx1"/>
                </a:solidFill>
                <a:effectLst/>
                <a:latin typeface="Times New Roman" panose="02020603050405020304" pitchFamily="18" charset="0"/>
                <a:ea typeface="Times New Roman" panose="02020603050405020304" pitchFamily="18" charset="0"/>
              </a:rPr>
              <a:t>Kể</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về</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cuộc</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cất</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cánh</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của</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bầy</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chim</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chìa</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vôi</a:t>
            </a:r>
            <a:r>
              <a:rPr lang="en-US" sz="2800" b="1" dirty="0">
                <a:solidFill>
                  <a:schemeClr val="tx1"/>
                </a:solidFill>
                <a:effectLst/>
                <a:latin typeface="Times New Roman" panose="02020603050405020304" pitchFamily="18" charset="0"/>
                <a:ea typeface="Times New Roman" panose="02020603050405020304" pitchFamily="18" charset="0"/>
              </a:rPr>
              <a:t> non qua </a:t>
            </a:r>
            <a:r>
              <a:rPr lang="en-US" sz="2800" b="1" dirty="0" err="1">
                <a:solidFill>
                  <a:schemeClr val="tx1"/>
                </a:solidFill>
                <a:effectLst/>
                <a:latin typeface="Times New Roman" panose="02020603050405020304" pitchFamily="18" charset="0"/>
                <a:ea typeface="Times New Roman" panose="02020603050405020304" pitchFamily="18" charset="0"/>
              </a:rPr>
              <a:t>điểm</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nhìn</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của</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hai</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cậu</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bé</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Mên</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và</a:t>
            </a:r>
            <a:r>
              <a:rPr lang="en-US" sz="2800" b="1" dirty="0">
                <a:solidFill>
                  <a:schemeClr val="tx1"/>
                </a:solidFill>
                <a:effectLst/>
                <a:latin typeface="Times New Roman" panose="02020603050405020304" pitchFamily="18" charset="0"/>
                <a:ea typeface="Times New Roman" panose="02020603050405020304" pitchFamily="18" charset="0"/>
              </a:rPr>
              <a:t> Mon.</a:t>
            </a:r>
          </a:p>
        </p:txBody>
      </p:sp>
      <p:sp>
        <p:nvSpPr>
          <p:cNvPr id="6" name="Rectangle 5">
            <a:extLst>
              <a:ext uri="{FF2B5EF4-FFF2-40B4-BE49-F238E27FC236}">
                <a16:creationId xmlns:a16="http://schemas.microsoft.com/office/drawing/2014/main" id="{4100E470-2714-CCB7-F404-2F7D04E64023}"/>
              </a:ext>
            </a:extLst>
          </p:cNvPr>
          <p:cNvSpPr/>
          <p:nvPr/>
        </p:nvSpPr>
        <p:spPr>
          <a:xfrm>
            <a:off x="5505975" y="3504637"/>
            <a:ext cx="5718495" cy="206476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6E18401-01BF-5091-F06D-A9BD594774C5}"/>
              </a:ext>
            </a:extLst>
          </p:cNvPr>
          <p:cNvSpPr/>
          <p:nvPr/>
        </p:nvSpPr>
        <p:spPr>
          <a:xfrm>
            <a:off x="5598252" y="3633363"/>
            <a:ext cx="5626218" cy="18073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2800" b="1" dirty="0">
                <a:solidFill>
                  <a:schemeClr val="tx1"/>
                </a:solidFill>
                <a:effectLst/>
                <a:latin typeface="Times New Roman" panose="02020603050405020304" pitchFamily="18" charset="0"/>
                <a:ea typeface="Times New Roman" panose="02020603050405020304" pitchFamily="18" charset="0"/>
              </a:rPr>
              <a:t>Qua </a:t>
            </a:r>
            <a:r>
              <a:rPr lang="en-US" sz="2800" b="1" dirty="0" err="1">
                <a:solidFill>
                  <a:schemeClr val="tx1"/>
                </a:solidFill>
                <a:effectLst/>
                <a:latin typeface="Times New Roman" panose="02020603050405020304" pitchFamily="18" charset="0"/>
                <a:ea typeface="Times New Roman" panose="02020603050405020304" pitchFamily="18" charset="0"/>
              </a:rPr>
              <a:t>đó</a:t>
            </a:r>
            <a:r>
              <a:rPr lang="en-US" sz="2800" b="1" dirty="0">
                <a:solidFill>
                  <a:schemeClr val="tx1"/>
                </a:solidFill>
                <a:effectLst/>
                <a:latin typeface="Times New Roman" panose="02020603050405020304" pitchFamily="18" charset="0"/>
                <a:ea typeface="Times New Roman" panose="02020603050405020304" pitchFamily="18" charset="0"/>
              </a:rPr>
              <a:t> ca </a:t>
            </a:r>
            <a:r>
              <a:rPr lang="en-US" sz="2800" b="1" dirty="0" err="1">
                <a:solidFill>
                  <a:schemeClr val="tx1"/>
                </a:solidFill>
                <a:effectLst/>
                <a:latin typeface="Times New Roman" panose="02020603050405020304" pitchFamily="18" charset="0"/>
                <a:ea typeface="Times New Roman" panose="02020603050405020304" pitchFamily="18" charset="0"/>
              </a:rPr>
              <a:t>ngợi</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trái</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tim</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ngây</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thơ</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tràn</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đầy</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tình</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yêu</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thương</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nhân</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hậu</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của</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trẻ</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nhỏ</a:t>
            </a:r>
            <a:r>
              <a:rPr lang="en-US" sz="2800" b="1" dirty="0">
                <a:solidFill>
                  <a:schemeClr val="tx1"/>
                </a:solidFill>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307453563"/>
      </p:ext>
    </p:extLst>
  </p:cSld>
  <p:clrMapOvr>
    <a:masterClrMapping/>
  </p:clrMapOvr>
  <p:transition spd="slow">
    <p:cove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1" y="0"/>
            <a:ext cx="12192000" cy="6858000"/>
          </a:xfrm>
          <a:prstGeom prst="rect">
            <a:avLst/>
          </a:prstGeom>
        </p:spPr>
      </p:pic>
      <p:sp>
        <p:nvSpPr>
          <p:cNvPr id="3" name="TextBox 2">
            <a:extLst>
              <a:ext uri="{FF2B5EF4-FFF2-40B4-BE49-F238E27FC236}">
                <a16:creationId xmlns:a16="http://schemas.microsoft.com/office/drawing/2014/main" id="{01702C81-C400-2846-FDFD-696B006520A8}"/>
              </a:ext>
            </a:extLst>
          </p:cNvPr>
          <p:cNvSpPr txBox="1"/>
          <p:nvPr/>
        </p:nvSpPr>
        <p:spPr>
          <a:xfrm>
            <a:off x="3791753" y="438219"/>
            <a:ext cx="5052986"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2. </a:t>
            </a:r>
            <a:r>
              <a:rPr kumimoji="0" lang="en-US" sz="6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Nghệ</a:t>
            </a: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thuật</a:t>
            </a:r>
            <a:endPar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a:extLst>
              <a:ext uri="{FF2B5EF4-FFF2-40B4-BE49-F238E27FC236}">
                <a16:creationId xmlns:a16="http://schemas.microsoft.com/office/drawing/2014/main" id="{AFA58331-A8FE-B407-787D-0198D5A2D14B}"/>
              </a:ext>
            </a:extLst>
          </p:cNvPr>
          <p:cNvSpPr/>
          <p:nvPr/>
        </p:nvSpPr>
        <p:spPr>
          <a:xfrm>
            <a:off x="965082" y="1984434"/>
            <a:ext cx="5949891" cy="154986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AFEC9C2-AD79-0B15-8ADD-F8666C96D7DA}"/>
              </a:ext>
            </a:extLst>
          </p:cNvPr>
          <p:cNvSpPr/>
          <p:nvPr/>
        </p:nvSpPr>
        <p:spPr>
          <a:xfrm>
            <a:off x="1063304" y="1787595"/>
            <a:ext cx="5753449" cy="15883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2800" b="1">
                <a:solidFill>
                  <a:schemeClr val="tx1"/>
                </a:solidFill>
                <a:effectLst/>
                <a:latin typeface="Times New Roman" panose="02020603050405020304" pitchFamily="18" charset="0"/>
                <a:ea typeface="Times New Roman" panose="02020603050405020304" pitchFamily="18" charset="0"/>
              </a:rPr>
              <a:t>Ngôn ngữ đối thoại mộc mạc, gần gũi, tự nhiên.</a:t>
            </a:r>
            <a:endParaRPr lang="en-US" sz="2800" b="1" dirty="0">
              <a:solidFill>
                <a:schemeClr val="tx1"/>
              </a:solidFill>
              <a:effectLst/>
              <a:latin typeface="Times New Roman" panose="02020603050405020304" pitchFamily="18" charset="0"/>
              <a:ea typeface="Times New Roman" panose="02020603050405020304" pitchFamily="18" charset="0"/>
            </a:endParaRPr>
          </a:p>
        </p:txBody>
      </p:sp>
      <p:sp>
        <p:nvSpPr>
          <p:cNvPr id="6" name="Rectangle 5">
            <a:extLst>
              <a:ext uri="{FF2B5EF4-FFF2-40B4-BE49-F238E27FC236}">
                <a16:creationId xmlns:a16="http://schemas.microsoft.com/office/drawing/2014/main" id="{4100E470-2714-CCB7-F404-2F7D04E64023}"/>
              </a:ext>
            </a:extLst>
          </p:cNvPr>
          <p:cNvSpPr/>
          <p:nvPr/>
        </p:nvSpPr>
        <p:spPr>
          <a:xfrm>
            <a:off x="5245916" y="3731140"/>
            <a:ext cx="5718495" cy="206476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6E18401-01BF-5091-F06D-A9BD594774C5}"/>
              </a:ext>
            </a:extLst>
          </p:cNvPr>
          <p:cNvSpPr/>
          <p:nvPr/>
        </p:nvSpPr>
        <p:spPr>
          <a:xfrm>
            <a:off x="5598252" y="3800213"/>
            <a:ext cx="5626218" cy="164046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2800" b="1" dirty="0" err="1">
                <a:solidFill>
                  <a:schemeClr val="tx1"/>
                </a:solidFill>
                <a:effectLst/>
                <a:latin typeface="Times New Roman" panose="02020603050405020304" pitchFamily="18" charset="0"/>
                <a:ea typeface="Times New Roman" panose="02020603050405020304" pitchFamily="18" charset="0"/>
              </a:rPr>
              <a:t>Miêu</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tả</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tâm</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lí</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nhân</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vật</a:t>
            </a:r>
            <a:r>
              <a:rPr lang="en-US" sz="2800" b="1" dirty="0">
                <a:solidFill>
                  <a:schemeClr val="tx1"/>
                </a:solidFill>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685774665"/>
      </p:ext>
    </p:extLst>
  </p:cSld>
  <p:clrMapOvr>
    <a:masterClrMapping/>
  </p:clrMapOvr>
  <p:transition spd="slow">
    <p:cove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3917587" y="2761969"/>
            <a:ext cx="5049780"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3504357674"/>
      </p:ext>
    </p:extLst>
  </p:cSld>
  <p:clrMapOvr>
    <a:masterClrMapping/>
  </p:clrMapOvr>
  <p:transition spd="slow">
    <p:cover/>
  </p:transition>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31" name="Rectangle 30"/>
          <p:cNvSpPr/>
          <p:nvPr/>
        </p:nvSpPr>
        <p:spPr>
          <a:xfrm>
            <a:off x="0" y="1839350"/>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p:cNvSpPr/>
          <p:nvPr/>
        </p:nvSpPr>
        <p:spPr>
          <a:xfrm>
            <a:off x="0" y="5174659"/>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657" y="930650"/>
            <a:ext cx="1969179" cy="1743607"/>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932" y="418541"/>
            <a:ext cx="2060627" cy="1383912"/>
          </a:xfrm>
          <a:prstGeom prst="rect">
            <a:avLst/>
          </a:prstGeom>
        </p:spPr>
      </p:pic>
      <p:pic>
        <p:nvPicPr>
          <p:cNvPr id="10" name="Picture 9">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33399" y="930649"/>
            <a:ext cx="1969179" cy="1743607"/>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7674" y="418540"/>
            <a:ext cx="2060627" cy="1383912"/>
          </a:xfrm>
          <a:prstGeom prst="rect">
            <a:avLst/>
          </a:prstGeom>
        </p:spPr>
      </p:pic>
      <p:pic>
        <p:nvPicPr>
          <p:cNvPr id="12" name="Picture 11">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12141" y="930649"/>
            <a:ext cx="1969179" cy="1743607"/>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66416" y="418540"/>
            <a:ext cx="2060627" cy="1383912"/>
          </a:xfrm>
          <a:prstGeom prst="rect">
            <a:avLst/>
          </a:prstGeom>
        </p:spPr>
      </p:pic>
      <p:pic>
        <p:nvPicPr>
          <p:cNvPr id="14" name="Picture 13">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36606" y="930648"/>
            <a:ext cx="1969179" cy="1743607"/>
          </a:xfrm>
          <a:prstGeom prst="rect">
            <a:avLst/>
          </a:prstGeom>
        </p:spPr>
      </p:pic>
      <p:pic>
        <p:nvPicPr>
          <p:cNvPr id="15" name="Picture 1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90881" y="418539"/>
            <a:ext cx="2060627" cy="1383912"/>
          </a:xfrm>
          <a:prstGeom prst="rect">
            <a:avLst/>
          </a:prstGeom>
        </p:spPr>
      </p:pic>
      <p:pic>
        <p:nvPicPr>
          <p:cNvPr id="16" name="Picture 15">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569623" y="930647"/>
            <a:ext cx="1969179" cy="1743607"/>
          </a:xfrm>
          <a:prstGeom prst="rect">
            <a:avLst/>
          </a:prstGeom>
        </p:spPr>
      </p:pic>
      <p:pic>
        <p:nvPicPr>
          <p:cNvPr id="17" name="Picture 1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523898" y="418538"/>
            <a:ext cx="2060627" cy="1383912"/>
          </a:xfrm>
          <a:prstGeom prst="rect">
            <a:avLst/>
          </a:prstGeom>
        </p:spPr>
      </p:pic>
      <p:pic>
        <p:nvPicPr>
          <p:cNvPr id="18" name="Picture 17">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4657" y="4250911"/>
            <a:ext cx="1969179" cy="1743607"/>
          </a:xfrm>
          <a:prstGeom prst="rect">
            <a:avLst/>
          </a:prstGeom>
        </p:spPr>
      </p:pic>
      <p:pic>
        <p:nvPicPr>
          <p:cNvPr id="19" name="Picture 18"/>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08932" y="3738802"/>
            <a:ext cx="2060627" cy="1383912"/>
          </a:xfrm>
          <a:prstGeom prst="rect">
            <a:avLst/>
          </a:prstGeom>
        </p:spPr>
      </p:pic>
      <p:pic>
        <p:nvPicPr>
          <p:cNvPr id="20" name="Picture 19">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687674" y="4250910"/>
            <a:ext cx="1969179" cy="1743607"/>
          </a:xfrm>
          <a:prstGeom prst="rect">
            <a:avLst/>
          </a:prstGeom>
        </p:spPr>
      </p:pic>
      <p:pic>
        <p:nvPicPr>
          <p:cNvPr id="21" name="Picture 20"/>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641949" y="3738801"/>
            <a:ext cx="2060627" cy="1383912"/>
          </a:xfrm>
          <a:prstGeom prst="rect">
            <a:avLst/>
          </a:prstGeom>
        </p:spPr>
      </p:pic>
      <p:pic>
        <p:nvPicPr>
          <p:cNvPr id="22" name="Picture 21">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966414" y="4250909"/>
            <a:ext cx="1969179" cy="1743607"/>
          </a:xfrm>
          <a:prstGeom prst="rect">
            <a:avLst/>
          </a:prstGeom>
        </p:spPr>
      </p:pic>
      <p:pic>
        <p:nvPicPr>
          <p:cNvPr id="23" name="Picture 22"/>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920689" y="3738800"/>
            <a:ext cx="2060627" cy="1383912"/>
          </a:xfrm>
          <a:prstGeom prst="rect">
            <a:avLst/>
          </a:prstGeom>
        </p:spPr>
      </p:pic>
      <p:pic>
        <p:nvPicPr>
          <p:cNvPr id="24" name="Picture 23">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336602" y="4250909"/>
            <a:ext cx="1969179" cy="1743607"/>
          </a:xfrm>
          <a:prstGeom prst="rect">
            <a:avLst/>
          </a:prstGeom>
        </p:spPr>
      </p:pic>
      <p:pic>
        <p:nvPicPr>
          <p:cNvPr id="25" name="Picture 24"/>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290877" y="3738800"/>
            <a:ext cx="2060627" cy="1383912"/>
          </a:xfrm>
          <a:prstGeom prst="rect">
            <a:avLst/>
          </a:prstGeom>
        </p:spPr>
      </p:pic>
      <p:pic>
        <p:nvPicPr>
          <p:cNvPr id="26" name="Picture 25">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569623" y="4250909"/>
            <a:ext cx="1969179" cy="1743607"/>
          </a:xfrm>
          <a:prstGeom prst="rect">
            <a:avLst/>
          </a:prstGeom>
        </p:spPr>
      </p:pic>
      <p:pic>
        <p:nvPicPr>
          <p:cNvPr id="27" name="Picture 26"/>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9523898" y="3738800"/>
            <a:ext cx="2060627" cy="1383912"/>
          </a:xfrm>
          <a:prstGeom prst="rect">
            <a:avLst/>
          </a:prstGeom>
        </p:spPr>
      </p:pic>
      <p:pic>
        <p:nvPicPr>
          <p:cNvPr id="37" name="Picture 36"/>
          <p:cNvPicPr>
            <a:picLocks noChangeAspect="1"/>
          </p:cNvPicPr>
          <p:nvPr/>
        </p:nvPicPr>
        <p:blipFill>
          <a:blip r:embed="rId34"/>
          <a:stretch>
            <a:fillRect/>
          </a:stretch>
        </p:blipFill>
        <p:spPr>
          <a:xfrm>
            <a:off x="1" y="6308765"/>
            <a:ext cx="6095999" cy="334819"/>
          </a:xfrm>
          <a:prstGeom prst="rect">
            <a:avLst/>
          </a:prstGeom>
        </p:spPr>
      </p:pic>
      <p:pic>
        <p:nvPicPr>
          <p:cNvPr id="38" name="Picture 37"/>
          <p:cNvPicPr>
            <a:picLocks noChangeAspect="1"/>
          </p:cNvPicPr>
          <p:nvPr/>
        </p:nvPicPr>
        <p:blipFill>
          <a:blip r:embed="rId34"/>
          <a:stretch>
            <a:fillRect/>
          </a:stretch>
        </p:blipFill>
        <p:spPr>
          <a:xfrm>
            <a:off x="6096001" y="6308765"/>
            <a:ext cx="6095999" cy="334819"/>
          </a:xfrm>
          <a:prstGeom prst="rect">
            <a:avLst/>
          </a:prstGeom>
        </p:spPr>
      </p:pic>
      <p:pic>
        <p:nvPicPr>
          <p:cNvPr id="39" name="Picture 38"/>
          <p:cNvPicPr>
            <a:picLocks noChangeAspect="1"/>
          </p:cNvPicPr>
          <p:nvPr/>
        </p:nvPicPr>
        <p:blipFill>
          <a:blip r:embed="rId34"/>
          <a:stretch>
            <a:fillRect/>
          </a:stretch>
        </p:blipFill>
        <p:spPr>
          <a:xfrm>
            <a:off x="0" y="2974629"/>
            <a:ext cx="6095999" cy="334819"/>
          </a:xfrm>
          <a:prstGeom prst="rect">
            <a:avLst/>
          </a:prstGeom>
        </p:spPr>
      </p:pic>
      <p:pic>
        <p:nvPicPr>
          <p:cNvPr id="40" name="Picture 39"/>
          <p:cNvPicPr>
            <a:picLocks noChangeAspect="1"/>
          </p:cNvPicPr>
          <p:nvPr/>
        </p:nvPicPr>
        <p:blipFill>
          <a:blip r:embed="rId34"/>
          <a:stretch>
            <a:fillRect/>
          </a:stretch>
        </p:blipFill>
        <p:spPr>
          <a:xfrm>
            <a:off x="6096000" y="2974629"/>
            <a:ext cx="6095999" cy="334819"/>
          </a:xfrm>
          <a:prstGeom prst="rect">
            <a:avLst/>
          </a:prstGeom>
        </p:spPr>
      </p:pic>
      <p:sp>
        <p:nvSpPr>
          <p:cNvPr id="42" name="Flowchart: Summing Junction 41">
            <a:hlinkClick r:id="rId35" action="ppaction://hlinksldjump"/>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6" restart="whenNotActive" fill="hold" evtFilter="cancelBubble" nodeType="interactiveSeq">
                <p:stCondLst>
                  <p:cond evt="onClick" delay="0">
                    <p:tgtEl>
                      <p:spTgt spid="2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1"/>
                                        </p:tgtEl>
                                      </p:cBhvr>
                                    </p:animEffect>
                                    <p:set>
                                      <p:cBhvr>
                                        <p:cTn id="6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22"/>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22"/>
                                        </p:tgtEl>
                                      </p:cBhvr>
                                    </p:animEffect>
                                    <p:set>
                                      <p:cBhvr>
                                        <p:cTn id="70" dur="1" fill="hold">
                                          <p:stCondLst>
                                            <p:cond delay="499"/>
                                          </p:stCondLst>
                                        </p:cTn>
                                        <p:tgtEl>
                                          <p:spTgt spid="22"/>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24"/>
                                        </p:tgtEl>
                                      </p:cBhvr>
                                    </p:animEffect>
                                    <p:set>
                                      <p:cBhvr>
                                        <p:cTn id="79" dur="1" fill="hold">
                                          <p:stCondLst>
                                            <p:cond delay="499"/>
                                          </p:stCondLst>
                                        </p:cTn>
                                        <p:tgtEl>
                                          <p:spTgt spid="2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5"/>
                                        </p:tgtEl>
                                      </p:cBhvr>
                                    </p:animEffect>
                                    <p:set>
                                      <p:cBhvr>
                                        <p:cTn id="8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3" restart="whenNotActive" fill="hold" evtFilter="cancelBubble" nodeType="interactiveSeq">
                <p:stCondLst>
                  <p:cond evt="onClick" delay="0">
                    <p:tgtEl>
                      <p:spTgt spid="26"/>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26"/>
                                        </p:tgtEl>
                                      </p:cBhvr>
                                    </p:animEffect>
                                    <p:set>
                                      <p:cBhvr>
                                        <p:cTn id="88" dur="1" fill="hold">
                                          <p:stCondLst>
                                            <p:cond delay="499"/>
                                          </p:stCondLst>
                                        </p:cTn>
                                        <p:tgtEl>
                                          <p:spTgt spid="2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27"/>
                                        </p:tgtEl>
                                      </p:cBhvr>
                                    </p:animEffect>
                                    <p:set>
                                      <p:cBhvr>
                                        <p:cTn id="9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4243" y="4404046"/>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3 candies </a:t>
            </a:r>
          </a:p>
        </p:txBody>
      </p:sp>
      <p:sp>
        <p:nvSpPr>
          <p:cNvPr id="27" name="Rectangle: Folded Corner 26"/>
          <p:cNvSpPr/>
          <p:nvPr/>
        </p:nvSpPr>
        <p:spPr>
          <a:xfrm>
            <a:off x="508000" y="275771"/>
            <a:ext cx="10189497"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1.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Văn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bản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Bầy</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chim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chìa</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vôi</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được</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trích</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từ</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Mùa hoa cải bên sông</a:t>
            </a:r>
            <a:endParaRPr kumimoji="0" lang="en-US" sz="4000" b="1" i="1"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3.95833E-6 4.44444E-6 L 3.95833E-6 -0.22477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5 candies </a:t>
            </a:r>
          </a:p>
        </p:txBody>
      </p:sp>
      <p:sp>
        <p:nvSpPr>
          <p:cNvPr id="27" name="Rectangle: Folded Corner 26"/>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2.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Truyện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Bày</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chim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chìa</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vôi</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được</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kể</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theo</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ngôi</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t</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hứ</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ba</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7 candies </a:t>
            </a:r>
          </a:p>
        </p:txBody>
      </p:sp>
      <p:sp>
        <p:nvSpPr>
          <p:cNvPr id="27" name="Rectangle: Folded Corner 26"/>
          <p:cNvSpPr/>
          <p:nvPr/>
        </p:nvSpPr>
        <p:spPr>
          <a:xfrm>
            <a:off x="458839" y="241449"/>
            <a:ext cx="11050492"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3.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chuyện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xảy</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ra</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trong</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thời</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gian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không</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gian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nào</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p>
        </p:txBody>
      </p:sp>
      <p:sp>
        <p:nvSpPr>
          <p:cNvPr id="28" name="Rectangle: Folded Corner 27"/>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Thời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gian</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vào</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mùa</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mưa</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Không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gian</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ở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bãi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đất</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giữa</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sông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2 candies </a:t>
            </a:r>
          </a:p>
        </p:txBody>
      </p:sp>
      <p:sp>
        <p:nvSpPr>
          <p:cNvPr id="27" name="Rectangle: Folded Corner 26"/>
          <p:cNvSpPr/>
          <p:nvPr/>
        </p:nvSpPr>
        <p:spPr>
          <a:xfrm>
            <a:off x="578751" y="136217"/>
            <a:ext cx="9622971" cy="127598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4. Hai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anh</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em</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trong</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truyện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tên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gì</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p:cNvSpPr/>
          <p:nvPr/>
        </p:nvSpPr>
        <p:spPr>
          <a:xfrm>
            <a:off x="615767" y="1912220"/>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Mên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Mon</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8 candies </a:t>
            </a:r>
          </a:p>
        </p:txBody>
      </p:sp>
      <p:sp>
        <p:nvSpPr>
          <p:cNvPr id="27" name="Rectangle: Folded Corner 26"/>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5. </a:t>
            </a:r>
            <a:r>
              <a:rPr lang="vi-VN"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Ngoài trời đang mưa lớn, nước sắp ngập hai anh em Mon và Mên sợ</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điều</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gì</a:t>
            </a:r>
            <a:r>
              <a:rPr lang="vi-VN"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chết bầy chim non</a:t>
            </a:r>
            <a:endPar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5"/>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5"/>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5"/>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5"/>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5"/>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087096" y="525566"/>
            <a:ext cx="819016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Hình</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ảnh</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này</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gợi</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cho</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em</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nhớ</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đến</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trò</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chơi</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nào</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p>
        </p:txBody>
      </p:sp>
      <p:sp>
        <p:nvSpPr>
          <p:cNvPr id="12" name="TextBox 11">
            <a:extLst>
              <a:ext uri="{FF2B5EF4-FFF2-40B4-BE49-F238E27FC236}">
                <a16:creationId xmlns:a16="http://schemas.microsoft.com/office/drawing/2014/main" id="{93DCBBA3-54E8-6E0D-CD22-D67F1ACF26B7}"/>
              </a:ext>
            </a:extLst>
          </p:cNvPr>
          <p:cNvSpPr txBox="1"/>
          <p:nvPr/>
        </p:nvSpPr>
        <p:spPr>
          <a:xfrm>
            <a:off x="3675529" y="5458355"/>
            <a:ext cx="5549153"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ED7D31">
                    <a:lumMod val="50000"/>
                  </a:srgbClr>
                </a:solidFill>
                <a:latin typeface="Times New Roman" panose="02020603050405020304" pitchFamily="18" charset="0"/>
                <a:cs typeface="Times New Roman" panose="02020603050405020304" pitchFamily="18" charset="0"/>
              </a:rPr>
              <a:t>Bịt</a:t>
            </a:r>
            <a:r>
              <a:rPr lang="en-US" sz="3600" b="1" dirty="0">
                <a:solidFill>
                  <a:srgbClr val="ED7D31">
                    <a:lumMod val="50000"/>
                  </a:srgbClr>
                </a:solidFill>
                <a:latin typeface="Times New Roman" panose="02020603050405020304" pitchFamily="18" charset="0"/>
                <a:cs typeface="Times New Roman" panose="02020603050405020304" pitchFamily="18" charset="0"/>
              </a:rPr>
              <a:t> </a:t>
            </a:r>
            <a:r>
              <a:rPr lang="en-US" sz="3600" b="1" dirty="0" err="1">
                <a:solidFill>
                  <a:srgbClr val="ED7D31">
                    <a:lumMod val="50000"/>
                  </a:srgbClr>
                </a:solidFill>
                <a:latin typeface="Times New Roman" panose="02020603050405020304" pitchFamily="18" charset="0"/>
                <a:cs typeface="Times New Roman" panose="02020603050405020304" pitchFamily="18" charset="0"/>
              </a:rPr>
              <a:t>mắt</a:t>
            </a:r>
            <a:r>
              <a:rPr lang="en-US" sz="3600" b="1" dirty="0">
                <a:solidFill>
                  <a:srgbClr val="ED7D31">
                    <a:lumMod val="50000"/>
                  </a:srgbClr>
                </a:solidFill>
                <a:latin typeface="Times New Roman" panose="02020603050405020304" pitchFamily="18" charset="0"/>
                <a:cs typeface="Times New Roman" panose="02020603050405020304" pitchFamily="18" charset="0"/>
              </a:rPr>
              <a:t> </a:t>
            </a:r>
            <a:r>
              <a:rPr lang="en-US" sz="3600" b="1" dirty="0" err="1">
                <a:solidFill>
                  <a:srgbClr val="ED7D31">
                    <a:lumMod val="50000"/>
                  </a:srgbClr>
                </a:solidFill>
                <a:latin typeface="Times New Roman" panose="02020603050405020304" pitchFamily="18" charset="0"/>
                <a:cs typeface="Times New Roman" panose="02020603050405020304" pitchFamily="18" charset="0"/>
              </a:rPr>
              <a:t>bắt</a:t>
            </a:r>
            <a:r>
              <a:rPr lang="en-US" sz="3600" b="1" dirty="0">
                <a:solidFill>
                  <a:srgbClr val="ED7D31">
                    <a:lumMod val="50000"/>
                  </a:srgbClr>
                </a:solidFill>
                <a:latin typeface="Times New Roman" panose="02020603050405020304" pitchFamily="18" charset="0"/>
                <a:cs typeface="Times New Roman" panose="02020603050405020304" pitchFamily="18" charset="0"/>
              </a:rPr>
              <a:t> </a:t>
            </a:r>
            <a:r>
              <a:rPr lang="en-US" sz="3600" b="1" dirty="0" err="1">
                <a:solidFill>
                  <a:srgbClr val="ED7D31">
                    <a:lumMod val="50000"/>
                  </a:srgbClr>
                </a:solidFill>
                <a:latin typeface="Times New Roman" panose="02020603050405020304" pitchFamily="18" charset="0"/>
                <a:cs typeface="Times New Roman" panose="02020603050405020304" pitchFamily="18" charset="0"/>
              </a:rPr>
              <a:t>dê</a:t>
            </a:r>
            <a:endPar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6" name="Picture 15">
            <a:extLst>
              <a:ext uri="{FF2B5EF4-FFF2-40B4-BE49-F238E27FC236}">
                <a16:creationId xmlns:a16="http://schemas.microsoft.com/office/drawing/2014/main" id="{A25415D3-4431-22FC-70EA-A731FBA61BB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2966822" y="2210267"/>
            <a:ext cx="3215356" cy="1857761"/>
          </a:xfrm>
          <a:prstGeom prst="rect">
            <a:avLst/>
          </a:prstGeom>
        </p:spPr>
      </p:pic>
      <p:pic>
        <p:nvPicPr>
          <p:cNvPr id="17" name="Picture 16">
            <a:extLst>
              <a:ext uri="{FF2B5EF4-FFF2-40B4-BE49-F238E27FC236}">
                <a16:creationId xmlns:a16="http://schemas.microsoft.com/office/drawing/2014/main" id="{6A452210-7CC3-8445-002F-A74A974209F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5493453" y="1754683"/>
            <a:ext cx="3419785" cy="3419785"/>
          </a:xfrm>
          <a:prstGeom prst="rect">
            <a:avLst/>
          </a:prstGeom>
        </p:spPr>
      </p:pic>
      <p:pic>
        <p:nvPicPr>
          <p:cNvPr id="20" name="Picture 19">
            <a:extLst>
              <a:ext uri="{FF2B5EF4-FFF2-40B4-BE49-F238E27FC236}">
                <a16:creationId xmlns:a16="http://schemas.microsoft.com/office/drawing/2014/main" id="{4C2F6664-2123-7A5E-89C8-88D5698AB319}"/>
              </a:ext>
            </a:extLst>
          </p:cNvPr>
          <p:cNvPicPr>
            <a:picLocks noChangeAspect="1"/>
          </p:cNvPicPr>
          <p:nvPr/>
        </p:nvPicPr>
        <p:blipFill>
          <a:blip r:embed="rId10"/>
          <a:stretch>
            <a:fillRect/>
          </a:stretch>
        </p:blipFill>
        <p:spPr>
          <a:xfrm>
            <a:off x="3504126" y="2138950"/>
            <a:ext cx="5833364" cy="3266684"/>
          </a:xfrm>
          <a:prstGeom prst="rect">
            <a:avLst/>
          </a:prstGeom>
        </p:spPr>
      </p:pic>
      <p:sp>
        <p:nvSpPr>
          <p:cNvPr id="21" name="Arrow: Right 20">
            <a:extLst>
              <a:ext uri="{FF2B5EF4-FFF2-40B4-BE49-F238E27FC236}">
                <a16:creationId xmlns:a16="http://schemas.microsoft.com/office/drawing/2014/main" id="{0278ED32-4B9F-B3CF-7C04-6BCF5BAD231C}"/>
              </a:ext>
            </a:extLst>
          </p:cNvPr>
          <p:cNvSpPr/>
          <p:nvPr/>
        </p:nvSpPr>
        <p:spPr>
          <a:xfrm>
            <a:off x="9337490" y="5450374"/>
            <a:ext cx="1559859" cy="8132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bg1"/>
                </a:solidFill>
                <a:latin typeface="Times New Roman" panose="02020603050405020304" pitchFamily="18" charset="0"/>
                <a:cs typeface="Times New Roman" panose="02020603050405020304" pitchFamily="18" charset="0"/>
              </a:rPr>
              <a:t>Đáp</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án</a:t>
            </a:r>
            <a:endParaRPr lang="en-US"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23468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53" presetClass="entr" presetSubtype="16"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1"/>
                    </p:tgtEl>
                  </p:cond>
                </p:stCondLst>
                <p:endSync evt="end" delay="0">
                  <p:rtn val="all"/>
                </p:endSync>
                <p:childTnLst>
                  <p:par>
                    <p:cTn id="23" fill="hold">
                      <p:stCondLst>
                        <p:cond delay="0"/>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par>
                                <p:cTn id="30" presetID="53" presetClass="entr" presetSubtype="16"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ppt_w</p:attrName>
                                        </p:attrNameLst>
                                      </p:cBhvr>
                                      <p:tavLst>
                                        <p:tav tm="0">
                                          <p:val>
                                            <p:fltVal val="0"/>
                                          </p:val>
                                        </p:tav>
                                        <p:tav tm="100000">
                                          <p:val>
                                            <p:strVal val="#ppt_w"/>
                                          </p:val>
                                        </p:tav>
                                      </p:tavLst>
                                    </p:anim>
                                    <p:anim calcmode="lin" valueType="num">
                                      <p:cBhvr>
                                        <p:cTn id="33" dur="500" fill="hold"/>
                                        <p:tgtEl>
                                          <p:spTgt spid="20"/>
                                        </p:tgtEl>
                                        <p:attrNameLst>
                                          <p:attrName>ppt_h</p:attrName>
                                        </p:attrNameLst>
                                      </p:cBhvr>
                                      <p:tavLst>
                                        <p:tav tm="0">
                                          <p:val>
                                            <p:fltVal val="0"/>
                                          </p:val>
                                        </p:tav>
                                        <p:tav tm="100000">
                                          <p:val>
                                            <p:strVal val="#ppt_h"/>
                                          </p:val>
                                        </p:tav>
                                      </p:tavLst>
                                    </p:anim>
                                    <p:animEffect transition="in" filter="fade">
                                      <p:cBhvr>
                                        <p:cTn id="34" dur="500"/>
                                        <p:tgtEl>
                                          <p:spTgt spid="20"/>
                                        </p:tgtEl>
                                      </p:cBhvr>
                                    </p:animEffect>
                                  </p:childTnLst>
                                  <p:subTnLst>
                                    <p:audio>
                                      <p:cMediaNode>
                                        <p:cTn display="0" masterRel="sameClick">
                                          <p:stCondLst>
                                            <p:cond evt="begin" delay="0">
                                              <p:tn val="3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1"/>
                  </p:tgtEl>
                </p:cond>
              </p:nextCondLst>
            </p:seq>
          </p:childTnLst>
        </p:cTn>
      </p:par>
    </p:tnLst>
    <p:bldLst>
      <p:bldP spid="10" grpId="0"/>
      <p:bldP spid="1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6 candies </a:t>
            </a:r>
          </a:p>
        </p:txBody>
      </p:sp>
      <p:sp>
        <p:nvSpPr>
          <p:cNvPr id="27" name="Rectangle: Folded Corner 26"/>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6. Khi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biết</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nước</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sông</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ngập</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lớn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thì</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hai</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anh</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em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đã</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làm</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gì</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sp>
        <p:nvSpPr>
          <p:cNvPr id="28" name="Rectangle: Folded Corner 27"/>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Tìm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cách</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để</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cứu</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bầy</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chim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non</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9 candies </a:t>
            </a:r>
          </a:p>
        </p:txBody>
      </p:sp>
      <p:sp>
        <p:nvSpPr>
          <p:cNvPr id="27" name="Rectangle: Folded Corner 26"/>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7.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Văn</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bản</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thuộc</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thể</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loại</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nào</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sp>
        <p:nvSpPr>
          <p:cNvPr id="28" name="Rectangle: Folded Corner 27"/>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Truyện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ngắn</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5 candies </a:t>
            </a:r>
          </a:p>
        </p:txBody>
      </p:sp>
      <p:sp>
        <p:nvSpPr>
          <p:cNvPr id="27" name="Rectangle: Folded Corner 26"/>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8.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Văn</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bản</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Bầy</a:t>
            </a:r>
            <a:r>
              <a:rPr kumimoji="0" lang="en-US" sz="4000" b="1" i="1"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1"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chim</a:t>
            </a:r>
            <a:r>
              <a:rPr kumimoji="0" lang="en-US" sz="4000" b="1" i="1"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1"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chìa</a:t>
            </a:r>
            <a:r>
              <a:rPr kumimoji="0" lang="en-US" sz="4000" b="1" i="1"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1"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vôi</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thuộc</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đề</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tài</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nào</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sp>
        <p:nvSpPr>
          <p:cNvPr id="28" name="Rectangle: Folded Corner 27"/>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Đề</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tài</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trẻ</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em</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2 candies </a:t>
            </a:r>
          </a:p>
        </p:txBody>
      </p:sp>
      <p:sp>
        <p:nvSpPr>
          <p:cNvPr id="27" name="Rectangle: Folded Corner 26"/>
          <p:cNvSpPr/>
          <p:nvPr/>
        </p:nvSpPr>
        <p:spPr>
          <a:xfrm>
            <a:off x="134224" y="275771"/>
            <a:ext cx="11769754"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9. </a:t>
            </a:r>
            <a:r>
              <a:rPr lang="vi-VN"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Nghệ thuật xây dựng tình huống, tâm lý nhân vật lôi cuốn người đọc</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là</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một</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trong</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những</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nét</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tiêu</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biểu</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về</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nghệ</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thuật</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đúng</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hay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sai</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Đúng</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4 candies </a:t>
            </a:r>
          </a:p>
        </p:txBody>
      </p:sp>
      <p:sp>
        <p:nvSpPr>
          <p:cNvPr id="27" name="Rectangle: Folded Corner 26"/>
          <p:cNvSpPr/>
          <p:nvPr/>
        </p:nvSpPr>
        <p:spPr>
          <a:xfrm>
            <a:off x="508000" y="275771"/>
            <a:ext cx="9622971" cy="133398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10. Mon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người</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như</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thế</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nào</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p:cNvSpPr/>
          <p:nvPr/>
        </p:nvSpPr>
        <p:spPr>
          <a:xfrm>
            <a:off x="226503" y="1699672"/>
            <a:ext cx="11090245" cy="198275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Mon là người sống tình cảm, biết yêu thương và luôn chú ý quan sát đến mọi vật xung quanh, đặc biệt là tình yêu động vật, thiên nhiên sâu sắc.</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3917587" y="2761969"/>
            <a:ext cx="4719562"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VẬN DỤNG</a:t>
            </a:r>
          </a:p>
        </p:txBody>
      </p:sp>
    </p:spTree>
    <p:extLst>
      <p:ext uri="{BB962C8B-B14F-4D97-AF65-F5344CB8AC3E}">
        <p14:creationId xmlns:p14="http://schemas.microsoft.com/office/powerpoint/2010/main" val="3128597638"/>
      </p:ext>
    </p:extLst>
  </p:cSld>
  <p:clrMapOvr>
    <a:masterClrMapping/>
  </p:clrMapOvr>
  <p:transition spd="slow">
    <p:cove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58723"/>
            <a:ext cx="12192000" cy="6858000"/>
          </a:xfrm>
          <a:prstGeom prst="rect">
            <a:avLst/>
          </a:prstGeom>
        </p:spPr>
      </p:pic>
      <p:sp>
        <p:nvSpPr>
          <p:cNvPr id="4" name="TextBox 3">
            <a:extLst>
              <a:ext uri="{FF2B5EF4-FFF2-40B4-BE49-F238E27FC236}">
                <a16:creationId xmlns:a16="http://schemas.microsoft.com/office/drawing/2014/main" id="{AD143566-17FD-6D73-BABB-454339C5441B}"/>
              </a:ext>
            </a:extLst>
          </p:cNvPr>
          <p:cNvSpPr txBox="1"/>
          <p:nvPr/>
        </p:nvSpPr>
        <p:spPr>
          <a:xfrm>
            <a:off x="2564934" y="1129620"/>
            <a:ext cx="8273641" cy="4598759"/>
          </a:xfrm>
          <a:prstGeom prst="rect">
            <a:avLst/>
          </a:prstGeom>
          <a:noFill/>
        </p:spPr>
        <p:txBody>
          <a:bodyPr wrap="square">
            <a:spAutoFit/>
          </a:bodyPr>
          <a:lstStyle/>
          <a:p>
            <a:pPr algn="just">
              <a:lnSpc>
                <a:spcPct val="150000"/>
              </a:lnSpc>
            </a:pPr>
            <a:r>
              <a:rPr lang="nl-NL" sz="4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hãy viết đoạn văn (5-7 câu) kể lại sự việc bầy chim chìa vôi bay lên khỏi bãi sông bằng lời của một trong hai nhân vật Mon hoặc Mên (ngôi kể thứ nhất)</a:t>
            </a:r>
            <a:endParaRPr lang="en-US" sz="4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33631A8-07BB-973D-48EF-032B6148DDA6}"/>
              </a:ext>
            </a:extLst>
          </p:cNvPr>
          <p:cNvSpPr txBox="1"/>
          <p:nvPr/>
        </p:nvSpPr>
        <p:spPr>
          <a:xfrm rot="16200000">
            <a:off x="316781" y="2422121"/>
            <a:ext cx="297038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rgbClr val="ED7D31">
                    <a:lumMod val="50000"/>
                  </a:srgbClr>
                </a:solidFill>
                <a:latin typeface="Times New Roman" panose="02020603050405020304" pitchFamily="18" charset="0"/>
                <a:cs typeface="Times New Roman" panose="02020603050405020304" pitchFamily="18" charset="0"/>
              </a:rPr>
              <a:t>VẬN DỤNG</a:t>
            </a:r>
            <a:endParaRPr kumimoji="0" lang="en-US" sz="4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07936081"/>
      </p:ext>
    </p:extLst>
  </p:cSld>
  <p:clrMapOvr>
    <a:masterClrMapping/>
  </p:clrMapOvr>
  <p:transition spd="slow">
    <p:cove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5D34BD9-C61E-482D-8B9D-A66158626791}"/>
              </a:ext>
            </a:extLst>
          </p:cNvPr>
          <p:cNvSpPr txBox="1"/>
          <p:nvPr/>
        </p:nvSpPr>
        <p:spPr>
          <a:xfrm>
            <a:off x="501242" y="430887"/>
            <a:ext cx="9263543" cy="523220"/>
          </a:xfrm>
          <a:prstGeom prst="rect">
            <a:avLst/>
          </a:prstGeom>
          <a:noFill/>
        </p:spPr>
        <p:txBody>
          <a:bodyPr wrap="square">
            <a:spAutoFit/>
          </a:bodyPr>
          <a:lstStyle/>
          <a:p>
            <a:pPr algn="just"/>
            <a:r>
              <a:rPr lang="en-US" sz="2800" i="1" dirty="0">
                <a:solidFill>
                  <a:srgbClr val="000000"/>
                </a:solidFill>
                <a:effectLst/>
                <a:latin typeface="Times New Roman" panose="02020603050405020304" pitchFamily="18" charset="0"/>
                <a:ea typeface="Times New Roman" panose="02020603050405020304" pitchFamily="18" charset="0"/>
              </a:rPr>
              <a:t>	* </a:t>
            </a:r>
            <a:r>
              <a:rPr lang="en-US" sz="2800" i="1" dirty="0" err="1">
                <a:solidFill>
                  <a:srgbClr val="000000"/>
                </a:solidFill>
                <a:effectLst/>
                <a:latin typeface="Times New Roman" panose="02020603050405020304" pitchFamily="18" charset="0"/>
                <a:ea typeface="Times New Roman" panose="02020603050405020304" pitchFamily="18" charset="0"/>
              </a:rPr>
              <a:t>Về</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hình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thức</a:t>
            </a:r>
            <a:r>
              <a:rPr lang="en-US" sz="2800" i="1" dirty="0">
                <a:solidFill>
                  <a:srgbClr val="000000"/>
                </a:solidFill>
                <a:effectLst/>
                <a:latin typeface="Times New Roman" panose="02020603050405020304" pitchFamily="18" charset="0"/>
                <a:ea typeface="Times New Roman" panose="02020603050405020304" pitchFamily="18" charset="0"/>
              </a:rPr>
              <a:t>:</a:t>
            </a:r>
          </a:p>
        </p:txBody>
      </p:sp>
      <p:sp>
        <p:nvSpPr>
          <p:cNvPr id="6" name="TextBox 5">
            <a:extLst>
              <a:ext uri="{FF2B5EF4-FFF2-40B4-BE49-F238E27FC236}">
                <a16:creationId xmlns:a16="http://schemas.microsoft.com/office/drawing/2014/main" id="{E0D833DD-BF13-351F-2FD8-A1CFEDF8C0BB}"/>
              </a:ext>
            </a:extLst>
          </p:cNvPr>
          <p:cNvSpPr txBox="1"/>
          <p:nvPr/>
        </p:nvSpPr>
        <p:spPr>
          <a:xfrm>
            <a:off x="3672280" y="430887"/>
            <a:ext cx="6981738" cy="1815882"/>
          </a:xfrm>
          <a:prstGeom prst="rect">
            <a:avLst/>
          </a:prstGeom>
          <a:noFill/>
        </p:spPr>
        <p:txBody>
          <a:bodyPr wrap="square">
            <a:spAutoFit/>
          </a:bodyPr>
          <a:lstStyle/>
          <a:p>
            <a:pPr algn="just"/>
            <a:r>
              <a:rPr lang="en-US" sz="2800" i="1" dirty="0" err="1">
                <a:solidFill>
                  <a:srgbClr val="000000"/>
                </a:solidFill>
                <a:effectLst/>
                <a:latin typeface="Times New Roman" panose="02020603050405020304" pitchFamily="18" charset="0"/>
                <a:ea typeface="Times New Roman" panose="02020603050405020304" pitchFamily="18" charset="0"/>
              </a:rPr>
              <a:t>Đảm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bảo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hình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thức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đoạn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văn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Đảm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bảo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số</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câu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theo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quy</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định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Đảm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bảo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quy</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tắc</a:t>
            </a:r>
            <a:r>
              <a:rPr lang="en-US" sz="2800" i="1" dirty="0">
                <a:solidFill>
                  <a:srgbClr val="000000"/>
                </a:solidFill>
                <a:effectLst/>
                <a:latin typeface="Times New Roman" panose="02020603050405020304" pitchFamily="18" charset="0"/>
                <a:ea typeface="Times New Roman" panose="02020603050405020304" pitchFamily="18" charset="0"/>
              </a:rPr>
              <a:t> dung </a:t>
            </a:r>
            <a:r>
              <a:rPr lang="en-US" sz="2800" i="1" dirty="0" err="1">
                <a:solidFill>
                  <a:srgbClr val="000000"/>
                </a:solidFill>
                <a:effectLst/>
                <a:latin typeface="Times New Roman" panose="02020603050405020304" pitchFamily="18" charset="0"/>
                <a:ea typeface="Times New Roman" panose="02020603050405020304" pitchFamily="18" charset="0"/>
              </a:rPr>
              <a:t>từ</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đặt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câu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Trình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bày</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sạch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đẹp</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Dùng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ngôi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kể</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thích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hợp</a:t>
            </a:r>
            <a:r>
              <a:rPr lang="en-US" sz="2800" i="1" dirty="0">
                <a:solidFill>
                  <a:srgbClr val="000000"/>
                </a:solidFill>
                <a:effectLst/>
                <a:latin typeface="Times New Roman" panose="02020603050405020304" pitchFamily="18" charset="0"/>
                <a:ea typeface="Times New Roman" panose="02020603050405020304" pitchFamily="18" charset="0"/>
              </a:rPr>
              <a:t>.</a:t>
            </a:r>
          </a:p>
        </p:txBody>
      </p:sp>
      <p:sp>
        <p:nvSpPr>
          <p:cNvPr id="7" name="TextBox 6">
            <a:extLst>
              <a:ext uri="{FF2B5EF4-FFF2-40B4-BE49-F238E27FC236}">
                <a16:creationId xmlns:a16="http://schemas.microsoft.com/office/drawing/2014/main" id="{C8BCA5AE-B9BB-68EE-E1D6-417938ED754D}"/>
              </a:ext>
            </a:extLst>
          </p:cNvPr>
          <p:cNvSpPr txBox="1"/>
          <p:nvPr/>
        </p:nvSpPr>
        <p:spPr>
          <a:xfrm>
            <a:off x="484114" y="1959669"/>
            <a:ext cx="3928146" cy="523220"/>
          </a:xfrm>
          <a:prstGeom prst="rect">
            <a:avLst/>
          </a:prstGeom>
          <a:noFill/>
        </p:spPr>
        <p:txBody>
          <a:bodyPr wrap="square">
            <a:spAutoFit/>
          </a:bodyPr>
          <a:lstStyle/>
          <a:p>
            <a:pPr algn="just"/>
            <a:r>
              <a:rPr lang="en-US" sz="2800" i="1" dirty="0">
                <a:solidFill>
                  <a:srgbClr val="000000"/>
                </a:solidFill>
                <a:effectLst/>
                <a:latin typeface="Times New Roman" panose="02020603050405020304" pitchFamily="18" charset="0"/>
                <a:ea typeface="Times New Roman" panose="02020603050405020304" pitchFamily="18" charset="0"/>
              </a:rPr>
              <a:t>	* </a:t>
            </a:r>
            <a:r>
              <a:rPr lang="en-US" sz="2800" i="1" dirty="0" err="1">
                <a:solidFill>
                  <a:srgbClr val="000000"/>
                </a:solidFill>
                <a:effectLst/>
                <a:latin typeface="Times New Roman" panose="02020603050405020304" pitchFamily="18" charset="0"/>
                <a:ea typeface="Times New Roman" panose="02020603050405020304" pitchFamily="18" charset="0"/>
              </a:rPr>
              <a:t>Về</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nội</a:t>
            </a:r>
            <a:r>
              <a:rPr lang="en-US" sz="2800" i="1" dirty="0">
                <a:solidFill>
                  <a:srgbClr val="000000"/>
                </a:solidFill>
                <a:effectLst/>
                <a:latin typeface="Times New Roman" panose="02020603050405020304" pitchFamily="18" charset="0"/>
                <a:ea typeface="Times New Roman" panose="02020603050405020304" pitchFamily="18" charset="0"/>
              </a:rPr>
              <a:t> dung</a:t>
            </a:r>
          </a:p>
        </p:txBody>
      </p:sp>
      <p:sp>
        <p:nvSpPr>
          <p:cNvPr id="8" name="TextBox 7">
            <a:extLst>
              <a:ext uri="{FF2B5EF4-FFF2-40B4-BE49-F238E27FC236}">
                <a16:creationId xmlns:a16="http://schemas.microsoft.com/office/drawing/2014/main" id="{D3042BAC-617C-8927-B12C-3F9A79B067A2}"/>
              </a:ext>
            </a:extLst>
          </p:cNvPr>
          <p:cNvSpPr txBox="1"/>
          <p:nvPr/>
        </p:nvSpPr>
        <p:spPr>
          <a:xfrm>
            <a:off x="956694" y="2381748"/>
            <a:ext cx="8147808" cy="954107"/>
          </a:xfrm>
          <a:prstGeom prst="rect">
            <a:avLst/>
          </a:prstGeom>
          <a:noFill/>
        </p:spPr>
        <p:txBody>
          <a:bodyPr wrap="square">
            <a:spAutoFit/>
          </a:bodyPr>
          <a:lstStyle/>
          <a:p>
            <a:pPr algn="just"/>
            <a:r>
              <a:rPr lang="en-US" sz="2800" i="1" dirty="0">
                <a:solidFill>
                  <a:srgbClr val="000000"/>
                </a:solidFill>
                <a:effectLst/>
                <a:latin typeface="Times New Roman" panose="02020603050405020304" pitchFamily="18" charset="0"/>
                <a:ea typeface="Times New Roman" panose="02020603050405020304" pitchFamily="18" charset="0"/>
              </a:rPr>
              <a:t>	- </a:t>
            </a:r>
            <a:r>
              <a:rPr lang="en-US" sz="2800" i="1" dirty="0" err="1">
                <a:solidFill>
                  <a:srgbClr val="000000"/>
                </a:solidFill>
                <a:effectLst/>
                <a:latin typeface="Times New Roman" panose="02020603050405020304" pitchFamily="18" charset="0"/>
                <a:ea typeface="Times New Roman" panose="02020603050405020304" pitchFamily="18" charset="0"/>
              </a:rPr>
              <a:t>Giới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thiệu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sự</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việc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bầy</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chim</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chìa</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vôi</a:t>
            </a:r>
            <a:r>
              <a:rPr lang="en-US" sz="2800" i="1" dirty="0">
                <a:solidFill>
                  <a:srgbClr val="000000"/>
                </a:solidFill>
                <a:latin typeface="Times New Roman" panose="02020603050405020304" pitchFamily="18" charset="0"/>
                <a:ea typeface="Times New Roman" panose="02020603050405020304" pitchFamily="18" charset="0"/>
              </a:rPr>
              <a:t> bay </a:t>
            </a:r>
            <a:r>
              <a:rPr lang="en-US" sz="2800" i="1" dirty="0" err="1">
                <a:solidFill>
                  <a:srgbClr val="000000"/>
                </a:solidFill>
                <a:latin typeface="Times New Roman" panose="02020603050405020304" pitchFamily="18" charset="0"/>
                <a:ea typeface="Times New Roman" panose="02020603050405020304" pitchFamily="18" charset="0"/>
              </a:rPr>
              <a:t>lên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khỏi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bãi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sông</a:t>
            </a:r>
            <a:r>
              <a:rPr lang="en-US" sz="2800" i="1" dirty="0">
                <a:solidFill>
                  <a:srgbClr val="000000"/>
                </a:solidFill>
                <a:latin typeface="Times New Roman" panose="02020603050405020304" pitchFamily="18" charset="0"/>
                <a:ea typeface="Times New Roman" panose="02020603050405020304" pitchFamily="18" charset="0"/>
              </a:rPr>
              <a:t>.</a:t>
            </a:r>
            <a:endParaRPr lang="en-US" sz="2800" i="1" dirty="0">
              <a:solidFill>
                <a:srgbClr val="000000"/>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103798BA-AAA5-BD07-46A7-0F78D9ED5D1B}"/>
              </a:ext>
            </a:extLst>
          </p:cNvPr>
          <p:cNvSpPr txBox="1"/>
          <p:nvPr/>
        </p:nvSpPr>
        <p:spPr>
          <a:xfrm>
            <a:off x="1132863" y="3289854"/>
            <a:ext cx="8147808" cy="523220"/>
          </a:xfrm>
          <a:prstGeom prst="rect">
            <a:avLst/>
          </a:prstGeom>
          <a:noFill/>
        </p:spPr>
        <p:txBody>
          <a:bodyPr wrap="square">
            <a:spAutoFit/>
          </a:bodyPr>
          <a:lstStyle/>
          <a:p>
            <a:pPr algn="just"/>
            <a:r>
              <a:rPr lang="en-US" sz="2800" i="1" dirty="0">
                <a:solidFill>
                  <a:srgbClr val="000000"/>
                </a:solidFill>
                <a:effectLst/>
                <a:latin typeface="Times New Roman" panose="02020603050405020304" pitchFamily="18" charset="0"/>
                <a:ea typeface="Times New Roman" panose="02020603050405020304" pitchFamily="18" charset="0"/>
              </a:rPr>
              <a:t>	- </a:t>
            </a:r>
            <a:r>
              <a:rPr lang="en-US" sz="2800" i="1" dirty="0" err="1">
                <a:solidFill>
                  <a:srgbClr val="000000"/>
                </a:solidFill>
                <a:effectLst/>
                <a:latin typeface="Times New Roman" panose="02020603050405020304" pitchFamily="18" charset="0"/>
                <a:ea typeface="Times New Roman" panose="02020603050405020304" pitchFamily="18" charset="0"/>
              </a:rPr>
              <a:t>Kể</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lại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trình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tự</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sự</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việc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xảy</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ra.</a:t>
            </a:r>
            <a:endParaRPr lang="en-US" sz="2800" i="1" dirty="0">
              <a:solidFill>
                <a:srgbClr val="000000"/>
              </a:solidFill>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3BAEF09F-C9A6-194A-065D-E85E97552834}"/>
              </a:ext>
            </a:extLst>
          </p:cNvPr>
          <p:cNvSpPr txBox="1"/>
          <p:nvPr/>
        </p:nvSpPr>
        <p:spPr>
          <a:xfrm>
            <a:off x="1059109" y="3975098"/>
            <a:ext cx="8147808" cy="523220"/>
          </a:xfrm>
          <a:prstGeom prst="rect">
            <a:avLst/>
          </a:prstGeom>
          <a:noFill/>
        </p:spPr>
        <p:txBody>
          <a:bodyPr wrap="square">
            <a:spAutoFit/>
          </a:bodyPr>
          <a:lstStyle/>
          <a:p>
            <a:pPr algn="just"/>
            <a:r>
              <a:rPr lang="en-US" sz="2800" i="1" dirty="0">
                <a:solidFill>
                  <a:srgbClr val="000000"/>
                </a:solidFill>
                <a:effectLst/>
                <a:latin typeface="Times New Roman" panose="02020603050405020304" pitchFamily="18" charset="0"/>
                <a:ea typeface="Times New Roman" panose="02020603050405020304" pitchFamily="18" charset="0"/>
              </a:rPr>
              <a:t>	- </a:t>
            </a:r>
            <a:r>
              <a:rPr lang="en-US" sz="2800" i="1" dirty="0" err="1">
                <a:solidFill>
                  <a:srgbClr val="000000"/>
                </a:solidFill>
                <a:effectLst/>
                <a:latin typeface="Times New Roman" panose="02020603050405020304" pitchFamily="18" charset="0"/>
                <a:ea typeface="Times New Roman" panose="02020603050405020304" pitchFamily="18" charset="0"/>
              </a:rPr>
              <a:t>Kết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hợp</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miêu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tả</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khung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cảnh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xảy</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ra</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sự</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việc</a:t>
            </a:r>
            <a:r>
              <a:rPr lang="en-US" sz="2800" i="1" dirty="0">
                <a:solidFill>
                  <a:srgbClr val="000000"/>
                </a:solidFill>
                <a:effectLst/>
                <a:latin typeface="Times New Roman" panose="02020603050405020304" pitchFamily="18" charset="0"/>
                <a:ea typeface="Times New Roman" panose="02020603050405020304" pitchFamily="18" charset="0"/>
              </a:rPr>
              <a:t>.</a:t>
            </a:r>
          </a:p>
        </p:txBody>
      </p:sp>
      <p:sp>
        <p:nvSpPr>
          <p:cNvPr id="11" name="TextBox 10">
            <a:extLst>
              <a:ext uri="{FF2B5EF4-FFF2-40B4-BE49-F238E27FC236}">
                <a16:creationId xmlns:a16="http://schemas.microsoft.com/office/drawing/2014/main" id="{47054887-B358-1006-28C5-D59CA8664967}"/>
              </a:ext>
            </a:extLst>
          </p:cNvPr>
          <p:cNvSpPr txBox="1"/>
          <p:nvPr/>
        </p:nvSpPr>
        <p:spPr>
          <a:xfrm>
            <a:off x="1059109" y="4613057"/>
            <a:ext cx="8147808" cy="523220"/>
          </a:xfrm>
          <a:prstGeom prst="rect">
            <a:avLst/>
          </a:prstGeom>
          <a:noFill/>
        </p:spPr>
        <p:txBody>
          <a:bodyPr wrap="square">
            <a:spAutoFit/>
          </a:bodyPr>
          <a:lstStyle/>
          <a:p>
            <a:pPr algn="just"/>
            <a:r>
              <a:rPr lang="en-US" sz="2800" i="1" dirty="0">
                <a:solidFill>
                  <a:srgbClr val="000000"/>
                </a:solidFill>
                <a:effectLst/>
                <a:latin typeface="Times New Roman" panose="02020603050405020304" pitchFamily="18" charset="0"/>
                <a:ea typeface="Times New Roman" panose="02020603050405020304" pitchFamily="18" charset="0"/>
              </a:rPr>
              <a:t>	- </a:t>
            </a:r>
            <a:r>
              <a:rPr lang="en-US" sz="2800" i="1" dirty="0" err="1">
                <a:solidFill>
                  <a:srgbClr val="000000"/>
                </a:solidFill>
                <a:effectLst/>
                <a:latin typeface="Times New Roman" panose="02020603050405020304" pitchFamily="18" charset="0"/>
                <a:ea typeface="Times New Roman" panose="02020603050405020304" pitchFamily="18" charset="0"/>
              </a:rPr>
              <a:t>Thể</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hiện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cảm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xúc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của</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bản</a:t>
            </a:r>
            <a:r>
              <a:rPr lang="en-US" sz="2800" i="1" dirty="0">
                <a:solidFill>
                  <a:srgbClr val="000000"/>
                </a:solidFill>
                <a:effectLst/>
                <a:latin typeface="Times New Roman" panose="02020603050405020304" pitchFamily="18" charset="0"/>
                <a:ea typeface="Times New Roman" panose="02020603050405020304" pitchFamily="18" charset="0"/>
              </a:rPr>
              <a:t> than </a:t>
            </a:r>
            <a:r>
              <a:rPr lang="en-US" sz="2800" i="1" dirty="0" err="1">
                <a:solidFill>
                  <a:srgbClr val="000000"/>
                </a:solidFill>
                <a:effectLst/>
                <a:latin typeface="Times New Roman" panose="02020603050405020304" pitchFamily="18" charset="0"/>
                <a:ea typeface="Times New Roman" panose="02020603050405020304" pitchFamily="18" charset="0"/>
              </a:rPr>
              <a:t>về</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sự</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việc</a:t>
            </a:r>
            <a:r>
              <a:rPr lang="en-US" sz="2800" i="1" dirty="0">
                <a:solidFill>
                  <a:srgbClr val="000000"/>
                </a:solidFill>
                <a:effectLst/>
                <a:latin typeface="Times New Roman" panose="02020603050405020304" pitchFamily="18" charset="0"/>
                <a:ea typeface="Times New Roman" panose="02020603050405020304" pitchFamily="18" charset="0"/>
              </a:rPr>
              <a:t>.</a:t>
            </a:r>
          </a:p>
        </p:txBody>
      </p:sp>
      <p:sp>
        <p:nvSpPr>
          <p:cNvPr id="12" name="TextBox 11">
            <a:extLst>
              <a:ext uri="{FF2B5EF4-FFF2-40B4-BE49-F238E27FC236}">
                <a16:creationId xmlns:a16="http://schemas.microsoft.com/office/drawing/2014/main" id="{5C228485-E8F4-6233-9A8E-CC527F679CAD}"/>
              </a:ext>
            </a:extLst>
          </p:cNvPr>
          <p:cNvSpPr txBox="1"/>
          <p:nvPr/>
        </p:nvSpPr>
        <p:spPr>
          <a:xfrm>
            <a:off x="1059109" y="5212308"/>
            <a:ext cx="8147808" cy="523220"/>
          </a:xfrm>
          <a:prstGeom prst="rect">
            <a:avLst/>
          </a:prstGeom>
          <a:noFill/>
        </p:spPr>
        <p:txBody>
          <a:bodyPr wrap="square">
            <a:spAutoFit/>
          </a:bodyPr>
          <a:lstStyle/>
          <a:p>
            <a:pPr algn="just"/>
            <a:r>
              <a:rPr lang="en-US" sz="2800" i="1" dirty="0">
                <a:solidFill>
                  <a:srgbClr val="000000"/>
                </a:solidFill>
                <a:effectLst/>
                <a:latin typeface="Times New Roman" panose="02020603050405020304" pitchFamily="18" charset="0"/>
                <a:ea typeface="Times New Roman" panose="02020603050405020304" pitchFamily="18" charset="0"/>
              </a:rPr>
              <a:t>	- </a:t>
            </a:r>
            <a:r>
              <a:rPr lang="en-US" sz="2800" i="1" dirty="0" err="1">
                <a:solidFill>
                  <a:srgbClr val="000000"/>
                </a:solidFill>
                <a:effectLst/>
                <a:latin typeface="Times New Roman" panose="02020603050405020304" pitchFamily="18" charset="0"/>
                <a:ea typeface="Times New Roman" panose="02020603050405020304" pitchFamily="18" charset="0"/>
              </a:rPr>
              <a:t>Truyền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tải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thông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điệp</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nếu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có</a:t>
            </a:r>
            <a:r>
              <a:rPr lang="en-US" sz="2800" i="1" dirty="0">
                <a:solidFill>
                  <a:srgbClr val="000000"/>
                </a:solidFill>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80378294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5D34BD9-C61E-482D-8B9D-A66158626791}"/>
              </a:ext>
            </a:extLst>
          </p:cNvPr>
          <p:cNvSpPr txBox="1"/>
          <p:nvPr/>
        </p:nvSpPr>
        <p:spPr>
          <a:xfrm>
            <a:off x="1767979" y="1012954"/>
            <a:ext cx="9263543" cy="4832092"/>
          </a:xfrm>
          <a:prstGeom prst="rect">
            <a:avLst/>
          </a:prstGeom>
          <a:noFill/>
        </p:spPr>
        <p:txBody>
          <a:bodyPr wrap="square">
            <a:spAutoFit/>
          </a:bodyPr>
          <a:lstStyle/>
          <a:p>
            <a:pPr algn="just"/>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Lúc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đó</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trời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vẫn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còn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mưa</a:t>
            </a:r>
            <a:r>
              <a:rPr lang="en-US" sz="2800" i="1" dirty="0">
                <a:solidFill>
                  <a:srgbClr val="000000"/>
                </a:solidFill>
                <a:effectLst/>
                <a:latin typeface="Times New Roman" panose="02020603050405020304" pitchFamily="18" charset="0"/>
                <a:ea typeface="Times New Roman" panose="02020603050405020304" pitchFamily="18" charset="0"/>
              </a:rPr>
              <a:t>. Hai </a:t>
            </a:r>
            <a:r>
              <a:rPr lang="en-US" sz="2800" i="1" dirty="0" err="1">
                <a:solidFill>
                  <a:srgbClr val="000000"/>
                </a:solidFill>
                <a:effectLst/>
                <a:latin typeface="Times New Roman" panose="02020603050405020304" pitchFamily="18" charset="0"/>
                <a:ea typeface="Times New Roman" panose="02020603050405020304" pitchFamily="18" charset="0"/>
              </a:rPr>
              <a:t>anh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em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chúng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tôi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nín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lặng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ngồi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im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như</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xem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đến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đoạn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phim</a:t>
            </a:r>
            <a:r>
              <a:rPr lang="en-US" sz="2800" i="1" dirty="0">
                <a:solidFill>
                  <a:srgbClr val="000000"/>
                </a:solidFill>
                <a:effectLst/>
                <a:latin typeface="Times New Roman" panose="02020603050405020304" pitchFamily="18" charset="0"/>
                <a:ea typeface="Times New Roman" panose="02020603050405020304" pitchFamily="18" charset="0"/>
              </a:rPr>
              <a:t> gay </a:t>
            </a:r>
            <a:r>
              <a:rPr lang="en-US" sz="2800" i="1" dirty="0" err="1">
                <a:solidFill>
                  <a:srgbClr val="000000"/>
                </a:solidFill>
                <a:effectLst/>
                <a:latin typeface="Times New Roman" panose="02020603050405020304" pitchFamily="18" charset="0"/>
                <a:ea typeface="Times New Roman" panose="02020603050405020304" pitchFamily="18" charset="0"/>
              </a:rPr>
              <a:t>cấn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nhất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Tôi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và</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anh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Mên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chỉ</a:t>
            </a:r>
            <a:r>
              <a:rPr lang="en-US" sz="2800" i="1" dirty="0">
                <a:solidFill>
                  <a:srgbClr val="000000"/>
                </a:solidFill>
                <a:effectLst/>
                <a:latin typeface="Times New Roman" panose="02020603050405020304" pitchFamily="18" charset="0"/>
                <a:ea typeface="Times New Roman" panose="02020603050405020304" pitchFamily="18" charset="0"/>
              </a:rPr>
              <a:t> lo </a:t>
            </a:r>
            <a:r>
              <a:rPr lang="en-US" sz="2800" i="1" dirty="0" err="1">
                <a:solidFill>
                  <a:srgbClr val="000000"/>
                </a:solidFill>
                <a:effectLst/>
                <a:latin typeface="Times New Roman" panose="02020603050405020304" pitchFamily="18" charset="0"/>
                <a:ea typeface="Times New Roman" panose="02020603050405020304" pitchFamily="18" charset="0"/>
              </a:rPr>
              <a:t>nhỡ</a:t>
            </a:r>
            <a:r>
              <a:rPr lang="en-US" sz="2800" i="1" dirty="0">
                <a:solidFill>
                  <a:srgbClr val="000000"/>
                </a:solidFill>
                <a:effectLst/>
                <a:latin typeface="Times New Roman" panose="02020603050405020304" pitchFamily="18" charset="0"/>
                <a:ea typeface="Times New Roman" panose="02020603050405020304" pitchFamily="18" charset="0"/>
              </a:rPr>
              <a:t> con </a:t>
            </a:r>
            <a:r>
              <a:rPr lang="en-US" sz="2800" i="1" dirty="0" err="1">
                <a:solidFill>
                  <a:srgbClr val="000000"/>
                </a:solidFill>
                <a:effectLst/>
                <a:latin typeface="Times New Roman" panose="02020603050405020304" pitchFamily="18" charset="0"/>
                <a:ea typeface="Times New Roman" panose="02020603050405020304" pitchFamily="18" charset="0"/>
              </a:rPr>
              <a:t>chim</a:t>
            </a:r>
            <a:r>
              <a:rPr lang="en-US" sz="2800" i="1" dirty="0">
                <a:solidFill>
                  <a:srgbClr val="000000"/>
                </a:solidFill>
                <a:effectLst/>
                <a:latin typeface="Times New Roman" panose="02020603050405020304" pitchFamily="18" charset="0"/>
                <a:ea typeface="Times New Roman" panose="02020603050405020304" pitchFamily="18" charset="0"/>
              </a:rPr>
              <a:t> non kia </a:t>
            </a:r>
            <a:r>
              <a:rPr lang="en-US" sz="2800" i="1" dirty="0" err="1">
                <a:solidFill>
                  <a:srgbClr val="000000"/>
                </a:solidFill>
                <a:effectLst/>
                <a:latin typeface="Times New Roman" panose="02020603050405020304" pitchFamily="18" charset="0"/>
                <a:ea typeface="Times New Roman" panose="02020603050405020304" pitchFamily="18" charset="0"/>
              </a:rPr>
              <a:t>có</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mệnh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hệ</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gì</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Thế</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rồi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chuyện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mà</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hai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anh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em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tôi</a:t>
            </a:r>
            <a:r>
              <a:rPr lang="en-US" sz="2800" i="1" dirty="0">
                <a:solidFill>
                  <a:srgbClr val="000000"/>
                </a:solidFill>
                <a:effectLst/>
                <a:latin typeface="Times New Roman" panose="02020603050405020304" pitchFamily="18" charset="0"/>
                <a:ea typeface="Times New Roman" panose="02020603050405020304" pitchFamily="18" charset="0"/>
              </a:rPr>
              <a:t> lo </a:t>
            </a:r>
            <a:r>
              <a:rPr lang="en-US" sz="2800" i="1" dirty="0" err="1">
                <a:solidFill>
                  <a:srgbClr val="000000"/>
                </a:solidFill>
                <a:effectLst/>
                <a:latin typeface="Times New Roman" panose="02020603050405020304" pitchFamily="18" charset="0"/>
                <a:ea typeface="Times New Roman" panose="02020603050405020304" pitchFamily="18" charset="0"/>
              </a:rPr>
              <a:t>sợ</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đã</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xảy</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ra</a:t>
            </a:r>
            <a:r>
              <a:rPr lang="en-US" sz="2800" i="1" dirty="0">
                <a:solidFill>
                  <a:srgbClr val="000000"/>
                </a:solidFill>
                <a:effectLst/>
                <a:latin typeface="Times New Roman" panose="02020603050405020304" pitchFamily="18" charset="0"/>
                <a:ea typeface="Times New Roman" panose="02020603050405020304" pitchFamily="18" charset="0"/>
              </a:rPr>
              <a:t>, con </a:t>
            </a:r>
            <a:r>
              <a:rPr lang="en-US" sz="2800" i="1" dirty="0" err="1">
                <a:solidFill>
                  <a:srgbClr val="000000"/>
                </a:solidFill>
                <a:effectLst/>
                <a:latin typeface="Times New Roman" panose="02020603050405020304" pitchFamily="18" charset="0"/>
                <a:ea typeface="Times New Roman" panose="02020603050405020304" pitchFamily="18" charset="0"/>
              </a:rPr>
              <a:t>chim</a:t>
            </a:r>
            <a:r>
              <a:rPr lang="en-US" sz="2800" i="1" dirty="0">
                <a:solidFill>
                  <a:srgbClr val="000000"/>
                </a:solidFill>
                <a:effectLst/>
                <a:latin typeface="Times New Roman" panose="02020603050405020304" pitchFamily="18" charset="0"/>
                <a:ea typeface="Times New Roman" panose="02020603050405020304" pitchFamily="18" charset="0"/>
              </a:rPr>
              <a:t> non </a:t>
            </a:r>
            <a:r>
              <a:rPr lang="en-US" sz="2800" i="1" dirty="0" err="1">
                <a:solidFill>
                  <a:srgbClr val="000000"/>
                </a:solidFill>
                <a:effectLst/>
                <a:latin typeface="Times New Roman" panose="02020603050405020304" pitchFamily="18" charset="0"/>
                <a:ea typeface="Times New Roman" panose="02020603050405020304" pitchFamily="18" charset="0"/>
              </a:rPr>
              <a:t>suýt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thì</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rơi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xuống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dòng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nước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Tôi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và</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anh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Mên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suýt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thì</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hét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lên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theo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tiếng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hốt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hoảng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của</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chim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mẹ</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Nhưng</a:t>
            </a:r>
            <a:r>
              <a:rPr lang="en-US" sz="2800" i="1" dirty="0">
                <a:solidFill>
                  <a:srgbClr val="000000"/>
                </a:solidFill>
                <a:effectLst/>
                <a:latin typeface="Times New Roman" panose="02020603050405020304" pitchFamily="18" charset="0"/>
                <a:ea typeface="Times New Roman" panose="02020603050405020304" pitchFamily="18" charset="0"/>
              </a:rPr>
              <a:t> may </a:t>
            </a:r>
            <a:r>
              <a:rPr lang="en-US" sz="2800" i="1" dirty="0" err="1">
                <a:solidFill>
                  <a:srgbClr val="000000"/>
                </a:solidFill>
                <a:effectLst/>
                <a:latin typeface="Times New Roman" panose="02020603050405020304" pitchFamily="18" charset="0"/>
                <a:ea typeface="Times New Roman" panose="02020603050405020304" pitchFamily="18" charset="0"/>
              </a:rPr>
              <a:t>mắn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thay</a:t>
            </a:r>
            <a:r>
              <a:rPr lang="en-US" sz="2800" i="1" dirty="0">
                <a:solidFill>
                  <a:srgbClr val="000000"/>
                </a:solidFill>
                <a:effectLst/>
                <a:latin typeface="Times New Roman" panose="02020603050405020304" pitchFamily="18" charset="0"/>
                <a:ea typeface="Times New Roman" panose="02020603050405020304" pitchFamily="18" charset="0"/>
              </a:rPr>
              <a:t>, ở </a:t>
            </a:r>
            <a:r>
              <a:rPr lang="en-US" sz="2800" i="1" dirty="0" err="1">
                <a:solidFill>
                  <a:srgbClr val="000000"/>
                </a:solidFill>
                <a:effectLst/>
                <a:latin typeface="Times New Roman" panose="02020603050405020304" pitchFamily="18" charset="0"/>
                <a:ea typeface="Times New Roman" panose="02020603050405020304" pitchFamily="18" charset="0"/>
              </a:rPr>
              <a:t>nhịp</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quyết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định</a:t>
            </a:r>
            <a:r>
              <a:rPr lang="en-US" sz="2800" i="1" dirty="0">
                <a:solidFill>
                  <a:srgbClr val="000000"/>
                </a:solidFill>
                <a:effectLst/>
                <a:latin typeface="Times New Roman" panose="02020603050405020304" pitchFamily="18" charset="0"/>
                <a:ea typeface="Times New Roman" panose="02020603050405020304" pitchFamily="18" charset="0"/>
              </a:rPr>
              <a:t>, con </a:t>
            </a:r>
            <a:r>
              <a:rPr lang="en-US" sz="2800" i="1" dirty="0" err="1">
                <a:solidFill>
                  <a:srgbClr val="000000"/>
                </a:solidFill>
                <a:effectLst/>
                <a:latin typeface="Times New Roman" panose="02020603050405020304" pitchFamily="18" charset="0"/>
                <a:ea typeface="Times New Roman" panose="02020603050405020304" pitchFamily="18" charset="0"/>
              </a:rPr>
              <a:t>chim</a:t>
            </a:r>
            <a:r>
              <a:rPr lang="en-US" sz="2800" i="1" dirty="0">
                <a:solidFill>
                  <a:srgbClr val="000000"/>
                </a:solidFill>
                <a:effectLst/>
                <a:latin typeface="Times New Roman" panose="02020603050405020304" pitchFamily="18" charset="0"/>
                <a:ea typeface="Times New Roman" panose="02020603050405020304" pitchFamily="18" charset="0"/>
              </a:rPr>
              <a:t> non </a:t>
            </a:r>
            <a:r>
              <a:rPr lang="en-US" sz="2800" i="1" dirty="0" err="1">
                <a:solidFill>
                  <a:srgbClr val="000000"/>
                </a:solidFill>
                <a:effectLst/>
                <a:latin typeface="Times New Roman" panose="02020603050405020304" pitchFamily="18" charset="0"/>
                <a:ea typeface="Times New Roman" panose="02020603050405020304" pitchFamily="18" charset="0"/>
              </a:rPr>
              <a:t>đã</a:t>
            </a:r>
            <a:r>
              <a:rPr lang="en-US" sz="2800" i="1" dirty="0">
                <a:solidFill>
                  <a:srgbClr val="000000"/>
                </a:solidFill>
                <a:effectLst/>
                <a:latin typeface="Times New Roman" panose="02020603050405020304" pitchFamily="18" charset="0"/>
                <a:ea typeface="Times New Roman" panose="02020603050405020304" pitchFamily="18" charset="0"/>
              </a:rPr>
              <a:t> bay </a:t>
            </a:r>
            <a:r>
              <a:rPr lang="en-US" sz="2800" i="1" dirty="0" err="1">
                <a:solidFill>
                  <a:srgbClr val="000000"/>
                </a:solidFill>
                <a:effectLst/>
                <a:latin typeface="Times New Roman" panose="02020603050405020304" pitchFamily="18" charset="0"/>
                <a:ea typeface="Times New Roman" panose="02020603050405020304" pitchFamily="18" charset="0"/>
              </a:rPr>
              <a:t>vượt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được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lên</a:t>
            </a:r>
            <a:r>
              <a:rPr lang="en-US" sz="2800" i="1" dirty="0">
                <a:solidFill>
                  <a:srgbClr val="000000"/>
                </a:solidFill>
                <a:effectLst/>
                <a:latin typeface="Times New Roman" panose="02020603050405020304" pitchFamily="18" charset="0"/>
                <a:ea typeface="Times New Roman" panose="02020603050405020304" pitchFamily="18" charset="0"/>
              </a:rPr>
              <a:t>. Khi </a:t>
            </a:r>
            <a:r>
              <a:rPr lang="en-US" sz="2800" i="1" dirty="0" err="1">
                <a:solidFill>
                  <a:srgbClr val="000000"/>
                </a:solidFill>
                <a:effectLst/>
                <a:latin typeface="Times New Roman" panose="02020603050405020304" pitchFamily="18" charset="0"/>
                <a:ea typeface="Times New Roman" panose="02020603050405020304" pitchFamily="18" charset="0"/>
              </a:rPr>
              <a:t>đàn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chim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đã</a:t>
            </a:r>
            <a:r>
              <a:rPr lang="en-US" sz="2800" i="1" dirty="0">
                <a:solidFill>
                  <a:srgbClr val="000000"/>
                </a:solidFill>
                <a:effectLst/>
                <a:latin typeface="Times New Roman" panose="02020603050405020304" pitchFamily="18" charset="0"/>
                <a:ea typeface="Times New Roman" panose="02020603050405020304" pitchFamily="18" charset="0"/>
              </a:rPr>
              <a:t> bay </a:t>
            </a:r>
            <a:r>
              <a:rPr lang="en-US" sz="2800" i="1" dirty="0" err="1">
                <a:solidFill>
                  <a:srgbClr val="000000"/>
                </a:solidFill>
                <a:effectLst/>
                <a:latin typeface="Times New Roman" panose="02020603050405020304" pitchFamily="18" charset="0"/>
                <a:ea typeface="Times New Roman" panose="02020603050405020304" pitchFamily="18" charset="0"/>
              </a:rPr>
              <a:t>vào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bờ</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hai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anh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chúng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tôi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vẫn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không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dám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nhúc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nhích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vì</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sợ</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có</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gì</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bất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trắc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nước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mắt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chúng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tôi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cứ</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giàn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ra</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thế</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là</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cuối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cùng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bầy</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chim</a:t>
            </a:r>
            <a:r>
              <a:rPr lang="en-US" sz="2800" i="1" dirty="0">
                <a:solidFill>
                  <a:srgbClr val="000000"/>
                </a:solidFill>
                <a:effectLst/>
                <a:latin typeface="Times New Roman" panose="02020603050405020304" pitchFamily="18" charset="0"/>
                <a:ea typeface="Times New Roman" panose="02020603050405020304" pitchFamily="18" charset="0"/>
              </a:rPr>
              <a:t> non </a:t>
            </a:r>
            <a:r>
              <a:rPr lang="en-US" sz="2800" i="1" dirty="0" err="1">
                <a:solidFill>
                  <a:srgbClr val="000000"/>
                </a:solidFill>
                <a:effectLst/>
                <a:latin typeface="Times New Roman" panose="02020603050405020304" pitchFamily="18" charset="0"/>
                <a:ea typeface="Times New Roman" panose="02020603050405020304" pitchFamily="18" charset="0"/>
              </a:rPr>
              <a:t>đã</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thực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hiện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xong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chuyến</a:t>
            </a:r>
            <a:r>
              <a:rPr lang="en-US" sz="2800" i="1" dirty="0">
                <a:solidFill>
                  <a:srgbClr val="000000"/>
                </a:solidFill>
                <a:effectLst/>
                <a:latin typeface="Times New Roman" panose="02020603050405020304" pitchFamily="18" charset="0"/>
                <a:ea typeface="Times New Roman" panose="02020603050405020304" pitchFamily="18" charset="0"/>
              </a:rPr>
              <a:t> bay </a:t>
            </a:r>
            <a:r>
              <a:rPr lang="en-US" sz="2800" i="1" dirty="0" err="1">
                <a:solidFill>
                  <a:srgbClr val="000000"/>
                </a:solidFill>
                <a:effectLst/>
                <a:latin typeface="Times New Roman" panose="02020603050405020304" pitchFamily="18" charset="0"/>
                <a:ea typeface="Times New Roman" panose="02020603050405020304" pitchFamily="18" charset="0"/>
              </a:rPr>
              <a:t>quan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trọng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đầu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tiên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và</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kì</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vĩ</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nhất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trong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đời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chúng</a:t>
            </a:r>
            <a:r>
              <a:rPr lang="en-US" sz="2800" i="1" dirty="0">
                <a:solidFill>
                  <a:srgbClr val="000000"/>
                </a:solidFill>
                <a:effectLst/>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22278634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1702C81-C400-2846-FDFD-696B006520A8}"/>
              </a:ext>
            </a:extLst>
          </p:cNvPr>
          <p:cNvSpPr txBox="1"/>
          <p:nvPr/>
        </p:nvSpPr>
        <p:spPr>
          <a:xfrm>
            <a:off x="1879063" y="381996"/>
            <a:ext cx="82562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HƯỚNG DẪN TỰ HỌC</a:t>
            </a:r>
          </a:p>
        </p:txBody>
      </p:sp>
      <p:sp>
        <p:nvSpPr>
          <p:cNvPr id="4" name="Rectangle 3">
            <a:extLst>
              <a:ext uri="{FF2B5EF4-FFF2-40B4-BE49-F238E27FC236}">
                <a16:creationId xmlns:a16="http://schemas.microsoft.com/office/drawing/2014/main" id="{AFA58331-A8FE-B407-787D-0198D5A2D14B}"/>
              </a:ext>
            </a:extLst>
          </p:cNvPr>
          <p:cNvSpPr/>
          <p:nvPr/>
        </p:nvSpPr>
        <p:spPr>
          <a:xfrm>
            <a:off x="1046526" y="1799844"/>
            <a:ext cx="5949891" cy="154986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CAFEC9C2-AD79-0B15-8ADD-F8666C96D7DA}"/>
              </a:ext>
            </a:extLst>
          </p:cNvPr>
          <p:cNvSpPr/>
          <p:nvPr/>
        </p:nvSpPr>
        <p:spPr>
          <a:xfrm>
            <a:off x="940965" y="1644918"/>
            <a:ext cx="5753449" cy="154986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cũ</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sưu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tầm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phẩm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chủ</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p:txBody>
      </p:sp>
      <p:sp>
        <p:nvSpPr>
          <p:cNvPr id="6" name="Rectangle 5">
            <a:extLst>
              <a:ext uri="{FF2B5EF4-FFF2-40B4-BE49-F238E27FC236}">
                <a16:creationId xmlns:a16="http://schemas.microsoft.com/office/drawing/2014/main" id="{4100E470-2714-CCB7-F404-2F7D04E64023}"/>
              </a:ext>
            </a:extLst>
          </p:cNvPr>
          <p:cNvSpPr/>
          <p:nvPr/>
        </p:nvSpPr>
        <p:spPr>
          <a:xfrm>
            <a:off x="5505975" y="3504637"/>
            <a:ext cx="5718495" cy="206476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86E18401-01BF-5091-F06D-A9BD594774C5}"/>
              </a:ext>
            </a:extLst>
          </p:cNvPr>
          <p:cNvSpPr/>
          <p:nvPr/>
        </p:nvSpPr>
        <p:spPr>
          <a:xfrm>
            <a:off x="5598252" y="3633363"/>
            <a:ext cx="5626218" cy="18073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0" lvl="0" algn="just" defTabSz="914400" rtl="0" eaLnBrk="1" fontAlgn="auto" latinLnBrk="0" hangingPunct="1">
              <a:lnSpc>
                <a:spcPct val="150000"/>
              </a:lnSpc>
              <a:spcBef>
                <a:spcPts val="0"/>
              </a:spcBef>
              <a:spcAft>
                <a:spcPts val="0"/>
              </a:spcAft>
              <a:buClrTx/>
              <a:buSzTx/>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mới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Thực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Tiếng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Việt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R="0" lvl="0" algn="just" defTabSz="914400" rtl="0" eaLnBrk="1" fontAlgn="auto" latinLnBrk="0" hangingPunct="1">
              <a:lnSpc>
                <a:spcPct val="150000"/>
              </a:lnSpc>
              <a:spcBef>
                <a:spcPts val="0"/>
              </a:spcBef>
              <a:spcAft>
                <a:spcPts val="0"/>
              </a:spcAft>
              <a:buClrTx/>
              <a:buSzTx/>
              <a:tabLst/>
              <a:defRPr/>
            </a:pP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Đọc</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bài</a:t>
            </a:r>
            <a:endParaRPr lang="en-US" sz="2800" b="1" dirty="0">
              <a:solidFill>
                <a:prstClr val="black"/>
              </a:solidFill>
              <a:latin typeface="Times New Roman" panose="02020603050405020304" pitchFamily="18" charset="0"/>
              <a:ea typeface="Times New Roman" panose="02020603050405020304" pitchFamily="18" charset="0"/>
            </a:endParaRPr>
          </a:p>
          <a:p>
            <a:pPr marR="0" lvl="0" algn="just" defTabSz="914400" rtl="0" eaLnBrk="1" fontAlgn="auto" latinLnBrk="0" hangingPunct="1">
              <a:lnSpc>
                <a:spcPct val="150000"/>
              </a:lnSpc>
              <a:spcBef>
                <a:spcPts val="0"/>
              </a:spcBef>
              <a:spcAft>
                <a:spcPts val="0"/>
              </a:spcAft>
              <a:buClrTx/>
              <a:buSzTx/>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Hoàn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phiếu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tập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p:txBody>
      </p:sp>
    </p:spTree>
    <p:extLst>
      <p:ext uri="{BB962C8B-B14F-4D97-AF65-F5344CB8AC3E}">
        <p14:creationId xmlns:p14="http://schemas.microsoft.com/office/powerpoint/2010/main" val="3685263621"/>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5"/>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5"/>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5"/>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5"/>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5"/>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087096" y="525566"/>
            <a:ext cx="819016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Hình</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ảnh</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này</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gợi</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cho</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em</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nhớ</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đến</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trò</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chơi</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nào</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p>
        </p:txBody>
      </p:sp>
      <p:sp>
        <p:nvSpPr>
          <p:cNvPr id="12" name="TextBox 11">
            <a:extLst>
              <a:ext uri="{FF2B5EF4-FFF2-40B4-BE49-F238E27FC236}">
                <a16:creationId xmlns:a16="http://schemas.microsoft.com/office/drawing/2014/main" id="{93DCBBA3-54E8-6E0D-CD22-D67F1ACF26B7}"/>
              </a:ext>
            </a:extLst>
          </p:cNvPr>
          <p:cNvSpPr txBox="1"/>
          <p:nvPr/>
        </p:nvSpPr>
        <p:spPr>
          <a:xfrm>
            <a:off x="3576918" y="5154817"/>
            <a:ext cx="5593976"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ED7D31">
                    <a:lumMod val="50000"/>
                  </a:srgbClr>
                </a:solidFill>
                <a:latin typeface="Times New Roman" panose="02020603050405020304" pitchFamily="18" charset="0"/>
                <a:cs typeface="Times New Roman" panose="02020603050405020304" pitchFamily="18" charset="0"/>
              </a:rPr>
              <a:t>Thả</a:t>
            </a:r>
            <a:r>
              <a:rPr lang="en-US" sz="3600" b="1" dirty="0">
                <a:solidFill>
                  <a:srgbClr val="ED7D31">
                    <a:lumMod val="50000"/>
                  </a:srgbClr>
                </a:solidFill>
                <a:latin typeface="Times New Roman" panose="02020603050405020304" pitchFamily="18" charset="0"/>
                <a:cs typeface="Times New Roman" panose="02020603050405020304" pitchFamily="18" charset="0"/>
              </a:rPr>
              <a:t> </a:t>
            </a:r>
            <a:r>
              <a:rPr lang="en-US" sz="3600" b="1" dirty="0" err="1">
                <a:solidFill>
                  <a:srgbClr val="ED7D31">
                    <a:lumMod val="50000"/>
                  </a:srgbClr>
                </a:solidFill>
                <a:latin typeface="Times New Roman" panose="02020603050405020304" pitchFamily="18" charset="0"/>
                <a:cs typeface="Times New Roman" panose="02020603050405020304" pitchFamily="18" charset="0"/>
              </a:rPr>
              <a:t>diều</a:t>
            </a:r>
            <a:endPar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21" name="Arrow: Right 20">
            <a:extLst>
              <a:ext uri="{FF2B5EF4-FFF2-40B4-BE49-F238E27FC236}">
                <a16:creationId xmlns:a16="http://schemas.microsoft.com/office/drawing/2014/main" id="{0278ED32-4B9F-B3CF-7C04-6BCF5BAD231C}"/>
              </a:ext>
            </a:extLst>
          </p:cNvPr>
          <p:cNvSpPr/>
          <p:nvPr/>
        </p:nvSpPr>
        <p:spPr>
          <a:xfrm>
            <a:off x="9337490" y="5450374"/>
            <a:ext cx="1559859" cy="8132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bg1"/>
                </a:solidFill>
                <a:latin typeface="Times New Roman" panose="02020603050405020304" pitchFamily="18" charset="0"/>
                <a:cs typeface="Times New Roman" panose="02020603050405020304" pitchFamily="18" charset="0"/>
              </a:rPr>
              <a:t>Đáp</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án</a:t>
            </a:r>
            <a:endParaRPr lang="en-US" b="1" dirty="0">
              <a:solidFill>
                <a:schemeClr val="bg1"/>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24E14779-86F8-010F-D18B-DA0E40784224}"/>
              </a:ext>
            </a:extLst>
          </p:cNvPr>
          <p:cNvPicPr>
            <a:picLocks noChangeAspect="1"/>
          </p:cNvPicPr>
          <p:nvPr/>
        </p:nvPicPr>
        <p:blipFill>
          <a:blip r:embed="rId6"/>
          <a:stretch>
            <a:fillRect/>
          </a:stretch>
        </p:blipFill>
        <p:spPr>
          <a:xfrm>
            <a:off x="4644699" y="2349601"/>
            <a:ext cx="2143125" cy="2143125"/>
          </a:xfrm>
          <a:prstGeom prst="rect">
            <a:avLst/>
          </a:prstGeom>
        </p:spPr>
      </p:pic>
      <p:pic>
        <p:nvPicPr>
          <p:cNvPr id="18" name="Picture 17">
            <a:extLst>
              <a:ext uri="{FF2B5EF4-FFF2-40B4-BE49-F238E27FC236}">
                <a16:creationId xmlns:a16="http://schemas.microsoft.com/office/drawing/2014/main" id="{606D9209-AEE1-EE52-3AE6-D76CF730D41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6446084" y="2251461"/>
            <a:ext cx="2438214" cy="2424038"/>
          </a:xfrm>
          <a:prstGeom prst="rect">
            <a:avLst/>
          </a:prstGeom>
        </p:spPr>
      </p:pic>
      <p:pic>
        <p:nvPicPr>
          <p:cNvPr id="11" name="Picture 10">
            <a:extLst>
              <a:ext uri="{FF2B5EF4-FFF2-40B4-BE49-F238E27FC236}">
                <a16:creationId xmlns:a16="http://schemas.microsoft.com/office/drawing/2014/main" id="{E9130B7E-DE3E-4557-30D4-B50BC7DD152C}"/>
              </a:ext>
            </a:extLst>
          </p:cNvPr>
          <p:cNvPicPr>
            <a:picLocks noChangeAspect="1"/>
          </p:cNvPicPr>
          <p:nvPr/>
        </p:nvPicPr>
        <p:blipFill>
          <a:blip r:embed="rId9"/>
          <a:stretch>
            <a:fillRect/>
          </a:stretch>
        </p:blipFill>
        <p:spPr>
          <a:xfrm>
            <a:off x="3576918" y="2235755"/>
            <a:ext cx="5593976" cy="2914969"/>
          </a:xfrm>
          <a:prstGeom prst="rect">
            <a:avLst/>
          </a:prstGeom>
        </p:spPr>
      </p:pic>
    </p:spTree>
    <p:extLst>
      <p:ext uri="{BB962C8B-B14F-4D97-AF65-F5344CB8AC3E}">
        <p14:creationId xmlns:p14="http://schemas.microsoft.com/office/powerpoint/2010/main" val="6400925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fltVal val="0"/>
                                          </p:val>
                                        </p:tav>
                                        <p:tav tm="100000">
                                          <p:val>
                                            <p:strVal val="#ppt_w"/>
                                          </p:val>
                                        </p:tav>
                                      </p:tavLst>
                                    </p:anim>
                                    <p:anim calcmode="lin" valueType="num">
                                      <p:cBhvr>
                                        <p:cTn id="15" dur="1000" fill="hold"/>
                                        <p:tgtEl>
                                          <p:spTgt spid="18"/>
                                        </p:tgtEl>
                                        <p:attrNameLst>
                                          <p:attrName>ppt_h</p:attrName>
                                        </p:attrNameLst>
                                      </p:cBhvr>
                                      <p:tavLst>
                                        <p:tav tm="0">
                                          <p:val>
                                            <p:fltVal val="0"/>
                                          </p:val>
                                        </p:tav>
                                        <p:tav tm="100000">
                                          <p:val>
                                            <p:strVal val="#ppt_h"/>
                                          </p:val>
                                        </p:tav>
                                      </p:tavLst>
                                    </p:anim>
                                    <p:anim calcmode="lin" valueType="num">
                                      <p:cBhvr>
                                        <p:cTn id="16" dur="1000" fill="hold"/>
                                        <p:tgtEl>
                                          <p:spTgt spid="18"/>
                                        </p:tgtEl>
                                        <p:attrNameLst>
                                          <p:attrName>style.rotation</p:attrName>
                                        </p:attrNameLst>
                                      </p:cBhvr>
                                      <p:tavLst>
                                        <p:tav tm="0">
                                          <p:val>
                                            <p:fltVal val="90"/>
                                          </p:val>
                                        </p:tav>
                                        <p:tav tm="100000">
                                          <p:val>
                                            <p:fltVal val="0"/>
                                          </p:val>
                                        </p:tav>
                                      </p:tavLst>
                                    </p:anim>
                                    <p:animEffect transition="in" filter="fade">
                                      <p:cBhvr>
                                        <p:cTn id="17" dur="1000"/>
                                        <p:tgtEl>
                                          <p:spTgt spid="1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8" presetID="31"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 calcmode="lin" valueType="num">
                                      <p:cBhvr>
                                        <p:cTn id="22" dur="1000" fill="hold"/>
                                        <p:tgtEl>
                                          <p:spTgt spid="2"/>
                                        </p:tgtEl>
                                        <p:attrNameLst>
                                          <p:attrName>style.rotation</p:attrName>
                                        </p:attrNameLst>
                                      </p:cBhvr>
                                      <p:tavLst>
                                        <p:tav tm="0">
                                          <p:val>
                                            <p:fltVal val="90"/>
                                          </p:val>
                                        </p:tav>
                                        <p:tav tm="100000">
                                          <p:val>
                                            <p:fltVal val="0"/>
                                          </p:val>
                                        </p:tav>
                                      </p:tavLst>
                                    </p:anim>
                                    <p:animEffect transition="in" filter="fade">
                                      <p:cBhvr>
                                        <p:cTn id="23" dur="1000"/>
                                        <p:tgtEl>
                                          <p:spTgt spid="2"/>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1"/>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par>
                                <p:cTn id="32" presetID="53" presetClass="entr" presetSubtype="16"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subTnLst>
                                    <p:audio>
                                      <p:cMediaNode>
                                        <p:cTn display="0" masterRel="sameClick">
                                          <p:stCondLst>
                                            <p:cond evt="begin" delay="0">
                                              <p:tn val="3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1"/>
                  </p:tgtEl>
                </p:cond>
              </p:nextCondLst>
            </p:seq>
          </p:childTnLst>
        </p:cTn>
      </p:par>
    </p:tnLst>
    <p:bldLst>
      <p:bldP spid="10" grpId="0"/>
      <p:bldP spid="1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E83B10-B3F8-DCAA-92AC-DF515D29CDCC}"/>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A44878F3-64FF-4CAF-6CE1-AC38468D6BDC}"/>
              </a:ext>
            </a:extLst>
          </p:cNvPr>
          <p:cNvSpPr/>
          <p:nvPr/>
        </p:nvSpPr>
        <p:spPr>
          <a:xfrm>
            <a:off x="215930" y="411059"/>
            <a:ext cx="11383860" cy="61742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chemeClr val="accent2">
                    <a:lumMod val="50000"/>
                  </a:schemeClr>
                </a:solidFill>
                <a:latin typeface="Times New Roman" panose="02020603050405020304" pitchFamily="18" charset="0"/>
                <a:cs typeface="Times New Roman" panose="02020603050405020304" pitchFamily="18" charset="0"/>
              </a:rPr>
              <a:t>CẢM ƠN MỌI NGƯỜI ĐÃ CHÚ Ý LẮNG NGHE!</a:t>
            </a:r>
            <a:endParaRPr kumimoji="0" lang="en-US" sz="54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Giáo</a:t>
            </a:r>
            <a:r>
              <a:rPr kumimoji="0" lang="en-US" sz="5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viên</a:t>
            </a:r>
            <a:r>
              <a:rPr kumimoji="0" lang="en-US" sz="5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p>
        </p:txBody>
      </p:sp>
      <p:pic>
        <p:nvPicPr>
          <p:cNvPr id="7" name="Picture 6">
            <a:extLst>
              <a:ext uri="{FF2B5EF4-FFF2-40B4-BE49-F238E27FC236}">
                <a16:creationId xmlns:a16="http://schemas.microsoft.com/office/drawing/2014/main" id="{30E7DC39-222F-6A77-4A35-C7F5BDB98CD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462488" y="3119215"/>
            <a:ext cx="2416257" cy="3996510"/>
          </a:xfrm>
          <a:prstGeom prst="rect">
            <a:avLst/>
          </a:prstGeom>
        </p:spPr>
      </p:pic>
      <p:pic>
        <p:nvPicPr>
          <p:cNvPr id="8" name="Picture 7">
            <a:extLst>
              <a:ext uri="{FF2B5EF4-FFF2-40B4-BE49-F238E27FC236}">
                <a16:creationId xmlns:a16="http://schemas.microsoft.com/office/drawing/2014/main" id="{69E04961-EB66-0532-8795-DCD67064D51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640271" y="5017996"/>
            <a:ext cx="1283953" cy="1925930"/>
          </a:xfrm>
          <a:prstGeom prst="rect">
            <a:avLst/>
          </a:prstGeom>
        </p:spPr>
      </p:pic>
      <p:pic>
        <p:nvPicPr>
          <p:cNvPr id="9" name="Picture 8">
            <a:extLst>
              <a:ext uri="{FF2B5EF4-FFF2-40B4-BE49-F238E27FC236}">
                <a16:creationId xmlns:a16="http://schemas.microsoft.com/office/drawing/2014/main" id="{4C71673C-F59C-BFCA-3D4E-ED59DC3F246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224245" y="5215278"/>
            <a:ext cx="1117134" cy="1702502"/>
          </a:xfrm>
          <a:prstGeom prst="rect">
            <a:avLst/>
          </a:prstGeom>
        </p:spPr>
      </p:pic>
      <p:pic>
        <p:nvPicPr>
          <p:cNvPr id="1026" name="Picture 2" descr="Hình Lá Cây Cho Ghép Ảnh Tách Nền PNG 8 - Free.Vector6.com">
            <a:extLst>
              <a:ext uri="{FF2B5EF4-FFF2-40B4-BE49-F238E27FC236}">
                <a16:creationId xmlns:a16="http://schemas.microsoft.com/office/drawing/2014/main" id="{1EAD1B85-4112-6F0F-FACB-8320798851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3257" y="5886974"/>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ình Lá Cây Cho Ghép Ảnh Tách Nền PNG 8 - Free.Vector6.com">
            <a:extLst>
              <a:ext uri="{FF2B5EF4-FFF2-40B4-BE49-F238E27FC236}">
                <a16:creationId xmlns:a16="http://schemas.microsoft.com/office/drawing/2014/main" id="{2A29F65B-3AD1-3CE2-74F2-AF6F6C1985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4977" y="6290424"/>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Lá Cây Cho Ghép Ảnh Tách Nền PNG 8 - Free.Vector6.com">
            <a:extLst>
              <a:ext uri="{FF2B5EF4-FFF2-40B4-BE49-F238E27FC236}">
                <a16:creationId xmlns:a16="http://schemas.microsoft.com/office/drawing/2014/main" id="{AEDADDAD-DA0E-5286-EB41-B187D08618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226" y="4967720"/>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Lá Cây Cho Ghép Ảnh Tách Nền PNG 8 - Free.Vector6.com">
            <a:extLst>
              <a:ext uri="{FF2B5EF4-FFF2-40B4-BE49-F238E27FC236}">
                <a16:creationId xmlns:a16="http://schemas.microsoft.com/office/drawing/2014/main" id="{31357B5E-947E-2DBA-55AE-01524EC771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4592" y="6201681"/>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Lá Cây Cho Ghép Ảnh Tách Nền PNG 8 - Free.Vector6.com">
            <a:extLst>
              <a:ext uri="{FF2B5EF4-FFF2-40B4-BE49-F238E27FC236}">
                <a16:creationId xmlns:a16="http://schemas.microsoft.com/office/drawing/2014/main" id="{FF5E0B3A-9981-4305-2E2B-DEC729601F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3613" y="5381670"/>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ình Lá Cây Cho Ghép Ảnh Tách Nền PNG 8 - Free.Vector6.com">
            <a:extLst>
              <a:ext uri="{FF2B5EF4-FFF2-40B4-BE49-F238E27FC236}">
                <a16:creationId xmlns:a16="http://schemas.microsoft.com/office/drawing/2014/main" id="{E2E19F2B-3348-0309-8E11-C8AD89DCB7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5829" y="6398162"/>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64BED24-7DFE-797A-675D-6EE1B71709E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9" b="96602" l="3689" r="88525">
                        <a14:foregroundMark x1="10246" y1="50485" x2="10246" y2="50485"/>
                        <a14:foregroundMark x1="10246" y1="50485" x2="10246" y2="50485"/>
                        <a14:foregroundMark x1="5738" y1="39806" x2="5738" y2="39806"/>
                        <a14:foregroundMark x1="3689" y1="38835" x2="3689" y2="38835"/>
                        <a14:foregroundMark x1="27049" y1="93689" x2="27049" y2="93689"/>
                        <a14:foregroundMark x1="27049" y1="93689" x2="27049" y2="93689"/>
                        <a14:foregroundMark x1="21721" y1="96602" x2="21721" y2="96602"/>
                        <a14:foregroundMark x1="37705" y1="91262" x2="37705" y2="91262"/>
                        <a14:foregroundMark x1="59836" y1="75728" x2="59836" y2="75728"/>
                        <a14:foregroundMark x1="59836" y1="75728" x2="63934" y2="80097"/>
                        <a14:foregroundMark x1="64344" y1="80097" x2="64344" y2="80097"/>
                        <a14:foregroundMark x1="66393" y1="28155" x2="66393" y2="28155"/>
                        <a14:foregroundMark x1="66393" y1="28155" x2="66393" y2="28641"/>
                        <a14:foregroundMark x1="66393" y1="27670" x2="66393" y2="28155"/>
                        <a14:foregroundMark x1="64754" y1="37864" x2="64754" y2="37864"/>
                        <a14:foregroundMark x1="64754" y1="40777" x2="64754" y2="40777"/>
                        <a14:foregroundMark x1="64754" y1="40777" x2="64754" y2="40777"/>
                        <a14:backgroundMark x1="74590" y1="26699" x2="74590" y2="26699"/>
                        <a14:backgroundMark x1="74590" y1="27670" x2="74590" y2="27670"/>
                        <a14:backgroundMark x1="74590" y1="27670" x2="74590" y2="27670"/>
                        <a14:backgroundMark x1="93852" y1="17961" x2="93852" y2="17961"/>
                        <a14:backgroundMark x1="93852" y1="17961" x2="93852" y2="17961"/>
                        <a14:backgroundMark x1="93852" y1="18447" x2="93852" y2="18447"/>
                        <a14:backgroundMark x1="91803" y1="19417" x2="91803" y2="19417"/>
                        <a14:backgroundMark x1="90164" y1="20874" x2="90164" y2="20874"/>
                        <a14:backgroundMark x1="73361" y1="25728" x2="73361" y2="25728"/>
                        <a14:backgroundMark x1="72131" y1="28155" x2="72131" y2="28155"/>
                        <a14:backgroundMark x1="71311" y1="28155" x2="70082" y2="27670"/>
                        <a14:backgroundMark x1="26230" y1="5825" x2="26230" y2="5825"/>
                        <a14:backgroundMark x1="26230" y1="5825" x2="26230" y2="5825"/>
                        <a14:backgroundMark x1="27049" y1="9223" x2="27049" y2="9223"/>
                        <a14:backgroundMark x1="28279" y1="12136" x2="36066" y2="21845"/>
                        <a14:backgroundMark x1="36066" y1="21845" x2="36066" y2="21845"/>
                        <a14:backgroundMark x1="36066" y1="16990" x2="34426" y2="9709"/>
                        <a14:backgroundMark x1="63934" y1="27670" x2="63934" y2="27670"/>
                        <a14:backgroundMark x1="64754" y1="28641" x2="64754" y2="28641"/>
                        <a14:backgroundMark x1="65984" y1="30097" x2="65984" y2="30097"/>
                        <a14:backgroundMark x1="66393" y1="28155" x2="66393" y2="28155"/>
                        <a14:backgroundMark x1="64754" y1="41262" x2="64754" y2="41262"/>
                        <a14:backgroundMark x1="64754" y1="41262" x2="64754" y2="41262"/>
                        <a14:backgroundMark x1="65164" y1="39320" x2="65164" y2="39320"/>
                        <a14:backgroundMark x1="65164" y1="38835" x2="65164" y2="38835"/>
                        <a14:backgroundMark x1="65984" y1="34466" x2="65984" y2="34466"/>
                        <a14:backgroundMark x1="65984" y1="30583" x2="65984" y2="30583"/>
                      </a14:backgroundRemoval>
                    </a14:imgEffect>
                  </a14:imgLayer>
                </a14:imgProps>
              </a:ext>
            </a:extLst>
          </a:blip>
          <a:stretch>
            <a:fillRect/>
          </a:stretch>
        </p:blipFill>
        <p:spPr>
          <a:xfrm>
            <a:off x="2753235" y="5997156"/>
            <a:ext cx="974696" cy="822899"/>
          </a:xfrm>
          <a:prstGeom prst="rect">
            <a:avLst/>
          </a:prstGeom>
        </p:spPr>
      </p:pic>
      <p:pic>
        <p:nvPicPr>
          <p:cNvPr id="17" name="Picture 16">
            <a:extLst>
              <a:ext uri="{FF2B5EF4-FFF2-40B4-BE49-F238E27FC236}">
                <a16:creationId xmlns:a16="http://schemas.microsoft.com/office/drawing/2014/main" id="{89AFE4BC-D0DB-BA50-6821-A79A8C91EA5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9" b="96602" l="3689" r="88525">
                        <a14:foregroundMark x1="10246" y1="50485" x2="10246" y2="50485"/>
                        <a14:foregroundMark x1="10246" y1="50485" x2="10246" y2="50485"/>
                        <a14:foregroundMark x1="5738" y1="39806" x2="5738" y2="39806"/>
                        <a14:foregroundMark x1="3689" y1="38835" x2="3689" y2="38835"/>
                        <a14:foregroundMark x1="27049" y1="93689" x2="27049" y2="93689"/>
                        <a14:foregroundMark x1="27049" y1="93689" x2="27049" y2="93689"/>
                        <a14:foregroundMark x1="21721" y1="96602" x2="21721" y2="96602"/>
                        <a14:foregroundMark x1="37705" y1="91262" x2="37705" y2="91262"/>
                        <a14:foregroundMark x1="59836" y1="75728" x2="59836" y2="75728"/>
                        <a14:foregroundMark x1="59836" y1="75728" x2="63934" y2="80097"/>
                        <a14:foregroundMark x1="64344" y1="80097" x2="64344" y2="80097"/>
                        <a14:foregroundMark x1="66393" y1="28155" x2="66393" y2="28155"/>
                        <a14:foregroundMark x1="66393" y1="28155" x2="66393" y2="28641"/>
                        <a14:foregroundMark x1="66393" y1="27670" x2="66393" y2="28155"/>
                        <a14:foregroundMark x1="64754" y1="37864" x2="64754" y2="37864"/>
                        <a14:foregroundMark x1="64754" y1="40777" x2="64754" y2="40777"/>
                        <a14:foregroundMark x1="64754" y1="40777" x2="64754" y2="40777"/>
                        <a14:backgroundMark x1="74590" y1="26699" x2="74590" y2="26699"/>
                        <a14:backgroundMark x1="74590" y1="27670" x2="74590" y2="27670"/>
                        <a14:backgroundMark x1="74590" y1="27670" x2="74590" y2="27670"/>
                        <a14:backgroundMark x1="93852" y1="17961" x2="93852" y2="17961"/>
                        <a14:backgroundMark x1="93852" y1="17961" x2="93852" y2="17961"/>
                        <a14:backgroundMark x1="93852" y1="18447" x2="93852" y2="18447"/>
                        <a14:backgroundMark x1="91803" y1="19417" x2="91803" y2="19417"/>
                        <a14:backgroundMark x1="90164" y1="20874" x2="90164" y2="20874"/>
                        <a14:backgroundMark x1="73361" y1="25728" x2="73361" y2="25728"/>
                        <a14:backgroundMark x1="72131" y1="28155" x2="72131" y2="28155"/>
                        <a14:backgroundMark x1="71311" y1="28155" x2="70082" y2="27670"/>
                        <a14:backgroundMark x1="26230" y1="5825" x2="26230" y2="5825"/>
                        <a14:backgroundMark x1="26230" y1="5825" x2="26230" y2="5825"/>
                        <a14:backgroundMark x1="27049" y1="9223" x2="27049" y2="9223"/>
                        <a14:backgroundMark x1="28279" y1="12136" x2="36066" y2="21845"/>
                        <a14:backgroundMark x1="36066" y1="21845" x2="36066" y2="21845"/>
                        <a14:backgroundMark x1="36066" y1="16990" x2="34426" y2="9709"/>
                        <a14:backgroundMark x1="63934" y1="27670" x2="63934" y2="27670"/>
                        <a14:backgroundMark x1="64754" y1="28641" x2="64754" y2="28641"/>
                        <a14:backgroundMark x1="65984" y1="30097" x2="65984" y2="30097"/>
                        <a14:backgroundMark x1="66393" y1="28155" x2="66393" y2="28155"/>
                        <a14:backgroundMark x1="64754" y1="41262" x2="64754" y2="41262"/>
                        <a14:backgroundMark x1="64754" y1="41262" x2="64754" y2="41262"/>
                        <a14:backgroundMark x1="65164" y1="39320" x2="65164" y2="39320"/>
                        <a14:backgroundMark x1="65164" y1="38835" x2="65164" y2="38835"/>
                        <a14:backgroundMark x1="65984" y1="34466" x2="65984" y2="34466"/>
                        <a14:backgroundMark x1="65984" y1="30583" x2="65984" y2="30583"/>
                      </a14:backgroundRemoval>
                    </a14:imgEffect>
                  </a14:imgLayer>
                </a14:imgProps>
              </a:ext>
            </a:extLst>
          </a:blip>
          <a:stretch>
            <a:fillRect/>
          </a:stretch>
        </p:blipFill>
        <p:spPr>
          <a:xfrm>
            <a:off x="2174755" y="6182838"/>
            <a:ext cx="799707" cy="675162"/>
          </a:xfrm>
          <a:prstGeom prst="rect">
            <a:avLst/>
          </a:prstGeom>
        </p:spPr>
      </p:pic>
      <p:pic>
        <p:nvPicPr>
          <p:cNvPr id="16" name="Picture 15">
            <a:extLst>
              <a:ext uri="{FF2B5EF4-FFF2-40B4-BE49-F238E27FC236}">
                <a16:creationId xmlns:a16="http://schemas.microsoft.com/office/drawing/2014/main" id="{613BCE01-C48D-B4B4-148A-1B1269C6223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435657" y="1786283"/>
            <a:ext cx="756501" cy="756501"/>
          </a:xfrm>
          <a:prstGeom prst="rect">
            <a:avLst/>
          </a:prstGeom>
        </p:spPr>
      </p:pic>
      <p:pic>
        <p:nvPicPr>
          <p:cNvPr id="19" name="Picture 18">
            <a:extLst>
              <a:ext uri="{FF2B5EF4-FFF2-40B4-BE49-F238E27FC236}">
                <a16:creationId xmlns:a16="http://schemas.microsoft.com/office/drawing/2014/main" id="{C188B113-05BE-0E45-6813-04EF3D15796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407940" y="4680937"/>
            <a:ext cx="856557" cy="856557"/>
          </a:xfrm>
          <a:prstGeom prst="rect">
            <a:avLst/>
          </a:prstGeom>
        </p:spPr>
      </p:pic>
      <p:pic>
        <p:nvPicPr>
          <p:cNvPr id="20" name="Picture 19">
            <a:extLst>
              <a:ext uri="{FF2B5EF4-FFF2-40B4-BE49-F238E27FC236}">
                <a16:creationId xmlns:a16="http://schemas.microsoft.com/office/drawing/2014/main" id="{1E2B7FE3-7C00-F386-6144-815DB7DC2DA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0641852" y="281980"/>
            <a:ext cx="756501" cy="756501"/>
          </a:xfrm>
          <a:prstGeom prst="rect">
            <a:avLst/>
          </a:prstGeom>
        </p:spPr>
      </p:pic>
      <p:pic>
        <p:nvPicPr>
          <p:cNvPr id="21" name="Picture 20">
            <a:extLst>
              <a:ext uri="{FF2B5EF4-FFF2-40B4-BE49-F238E27FC236}">
                <a16:creationId xmlns:a16="http://schemas.microsoft.com/office/drawing/2014/main" id="{B4DF0D15-549D-6BB5-0CD4-D92E1E92D68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0187821" y="222197"/>
            <a:ext cx="756501" cy="756501"/>
          </a:xfrm>
          <a:prstGeom prst="rect">
            <a:avLst/>
          </a:prstGeom>
        </p:spPr>
      </p:pic>
      <p:pic>
        <p:nvPicPr>
          <p:cNvPr id="22" name="Picture 21">
            <a:extLst>
              <a:ext uri="{FF2B5EF4-FFF2-40B4-BE49-F238E27FC236}">
                <a16:creationId xmlns:a16="http://schemas.microsoft.com/office/drawing/2014/main" id="{8122F2EE-5E21-1B88-596A-C6687246242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0609987" y="633258"/>
            <a:ext cx="756501" cy="756501"/>
          </a:xfrm>
          <a:prstGeom prst="rect">
            <a:avLst/>
          </a:prstGeom>
        </p:spPr>
      </p:pic>
      <p:pic>
        <p:nvPicPr>
          <p:cNvPr id="23" name="Picture 22">
            <a:extLst>
              <a:ext uri="{FF2B5EF4-FFF2-40B4-BE49-F238E27FC236}">
                <a16:creationId xmlns:a16="http://schemas.microsoft.com/office/drawing/2014/main" id="{A0C48A02-F4C9-E73C-B638-FFA3E5985AA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0981210" y="633258"/>
            <a:ext cx="756501" cy="756501"/>
          </a:xfrm>
          <a:prstGeom prst="rect">
            <a:avLst/>
          </a:prstGeom>
        </p:spPr>
      </p:pic>
      <p:pic>
        <p:nvPicPr>
          <p:cNvPr id="24" name="Picture 23">
            <a:extLst>
              <a:ext uri="{FF2B5EF4-FFF2-40B4-BE49-F238E27FC236}">
                <a16:creationId xmlns:a16="http://schemas.microsoft.com/office/drawing/2014/main" id="{F38FBD75-E6CE-93A7-0D30-B930C720821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0361406" y="786971"/>
            <a:ext cx="756501" cy="756501"/>
          </a:xfrm>
          <a:prstGeom prst="rect">
            <a:avLst/>
          </a:prstGeom>
        </p:spPr>
      </p:pic>
      <p:pic>
        <p:nvPicPr>
          <p:cNvPr id="25" name="Picture 24">
            <a:extLst>
              <a:ext uri="{FF2B5EF4-FFF2-40B4-BE49-F238E27FC236}">
                <a16:creationId xmlns:a16="http://schemas.microsoft.com/office/drawing/2014/main" id="{8E3FEF9C-8551-609E-8DB6-0D2C9394BF7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9921654" y="434675"/>
            <a:ext cx="756501" cy="756501"/>
          </a:xfrm>
          <a:prstGeom prst="rect">
            <a:avLst/>
          </a:prstGeom>
        </p:spPr>
      </p:pic>
      <p:pic>
        <p:nvPicPr>
          <p:cNvPr id="26" name="Picture 25">
            <a:extLst>
              <a:ext uri="{FF2B5EF4-FFF2-40B4-BE49-F238E27FC236}">
                <a16:creationId xmlns:a16="http://schemas.microsoft.com/office/drawing/2014/main" id="{D82DE1C6-E32D-7FA5-0AA0-2D543C7539C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9417257" y="265160"/>
            <a:ext cx="756501" cy="756501"/>
          </a:xfrm>
          <a:prstGeom prst="rect">
            <a:avLst/>
          </a:prstGeom>
        </p:spPr>
      </p:pic>
      <p:pic>
        <p:nvPicPr>
          <p:cNvPr id="27" name="Picture 26">
            <a:extLst>
              <a:ext uri="{FF2B5EF4-FFF2-40B4-BE49-F238E27FC236}">
                <a16:creationId xmlns:a16="http://schemas.microsoft.com/office/drawing/2014/main" id="{25746A59-AA6F-0620-F517-C7DDF089EBE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9842625" y="724135"/>
            <a:ext cx="756501" cy="756501"/>
          </a:xfrm>
          <a:prstGeom prst="rect">
            <a:avLst/>
          </a:prstGeom>
        </p:spPr>
      </p:pic>
      <p:pic>
        <p:nvPicPr>
          <p:cNvPr id="18" name="Picture 17">
            <a:extLst>
              <a:ext uri="{FF2B5EF4-FFF2-40B4-BE49-F238E27FC236}">
                <a16:creationId xmlns:a16="http://schemas.microsoft.com/office/drawing/2014/main" id="{819B2971-0AA1-21D3-A123-EEB6563C030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56444" y1="29778" x2="56444" y2="29778"/>
                        <a14:foregroundMark x1="55111" y1="29778" x2="55111" y2="29778"/>
                        <a14:foregroundMark x1="40000" y1="31111" x2="40000" y2="31111"/>
                        <a14:foregroundMark x1="39556" y1="31111" x2="39556" y2="31111"/>
                        <a14:foregroundMark x1="30667" y1="40889" x2="30667" y2="40889"/>
                        <a14:foregroundMark x1="30222" y1="40889" x2="30222" y2="40889"/>
                        <a14:foregroundMark x1="21333" y1="58667" x2="21333" y2="58667"/>
                        <a14:foregroundMark x1="21333" y1="57333" x2="21333" y2="57333"/>
                        <a14:foregroundMark x1="28444" y1="72000" x2="28444" y2="72000"/>
                        <a14:foregroundMark x1="28444" y1="72000" x2="28444" y2="72000"/>
                        <a14:foregroundMark x1="44000" y1="78222" x2="44000" y2="78222"/>
                        <a14:foregroundMark x1="44000" y1="78222" x2="44000" y2="78222"/>
                        <a14:foregroundMark x1="60444" y1="78222" x2="60444" y2="78222"/>
                        <a14:foregroundMark x1="61333" y1="77333" x2="61333" y2="77333"/>
                        <a14:foregroundMark x1="76889" y1="62667" x2="76889" y2="62667"/>
                        <a14:foregroundMark x1="76889" y1="62667" x2="76889" y2="62667"/>
                        <a14:foregroundMark x1="80889" y1="47556" x2="80889" y2="47556"/>
                        <a14:foregroundMark x1="80000" y1="47111" x2="80000" y2="47111"/>
                        <a14:foregroundMark x1="72444" y1="31111" x2="72444" y2="31111"/>
                      </a14:backgroundRemoval>
                    </a14:imgEffect>
                  </a14:imgLayer>
                </a14:imgProps>
              </a:ext>
            </a:extLst>
          </a:blip>
          <a:stretch>
            <a:fillRect/>
          </a:stretch>
        </p:blipFill>
        <p:spPr>
          <a:xfrm>
            <a:off x="-65552" y="-182053"/>
            <a:ext cx="2173079" cy="2173079"/>
          </a:xfrm>
          <a:prstGeom prst="rect">
            <a:avLst/>
          </a:prstGeom>
        </p:spPr>
      </p:pic>
      <p:pic>
        <p:nvPicPr>
          <p:cNvPr id="28" name="Picture 27">
            <a:extLst>
              <a:ext uri="{FF2B5EF4-FFF2-40B4-BE49-F238E27FC236}">
                <a16:creationId xmlns:a16="http://schemas.microsoft.com/office/drawing/2014/main" id="{5D3CF741-35D1-361A-07AC-D4837432DFEE}"/>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8056" r="91111">
                        <a14:foregroundMark x1="55833" y1="37778" x2="55833" y2="37778"/>
                        <a14:foregroundMark x1="55833" y1="37778" x2="55833" y2="37778"/>
                        <a14:foregroundMark x1="55556" y1="38333" x2="55556" y2="38333"/>
                        <a14:foregroundMark x1="48056" y1="44444" x2="48056" y2="44444"/>
                        <a14:foregroundMark x1="42500" y1="47778" x2="42500" y2="47778"/>
                        <a14:foregroundMark x1="38333" y1="49722" x2="38333" y2="49722"/>
                        <a14:foregroundMark x1="35278" y1="50556" x2="35278" y2="50556"/>
                        <a14:foregroundMark x1="33333" y1="48333" x2="33333" y2="45833"/>
                        <a14:foregroundMark x1="28333" y1="42500" x2="28333" y2="42500"/>
                        <a14:foregroundMark x1="27500" y1="42222" x2="26389" y2="49722"/>
                        <a14:foregroundMark x1="24722" y1="56389" x2="24722" y2="57500"/>
                        <a14:foregroundMark x1="36944" y1="60833" x2="59444" y2="59167"/>
                        <a14:foregroundMark x1="59444" y1="59167" x2="79444" y2="52222"/>
                        <a14:foregroundMark x1="79444" y1="49444" x2="27778" y2="53611"/>
                        <a14:foregroundMark x1="27778" y1="53611" x2="41111" y2="52222"/>
                        <a14:foregroundMark x1="41111" y1="52500" x2="41111" y2="52500"/>
                        <a14:foregroundMark x1="40556" y1="51667" x2="40556" y2="50556"/>
                        <a14:foregroundMark x1="34167" y1="48333" x2="34167" y2="48333"/>
                        <a14:foregroundMark x1="29722" y1="47778" x2="29722" y2="47778"/>
                        <a14:foregroundMark x1="20278" y1="48333" x2="20278" y2="48333"/>
                        <a14:foregroundMark x1="17500" y1="50556" x2="17500" y2="50556"/>
                        <a14:foregroundMark x1="16667" y1="53333" x2="16667" y2="53333"/>
                        <a14:foregroundMark x1="16667" y1="54444" x2="18611" y2="55556"/>
                        <a14:foregroundMark x1="21389" y1="56389" x2="21389" y2="56389"/>
                        <a14:foregroundMark x1="23333" y1="56944" x2="26389" y2="55556"/>
                        <a14:foregroundMark x1="30556" y1="47778" x2="30556" y2="47778"/>
                        <a14:foregroundMark x1="21667" y1="56944" x2="21667" y2="58056"/>
                        <a14:foregroundMark x1="21389" y1="66389" x2="21389" y2="66389"/>
                        <a14:foregroundMark x1="21389" y1="66389" x2="21389" y2="66389"/>
                        <a14:foregroundMark x1="19444" y1="61389" x2="19444" y2="61389"/>
                        <a14:foregroundMark x1="18333" y1="58056" x2="18333" y2="58056"/>
                        <a14:foregroundMark x1="15833" y1="55000" x2="15833" y2="55000"/>
                        <a14:foregroundMark x1="13889" y1="51667" x2="13889" y2="50556"/>
                        <a14:foregroundMark x1="13889" y1="50556" x2="13889" y2="50556"/>
                        <a14:foregroundMark x1="11667" y1="51389" x2="11667" y2="51389"/>
                        <a14:foregroundMark x1="8611" y1="56111" x2="8611" y2="56111"/>
                        <a14:foregroundMark x1="11667" y1="61111" x2="11667" y2="61111"/>
                        <a14:foregroundMark x1="13056" y1="64444" x2="13611" y2="65833"/>
                        <a14:foregroundMark x1="16389" y1="68333" x2="16389" y2="68333"/>
                        <a14:foregroundMark x1="24444" y1="69167" x2="34167" y2="68333"/>
                        <a14:foregroundMark x1="56111" y1="68889" x2="56111" y2="68889"/>
                        <a14:foregroundMark x1="60556" y1="67778" x2="64444" y2="67222"/>
                        <a14:foregroundMark x1="77500" y1="66389" x2="78611" y2="65833"/>
                        <a14:foregroundMark x1="80278" y1="63056" x2="81111" y2="61111"/>
                        <a14:foregroundMark x1="82222" y1="58056" x2="82222" y2="58056"/>
                        <a14:foregroundMark x1="83333" y1="56944" x2="83333" y2="56944"/>
                        <a14:foregroundMark x1="86111" y1="56389" x2="86111" y2="56389"/>
                        <a14:foregroundMark x1="86944" y1="54444" x2="86944" y2="54444"/>
                        <a14:foregroundMark x1="88333" y1="52222" x2="88333" y2="51111"/>
                        <a14:foregroundMark x1="88611" y1="50556" x2="89167" y2="49444"/>
                        <a14:foregroundMark x1="89167" y1="49444" x2="89167" y2="49444"/>
                        <a14:foregroundMark x1="90556" y1="51389" x2="91111" y2="52500"/>
                        <a14:foregroundMark x1="91111" y1="54167" x2="91111" y2="55278"/>
                        <a14:foregroundMark x1="89444" y1="58889" x2="89444" y2="58889"/>
                        <a14:foregroundMark x1="89444" y1="58889" x2="89444" y2="58889"/>
                        <a14:foregroundMark x1="80278" y1="40278" x2="78611" y2="40278"/>
                        <a14:foregroundMark x1="65556" y1="41389" x2="65556" y2="41389"/>
                        <a14:foregroundMark x1="65000" y1="41389" x2="65000" y2="41389"/>
                        <a14:foregroundMark x1="61667" y1="40833" x2="61667" y2="40833"/>
                        <a14:foregroundMark x1="53889" y1="38333" x2="53889" y2="38333"/>
                        <a14:foregroundMark x1="52222" y1="36944" x2="52222" y2="36944"/>
                      </a14:backgroundRemoval>
                    </a14:imgEffect>
                  </a14:imgLayer>
                </a14:imgProps>
              </a:ext>
            </a:extLst>
          </a:blip>
          <a:stretch>
            <a:fillRect/>
          </a:stretch>
        </p:blipFill>
        <p:spPr>
          <a:xfrm>
            <a:off x="967637" y="151048"/>
            <a:ext cx="2229556" cy="1845031"/>
          </a:xfrm>
          <a:prstGeom prst="rect">
            <a:avLst/>
          </a:prstGeom>
        </p:spPr>
      </p:pic>
      <p:pic>
        <p:nvPicPr>
          <p:cNvPr id="30" name="Picture 29">
            <a:extLst>
              <a:ext uri="{FF2B5EF4-FFF2-40B4-BE49-F238E27FC236}">
                <a16:creationId xmlns:a16="http://schemas.microsoft.com/office/drawing/2014/main" id="{975731DC-4541-900E-4C07-2DA051D82295}"/>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9778" b="91111" l="9778" r="89778">
                        <a14:foregroundMark x1="48000" y1="11111" x2="48000" y2="11111"/>
                        <a14:foregroundMark x1="57778" y1="49333" x2="57778" y2="49333"/>
                        <a14:foregroundMark x1="57778" y1="57333" x2="57778" y2="57333"/>
                        <a14:foregroundMark x1="59111" y1="63111" x2="59111" y2="63111"/>
                        <a14:foregroundMark x1="44444" y1="91111" x2="44444" y2="91111"/>
                      </a14:backgroundRemoval>
                    </a14:imgEffect>
                  </a14:imgLayer>
                </a14:imgProps>
              </a:ext>
            </a:extLst>
          </a:blip>
          <a:stretch>
            <a:fillRect/>
          </a:stretch>
        </p:blipFill>
        <p:spPr>
          <a:xfrm>
            <a:off x="10389507" y="4808943"/>
            <a:ext cx="2143125" cy="2143125"/>
          </a:xfrm>
          <a:prstGeom prst="rect">
            <a:avLst/>
          </a:prstGeom>
        </p:spPr>
      </p:pic>
      <p:pic>
        <p:nvPicPr>
          <p:cNvPr id="32" name="Picture 31">
            <a:extLst>
              <a:ext uri="{FF2B5EF4-FFF2-40B4-BE49-F238E27FC236}">
                <a16:creationId xmlns:a16="http://schemas.microsoft.com/office/drawing/2014/main" id="{9794A6AA-8911-6379-F136-7AE35408F82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5118593" y="5665458"/>
            <a:ext cx="822719" cy="1253816"/>
          </a:xfrm>
          <a:prstGeom prst="rect">
            <a:avLst/>
          </a:prstGeom>
        </p:spPr>
      </p:pic>
      <p:pic>
        <p:nvPicPr>
          <p:cNvPr id="33" name="Picture 32">
            <a:extLst>
              <a:ext uri="{FF2B5EF4-FFF2-40B4-BE49-F238E27FC236}">
                <a16:creationId xmlns:a16="http://schemas.microsoft.com/office/drawing/2014/main" id="{4E3AFCEE-C960-CB7A-9EAE-9A43F09B2D6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5573787" y="6343784"/>
            <a:ext cx="351510" cy="535698"/>
          </a:xfrm>
          <a:prstGeom prst="rect">
            <a:avLst/>
          </a:prstGeom>
        </p:spPr>
      </p:pic>
      <p:pic>
        <p:nvPicPr>
          <p:cNvPr id="34" name="Picture 33">
            <a:extLst>
              <a:ext uri="{FF2B5EF4-FFF2-40B4-BE49-F238E27FC236}">
                <a16:creationId xmlns:a16="http://schemas.microsoft.com/office/drawing/2014/main" id="{2CD9D612-F705-9735-4689-ADA413811B3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5739805" y="6326373"/>
            <a:ext cx="351510" cy="535698"/>
          </a:xfrm>
          <a:prstGeom prst="rect">
            <a:avLst/>
          </a:prstGeom>
        </p:spPr>
      </p:pic>
      <p:pic>
        <p:nvPicPr>
          <p:cNvPr id="35" name="Picture 34">
            <a:extLst>
              <a:ext uri="{FF2B5EF4-FFF2-40B4-BE49-F238E27FC236}">
                <a16:creationId xmlns:a16="http://schemas.microsoft.com/office/drawing/2014/main" id="{00C0D36B-2CC9-AE07-1631-C94F5F153C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5630945" y="5445081"/>
            <a:ext cx="983500" cy="1498845"/>
          </a:xfrm>
          <a:prstGeom prst="rect">
            <a:avLst/>
          </a:prstGeom>
        </p:spPr>
      </p:pic>
      <p:pic>
        <p:nvPicPr>
          <p:cNvPr id="36" name="Picture 35">
            <a:extLst>
              <a:ext uri="{FF2B5EF4-FFF2-40B4-BE49-F238E27FC236}">
                <a16:creationId xmlns:a16="http://schemas.microsoft.com/office/drawing/2014/main" id="{749DB59C-3300-1DFF-1DAC-338750E8649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6181456" y="5886974"/>
            <a:ext cx="698885" cy="1065094"/>
          </a:xfrm>
          <a:prstGeom prst="rect">
            <a:avLst/>
          </a:prstGeom>
        </p:spPr>
      </p:pic>
      <p:pic>
        <p:nvPicPr>
          <p:cNvPr id="37" name="Picture 36">
            <a:extLst>
              <a:ext uri="{FF2B5EF4-FFF2-40B4-BE49-F238E27FC236}">
                <a16:creationId xmlns:a16="http://schemas.microsoft.com/office/drawing/2014/main" id="{006A3BFC-5D9B-6ED5-5A92-79B94EC463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6644837" y="6108307"/>
            <a:ext cx="520119" cy="792656"/>
          </a:xfrm>
          <a:prstGeom prst="rect">
            <a:avLst/>
          </a:prstGeom>
        </p:spPr>
      </p:pic>
      <p:pic>
        <p:nvPicPr>
          <p:cNvPr id="38" name="Picture 37">
            <a:extLst>
              <a:ext uri="{FF2B5EF4-FFF2-40B4-BE49-F238E27FC236}">
                <a16:creationId xmlns:a16="http://schemas.microsoft.com/office/drawing/2014/main" id="{45F3F24D-8C0D-19BE-59BE-F42974E302E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6978737" y="6095234"/>
            <a:ext cx="520119" cy="792656"/>
          </a:xfrm>
          <a:prstGeom prst="rect">
            <a:avLst/>
          </a:prstGeom>
        </p:spPr>
      </p:pic>
      <p:pic>
        <p:nvPicPr>
          <p:cNvPr id="39" name="Picture 38">
            <a:extLst>
              <a:ext uri="{FF2B5EF4-FFF2-40B4-BE49-F238E27FC236}">
                <a16:creationId xmlns:a16="http://schemas.microsoft.com/office/drawing/2014/main" id="{521D4D57-62ED-8FD2-5CA4-4F13F9DD6C4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7363789" y="6174174"/>
            <a:ext cx="466925" cy="711589"/>
          </a:xfrm>
          <a:prstGeom prst="rect">
            <a:avLst/>
          </a:prstGeom>
        </p:spPr>
      </p:pic>
      <p:pic>
        <p:nvPicPr>
          <p:cNvPr id="40" name="Picture 39">
            <a:extLst>
              <a:ext uri="{FF2B5EF4-FFF2-40B4-BE49-F238E27FC236}">
                <a16:creationId xmlns:a16="http://schemas.microsoft.com/office/drawing/2014/main" id="{36DBDC71-D9DE-CD6B-39FF-529AB9DE4E6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7692812" y="6182838"/>
            <a:ext cx="466925" cy="711589"/>
          </a:xfrm>
          <a:prstGeom prst="rect">
            <a:avLst/>
          </a:prstGeom>
        </p:spPr>
      </p:pic>
      <p:pic>
        <p:nvPicPr>
          <p:cNvPr id="41" name="Picture 40">
            <a:extLst>
              <a:ext uri="{FF2B5EF4-FFF2-40B4-BE49-F238E27FC236}">
                <a16:creationId xmlns:a16="http://schemas.microsoft.com/office/drawing/2014/main" id="{A7CF4C4D-7067-EEA4-11D8-84C06F2CCAF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6699770" y="5416065"/>
            <a:ext cx="856557" cy="856557"/>
          </a:xfrm>
          <a:prstGeom prst="rect">
            <a:avLst/>
          </a:prstGeom>
        </p:spPr>
      </p:pic>
      <p:pic>
        <p:nvPicPr>
          <p:cNvPr id="42" name="Picture 41">
            <a:extLst>
              <a:ext uri="{FF2B5EF4-FFF2-40B4-BE49-F238E27FC236}">
                <a16:creationId xmlns:a16="http://schemas.microsoft.com/office/drawing/2014/main" id="{9BE74803-AC22-C059-189F-2AA353648DD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6263750" y="5383255"/>
            <a:ext cx="856557" cy="856557"/>
          </a:xfrm>
          <a:prstGeom prst="rect">
            <a:avLst/>
          </a:prstGeom>
        </p:spPr>
      </p:pic>
      <p:pic>
        <p:nvPicPr>
          <p:cNvPr id="43" name="Picture 42">
            <a:extLst>
              <a:ext uri="{FF2B5EF4-FFF2-40B4-BE49-F238E27FC236}">
                <a16:creationId xmlns:a16="http://schemas.microsoft.com/office/drawing/2014/main" id="{57198E83-040F-5755-1DB0-69FC26CFCD6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6294166" y="4954102"/>
            <a:ext cx="856557" cy="856557"/>
          </a:xfrm>
          <a:prstGeom prst="rect">
            <a:avLst/>
          </a:prstGeom>
        </p:spPr>
      </p:pic>
      <p:pic>
        <p:nvPicPr>
          <p:cNvPr id="44" name="Picture 43">
            <a:extLst>
              <a:ext uri="{FF2B5EF4-FFF2-40B4-BE49-F238E27FC236}">
                <a16:creationId xmlns:a16="http://schemas.microsoft.com/office/drawing/2014/main" id="{2595C63A-E73A-D30F-2ECF-E7E08F01491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8056" r="91111">
                        <a14:foregroundMark x1="55833" y1="37778" x2="55833" y2="37778"/>
                        <a14:foregroundMark x1="55833" y1="37778" x2="55833" y2="37778"/>
                        <a14:foregroundMark x1="55556" y1="38333" x2="55556" y2="38333"/>
                        <a14:foregroundMark x1="48056" y1="44444" x2="48056" y2="44444"/>
                        <a14:foregroundMark x1="42500" y1="47778" x2="42500" y2="47778"/>
                        <a14:foregroundMark x1="38333" y1="49722" x2="38333" y2="49722"/>
                        <a14:foregroundMark x1="35278" y1="50556" x2="35278" y2="50556"/>
                        <a14:foregroundMark x1="33333" y1="48333" x2="33333" y2="45833"/>
                        <a14:foregroundMark x1="28333" y1="42500" x2="28333" y2="42500"/>
                        <a14:foregroundMark x1="27500" y1="42222" x2="26389" y2="49722"/>
                        <a14:foregroundMark x1="24722" y1="56389" x2="24722" y2="57500"/>
                        <a14:foregroundMark x1="36944" y1="60833" x2="59444" y2="59167"/>
                        <a14:foregroundMark x1="59444" y1="59167" x2="79444" y2="52222"/>
                        <a14:foregroundMark x1="79444" y1="49444" x2="27778" y2="53611"/>
                        <a14:foregroundMark x1="27778" y1="53611" x2="41111" y2="52222"/>
                        <a14:foregroundMark x1="41111" y1="52500" x2="41111" y2="52500"/>
                        <a14:foregroundMark x1="40556" y1="51667" x2="40556" y2="50556"/>
                        <a14:foregroundMark x1="34167" y1="48333" x2="34167" y2="48333"/>
                        <a14:foregroundMark x1="29722" y1="47778" x2="29722" y2="47778"/>
                        <a14:foregroundMark x1="20278" y1="48333" x2="20278" y2="48333"/>
                        <a14:foregroundMark x1="17500" y1="50556" x2="17500" y2="50556"/>
                        <a14:foregroundMark x1="16667" y1="53333" x2="16667" y2="53333"/>
                        <a14:foregroundMark x1="16667" y1="54444" x2="18611" y2="55556"/>
                        <a14:foregroundMark x1="21389" y1="56389" x2="21389" y2="56389"/>
                        <a14:foregroundMark x1="23333" y1="56944" x2="26389" y2="55556"/>
                        <a14:foregroundMark x1="30556" y1="47778" x2="30556" y2="47778"/>
                        <a14:foregroundMark x1="21667" y1="56944" x2="21667" y2="58056"/>
                        <a14:foregroundMark x1="21389" y1="66389" x2="21389" y2="66389"/>
                        <a14:foregroundMark x1="21389" y1="66389" x2="21389" y2="66389"/>
                        <a14:foregroundMark x1="19444" y1="61389" x2="19444" y2="61389"/>
                        <a14:foregroundMark x1="18333" y1="58056" x2="18333" y2="58056"/>
                        <a14:foregroundMark x1="15833" y1="55000" x2="15833" y2="55000"/>
                        <a14:foregroundMark x1="13889" y1="51667" x2="13889" y2="50556"/>
                        <a14:foregroundMark x1="13889" y1="50556" x2="13889" y2="50556"/>
                        <a14:foregroundMark x1="11667" y1="51389" x2="11667" y2="51389"/>
                        <a14:foregroundMark x1="8611" y1="56111" x2="8611" y2="56111"/>
                        <a14:foregroundMark x1="11667" y1="61111" x2="11667" y2="61111"/>
                        <a14:foregroundMark x1="13056" y1="64444" x2="13611" y2="65833"/>
                        <a14:foregroundMark x1="16389" y1="68333" x2="16389" y2="68333"/>
                        <a14:foregroundMark x1="24444" y1="69167" x2="34167" y2="68333"/>
                        <a14:foregroundMark x1="56111" y1="68889" x2="56111" y2="68889"/>
                        <a14:foregroundMark x1="60556" y1="67778" x2="64444" y2="67222"/>
                        <a14:foregroundMark x1="77500" y1="66389" x2="78611" y2="65833"/>
                        <a14:foregroundMark x1="80278" y1="63056" x2="81111" y2="61111"/>
                        <a14:foregroundMark x1="82222" y1="58056" x2="82222" y2="58056"/>
                        <a14:foregroundMark x1="83333" y1="56944" x2="83333" y2="56944"/>
                        <a14:foregroundMark x1="86111" y1="56389" x2="86111" y2="56389"/>
                        <a14:foregroundMark x1="86944" y1="54444" x2="86944" y2="54444"/>
                        <a14:foregroundMark x1="88333" y1="52222" x2="88333" y2="51111"/>
                        <a14:foregroundMark x1="88611" y1="50556" x2="89167" y2="49444"/>
                        <a14:foregroundMark x1="89167" y1="49444" x2="89167" y2="49444"/>
                        <a14:foregroundMark x1="90556" y1="51389" x2="91111" y2="52500"/>
                        <a14:foregroundMark x1="91111" y1="54167" x2="91111" y2="55278"/>
                        <a14:foregroundMark x1="89444" y1="58889" x2="89444" y2="58889"/>
                        <a14:foregroundMark x1="89444" y1="58889" x2="89444" y2="58889"/>
                        <a14:foregroundMark x1="80278" y1="40278" x2="78611" y2="40278"/>
                        <a14:foregroundMark x1="65556" y1="41389" x2="65556" y2="41389"/>
                        <a14:foregroundMark x1="65000" y1="41389" x2="65000" y2="41389"/>
                        <a14:foregroundMark x1="61667" y1="40833" x2="61667" y2="40833"/>
                        <a14:foregroundMark x1="53889" y1="38333" x2="53889" y2="38333"/>
                        <a14:foregroundMark x1="52222" y1="36944" x2="52222" y2="36944"/>
                      </a14:backgroundRemoval>
                    </a14:imgEffect>
                  </a14:imgLayer>
                </a14:imgProps>
              </a:ext>
            </a:extLst>
          </a:blip>
          <a:stretch>
            <a:fillRect/>
          </a:stretch>
        </p:blipFill>
        <p:spPr>
          <a:xfrm>
            <a:off x="2476954" y="533884"/>
            <a:ext cx="1395780" cy="1155054"/>
          </a:xfrm>
          <a:prstGeom prst="rect">
            <a:avLst/>
          </a:prstGeom>
        </p:spPr>
      </p:pic>
      <p:pic>
        <p:nvPicPr>
          <p:cNvPr id="45" name="Picture 44">
            <a:extLst>
              <a:ext uri="{FF2B5EF4-FFF2-40B4-BE49-F238E27FC236}">
                <a16:creationId xmlns:a16="http://schemas.microsoft.com/office/drawing/2014/main" id="{74B65EA6-8CD4-6DFC-D65E-DFC9627DEEF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4997612" y="1234492"/>
            <a:ext cx="756501" cy="756501"/>
          </a:xfrm>
          <a:prstGeom prst="rect">
            <a:avLst/>
          </a:prstGeom>
        </p:spPr>
      </p:pic>
      <p:pic>
        <p:nvPicPr>
          <p:cNvPr id="46" name="Picture 2" descr="Hình Lá Cây Cho Ghép Ảnh Tách Nền PNG 8 - Free.Vector6.com">
            <a:extLst>
              <a:ext uri="{FF2B5EF4-FFF2-40B4-BE49-F238E27FC236}">
                <a16:creationId xmlns:a16="http://schemas.microsoft.com/office/drawing/2014/main" id="{13D3F441-4E6D-4E46-D19F-E9CF32B682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8460" y="6201681"/>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Hình Lá Cây Cho Ghép Ảnh Tách Nền PNG 8 - Free.Vector6.com">
            <a:extLst>
              <a:ext uri="{FF2B5EF4-FFF2-40B4-BE49-F238E27FC236}">
                <a16:creationId xmlns:a16="http://schemas.microsoft.com/office/drawing/2014/main" id="{15A31473-528B-CC28-8066-0546DC5378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08079" y="6317931"/>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Hình Lá Cây Cho Ghép Ảnh Tách Nền PNG 8 - Free.Vector6.com">
            <a:extLst>
              <a:ext uri="{FF2B5EF4-FFF2-40B4-BE49-F238E27FC236}">
                <a16:creationId xmlns:a16="http://schemas.microsoft.com/office/drawing/2014/main" id="{9604E2D5-189B-ABB4-7F5E-BF4D17C1C7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76328" y="6317931"/>
            <a:ext cx="851364" cy="567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899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5"/>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5"/>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5"/>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5"/>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5"/>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087096" y="525566"/>
            <a:ext cx="819016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Hình</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ảnh</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này</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gợi</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cho</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em</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nhớ</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đến</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trò</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chơi</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nào</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p>
        </p:txBody>
      </p:sp>
      <p:sp>
        <p:nvSpPr>
          <p:cNvPr id="12" name="TextBox 11">
            <a:extLst>
              <a:ext uri="{FF2B5EF4-FFF2-40B4-BE49-F238E27FC236}">
                <a16:creationId xmlns:a16="http://schemas.microsoft.com/office/drawing/2014/main" id="{93DCBBA3-54E8-6E0D-CD22-D67F1ACF26B7}"/>
              </a:ext>
            </a:extLst>
          </p:cNvPr>
          <p:cNvSpPr txBox="1"/>
          <p:nvPr/>
        </p:nvSpPr>
        <p:spPr>
          <a:xfrm>
            <a:off x="2913529" y="5458355"/>
            <a:ext cx="6300302"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ED7D31">
                    <a:lumMod val="50000"/>
                  </a:srgbClr>
                </a:solidFill>
                <a:latin typeface="Times New Roman" panose="02020603050405020304" pitchFamily="18" charset="0"/>
                <a:cs typeface="Times New Roman" panose="02020603050405020304" pitchFamily="18" charset="0"/>
              </a:rPr>
              <a:t>Bắt</a:t>
            </a:r>
            <a:r>
              <a:rPr lang="en-US" sz="3600" b="1" dirty="0">
                <a:solidFill>
                  <a:srgbClr val="ED7D31">
                    <a:lumMod val="50000"/>
                  </a:srgbClr>
                </a:solidFill>
                <a:latin typeface="Times New Roman" panose="02020603050405020304" pitchFamily="18" charset="0"/>
                <a:cs typeface="Times New Roman" panose="02020603050405020304" pitchFamily="18" charset="0"/>
              </a:rPr>
              <a:t> </a:t>
            </a:r>
            <a:r>
              <a:rPr lang="en-US" sz="3600" b="1" dirty="0" err="1">
                <a:solidFill>
                  <a:srgbClr val="ED7D31">
                    <a:lumMod val="50000"/>
                  </a:srgbClr>
                </a:solidFill>
                <a:latin typeface="Times New Roman" panose="02020603050405020304" pitchFamily="18" charset="0"/>
                <a:cs typeface="Times New Roman" panose="02020603050405020304" pitchFamily="18" charset="0"/>
              </a:rPr>
              <a:t>cua</a:t>
            </a:r>
            <a:endPar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21" name="Arrow: Right 20">
            <a:extLst>
              <a:ext uri="{FF2B5EF4-FFF2-40B4-BE49-F238E27FC236}">
                <a16:creationId xmlns:a16="http://schemas.microsoft.com/office/drawing/2014/main" id="{0278ED32-4B9F-B3CF-7C04-6BCF5BAD231C}"/>
              </a:ext>
            </a:extLst>
          </p:cNvPr>
          <p:cNvSpPr/>
          <p:nvPr/>
        </p:nvSpPr>
        <p:spPr>
          <a:xfrm>
            <a:off x="9337490" y="5450374"/>
            <a:ext cx="1559859" cy="8132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bg1"/>
                </a:solidFill>
                <a:latin typeface="Times New Roman" panose="02020603050405020304" pitchFamily="18" charset="0"/>
                <a:cs typeface="Times New Roman" panose="02020603050405020304" pitchFamily="18" charset="0"/>
              </a:rPr>
              <a:t>Đáp</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án</a:t>
            </a:r>
            <a:endParaRPr lang="en-US" b="1" dirty="0">
              <a:solidFill>
                <a:schemeClr val="bg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2B7E79F-F8D5-6B74-AC65-06EEC5A23C7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78" b="89778" l="2667" r="99111">
                        <a14:foregroundMark x1="20000" y1="37333" x2="19556" y2="35111"/>
                        <a14:foregroundMark x1="19556" y1="34222" x2="19556" y2="34222"/>
                        <a14:foregroundMark x1="16000" y1="33778" x2="16000" y2="33778"/>
                        <a14:foregroundMark x1="12444" y1="28889" x2="12444" y2="28889"/>
                        <a14:foregroundMark x1="11111" y1="27111" x2="11111" y2="27111"/>
                        <a14:foregroundMark x1="9778" y1="26667" x2="9778" y2="26667"/>
                        <a14:foregroundMark x1="5778" y1="24889" x2="5778" y2="24889"/>
                        <a14:foregroundMark x1="4444" y1="25778" x2="4444" y2="24889"/>
                        <a14:foregroundMark x1="2667" y1="30222" x2="4889" y2="30667"/>
                        <a14:foregroundMark x1="5333" y1="34222" x2="5333" y2="36444"/>
                        <a14:foregroundMark x1="5333" y1="41778" x2="5333" y2="41778"/>
                        <a14:foregroundMark x1="11111" y1="47111" x2="11111" y2="47111"/>
                        <a14:foregroundMark x1="9333" y1="51111" x2="9333" y2="51111"/>
                        <a14:foregroundMark x1="9333" y1="54667" x2="9333" y2="54667"/>
                        <a14:foregroundMark x1="86667" y1="50222" x2="86667" y2="50222"/>
                        <a14:foregroundMark x1="86222" y1="49333" x2="86222" y2="49333"/>
                        <a14:foregroundMark x1="86222" y1="48000" x2="86222" y2="48000"/>
                        <a14:foregroundMark x1="84889" y1="46667" x2="84000" y2="44889"/>
                        <a14:foregroundMark x1="80000" y1="41333" x2="80000" y2="40000"/>
                        <a14:foregroundMark x1="79556" y1="38222" x2="79556" y2="38222"/>
                        <a14:foregroundMark x1="79111" y1="36889" x2="79111" y2="36889"/>
                        <a14:foregroundMark x1="77778" y1="38222" x2="77778" y2="38222"/>
                        <a14:foregroundMark x1="76000" y1="40000" x2="76000" y2="40000"/>
                        <a14:foregroundMark x1="75111" y1="44444" x2="75111" y2="44444"/>
                        <a14:foregroundMark x1="76889" y1="49333" x2="77778" y2="49778"/>
                        <a14:foregroundMark x1="79111" y1="52000" x2="79111" y2="52000"/>
                        <a14:foregroundMark x1="84889" y1="55556" x2="84889" y2="55556"/>
                        <a14:foregroundMark x1="88889" y1="56000" x2="90222" y2="55556"/>
                        <a14:foregroundMark x1="92444" y1="52889" x2="94667" y2="50667"/>
                        <a14:foregroundMark x1="95111" y1="45778" x2="95556" y2="44000"/>
                        <a14:foregroundMark x1="96000" y1="38667" x2="96444" y2="36000"/>
                        <a14:foregroundMark x1="97333" y1="29778" x2="98222" y2="28000"/>
                        <a14:foregroundMark x1="99111" y1="24000" x2="99111" y2="22222"/>
                        <a14:foregroundMark x1="72000" y1="41333" x2="72000" y2="41333"/>
                        <a14:foregroundMark x1="72000" y1="38222" x2="72000" y2="38222"/>
                      </a14:backgroundRemoval>
                    </a14:imgEffect>
                  </a14:imgLayer>
                </a14:imgProps>
              </a:ext>
            </a:extLst>
          </a:blip>
          <a:stretch>
            <a:fillRect/>
          </a:stretch>
        </p:blipFill>
        <p:spPr>
          <a:xfrm>
            <a:off x="2978169" y="2284364"/>
            <a:ext cx="2648425" cy="2648425"/>
          </a:xfrm>
          <a:prstGeom prst="rect">
            <a:avLst/>
          </a:prstGeom>
        </p:spPr>
      </p:pic>
      <p:pic>
        <p:nvPicPr>
          <p:cNvPr id="13" name="Picture 12">
            <a:extLst>
              <a:ext uri="{FF2B5EF4-FFF2-40B4-BE49-F238E27FC236}">
                <a16:creationId xmlns:a16="http://schemas.microsoft.com/office/drawing/2014/main" id="{9CA0C690-B7D7-07AC-61B4-A167A1822AC9}"/>
              </a:ext>
            </a:extLst>
          </p:cNvPr>
          <p:cNvPicPr>
            <a:picLocks noChangeAspect="1"/>
          </p:cNvPicPr>
          <p:nvPr/>
        </p:nvPicPr>
        <p:blipFill>
          <a:blip r:embed="rId8"/>
          <a:stretch>
            <a:fillRect/>
          </a:stretch>
        </p:blipFill>
        <p:spPr>
          <a:xfrm>
            <a:off x="5626594" y="2412825"/>
            <a:ext cx="2724150" cy="1676400"/>
          </a:xfrm>
          <a:prstGeom prst="rect">
            <a:avLst/>
          </a:prstGeom>
        </p:spPr>
      </p:pic>
      <p:pic>
        <p:nvPicPr>
          <p:cNvPr id="2" name="Picture 1">
            <a:extLst>
              <a:ext uri="{FF2B5EF4-FFF2-40B4-BE49-F238E27FC236}">
                <a16:creationId xmlns:a16="http://schemas.microsoft.com/office/drawing/2014/main" id="{A443FAB7-8C9D-8AC4-1367-2169E467EC12}"/>
              </a:ext>
            </a:extLst>
          </p:cNvPr>
          <p:cNvPicPr>
            <a:picLocks noChangeAspect="1"/>
          </p:cNvPicPr>
          <p:nvPr/>
        </p:nvPicPr>
        <p:blipFill>
          <a:blip r:embed="rId9"/>
          <a:stretch>
            <a:fillRect/>
          </a:stretch>
        </p:blipFill>
        <p:spPr>
          <a:xfrm>
            <a:off x="2978169" y="2033527"/>
            <a:ext cx="6235662" cy="3416848"/>
          </a:xfrm>
          <a:prstGeom prst="rect">
            <a:avLst/>
          </a:prstGeom>
        </p:spPr>
      </p:pic>
    </p:spTree>
    <p:extLst>
      <p:ext uri="{BB962C8B-B14F-4D97-AF65-F5344CB8AC3E}">
        <p14:creationId xmlns:p14="http://schemas.microsoft.com/office/powerpoint/2010/main" val="339874042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1"/>
                    </p:tgtEl>
                  </p:cond>
                </p:stCondLst>
                <p:endSync evt="end" delay="0">
                  <p:rtn val="all"/>
                </p:endSync>
                <p:childTnLst>
                  <p:par>
                    <p:cTn id="11" fill="hold">
                      <p:stCondLst>
                        <p:cond delay="0"/>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 calcmode="lin" valueType="num">
                                      <p:cBhvr>
                                        <p:cTn id="17" dur="1000" fill="hold"/>
                                        <p:tgtEl>
                                          <p:spTgt spid="12"/>
                                        </p:tgtEl>
                                        <p:attrNameLst>
                                          <p:attrName>style.rotation</p:attrName>
                                        </p:attrNameLst>
                                      </p:cBhvr>
                                      <p:tavLst>
                                        <p:tav tm="0">
                                          <p:val>
                                            <p:fltVal val="90"/>
                                          </p:val>
                                        </p:tav>
                                        <p:tav tm="100000">
                                          <p:val>
                                            <p:fltVal val="0"/>
                                          </p:val>
                                        </p:tav>
                                      </p:tavLst>
                                    </p:anim>
                                    <p:animEffect transition="in" filter="fade">
                                      <p:cBhvr>
                                        <p:cTn id="18" dur="100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3" name="applause.wav"/>
                                        </p:tgtEl>
                                      </p:cMediaNode>
                                    </p:audio>
                                  </p:subTnLst>
                                </p:cTn>
                              </p:par>
                              <p:par>
                                <p:cTn id="19" presetID="3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fltVal val="0"/>
                                          </p:val>
                                        </p:tav>
                                        <p:tav tm="100000">
                                          <p:val>
                                            <p:strVal val="#ppt_w"/>
                                          </p:val>
                                        </p:tav>
                                      </p:tavLst>
                                    </p:anim>
                                    <p:anim calcmode="lin" valueType="num">
                                      <p:cBhvr>
                                        <p:cTn id="22" dur="1000" fill="hold"/>
                                        <p:tgtEl>
                                          <p:spTgt spid="2"/>
                                        </p:tgtEl>
                                        <p:attrNameLst>
                                          <p:attrName>ppt_h</p:attrName>
                                        </p:attrNameLst>
                                      </p:cBhvr>
                                      <p:tavLst>
                                        <p:tav tm="0">
                                          <p:val>
                                            <p:fltVal val="0"/>
                                          </p:val>
                                        </p:tav>
                                        <p:tav tm="100000">
                                          <p:val>
                                            <p:strVal val="#ppt_h"/>
                                          </p:val>
                                        </p:tav>
                                      </p:tavLst>
                                    </p:anim>
                                    <p:anim calcmode="lin" valueType="num">
                                      <p:cBhvr>
                                        <p:cTn id="23" dur="1000" fill="hold"/>
                                        <p:tgtEl>
                                          <p:spTgt spid="2"/>
                                        </p:tgtEl>
                                        <p:attrNameLst>
                                          <p:attrName>style.rotation</p:attrName>
                                        </p:attrNameLst>
                                      </p:cBhvr>
                                      <p:tavLst>
                                        <p:tav tm="0">
                                          <p:val>
                                            <p:fltVal val="90"/>
                                          </p:val>
                                        </p:tav>
                                        <p:tav tm="100000">
                                          <p:val>
                                            <p:fltVal val="0"/>
                                          </p:val>
                                        </p:tav>
                                      </p:tavLst>
                                    </p:anim>
                                    <p:animEffect transition="in" filter="fade">
                                      <p:cBhvr>
                                        <p:cTn id="24" dur="1000"/>
                                        <p:tgtEl>
                                          <p:spTgt spid="2"/>
                                        </p:tgtEl>
                                      </p:cBhvr>
                                    </p:animEffect>
                                  </p:childTnLst>
                                  <p:subTnLst>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1"/>
                  </p:tgtEl>
                </p:cond>
              </p:nextCondLst>
            </p:seq>
          </p:childTnLst>
        </p:cTn>
      </p:par>
    </p:tnLst>
    <p:bldLst>
      <p:bldP spid="10" grpId="0"/>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726858" y="446071"/>
            <a:ext cx="788735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Kết</a:t>
            </a:r>
            <a:r>
              <a:rPr kumimoji="0" lang="en-US" sz="6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nối</a:t>
            </a:r>
            <a:r>
              <a:rPr kumimoji="0" lang="en-US" sz="6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các</a:t>
            </a:r>
            <a:r>
              <a:rPr kumimoji="0" lang="en-US" sz="6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từ</a:t>
            </a:r>
            <a:r>
              <a:rPr kumimoji="0" lang="en-US" sz="6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khoá</a:t>
            </a:r>
            <a:endPar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2489000" y="965758"/>
            <a:ext cx="6421917" cy="5103188"/>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3839591" y="2298342"/>
            <a:ext cx="3971746"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 </a:t>
            </a:r>
            <a:r>
              <a:rPr kumimoji="0" 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tham</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trò</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chơi</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ấy</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giác</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như</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thế</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nào</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357274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T2.3. BÀI 1. BẦY CHIM CHÌA VÔI KNTT</Template>
  <TotalTime>0</TotalTime>
  <Words>2419</Words>
  <Application>Microsoft Office PowerPoint</Application>
  <PresentationFormat>Widescreen</PresentationFormat>
  <Paragraphs>235</Paragraphs>
  <Slides>70</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70</vt:i4>
      </vt:variant>
    </vt:vector>
  </HeadingPairs>
  <TitlesOfParts>
    <vt:vector size="78" baseType="lpstr">
      <vt:lpstr>.VnTime</vt:lpstr>
      <vt:lpstr>Arial</vt:lpstr>
      <vt:lpstr>Calibri</vt:lpstr>
      <vt:lpstr>Calibri Light</vt:lpstr>
      <vt:lpstr>Tahoma</vt:lpstr>
      <vt:lpstr>Times New Roman</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cp:revision>
  <dcterms:created xsi:type="dcterms:W3CDTF">2022-07-30T13:18:51Z</dcterms:created>
  <dcterms:modified xsi:type="dcterms:W3CDTF">2022-07-30T13:19:13Z</dcterms:modified>
</cp:coreProperties>
</file>