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3" r:id="rId2"/>
    <p:sldId id="294" r:id="rId3"/>
    <p:sldId id="2007578037" r:id="rId4"/>
    <p:sldId id="2007578038" r:id="rId5"/>
    <p:sldId id="259" r:id="rId6"/>
    <p:sldId id="2007578036" r:id="rId7"/>
    <p:sldId id="374" r:id="rId8"/>
    <p:sldId id="2007578033" r:id="rId9"/>
    <p:sldId id="375" r:id="rId10"/>
    <p:sldId id="336" r:id="rId11"/>
    <p:sldId id="2007578035" r:id="rId12"/>
    <p:sldId id="346" r:id="rId13"/>
    <p:sldId id="376" r:id="rId14"/>
    <p:sldId id="303" r:id="rId15"/>
    <p:sldId id="370" r:id="rId16"/>
    <p:sldId id="371" r:id="rId17"/>
    <p:sldId id="2007578034" r:id="rId18"/>
    <p:sldId id="379" r:id="rId19"/>
    <p:sldId id="372" r:id="rId20"/>
    <p:sldId id="380" r:id="rId21"/>
    <p:sldId id="373" r:id="rId22"/>
    <p:sldId id="369" r:id="rId23"/>
    <p:sldId id="377" r:id="rId24"/>
    <p:sldId id="348" r:id="rId25"/>
    <p:sldId id="366" r:id="rId26"/>
    <p:sldId id="378" r:id="rId27"/>
    <p:sldId id="365" r:id="rId28"/>
    <p:sldId id="18729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BEA"/>
    <a:srgbClr val="007A8C"/>
    <a:srgbClr val="FF9409"/>
    <a:srgbClr val="9D7C7D"/>
    <a:srgbClr val="FDEBB0"/>
    <a:srgbClr val="FCD5B5"/>
    <a:srgbClr val="FAC090"/>
    <a:srgbClr val="FEF9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88819" autoAdjust="0"/>
  </p:normalViewPr>
  <p:slideViewPr>
    <p:cSldViewPr snapToGrid="0">
      <p:cViewPr varScale="1">
        <p:scale>
          <a:sx n="69" d="100"/>
          <a:sy n="69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AD53C164-F3C7-4FEE-8799-75A23E4533F5}" type="datetimeFigureOut">
              <a:rPr lang="zh-CN" altLang="en-US" smtClean="0"/>
              <a:pPr/>
              <a:t>2025/2/5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9BABEF33-434B-40DE-935B-300954A35B3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2063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#9Slide03 Ample" panose="02000000000000000000" pitchFamily="2" charset="0"/>
              </a:rPr>
              <a:t>Dùng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sự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liên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tưởng</a:t>
            </a:r>
            <a:r>
              <a:rPr lang="en-US" sz="1200" dirty="0">
                <a:latin typeface="#9Slide03 Ample" panose="02000000000000000000" pitchFamily="2" charset="0"/>
              </a:rPr>
              <a:t>, </a:t>
            </a:r>
            <a:r>
              <a:rPr lang="en-US" sz="1200" dirty="0" err="1">
                <a:latin typeface="#9Slide03 Ample" panose="02000000000000000000" pitchFamily="2" charset="0"/>
              </a:rPr>
              <a:t>tưởng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tượng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để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kết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nối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hình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ảnh</a:t>
            </a:r>
            <a:r>
              <a:rPr lang="en-US" sz="1200" dirty="0">
                <a:latin typeface="#9Slide03 Ample" panose="02000000000000000000" pitchFamily="2" charset="0"/>
              </a:rPr>
              <a:t>, </a:t>
            </a:r>
            <a:r>
              <a:rPr lang="en-US" sz="1200" dirty="0" err="1">
                <a:latin typeface="#9Slide03 Ample" panose="02000000000000000000" pitchFamily="2" charset="0"/>
              </a:rPr>
              <a:t>sự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vật</a:t>
            </a:r>
            <a:r>
              <a:rPr lang="en-US" sz="1200" dirty="0">
                <a:latin typeface="#9Slide03 Ample" panose="02000000000000000000" pitchFamily="2" charset="0"/>
              </a:rPr>
              <a:t>, </a:t>
            </a:r>
            <a:r>
              <a:rPr lang="en-US" sz="1200" dirty="0" err="1">
                <a:latin typeface="#9Slide03 Ample" panose="02000000000000000000" pitchFamily="2" charset="0"/>
              </a:rPr>
              <a:t>hiện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tượng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trong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mối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quan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hệ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với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nhau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và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với</a:t>
            </a:r>
            <a:r>
              <a:rPr lang="en-US" sz="1200" dirty="0">
                <a:latin typeface="#9Slide03 Ample" panose="02000000000000000000" pitchFamily="2" charset="0"/>
              </a:rPr>
              <a:t> con </a:t>
            </a:r>
            <a:r>
              <a:rPr lang="en-US" sz="1200" dirty="0" err="1">
                <a:latin typeface="#9Slide03 Ample" panose="02000000000000000000" pitchFamily="2" charset="0"/>
              </a:rPr>
              <a:t>người</a:t>
            </a:r>
            <a:r>
              <a:rPr lang="en-US" sz="1200" dirty="0">
                <a:latin typeface="#9Slide03 Ample" panose="02000000000000000000" pitchFamily="2" charset="0"/>
              </a:rPr>
              <a:t> , </a:t>
            </a:r>
            <a:r>
              <a:rPr lang="en-US" sz="1200" dirty="0" err="1">
                <a:latin typeface="#9Slide03 Ample" panose="02000000000000000000" pitchFamily="2" charset="0"/>
              </a:rPr>
              <a:t>từ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đó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mạch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cảm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xúc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được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phát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triển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và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bộc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lộ</a:t>
            </a:r>
            <a:r>
              <a:rPr lang="en-US" sz="1200" dirty="0">
                <a:latin typeface="#9Slide03 Ample" panose="02000000000000000000" pitchFamily="2" charset="0"/>
              </a:rPr>
              <a:t> 1 </a:t>
            </a:r>
            <a:r>
              <a:rPr lang="en-US" sz="1200" dirty="0" err="1">
                <a:latin typeface="#9Slide03 Ample" panose="02000000000000000000" pitchFamily="2" charset="0"/>
              </a:rPr>
              <a:t>cách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tự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nhiên</a:t>
            </a:r>
            <a:endParaRPr lang="en-US" sz="1200" dirty="0">
              <a:latin typeface="#9Slide03 Ample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#9Slide03 Ample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#9Slide03 Ample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4B433-7EEA-465D-827F-B70CB9B298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23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4B433-7EEA-465D-827F-B70CB9B298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43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9FD6C-44D2-4B5C-A8B5-0667D2B164D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430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4B433-7EEA-465D-827F-B70CB9B298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73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4B433-7EEA-465D-827F-B70CB9B298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35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4B433-7EEA-465D-827F-B70CB9B298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55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4B433-7EEA-465D-827F-B70CB9B298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96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4B433-7EEA-465D-827F-B70CB9B298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663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Chủ</a:t>
            </a:r>
            <a:r>
              <a:rPr lang="en-US" sz="1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yếu</a:t>
            </a:r>
            <a:r>
              <a:rPr lang="en-US" sz="1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1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ngắt</a:t>
            </a:r>
            <a:r>
              <a:rPr lang="en-US" sz="1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nhịp</a:t>
            </a:r>
            <a:r>
              <a:rPr lang="en-US" sz="1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2/2 (</a:t>
            </a: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1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4 </a:t>
            </a: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chữ</a:t>
            </a:r>
            <a:r>
              <a:rPr lang="en-US" sz="1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) </a:t>
            </a: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hoặc</a:t>
            </a:r>
            <a:r>
              <a:rPr lang="en-US" sz="1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3/2 ; 2/3 (</a:t>
            </a: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1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5 </a:t>
            </a: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chữ</a:t>
            </a:r>
            <a:r>
              <a:rPr lang="en-US" sz="1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) </a:t>
            </a: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phù</a:t>
            </a:r>
            <a:r>
              <a:rPr lang="en-US" sz="1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hợp</a:t>
            </a:r>
            <a:r>
              <a:rPr lang="en-US" sz="1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1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tình</a:t>
            </a:r>
            <a:r>
              <a:rPr lang="en-US" sz="1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1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1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xúc</a:t>
            </a:r>
            <a:endParaRPr lang="en-US" sz="1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4B433-7EEA-465D-827F-B70CB9B298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646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4B433-7EEA-465D-827F-B70CB9B298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99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4B433-7EEA-465D-827F-B70CB9B298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01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#9Slide03 Ample" panose="02000000000000000000" pitchFamily="2" charset="0"/>
              </a:rPr>
              <a:t>Dùng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sự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liên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tưởng</a:t>
            </a:r>
            <a:r>
              <a:rPr lang="en-US" sz="1200" dirty="0">
                <a:latin typeface="#9Slide03 Ample" panose="02000000000000000000" pitchFamily="2" charset="0"/>
              </a:rPr>
              <a:t>, </a:t>
            </a:r>
            <a:r>
              <a:rPr lang="en-US" sz="1200" dirty="0" err="1">
                <a:latin typeface="#9Slide03 Ample" panose="02000000000000000000" pitchFamily="2" charset="0"/>
              </a:rPr>
              <a:t>tưởng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tượng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để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kết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nối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hình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ảnh</a:t>
            </a:r>
            <a:r>
              <a:rPr lang="en-US" sz="1200" dirty="0">
                <a:latin typeface="#9Slide03 Ample" panose="02000000000000000000" pitchFamily="2" charset="0"/>
              </a:rPr>
              <a:t>, </a:t>
            </a:r>
            <a:r>
              <a:rPr lang="en-US" sz="1200" dirty="0" err="1">
                <a:latin typeface="#9Slide03 Ample" panose="02000000000000000000" pitchFamily="2" charset="0"/>
              </a:rPr>
              <a:t>sự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vật</a:t>
            </a:r>
            <a:r>
              <a:rPr lang="en-US" sz="1200" dirty="0">
                <a:latin typeface="#9Slide03 Ample" panose="02000000000000000000" pitchFamily="2" charset="0"/>
              </a:rPr>
              <a:t>, </a:t>
            </a:r>
            <a:r>
              <a:rPr lang="en-US" sz="1200" dirty="0" err="1">
                <a:latin typeface="#9Slide03 Ample" panose="02000000000000000000" pitchFamily="2" charset="0"/>
              </a:rPr>
              <a:t>hiện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tượng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trong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mối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quan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hệ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với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nhau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và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với</a:t>
            </a:r>
            <a:r>
              <a:rPr lang="en-US" sz="1200" dirty="0">
                <a:latin typeface="#9Slide03 Ample" panose="02000000000000000000" pitchFamily="2" charset="0"/>
              </a:rPr>
              <a:t> con </a:t>
            </a:r>
            <a:r>
              <a:rPr lang="en-US" sz="1200" dirty="0" err="1">
                <a:latin typeface="#9Slide03 Ample" panose="02000000000000000000" pitchFamily="2" charset="0"/>
              </a:rPr>
              <a:t>người</a:t>
            </a:r>
            <a:r>
              <a:rPr lang="en-US" sz="1200" dirty="0">
                <a:latin typeface="#9Slide03 Ample" panose="02000000000000000000" pitchFamily="2" charset="0"/>
              </a:rPr>
              <a:t> , </a:t>
            </a:r>
            <a:r>
              <a:rPr lang="en-US" sz="1200" dirty="0" err="1">
                <a:latin typeface="#9Slide03 Ample" panose="02000000000000000000" pitchFamily="2" charset="0"/>
              </a:rPr>
              <a:t>từ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đó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mạch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cảm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xúc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được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phát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triển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và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bộc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lộ</a:t>
            </a:r>
            <a:r>
              <a:rPr lang="en-US" sz="1200" dirty="0">
                <a:latin typeface="#9Slide03 Ample" panose="02000000000000000000" pitchFamily="2" charset="0"/>
              </a:rPr>
              <a:t> 1 </a:t>
            </a:r>
            <a:r>
              <a:rPr lang="en-US" sz="1200" dirty="0" err="1">
                <a:latin typeface="#9Slide03 Ample" panose="02000000000000000000" pitchFamily="2" charset="0"/>
              </a:rPr>
              <a:t>cách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tự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nhiên</a:t>
            </a:r>
            <a:endParaRPr lang="en-US" sz="1200" dirty="0">
              <a:latin typeface="#9Slide03 Ample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#9Slide03 Ample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#9Slide03 Ample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4B433-7EEA-465D-827F-B70CB9B298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395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4B433-7EEA-465D-827F-B70CB9B298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496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#9Slide03 Ample" panose="02000000000000000000" pitchFamily="2" charset="0"/>
              </a:rPr>
              <a:t>Dùng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sự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liên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tưởng</a:t>
            </a:r>
            <a:r>
              <a:rPr lang="en-US" sz="1200" dirty="0">
                <a:latin typeface="#9Slide03 Ample" panose="02000000000000000000" pitchFamily="2" charset="0"/>
              </a:rPr>
              <a:t>, </a:t>
            </a:r>
            <a:r>
              <a:rPr lang="en-US" sz="1200" dirty="0" err="1">
                <a:latin typeface="#9Slide03 Ample" panose="02000000000000000000" pitchFamily="2" charset="0"/>
              </a:rPr>
              <a:t>tưởng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tượng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để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kết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nối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hình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ảnh</a:t>
            </a:r>
            <a:r>
              <a:rPr lang="en-US" sz="1200" dirty="0">
                <a:latin typeface="#9Slide03 Ample" panose="02000000000000000000" pitchFamily="2" charset="0"/>
              </a:rPr>
              <a:t>, </a:t>
            </a:r>
            <a:r>
              <a:rPr lang="en-US" sz="1200" dirty="0" err="1">
                <a:latin typeface="#9Slide03 Ample" panose="02000000000000000000" pitchFamily="2" charset="0"/>
              </a:rPr>
              <a:t>sự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vật</a:t>
            </a:r>
            <a:r>
              <a:rPr lang="en-US" sz="1200" dirty="0">
                <a:latin typeface="#9Slide03 Ample" panose="02000000000000000000" pitchFamily="2" charset="0"/>
              </a:rPr>
              <a:t>, </a:t>
            </a:r>
            <a:r>
              <a:rPr lang="en-US" sz="1200" dirty="0" err="1">
                <a:latin typeface="#9Slide03 Ample" panose="02000000000000000000" pitchFamily="2" charset="0"/>
              </a:rPr>
              <a:t>hiện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tượng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trong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mối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quan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hệ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với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nhau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và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với</a:t>
            </a:r>
            <a:r>
              <a:rPr lang="en-US" sz="1200" dirty="0">
                <a:latin typeface="#9Slide03 Ample" panose="02000000000000000000" pitchFamily="2" charset="0"/>
              </a:rPr>
              <a:t> con </a:t>
            </a:r>
            <a:r>
              <a:rPr lang="en-US" sz="1200" dirty="0" err="1">
                <a:latin typeface="#9Slide03 Ample" panose="02000000000000000000" pitchFamily="2" charset="0"/>
              </a:rPr>
              <a:t>người</a:t>
            </a:r>
            <a:r>
              <a:rPr lang="en-US" sz="1200" dirty="0">
                <a:latin typeface="#9Slide03 Ample" panose="02000000000000000000" pitchFamily="2" charset="0"/>
              </a:rPr>
              <a:t> , </a:t>
            </a:r>
            <a:r>
              <a:rPr lang="en-US" sz="1200" dirty="0" err="1">
                <a:latin typeface="#9Slide03 Ample" panose="02000000000000000000" pitchFamily="2" charset="0"/>
              </a:rPr>
              <a:t>từ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đó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mạch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cảm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xúc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được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phát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triển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và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bộc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lộ</a:t>
            </a:r>
            <a:r>
              <a:rPr lang="en-US" sz="1200" dirty="0">
                <a:latin typeface="#9Slide03 Ample" panose="02000000000000000000" pitchFamily="2" charset="0"/>
              </a:rPr>
              <a:t> 1 </a:t>
            </a:r>
            <a:r>
              <a:rPr lang="en-US" sz="1200" dirty="0" err="1">
                <a:latin typeface="#9Slide03 Ample" panose="02000000000000000000" pitchFamily="2" charset="0"/>
              </a:rPr>
              <a:t>cách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tự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nhiên</a:t>
            </a:r>
            <a:endParaRPr lang="en-US" sz="1200" dirty="0">
              <a:latin typeface="#9Slide03 Ample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#9Slide03 Ample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#9Slide03 Ample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4B433-7EEA-465D-827F-B70CB9B2981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848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4B433-7EEA-465D-827F-B70CB9B2981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733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4B433-7EEA-465D-827F-B70CB9B2981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058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142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457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4B433-7EEA-465D-827F-B70CB9B298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86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4B433-7EEA-465D-827F-B70CB9B298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56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4B433-7EEA-465D-827F-B70CB9B298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55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4B433-7EEA-465D-827F-B70CB9B298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24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4B433-7EEA-465D-827F-B70CB9B298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09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4B433-7EEA-465D-827F-B70CB9B298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48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8D790-D404-459B-BD04-AA9529B3421B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776A-41A8-43E2-B9CB-2A9C9E9A21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870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75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DFC04-D13B-C7F9-E171-63A8644E4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83C97-79C6-A704-B5EF-FA527FD337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2799E-64A1-EBCB-20D8-3078B62FC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C070-2294-452C-B195-D3DBDAB2A017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3BEA7-9F5F-FF76-3F68-4CDC0303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9A2AA-A9A9-AF85-DC9E-DCEF53178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F035-DC3D-402E-A0E7-ACB1A4ED3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78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86;p43">
            <a:extLst>
              <a:ext uri="{FF2B5EF4-FFF2-40B4-BE49-F238E27FC236}">
                <a16:creationId xmlns:a16="http://schemas.microsoft.com/office/drawing/2014/main" id="{B70BB0C8-B48C-46E5-8F14-37889E869B29}"/>
              </a:ext>
            </a:extLst>
          </p:cNvPr>
          <p:cNvSpPr/>
          <p:nvPr/>
        </p:nvSpPr>
        <p:spPr>
          <a:xfrm>
            <a:off x="871871" y="1424762"/>
            <a:ext cx="8973879" cy="4136064"/>
          </a:xfrm>
          <a:custGeom>
            <a:avLst/>
            <a:gdLst/>
            <a:ahLst/>
            <a:cxnLst/>
            <a:rect l="l" t="t" r="r" b="b"/>
            <a:pathLst>
              <a:path w="47071" h="21281" extrusionOk="0">
                <a:moveTo>
                  <a:pt x="11204" y="1"/>
                </a:moveTo>
                <a:cubicBezTo>
                  <a:pt x="10982" y="1"/>
                  <a:pt x="10760" y="23"/>
                  <a:pt x="10540" y="84"/>
                </a:cubicBezTo>
                <a:cubicBezTo>
                  <a:pt x="10095" y="221"/>
                  <a:pt x="9625" y="141"/>
                  <a:pt x="9166" y="221"/>
                </a:cubicBezTo>
                <a:cubicBezTo>
                  <a:pt x="8946" y="113"/>
                  <a:pt x="8720" y="75"/>
                  <a:pt x="8490" y="75"/>
                </a:cubicBezTo>
                <a:cubicBezTo>
                  <a:pt x="7990" y="75"/>
                  <a:pt x="7475" y="253"/>
                  <a:pt x="6980" y="268"/>
                </a:cubicBezTo>
                <a:cubicBezTo>
                  <a:pt x="6809" y="383"/>
                  <a:pt x="6603" y="452"/>
                  <a:pt x="6408" y="531"/>
                </a:cubicBezTo>
                <a:cubicBezTo>
                  <a:pt x="6363" y="537"/>
                  <a:pt x="6317" y="540"/>
                  <a:pt x="6272" y="540"/>
                </a:cubicBezTo>
                <a:cubicBezTo>
                  <a:pt x="6031" y="540"/>
                  <a:pt x="5791" y="471"/>
                  <a:pt x="5550" y="471"/>
                </a:cubicBezTo>
                <a:cubicBezTo>
                  <a:pt x="5493" y="471"/>
                  <a:pt x="5436" y="475"/>
                  <a:pt x="5378" y="485"/>
                </a:cubicBezTo>
                <a:cubicBezTo>
                  <a:pt x="4977" y="633"/>
                  <a:pt x="4623" y="839"/>
                  <a:pt x="4258" y="1045"/>
                </a:cubicBezTo>
                <a:cubicBezTo>
                  <a:pt x="3730" y="1171"/>
                  <a:pt x="3134" y="1160"/>
                  <a:pt x="2711" y="1561"/>
                </a:cubicBezTo>
                <a:cubicBezTo>
                  <a:pt x="2346" y="2031"/>
                  <a:pt x="2140" y="2591"/>
                  <a:pt x="1775" y="3061"/>
                </a:cubicBezTo>
                <a:cubicBezTo>
                  <a:pt x="1475" y="3459"/>
                  <a:pt x="1431" y="3954"/>
                  <a:pt x="1385" y="4421"/>
                </a:cubicBezTo>
                <a:cubicBezTo>
                  <a:pt x="1396" y="4937"/>
                  <a:pt x="1132" y="5382"/>
                  <a:pt x="973" y="5852"/>
                </a:cubicBezTo>
                <a:cubicBezTo>
                  <a:pt x="824" y="6082"/>
                  <a:pt x="629" y="6368"/>
                  <a:pt x="756" y="6643"/>
                </a:cubicBezTo>
                <a:cubicBezTo>
                  <a:pt x="789" y="6838"/>
                  <a:pt x="550" y="7167"/>
                  <a:pt x="835" y="7203"/>
                </a:cubicBezTo>
                <a:cubicBezTo>
                  <a:pt x="789" y="7717"/>
                  <a:pt x="915" y="8381"/>
                  <a:pt x="423" y="8725"/>
                </a:cubicBezTo>
                <a:cubicBezTo>
                  <a:pt x="344" y="9148"/>
                  <a:pt x="388" y="9606"/>
                  <a:pt x="138" y="9972"/>
                </a:cubicBezTo>
                <a:cubicBezTo>
                  <a:pt x="0" y="10120"/>
                  <a:pt x="228" y="10351"/>
                  <a:pt x="33" y="10477"/>
                </a:cubicBezTo>
                <a:cubicBezTo>
                  <a:pt x="80" y="11026"/>
                  <a:pt x="0" y="11609"/>
                  <a:pt x="228" y="12125"/>
                </a:cubicBezTo>
                <a:cubicBezTo>
                  <a:pt x="91" y="12455"/>
                  <a:pt x="275" y="12812"/>
                  <a:pt x="388" y="13119"/>
                </a:cubicBezTo>
                <a:cubicBezTo>
                  <a:pt x="525" y="13600"/>
                  <a:pt x="937" y="13943"/>
                  <a:pt x="1074" y="14424"/>
                </a:cubicBezTo>
                <a:cubicBezTo>
                  <a:pt x="1121" y="14699"/>
                  <a:pt x="1305" y="14951"/>
                  <a:pt x="1338" y="15237"/>
                </a:cubicBezTo>
                <a:cubicBezTo>
                  <a:pt x="1648" y="15569"/>
                  <a:pt x="1912" y="15935"/>
                  <a:pt x="2118" y="16347"/>
                </a:cubicBezTo>
                <a:cubicBezTo>
                  <a:pt x="3148" y="17640"/>
                  <a:pt x="4291" y="19060"/>
                  <a:pt x="5974" y="19505"/>
                </a:cubicBezTo>
                <a:cubicBezTo>
                  <a:pt x="6774" y="19700"/>
                  <a:pt x="7485" y="20145"/>
                  <a:pt x="8252" y="20420"/>
                </a:cubicBezTo>
                <a:cubicBezTo>
                  <a:pt x="9303" y="20673"/>
                  <a:pt x="10380" y="20821"/>
                  <a:pt x="11457" y="20969"/>
                </a:cubicBezTo>
                <a:cubicBezTo>
                  <a:pt x="11637" y="20995"/>
                  <a:pt x="11817" y="21005"/>
                  <a:pt x="11997" y="21005"/>
                </a:cubicBezTo>
                <a:cubicBezTo>
                  <a:pt x="12777" y="21005"/>
                  <a:pt x="13559" y="20810"/>
                  <a:pt x="14339" y="20810"/>
                </a:cubicBezTo>
                <a:cubicBezTo>
                  <a:pt x="14442" y="20810"/>
                  <a:pt x="14546" y="20813"/>
                  <a:pt x="14649" y="20821"/>
                </a:cubicBezTo>
                <a:cubicBezTo>
                  <a:pt x="15070" y="20883"/>
                  <a:pt x="15485" y="20905"/>
                  <a:pt x="15902" y="20905"/>
                </a:cubicBezTo>
                <a:cubicBezTo>
                  <a:pt x="16018" y="20905"/>
                  <a:pt x="16134" y="20904"/>
                  <a:pt x="16250" y="20901"/>
                </a:cubicBezTo>
                <a:lnTo>
                  <a:pt x="16250" y="20752"/>
                </a:lnTo>
                <a:cubicBezTo>
                  <a:pt x="16387" y="20741"/>
                  <a:pt x="16651" y="20741"/>
                  <a:pt x="16788" y="20741"/>
                </a:cubicBezTo>
                <a:lnTo>
                  <a:pt x="16788" y="20662"/>
                </a:lnTo>
                <a:cubicBezTo>
                  <a:pt x="17881" y="20755"/>
                  <a:pt x="18972" y="21042"/>
                  <a:pt x="20064" y="21042"/>
                </a:cubicBezTo>
                <a:cubicBezTo>
                  <a:pt x="20449" y="21042"/>
                  <a:pt x="20834" y="21007"/>
                  <a:pt x="21219" y="20914"/>
                </a:cubicBezTo>
                <a:cubicBezTo>
                  <a:pt x="21260" y="20915"/>
                  <a:pt x="21301" y="20916"/>
                  <a:pt x="21343" y="20916"/>
                </a:cubicBezTo>
                <a:cubicBezTo>
                  <a:pt x="21929" y="20916"/>
                  <a:pt x="22521" y="20819"/>
                  <a:pt x="23113" y="20819"/>
                </a:cubicBezTo>
                <a:cubicBezTo>
                  <a:pt x="23371" y="20819"/>
                  <a:pt x="23628" y="20837"/>
                  <a:pt x="23886" y="20890"/>
                </a:cubicBezTo>
                <a:cubicBezTo>
                  <a:pt x="24050" y="20934"/>
                  <a:pt x="24215" y="20949"/>
                  <a:pt x="24380" y="20949"/>
                </a:cubicBezTo>
                <a:cubicBezTo>
                  <a:pt x="24722" y="20949"/>
                  <a:pt x="25067" y="20885"/>
                  <a:pt x="25415" y="20885"/>
                </a:cubicBezTo>
                <a:cubicBezTo>
                  <a:pt x="25557" y="20885"/>
                  <a:pt x="25699" y="20896"/>
                  <a:pt x="25842" y="20925"/>
                </a:cubicBezTo>
                <a:cubicBezTo>
                  <a:pt x="26467" y="21060"/>
                  <a:pt x="27071" y="21280"/>
                  <a:pt x="27718" y="21280"/>
                </a:cubicBezTo>
                <a:cubicBezTo>
                  <a:pt x="27733" y="21280"/>
                  <a:pt x="27749" y="21280"/>
                  <a:pt x="27764" y="21280"/>
                </a:cubicBezTo>
                <a:cubicBezTo>
                  <a:pt x="27795" y="21280"/>
                  <a:pt x="27827" y="21281"/>
                  <a:pt x="27858" y="21281"/>
                </a:cubicBezTo>
                <a:cubicBezTo>
                  <a:pt x="28832" y="21281"/>
                  <a:pt x="29775" y="20957"/>
                  <a:pt x="30739" y="20901"/>
                </a:cubicBezTo>
                <a:cubicBezTo>
                  <a:pt x="30979" y="20930"/>
                  <a:pt x="31218" y="20941"/>
                  <a:pt x="31458" y="20941"/>
                </a:cubicBezTo>
                <a:cubicBezTo>
                  <a:pt x="31780" y="20941"/>
                  <a:pt x="32101" y="20921"/>
                  <a:pt x="32423" y="20901"/>
                </a:cubicBezTo>
                <a:cubicBezTo>
                  <a:pt x="32509" y="20896"/>
                  <a:pt x="32596" y="20893"/>
                  <a:pt x="32684" y="20893"/>
                </a:cubicBezTo>
                <a:cubicBezTo>
                  <a:pt x="33195" y="20893"/>
                  <a:pt x="33711" y="20968"/>
                  <a:pt x="34221" y="20968"/>
                </a:cubicBezTo>
                <a:cubicBezTo>
                  <a:pt x="34564" y="20968"/>
                  <a:pt x="34904" y="20934"/>
                  <a:pt x="35238" y="20821"/>
                </a:cubicBezTo>
                <a:cubicBezTo>
                  <a:pt x="35719" y="20708"/>
                  <a:pt x="36131" y="20420"/>
                  <a:pt x="36622" y="20365"/>
                </a:cubicBezTo>
                <a:cubicBezTo>
                  <a:pt x="37573" y="20101"/>
                  <a:pt x="38603" y="20134"/>
                  <a:pt x="39517" y="19758"/>
                </a:cubicBezTo>
                <a:lnTo>
                  <a:pt x="39517" y="19758"/>
                </a:lnTo>
                <a:lnTo>
                  <a:pt x="39506" y="19838"/>
                </a:lnTo>
                <a:cubicBezTo>
                  <a:pt x="39734" y="19827"/>
                  <a:pt x="39886" y="19610"/>
                  <a:pt x="40103" y="19574"/>
                </a:cubicBezTo>
                <a:cubicBezTo>
                  <a:pt x="40526" y="19209"/>
                  <a:pt x="40847" y="18692"/>
                  <a:pt x="41429" y="18544"/>
                </a:cubicBezTo>
                <a:cubicBezTo>
                  <a:pt x="41784" y="18360"/>
                  <a:pt x="42207" y="18407"/>
                  <a:pt x="42564" y="18223"/>
                </a:cubicBezTo>
                <a:cubicBezTo>
                  <a:pt x="43272" y="17756"/>
                  <a:pt x="44223" y="17651"/>
                  <a:pt x="44761" y="16918"/>
                </a:cubicBezTo>
                <a:cubicBezTo>
                  <a:pt x="45365" y="16025"/>
                  <a:pt x="45654" y="14940"/>
                  <a:pt x="45665" y="13864"/>
                </a:cubicBezTo>
                <a:cubicBezTo>
                  <a:pt x="45755" y="13636"/>
                  <a:pt x="45434" y="13463"/>
                  <a:pt x="45585" y="13246"/>
                </a:cubicBezTo>
                <a:cubicBezTo>
                  <a:pt x="45722" y="13040"/>
                  <a:pt x="45549" y="12787"/>
                  <a:pt x="45676" y="12581"/>
                </a:cubicBezTo>
                <a:cubicBezTo>
                  <a:pt x="45972" y="11941"/>
                  <a:pt x="45709" y="11254"/>
                  <a:pt x="45835" y="10601"/>
                </a:cubicBezTo>
                <a:cubicBezTo>
                  <a:pt x="46041" y="10235"/>
                  <a:pt x="45629" y="10167"/>
                  <a:pt x="45538" y="9914"/>
                </a:cubicBezTo>
                <a:cubicBezTo>
                  <a:pt x="45744" y="9560"/>
                  <a:pt x="46167" y="9365"/>
                  <a:pt x="46373" y="8999"/>
                </a:cubicBezTo>
                <a:cubicBezTo>
                  <a:pt x="46340" y="8461"/>
                  <a:pt x="46384" y="7763"/>
                  <a:pt x="46901" y="7467"/>
                </a:cubicBezTo>
                <a:cubicBezTo>
                  <a:pt x="46854" y="7066"/>
                  <a:pt x="47071" y="6654"/>
                  <a:pt x="46876" y="6288"/>
                </a:cubicBezTo>
                <a:cubicBezTo>
                  <a:pt x="46695" y="5978"/>
                  <a:pt x="46409" y="5692"/>
                  <a:pt x="46500" y="5291"/>
                </a:cubicBezTo>
                <a:cubicBezTo>
                  <a:pt x="46327" y="5028"/>
                  <a:pt x="46203" y="4673"/>
                  <a:pt x="45871" y="4627"/>
                </a:cubicBezTo>
                <a:cubicBezTo>
                  <a:pt x="45618" y="4366"/>
                  <a:pt x="45206" y="4352"/>
                  <a:pt x="44989" y="4066"/>
                </a:cubicBezTo>
                <a:cubicBezTo>
                  <a:pt x="44933" y="3996"/>
                  <a:pt x="44866" y="3971"/>
                  <a:pt x="44794" y="3971"/>
                </a:cubicBezTo>
                <a:cubicBezTo>
                  <a:pt x="44645" y="3971"/>
                  <a:pt x="44474" y="4078"/>
                  <a:pt x="44335" y="4102"/>
                </a:cubicBezTo>
                <a:cubicBezTo>
                  <a:pt x="43764" y="3701"/>
                  <a:pt x="43294" y="3163"/>
                  <a:pt x="42643" y="2899"/>
                </a:cubicBezTo>
                <a:cubicBezTo>
                  <a:pt x="42138" y="2693"/>
                  <a:pt x="41671" y="2429"/>
                  <a:pt x="41166" y="2248"/>
                </a:cubicBezTo>
                <a:cubicBezTo>
                  <a:pt x="40881" y="2216"/>
                  <a:pt x="40597" y="2108"/>
                  <a:pt x="40317" y="2108"/>
                </a:cubicBezTo>
                <a:cubicBezTo>
                  <a:pt x="40191" y="2108"/>
                  <a:pt x="40065" y="2130"/>
                  <a:pt x="39940" y="2190"/>
                </a:cubicBezTo>
                <a:cubicBezTo>
                  <a:pt x="39911" y="2208"/>
                  <a:pt x="39885" y="2216"/>
                  <a:pt x="39860" y="2216"/>
                </a:cubicBezTo>
                <a:cubicBezTo>
                  <a:pt x="39759" y="2216"/>
                  <a:pt x="39688" y="2095"/>
                  <a:pt x="39586" y="2075"/>
                </a:cubicBezTo>
                <a:cubicBezTo>
                  <a:pt x="39076" y="2055"/>
                  <a:pt x="38601" y="1825"/>
                  <a:pt x="38098" y="1825"/>
                </a:cubicBezTo>
                <a:cubicBezTo>
                  <a:pt x="38038" y="1825"/>
                  <a:pt x="37977" y="1829"/>
                  <a:pt x="37916" y="1836"/>
                </a:cubicBezTo>
                <a:cubicBezTo>
                  <a:pt x="37750" y="1861"/>
                  <a:pt x="37584" y="1872"/>
                  <a:pt x="37418" y="1872"/>
                </a:cubicBezTo>
                <a:cubicBezTo>
                  <a:pt x="36991" y="1872"/>
                  <a:pt x="36567" y="1798"/>
                  <a:pt x="36153" y="1699"/>
                </a:cubicBezTo>
                <a:cubicBezTo>
                  <a:pt x="36107" y="1689"/>
                  <a:pt x="36062" y="1685"/>
                  <a:pt x="36018" y="1685"/>
                </a:cubicBezTo>
                <a:cubicBezTo>
                  <a:pt x="35867" y="1685"/>
                  <a:pt x="35720" y="1729"/>
                  <a:pt x="35573" y="1729"/>
                </a:cubicBezTo>
                <a:cubicBezTo>
                  <a:pt x="35511" y="1729"/>
                  <a:pt x="35449" y="1721"/>
                  <a:pt x="35386" y="1699"/>
                </a:cubicBezTo>
                <a:cubicBezTo>
                  <a:pt x="35166" y="1632"/>
                  <a:pt x="34940" y="1609"/>
                  <a:pt x="34713" y="1609"/>
                </a:cubicBezTo>
                <a:cubicBezTo>
                  <a:pt x="34434" y="1609"/>
                  <a:pt x="34153" y="1644"/>
                  <a:pt x="33876" y="1674"/>
                </a:cubicBezTo>
                <a:cubicBezTo>
                  <a:pt x="33486" y="1594"/>
                  <a:pt x="33109" y="1468"/>
                  <a:pt x="32719" y="1388"/>
                </a:cubicBezTo>
                <a:cubicBezTo>
                  <a:pt x="32690" y="1385"/>
                  <a:pt x="32661" y="1383"/>
                  <a:pt x="32632" y="1383"/>
                </a:cubicBezTo>
                <a:cubicBezTo>
                  <a:pt x="32468" y="1383"/>
                  <a:pt x="32310" y="1432"/>
                  <a:pt x="32151" y="1432"/>
                </a:cubicBezTo>
                <a:cubicBezTo>
                  <a:pt x="32085" y="1432"/>
                  <a:pt x="32019" y="1424"/>
                  <a:pt x="31953" y="1399"/>
                </a:cubicBezTo>
                <a:cubicBezTo>
                  <a:pt x="31926" y="1404"/>
                  <a:pt x="31899" y="1406"/>
                  <a:pt x="31873" y="1406"/>
                </a:cubicBezTo>
                <a:cubicBezTo>
                  <a:pt x="31598" y="1406"/>
                  <a:pt x="31371" y="1166"/>
                  <a:pt x="31117" y="1166"/>
                </a:cubicBezTo>
                <a:cubicBezTo>
                  <a:pt x="31047" y="1166"/>
                  <a:pt x="30976" y="1184"/>
                  <a:pt x="30901" y="1229"/>
                </a:cubicBezTo>
                <a:cubicBezTo>
                  <a:pt x="30603" y="1137"/>
                  <a:pt x="30303" y="1115"/>
                  <a:pt x="30001" y="1115"/>
                </a:cubicBezTo>
                <a:cubicBezTo>
                  <a:pt x="29729" y="1115"/>
                  <a:pt x="29456" y="1133"/>
                  <a:pt x="29183" y="1133"/>
                </a:cubicBezTo>
                <a:cubicBezTo>
                  <a:pt x="28966" y="1133"/>
                  <a:pt x="28748" y="1121"/>
                  <a:pt x="28531" y="1081"/>
                </a:cubicBezTo>
                <a:cubicBezTo>
                  <a:pt x="28429" y="1114"/>
                  <a:pt x="28336" y="1182"/>
                  <a:pt x="28234" y="1207"/>
                </a:cubicBezTo>
                <a:cubicBezTo>
                  <a:pt x="28149" y="1176"/>
                  <a:pt x="28063" y="1165"/>
                  <a:pt x="27977" y="1165"/>
                </a:cubicBezTo>
                <a:cubicBezTo>
                  <a:pt x="27742" y="1165"/>
                  <a:pt x="27504" y="1249"/>
                  <a:pt x="27265" y="1249"/>
                </a:cubicBezTo>
                <a:cubicBezTo>
                  <a:pt x="27203" y="1249"/>
                  <a:pt x="27140" y="1244"/>
                  <a:pt x="27078" y="1229"/>
                </a:cubicBezTo>
                <a:cubicBezTo>
                  <a:pt x="26402" y="1193"/>
                  <a:pt x="25726" y="1149"/>
                  <a:pt x="25053" y="1034"/>
                </a:cubicBezTo>
                <a:cubicBezTo>
                  <a:pt x="24732" y="839"/>
                  <a:pt x="24331" y="943"/>
                  <a:pt x="23977" y="875"/>
                </a:cubicBezTo>
                <a:cubicBezTo>
                  <a:pt x="23955" y="871"/>
                  <a:pt x="23935" y="869"/>
                  <a:pt x="23914" y="869"/>
                </a:cubicBezTo>
                <a:cubicBezTo>
                  <a:pt x="23738" y="869"/>
                  <a:pt x="23573" y="994"/>
                  <a:pt x="23400" y="994"/>
                </a:cubicBezTo>
                <a:cubicBezTo>
                  <a:pt x="23348" y="994"/>
                  <a:pt x="23296" y="983"/>
                  <a:pt x="23243" y="954"/>
                </a:cubicBezTo>
                <a:cubicBezTo>
                  <a:pt x="23119" y="895"/>
                  <a:pt x="22994" y="880"/>
                  <a:pt x="22870" y="880"/>
                </a:cubicBezTo>
                <a:cubicBezTo>
                  <a:pt x="22753" y="880"/>
                  <a:pt x="22637" y="893"/>
                  <a:pt x="22520" y="893"/>
                </a:cubicBezTo>
                <a:cubicBezTo>
                  <a:pt x="22475" y="893"/>
                  <a:pt x="22431" y="891"/>
                  <a:pt x="22386" y="886"/>
                </a:cubicBezTo>
                <a:cubicBezTo>
                  <a:pt x="20680" y="507"/>
                  <a:pt x="18942" y="658"/>
                  <a:pt x="17225" y="496"/>
                </a:cubicBezTo>
                <a:cubicBezTo>
                  <a:pt x="17166" y="505"/>
                  <a:pt x="17107" y="509"/>
                  <a:pt x="17048" y="509"/>
                </a:cubicBezTo>
                <a:cubicBezTo>
                  <a:pt x="16645" y="509"/>
                  <a:pt x="16258" y="323"/>
                  <a:pt x="15848" y="323"/>
                </a:cubicBezTo>
                <a:cubicBezTo>
                  <a:pt x="15788" y="323"/>
                  <a:pt x="15728" y="327"/>
                  <a:pt x="15668" y="336"/>
                </a:cubicBezTo>
                <a:cubicBezTo>
                  <a:pt x="15508" y="376"/>
                  <a:pt x="15348" y="391"/>
                  <a:pt x="15189" y="391"/>
                </a:cubicBezTo>
                <a:cubicBezTo>
                  <a:pt x="14786" y="391"/>
                  <a:pt x="14385" y="298"/>
                  <a:pt x="13981" y="298"/>
                </a:cubicBezTo>
                <a:cubicBezTo>
                  <a:pt x="13815" y="298"/>
                  <a:pt x="13649" y="314"/>
                  <a:pt x="13481" y="358"/>
                </a:cubicBezTo>
                <a:cubicBezTo>
                  <a:pt x="13453" y="368"/>
                  <a:pt x="13425" y="372"/>
                  <a:pt x="13398" y="372"/>
                </a:cubicBezTo>
                <a:cubicBezTo>
                  <a:pt x="13220" y="372"/>
                  <a:pt x="13073" y="192"/>
                  <a:pt x="12893" y="192"/>
                </a:cubicBezTo>
                <a:cubicBezTo>
                  <a:pt x="12873" y="192"/>
                  <a:pt x="12852" y="194"/>
                  <a:pt x="12830" y="199"/>
                </a:cubicBezTo>
                <a:cubicBezTo>
                  <a:pt x="12286" y="135"/>
                  <a:pt x="11743" y="1"/>
                  <a:pt x="11204" y="1"/>
                </a:cubicBezTo>
                <a:close/>
              </a:path>
            </a:pathLst>
          </a:custGeom>
          <a:solidFill>
            <a:srgbClr val="FFF7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49EFF2-6B38-447C-B431-63B1EB2A0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128" y="592763"/>
            <a:ext cx="5970181" cy="5970181"/>
          </a:xfrm>
          <a:prstGeom prst="rect">
            <a:avLst/>
          </a:prstGeom>
        </p:spPr>
      </p:pic>
      <p:sp>
        <p:nvSpPr>
          <p:cNvPr id="3" name="文本框 8">
            <a:extLst>
              <a:ext uri="{FF2B5EF4-FFF2-40B4-BE49-F238E27FC236}">
                <a16:creationId xmlns:a16="http://schemas.microsoft.com/office/drawing/2014/main" id="{B7A202B8-D99F-469D-8F8F-409A67F3B042}"/>
              </a:ext>
            </a:extLst>
          </p:cNvPr>
          <p:cNvSpPr txBox="1"/>
          <p:nvPr/>
        </p:nvSpPr>
        <p:spPr>
          <a:xfrm>
            <a:off x="1298278" y="2498666"/>
            <a:ext cx="585278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dirty="0" err="1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Thả</a:t>
            </a:r>
            <a:r>
              <a:rPr lang="en-US" altLang="zh-CN" sz="13800" dirty="0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13800" dirty="0" err="1">
                <a:solidFill>
                  <a:srgbClr val="FF0000"/>
                </a:solidFill>
                <a:latin typeface="#9Slide05 SVNBulgary" pitchFamily="2" charset="0"/>
                <a:ea typeface="inpin heiti" charset="-122"/>
                <a:cs typeface="Times New Roman" panose="02020603050405020304" pitchFamily="18" charset="0"/>
              </a:rPr>
              <a:t>thơ</a:t>
            </a:r>
            <a:endParaRPr lang="zh-CN" altLang="en-US" sz="13800" dirty="0">
              <a:solidFill>
                <a:srgbClr val="FF0000"/>
              </a:solidFill>
              <a:latin typeface="#9Slide05 SVNBulgary" pitchFamily="2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523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036F310E-74E8-2724-E364-36FA0A8D9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202392"/>
              </p:ext>
            </p:extLst>
          </p:nvPr>
        </p:nvGraphicFramePr>
        <p:xfrm>
          <a:off x="201618" y="728265"/>
          <a:ext cx="11787182" cy="5969950"/>
        </p:xfrm>
        <a:graphic>
          <a:graphicData uri="http://schemas.openxmlformats.org/drawingml/2006/table">
            <a:tbl>
              <a:tblPr firstRow="1" bandRow="1"/>
              <a:tblGrid>
                <a:gridCol w="2201340">
                  <a:extLst>
                    <a:ext uri="{9D8B030D-6E8A-4147-A177-3AD203B41FA5}">
                      <a16:colId xmlns:a16="http://schemas.microsoft.com/office/drawing/2014/main" val="1348309035"/>
                    </a:ext>
                  </a:extLst>
                </a:gridCol>
                <a:gridCol w="9585842">
                  <a:extLst>
                    <a:ext uri="{9D8B030D-6E8A-4147-A177-3AD203B41FA5}">
                      <a16:colId xmlns:a16="http://schemas.microsoft.com/office/drawing/2014/main" val="3425409192"/>
                    </a:ext>
                  </a:extLst>
                </a:gridCol>
              </a:tblGrid>
              <a:tr h="716182">
                <a:tc rowSpan="5">
                  <a:txBody>
                    <a:bodyPr/>
                    <a:lstStyle/>
                    <a:p>
                      <a:pPr algn="ctr"/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#9Slide04 SFU Glytus" panose="00000300000000000000" pitchFamily="2" charset="0"/>
                        </a:rPr>
                        <a:t>Hình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#9Slide04 SFU Glytus" panose="00000300000000000000" pitchFamily="2" charset="0"/>
                        </a:rPr>
                        <a:t>thức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#9Slide04 SFU Glytus" panose="00000300000000000000" pitchFamily="2" charset="0"/>
                        </a:rPr>
                        <a:t>nghệ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#9Slide04 SFU Glytus" panose="00000300000000000000" pitchFamily="2" charset="0"/>
                        </a:rPr>
                        <a:t>thuật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Số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tiếng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trong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mỗi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dòng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thơ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: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tám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tiếng</a:t>
                      </a:r>
                      <a:endParaRPr lang="en-US" sz="2500" b="1" dirty="0">
                        <a:solidFill>
                          <a:schemeClr val="tx1"/>
                        </a:solidFill>
                        <a:latin typeface="#9Slide04 SFU Glytus" panose="00000300000000000000" pitchFamily="2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985431146"/>
                  </a:ext>
                </a:extLst>
              </a:tr>
              <a:tr h="6567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Các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dòng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thơ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bắt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vần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với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nhau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(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vần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chân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vần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liền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vần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cách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)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868838085"/>
                  </a:ext>
                </a:extLst>
              </a:tr>
              <a:tr h="656721">
                <a:tc vMerge="1">
                  <a:txBody>
                    <a:bodyPr/>
                    <a:lstStyle/>
                    <a:p>
                      <a:pPr algn="ctr"/>
                      <a:endParaRPr lang="en-US" sz="2700" b="1" dirty="0">
                        <a:solidFill>
                          <a:srgbClr val="0070C0"/>
                        </a:solidFill>
                        <a:latin typeface="#9Slide04 SFU Glytus" panose="00000300000000000000" pitchFamily="2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Nhịp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thơ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phù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hợp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với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tình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cảm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cảm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xúc</a:t>
                      </a:r>
                      <a:endParaRPr lang="en-US" sz="2500" b="1" dirty="0">
                        <a:solidFill>
                          <a:schemeClr val="tx1"/>
                        </a:solidFill>
                        <a:latin typeface="#9Slide04 SFU Glytus" panose="00000300000000000000" pitchFamily="2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237526768"/>
                  </a:ext>
                </a:extLst>
              </a:tr>
              <a:tr h="656721">
                <a:tc vMerge="1">
                  <a:txBody>
                    <a:bodyPr/>
                    <a:lstStyle/>
                    <a:p>
                      <a:pPr algn="ctr"/>
                      <a:endParaRPr lang="en-US" sz="2700" b="1" dirty="0">
                        <a:solidFill>
                          <a:srgbClr val="0070C0"/>
                        </a:solidFill>
                        <a:latin typeface="#9Slide04 SFU Glytus" panose="00000300000000000000" pitchFamily="2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Hình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ảnh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phù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hợp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để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biểu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đạt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cảm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xúc</a:t>
                      </a:r>
                      <a:endParaRPr lang="en-US" sz="2500" b="1" dirty="0">
                        <a:solidFill>
                          <a:schemeClr val="tx1"/>
                        </a:solidFill>
                        <a:latin typeface="#9Slide04 SFU Glytus" panose="00000300000000000000" pitchFamily="2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546790095"/>
                  </a:ext>
                </a:extLst>
              </a:tr>
              <a:tr h="656721">
                <a:tc vMerge="1">
                  <a:txBody>
                    <a:bodyPr/>
                    <a:lstStyle/>
                    <a:p>
                      <a:pPr algn="ctr"/>
                      <a:endParaRPr lang="en-US" sz="2700" b="1" dirty="0">
                        <a:solidFill>
                          <a:srgbClr val="0070C0"/>
                        </a:solidFill>
                        <a:latin typeface="#9Slide04 SFU Glytus" panose="00000300000000000000" pitchFamily="2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Biện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pháp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tu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từ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để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tăng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tính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gợi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hình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gợi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cảm</a:t>
                      </a:r>
                      <a:endParaRPr lang="en-US" sz="2500" b="1" dirty="0">
                        <a:solidFill>
                          <a:schemeClr val="tx1"/>
                        </a:solidFill>
                        <a:latin typeface="#9Slide04 SFU Glytus" panose="00000300000000000000" pitchFamily="2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737142054"/>
                  </a:ext>
                </a:extLst>
              </a:tr>
              <a:tr h="656721">
                <a:tc rowSpan="4">
                  <a:txBody>
                    <a:bodyPr/>
                    <a:lstStyle/>
                    <a:p>
                      <a:pPr algn="ctr"/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#9Slide04 SFU Glytus" panose="00000300000000000000" pitchFamily="2" charset="0"/>
                        </a:rPr>
                        <a:t>Nội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#9Slide04 SFU Glytus" panose="00000300000000000000" pitchFamily="2" charset="0"/>
                        </a:rPr>
                        <a:t> dung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Đề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tài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chủ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đề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của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bài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thơ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phù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hợp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với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lứa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tuổi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học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sinh</a:t>
                      </a:r>
                      <a:endParaRPr lang="en-US" sz="2500" b="1" dirty="0">
                        <a:solidFill>
                          <a:schemeClr val="tx1"/>
                        </a:solidFill>
                        <a:latin typeface="#9Slide04 SFU Glytus" panose="00000300000000000000" pitchFamily="2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4293690011"/>
                  </a:ext>
                </a:extLst>
              </a:tr>
              <a:tr h="656721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#9Slide04 SFU Glytus" panose="00000300000000000000" pitchFamily="2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Đặt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nhan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đề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phù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hợp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với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nội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dung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bài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thơ</a:t>
                      </a:r>
                      <a:endParaRPr lang="en-US" sz="2500" b="1" dirty="0">
                        <a:solidFill>
                          <a:schemeClr val="tx1"/>
                        </a:solidFill>
                        <a:latin typeface="#9Slide04 SFU Glytus" panose="00000300000000000000" pitchFamily="2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439736879"/>
                  </a:ext>
                </a:extLst>
              </a:tr>
              <a:tr h="656721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#9Slide04 SFU Glytus" panose="00000300000000000000" pitchFamily="2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Thể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hiện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tình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cảm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cảm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xúc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của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em</a:t>
                      </a:r>
                      <a:endParaRPr lang="en-US" sz="2500" b="1" dirty="0">
                        <a:solidFill>
                          <a:schemeClr val="tx1"/>
                        </a:solidFill>
                        <a:latin typeface="#9Slide04 SFU Glytus" panose="00000300000000000000" pitchFamily="2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367640109"/>
                  </a:ext>
                </a:extLst>
              </a:tr>
              <a:tr h="656721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#9Slide04 SFU Glytus" panose="00000300000000000000" pitchFamily="2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Thông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điệp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mà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em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gửi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gắm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qua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bài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thơ</a:t>
                      </a:r>
                      <a:endParaRPr lang="en-US" sz="2500" b="1" dirty="0">
                        <a:solidFill>
                          <a:schemeClr val="tx1"/>
                        </a:solidFill>
                        <a:latin typeface="#9Slide04 SFU Glytus" panose="00000300000000000000" pitchFamily="2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808418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D81C27E-B046-2487-414D-15F3AF6979E5}"/>
              </a:ext>
            </a:extLst>
          </p:cNvPr>
          <p:cNvSpPr txBox="1"/>
          <p:nvPr/>
        </p:nvSpPr>
        <p:spPr>
          <a:xfrm>
            <a:off x="1524000" y="119716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#9Slide03 Ample" panose="02000000000000000000" pitchFamily="2" charset="0"/>
                <a:ea typeface="Arial"/>
                <a:cs typeface="Arial"/>
                <a:sym typeface="Arial"/>
              </a:rPr>
              <a:t>YÊU CẦU ĐỐI VỚI THƠ TÁM CHỮ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58339B-C146-03B2-8C5A-E09564779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CEEA1B-C2AE-F14C-703A-46712ACD1500}"/>
              </a:ext>
            </a:extLst>
          </p:cNvPr>
          <p:cNvSpPr txBox="1"/>
          <p:nvPr/>
        </p:nvSpPr>
        <p:spPr>
          <a:xfrm>
            <a:off x="1958578" y="2644170"/>
            <a:ext cx="82748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zh-CN" sz="9600" b="1" dirty="0">
                <a:solidFill>
                  <a:srgbClr val="FF0000"/>
                </a:solidFill>
                <a:latin typeface="#9Slide07 IcielKoni" pitchFamily="2" charset="0"/>
                <a:ea typeface="宋体" pitchFamily="2" charset="-122"/>
                <a:cs typeface="Times New Roman" pitchFamily="18" charset="0"/>
              </a:rPr>
              <a:t>II. </a:t>
            </a:r>
            <a:r>
              <a:rPr lang="en-US" altLang="zh-CN" sz="9600" b="1" dirty="0" err="1">
                <a:solidFill>
                  <a:srgbClr val="FF0000"/>
                </a:solidFill>
                <a:latin typeface="#9Slide07 IcielKoni" pitchFamily="2" charset="0"/>
                <a:ea typeface="宋体" pitchFamily="2" charset="-122"/>
                <a:cs typeface="Times New Roman" pitchFamily="18" charset="0"/>
              </a:rPr>
              <a:t>Quy</a:t>
            </a:r>
            <a:r>
              <a:rPr lang="en-US" altLang="zh-CN" sz="9600" b="1" dirty="0">
                <a:solidFill>
                  <a:srgbClr val="FF0000"/>
                </a:solidFill>
                <a:latin typeface="#9Slide07 IcielKoni" pitchFamily="2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9600" b="1" dirty="0" err="1">
                <a:solidFill>
                  <a:srgbClr val="FF0000"/>
                </a:solidFill>
                <a:latin typeface="#9Slide07 IcielKoni" pitchFamily="2" charset="0"/>
                <a:ea typeface="宋体" pitchFamily="2" charset="-122"/>
                <a:cs typeface="Times New Roman" pitchFamily="18" charset="0"/>
              </a:rPr>
              <a:t>trình</a:t>
            </a:r>
            <a:endParaRPr lang="zh-CN" altLang="en-US" sz="8800" dirty="0">
              <a:solidFill>
                <a:srgbClr val="FF0000"/>
              </a:solidFill>
              <a:latin typeface="#9Slide07 IcielKoni" pitchFamily="2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55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>
            <a:extLst>
              <a:ext uri="{FF2B5EF4-FFF2-40B4-BE49-F238E27FC236}">
                <a16:creationId xmlns:a16="http://schemas.microsoft.com/office/drawing/2014/main" id="{9DD04471-6E11-93D8-69BE-84DCEA69CFD1}"/>
              </a:ext>
            </a:extLst>
          </p:cNvPr>
          <p:cNvSpPr/>
          <p:nvPr/>
        </p:nvSpPr>
        <p:spPr>
          <a:xfrm>
            <a:off x="7166345" y="2668771"/>
            <a:ext cx="1850065" cy="1562987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#9Slide03 Ample" panose="02000000000000000000" pitchFamily="2" charset="0"/>
              </a:rPr>
              <a:t>THƠ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8D24571E-F57C-8B33-B5E0-E994DA8D2075}"/>
              </a:ext>
            </a:extLst>
          </p:cNvPr>
          <p:cNvSpPr/>
          <p:nvPr/>
        </p:nvSpPr>
        <p:spPr>
          <a:xfrm>
            <a:off x="5316280" y="1789660"/>
            <a:ext cx="1850065" cy="1562987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Đề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tài</a:t>
            </a:r>
            <a:endParaRPr lang="en-US" sz="3200" dirty="0">
              <a:solidFill>
                <a:schemeClr val="tx1"/>
              </a:solidFill>
              <a:latin typeface="#9Slide03 Ample" panose="02000000000000000000" pitchFamily="2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DA4BABC3-79A3-35C6-CDD4-26070F6C5C3B}"/>
              </a:ext>
            </a:extLst>
          </p:cNvPr>
          <p:cNvSpPr/>
          <p:nvPr/>
        </p:nvSpPr>
        <p:spPr>
          <a:xfrm>
            <a:off x="7166345" y="687493"/>
            <a:ext cx="1850065" cy="1562987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Cảm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xúc</a:t>
            </a:r>
            <a:endParaRPr lang="en-US" sz="3200" dirty="0">
              <a:solidFill>
                <a:schemeClr val="tx1"/>
              </a:solidFill>
              <a:latin typeface="#9Slide03 Ample" panose="02000000000000000000" pitchFamily="2" charset="0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647D3846-75C7-C338-82BF-E8798709C06A}"/>
              </a:ext>
            </a:extLst>
          </p:cNvPr>
          <p:cNvSpPr/>
          <p:nvPr/>
        </p:nvSpPr>
        <p:spPr>
          <a:xfrm>
            <a:off x="8934894" y="1727057"/>
            <a:ext cx="1850065" cy="1562987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ảnh</a:t>
            </a:r>
            <a:endParaRPr lang="en-US" sz="3200" dirty="0">
              <a:solidFill>
                <a:schemeClr val="tx1"/>
              </a:solidFill>
              <a:latin typeface="#9Slide03 Ample" panose="02000000000000000000" pitchFamily="2" charset="0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1542C8B5-3EDE-F9A9-7A52-EA42E6FDF3D7}"/>
              </a:ext>
            </a:extLst>
          </p:cNvPr>
          <p:cNvSpPr/>
          <p:nvPr/>
        </p:nvSpPr>
        <p:spPr>
          <a:xfrm>
            <a:off x="8934894" y="3665804"/>
            <a:ext cx="1850065" cy="1562987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thơ</a:t>
            </a:r>
            <a:endParaRPr lang="en-US" sz="3200" dirty="0">
              <a:solidFill>
                <a:schemeClr val="tx1"/>
              </a:solidFill>
              <a:latin typeface="#9Slide03 Ample" panose="02000000000000000000" pitchFamily="2" charset="0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B9A190DB-9B1F-794F-7D3C-F45F07051E32}"/>
              </a:ext>
            </a:extLst>
          </p:cNvPr>
          <p:cNvSpPr/>
          <p:nvPr/>
        </p:nvSpPr>
        <p:spPr>
          <a:xfrm>
            <a:off x="7166345" y="4607518"/>
            <a:ext cx="1850065" cy="1562987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Gieo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vần</a:t>
            </a:r>
            <a:endParaRPr lang="en-US" sz="3200" dirty="0">
              <a:solidFill>
                <a:schemeClr val="tx1"/>
              </a:solidFill>
              <a:latin typeface="#9Slide03 Ample" panose="02000000000000000000" pitchFamily="2" charset="0"/>
            </a:endParaRP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CE48DC97-AC6C-28E4-51A2-A68ED02998FB}"/>
              </a:ext>
            </a:extLst>
          </p:cNvPr>
          <p:cNvSpPr/>
          <p:nvPr/>
        </p:nvSpPr>
        <p:spPr>
          <a:xfrm>
            <a:off x="5316280" y="3665804"/>
            <a:ext cx="1850065" cy="1562987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Nhan</a:t>
            </a:r>
            <a:r>
              <a:rPr lang="en-US" sz="3200" dirty="0">
                <a:solidFill>
                  <a:schemeClr val="tx1"/>
                </a:solidFill>
                <a:latin typeface="#9Slide03 Ample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3 Ample" panose="02000000000000000000" pitchFamily="2" charset="0"/>
              </a:rPr>
              <a:t>đề</a:t>
            </a:r>
            <a:endParaRPr lang="en-US" sz="3200" dirty="0">
              <a:solidFill>
                <a:schemeClr val="tx1"/>
              </a:solidFill>
              <a:latin typeface="#9Slide03 Ample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65FE82-9770-4592-74DD-63FAAD4AC4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1" t="8526" r="19818" b="14883"/>
          <a:stretch/>
        </p:blipFill>
        <p:spPr>
          <a:xfrm rot="20579172">
            <a:off x="252706" y="824022"/>
            <a:ext cx="4327452" cy="525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BD99F8-3CB2-1150-1D78-77EF1E97C2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6858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6A22A3-51B3-23CA-A3D8-92D2927E049D}"/>
              </a:ext>
            </a:extLst>
          </p:cNvPr>
          <p:cNvSpPr/>
          <p:nvPr/>
        </p:nvSpPr>
        <p:spPr>
          <a:xfrm>
            <a:off x="4136065" y="1414130"/>
            <a:ext cx="2147777" cy="1573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C2C19F-95E4-801E-8C45-246B403D74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914" y="-233917"/>
            <a:ext cx="7001540" cy="46676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C35966-066D-06C9-5393-631DD952E43C}"/>
              </a:ext>
            </a:extLst>
          </p:cNvPr>
          <p:cNvSpPr txBox="1"/>
          <p:nvPr/>
        </p:nvSpPr>
        <p:spPr>
          <a:xfrm>
            <a:off x="5945372" y="1041991"/>
            <a:ext cx="455073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#9Slide03 AmpleSoft Bold" panose="02000000000000000000" pitchFamily="2" charset="0"/>
              </a:rPr>
              <a:t>I DO</a:t>
            </a:r>
          </a:p>
        </p:txBody>
      </p:sp>
    </p:spTree>
    <p:extLst>
      <p:ext uri="{BB962C8B-B14F-4D97-AF65-F5344CB8AC3E}">
        <p14:creationId xmlns:p14="http://schemas.microsoft.com/office/powerpoint/2010/main" val="394987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GrpSpPr/>
          <p:nvPr/>
        </p:nvGrpSpPr>
        <p:grpSpPr>
          <a:xfrm>
            <a:off x="776912" y="4804630"/>
            <a:ext cx="4912010" cy="1405669"/>
            <a:chOff x="1069013" y="4697354"/>
            <a:chExt cx="4450893" cy="123202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" name="Freeform 261"/>
            <p:cNvSpPr>
              <a:spLocks/>
            </p:cNvSpPr>
            <p:nvPr/>
          </p:nvSpPr>
          <p:spPr bwMode="auto">
            <a:xfrm>
              <a:off x="1069013" y="4697354"/>
              <a:ext cx="4434152" cy="1232027"/>
            </a:xfrm>
            <a:custGeom>
              <a:avLst/>
              <a:gdLst>
                <a:gd name="T0" fmla="*/ 48 w 500"/>
                <a:gd name="T1" fmla="*/ 0 h 137"/>
                <a:gd name="T2" fmla="*/ 17 w 500"/>
                <a:gd name="T3" fmla="*/ 10 h 137"/>
                <a:gd name="T4" fmla="*/ 5 w 500"/>
                <a:gd name="T5" fmla="*/ 33 h 137"/>
                <a:gd name="T6" fmla="*/ 11 w 500"/>
                <a:gd name="T7" fmla="*/ 41 h 137"/>
                <a:gd name="T8" fmla="*/ 20 w 500"/>
                <a:gd name="T9" fmla="*/ 42 h 137"/>
                <a:gd name="T10" fmla="*/ 30 w 500"/>
                <a:gd name="T11" fmla="*/ 35 h 137"/>
                <a:gd name="T12" fmla="*/ 34 w 500"/>
                <a:gd name="T13" fmla="*/ 27 h 137"/>
                <a:gd name="T14" fmla="*/ 47 w 500"/>
                <a:gd name="T15" fmla="*/ 22 h 137"/>
                <a:gd name="T16" fmla="*/ 60 w 500"/>
                <a:gd name="T17" fmla="*/ 27 h 137"/>
                <a:gd name="T18" fmla="*/ 65 w 500"/>
                <a:gd name="T19" fmla="*/ 40 h 137"/>
                <a:gd name="T20" fmla="*/ 59 w 500"/>
                <a:gd name="T21" fmla="*/ 56 h 137"/>
                <a:gd name="T22" fmla="*/ 38 w 500"/>
                <a:gd name="T23" fmla="*/ 78 h 137"/>
                <a:gd name="T24" fmla="*/ 9 w 500"/>
                <a:gd name="T25" fmla="*/ 111 h 137"/>
                <a:gd name="T26" fmla="*/ 1 w 500"/>
                <a:gd name="T27" fmla="*/ 129 h 137"/>
                <a:gd name="T28" fmla="*/ 8 w 500"/>
                <a:gd name="T29" fmla="*/ 137 h 137"/>
                <a:gd name="T30" fmla="*/ 492 w 500"/>
                <a:gd name="T31" fmla="*/ 137 h 137"/>
                <a:gd name="T32" fmla="*/ 500 w 500"/>
                <a:gd name="T33" fmla="*/ 129 h 137"/>
                <a:gd name="T34" fmla="*/ 500 w 500"/>
                <a:gd name="T35" fmla="*/ 9 h 137"/>
                <a:gd name="T36" fmla="*/ 492 w 500"/>
                <a:gd name="T37" fmla="*/ 0 h 137"/>
                <a:gd name="T38" fmla="*/ 48 w 500"/>
                <a:gd name="T3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0" h="137">
                  <a:moveTo>
                    <a:pt x="48" y="0"/>
                  </a:moveTo>
                  <a:cubicBezTo>
                    <a:pt x="36" y="0"/>
                    <a:pt x="25" y="3"/>
                    <a:pt x="17" y="10"/>
                  </a:cubicBezTo>
                  <a:cubicBezTo>
                    <a:pt x="9" y="16"/>
                    <a:pt x="5" y="33"/>
                    <a:pt x="5" y="33"/>
                  </a:cubicBezTo>
                  <a:cubicBezTo>
                    <a:pt x="4" y="37"/>
                    <a:pt x="6" y="41"/>
                    <a:pt x="11" y="41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5" y="43"/>
                    <a:pt x="29" y="39"/>
                    <a:pt x="30" y="35"/>
                  </a:cubicBezTo>
                  <a:cubicBezTo>
                    <a:pt x="30" y="35"/>
                    <a:pt x="31" y="30"/>
                    <a:pt x="34" y="27"/>
                  </a:cubicBezTo>
                  <a:cubicBezTo>
                    <a:pt x="37" y="24"/>
                    <a:pt x="42" y="22"/>
                    <a:pt x="47" y="22"/>
                  </a:cubicBezTo>
                  <a:cubicBezTo>
                    <a:pt x="53" y="22"/>
                    <a:pt x="57" y="23"/>
                    <a:pt x="60" y="27"/>
                  </a:cubicBezTo>
                  <a:cubicBezTo>
                    <a:pt x="63" y="30"/>
                    <a:pt x="65" y="34"/>
                    <a:pt x="65" y="40"/>
                  </a:cubicBezTo>
                  <a:cubicBezTo>
                    <a:pt x="65" y="45"/>
                    <a:pt x="63" y="51"/>
                    <a:pt x="59" y="56"/>
                  </a:cubicBezTo>
                  <a:cubicBezTo>
                    <a:pt x="57" y="60"/>
                    <a:pt x="50" y="67"/>
                    <a:pt x="38" y="78"/>
                  </a:cubicBezTo>
                  <a:cubicBezTo>
                    <a:pt x="23" y="92"/>
                    <a:pt x="14" y="103"/>
                    <a:pt x="9" y="111"/>
                  </a:cubicBezTo>
                  <a:cubicBezTo>
                    <a:pt x="4" y="119"/>
                    <a:pt x="1" y="129"/>
                    <a:pt x="1" y="129"/>
                  </a:cubicBezTo>
                  <a:cubicBezTo>
                    <a:pt x="0" y="133"/>
                    <a:pt x="3" y="137"/>
                    <a:pt x="8" y="137"/>
                  </a:cubicBezTo>
                  <a:cubicBezTo>
                    <a:pt x="492" y="137"/>
                    <a:pt x="492" y="137"/>
                    <a:pt x="492" y="137"/>
                  </a:cubicBezTo>
                  <a:cubicBezTo>
                    <a:pt x="497" y="137"/>
                    <a:pt x="500" y="133"/>
                    <a:pt x="500" y="129"/>
                  </a:cubicBezTo>
                  <a:cubicBezTo>
                    <a:pt x="500" y="9"/>
                    <a:pt x="500" y="9"/>
                    <a:pt x="500" y="9"/>
                  </a:cubicBezTo>
                  <a:cubicBezTo>
                    <a:pt x="500" y="4"/>
                    <a:pt x="497" y="0"/>
                    <a:pt x="492" y="0"/>
                  </a:cubicBezTo>
                  <a:cubicBezTo>
                    <a:pt x="492" y="0"/>
                    <a:pt x="49" y="0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3600">
                <a:latin typeface="#9Slide03 Ample" panose="020000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8" name="Rectangle 42"/>
            <p:cNvSpPr/>
            <p:nvPr/>
          </p:nvSpPr>
          <p:spPr>
            <a:xfrm flipH="1">
              <a:off x="1653906" y="5065795"/>
              <a:ext cx="3866000" cy="27282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just"/>
              <a:r>
                <a:rPr lang="en-US" altLang="zh-CN" sz="3600" dirty="0" err="1">
                  <a:latin typeface="#9Slide03 Ample" panose="02000000000000000000" pitchFamily="2" charset="0"/>
                  <a:ea typeface="微软雅黑" panose="020B0503020204020204" pitchFamily="34" charset="-122"/>
                  <a:cs typeface="#9Slide03 Arima Madurai" panose="00000500000000000000" pitchFamily="2" charset="0"/>
                </a:rPr>
                <a:t>Tìm</a:t>
              </a:r>
              <a:r>
                <a:rPr lang="en-US" altLang="zh-CN" sz="3600" dirty="0">
                  <a:latin typeface="#9Slide03 Ample" panose="02000000000000000000" pitchFamily="2" charset="0"/>
                  <a:ea typeface="微软雅黑" panose="020B0503020204020204" pitchFamily="34" charset="-122"/>
                  <a:cs typeface="#9Slide03 Arima Madurai" panose="00000500000000000000" pitchFamily="2" charset="0"/>
                </a:rPr>
                <a:t> ý </a:t>
              </a:r>
              <a:r>
                <a:rPr lang="en-US" altLang="zh-CN" sz="3600" dirty="0" err="1">
                  <a:latin typeface="#9Slide03 Ample" panose="02000000000000000000" pitchFamily="2" charset="0"/>
                  <a:ea typeface="微软雅黑" panose="020B0503020204020204" pitchFamily="34" charset="-122"/>
                  <a:cs typeface="#9Slide03 Arima Madurai" panose="00000500000000000000" pitchFamily="2" charset="0"/>
                </a:rPr>
                <a:t>tưởng</a:t>
              </a:r>
              <a:r>
                <a:rPr lang="en-US" altLang="zh-CN" sz="3600" dirty="0">
                  <a:latin typeface="#9Slide03 Ample" panose="02000000000000000000" pitchFamily="2" charset="0"/>
                  <a:ea typeface="微软雅黑" panose="020B0503020204020204" pitchFamily="34" charset="-122"/>
                  <a:cs typeface="#9Slide03 Arima Madurai" panose="00000500000000000000" pitchFamily="2" charset="0"/>
                </a:rPr>
                <a:t> </a:t>
              </a:r>
              <a:r>
                <a:rPr lang="en-US" altLang="zh-CN" sz="3600" dirty="0" err="1">
                  <a:latin typeface="#9Slide03 Ample" panose="02000000000000000000" pitchFamily="2" charset="0"/>
                  <a:ea typeface="微软雅黑" panose="020B0503020204020204" pitchFamily="34" charset="-122"/>
                  <a:cs typeface="#9Slide03 Arima Madurai" panose="00000500000000000000" pitchFamily="2" charset="0"/>
                </a:rPr>
                <a:t>cho</a:t>
              </a:r>
              <a:r>
                <a:rPr lang="en-US" altLang="zh-CN" sz="3600" dirty="0">
                  <a:latin typeface="#9Slide03 Ample" panose="02000000000000000000" pitchFamily="2" charset="0"/>
                  <a:ea typeface="微软雅黑" panose="020B0503020204020204" pitchFamily="34" charset="-122"/>
                  <a:cs typeface="#9Slide03 Arima Madurai" panose="00000500000000000000" pitchFamily="2" charset="0"/>
                </a:rPr>
                <a:t> </a:t>
              </a:r>
              <a:r>
                <a:rPr lang="en-US" altLang="zh-CN" sz="3600" dirty="0" err="1">
                  <a:latin typeface="#9Slide03 Ample" panose="02000000000000000000" pitchFamily="2" charset="0"/>
                  <a:ea typeface="微软雅黑" panose="020B0503020204020204" pitchFamily="34" charset="-122"/>
                  <a:cs typeface="#9Slide03 Arima Madurai" panose="00000500000000000000" pitchFamily="2" charset="0"/>
                </a:rPr>
                <a:t>bài</a:t>
              </a:r>
              <a:endParaRPr lang="en-US" altLang="zh-CN" sz="3600" dirty="0">
                <a:latin typeface="#9Slide03 Ample" panose="02000000000000000000" pitchFamily="2" charset="0"/>
                <a:ea typeface="微软雅黑" panose="020B0503020204020204" pitchFamily="34" charset="-122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9" name="组合 8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GrpSpPr/>
          <p:nvPr/>
        </p:nvGrpSpPr>
        <p:grpSpPr>
          <a:xfrm>
            <a:off x="6644546" y="2381740"/>
            <a:ext cx="4847431" cy="1405669"/>
            <a:chOff x="6740081" y="2350664"/>
            <a:chExt cx="4392376" cy="123202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" name="Freeform 394"/>
            <p:cNvSpPr>
              <a:spLocks/>
            </p:cNvSpPr>
            <p:nvPr/>
          </p:nvSpPr>
          <p:spPr bwMode="auto">
            <a:xfrm>
              <a:off x="6740081" y="2350664"/>
              <a:ext cx="4392376" cy="1232027"/>
            </a:xfrm>
            <a:custGeom>
              <a:avLst/>
              <a:gdLst>
                <a:gd name="T0" fmla="*/ 499 w 499"/>
                <a:gd name="T1" fmla="*/ 9 h 138"/>
                <a:gd name="T2" fmla="*/ 491 w 499"/>
                <a:gd name="T3" fmla="*/ 1 h 138"/>
                <a:gd name="T4" fmla="*/ 43 w 499"/>
                <a:gd name="T5" fmla="*/ 0 h 138"/>
                <a:gd name="T6" fmla="*/ 23 w 499"/>
                <a:gd name="T7" fmla="*/ 4 h 138"/>
                <a:gd name="T8" fmla="*/ 9 w 499"/>
                <a:gd name="T9" fmla="*/ 16 h 138"/>
                <a:gd name="T10" fmla="*/ 3 w 499"/>
                <a:gd name="T11" fmla="*/ 27 h 138"/>
                <a:gd name="T12" fmla="*/ 9 w 499"/>
                <a:gd name="T13" fmla="*/ 37 h 138"/>
                <a:gd name="T14" fmla="*/ 17 w 499"/>
                <a:gd name="T15" fmla="*/ 38 h 138"/>
                <a:gd name="T16" fmla="*/ 27 w 499"/>
                <a:gd name="T17" fmla="*/ 31 h 138"/>
                <a:gd name="T18" fmla="*/ 31 w 499"/>
                <a:gd name="T19" fmla="*/ 26 h 138"/>
                <a:gd name="T20" fmla="*/ 42 w 499"/>
                <a:gd name="T21" fmla="*/ 21 h 138"/>
                <a:gd name="T22" fmla="*/ 53 w 499"/>
                <a:gd name="T23" fmla="*/ 25 h 138"/>
                <a:gd name="T24" fmla="*/ 57 w 499"/>
                <a:gd name="T25" fmla="*/ 36 h 138"/>
                <a:gd name="T26" fmla="*/ 52 w 499"/>
                <a:gd name="T27" fmla="*/ 49 h 138"/>
                <a:gd name="T28" fmla="*/ 44 w 499"/>
                <a:gd name="T29" fmla="*/ 53 h 138"/>
                <a:gd name="T30" fmla="*/ 34 w 499"/>
                <a:gd name="T31" fmla="*/ 62 h 138"/>
                <a:gd name="T32" fmla="*/ 34 w 499"/>
                <a:gd name="T33" fmla="*/ 67 h 138"/>
                <a:gd name="T34" fmla="*/ 41 w 499"/>
                <a:gd name="T35" fmla="*/ 73 h 138"/>
                <a:gd name="T36" fmla="*/ 45 w 499"/>
                <a:gd name="T37" fmla="*/ 73 h 138"/>
                <a:gd name="T38" fmla="*/ 57 w 499"/>
                <a:gd name="T39" fmla="*/ 79 h 138"/>
                <a:gd name="T40" fmla="*/ 63 w 499"/>
                <a:gd name="T41" fmla="*/ 94 h 138"/>
                <a:gd name="T42" fmla="*/ 57 w 499"/>
                <a:gd name="T43" fmla="*/ 111 h 138"/>
                <a:gd name="T44" fmla="*/ 44 w 499"/>
                <a:gd name="T45" fmla="*/ 117 h 138"/>
                <a:gd name="T46" fmla="*/ 31 w 499"/>
                <a:gd name="T47" fmla="*/ 112 h 138"/>
                <a:gd name="T48" fmla="*/ 26 w 499"/>
                <a:gd name="T49" fmla="*/ 105 h 138"/>
                <a:gd name="T50" fmla="*/ 16 w 499"/>
                <a:gd name="T51" fmla="*/ 98 h 138"/>
                <a:gd name="T52" fmla="*/ 7 w 499"/>
                <a:gd name="T53" fmla="*/ 99 h 138"/>
                <a:gd name="T54" fmla="*/ 1 w 499"/>
                <a:gd name="T55" fmla="*/ 108 h 138"/>
                <a:gd name="T56" fmla="*/ 13 w 499"/>
                <a:gd name="T57" fmla="*/ 128 h 138"/>
                <a:gd name="T58" fmla="*/ 44 w 499"/>
                <a:gd name="T59" fmla="*/ 138 h 138"/>
                <a:gd name="T60" fmla="*/ 491 w 499"/>
                <a:gd name="T61" fmla="*/ 137 h 138"/>
                <a:gd name="T62" fmla="*/ 499 w 499"/>
                <a:gd name="T63" fmla="*/ 129 h 138"/>
                <a:gd name="T64" fmla="*/ 499 w 499"/>
                <a:gd name="T65" fmla="*/ 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9" h="138">
                  <a:moveTo>
                    <a:pt x="499" y="9"/>
                  </a:moveTo>
                  <a:cubicBezTo>
                    <a:pt x="499" y="5"/>
                    <a:pt x="496" y="1"/>
                    <a:pt x="491" y="1"/>
                  </a:cubicBezTo>
                  <a:cubicBezTo>
                    <a:pt x="491" y="1"/>
                    <a:pt x="47" y="0"/>
                    <a:pt x="43" y="0"/>
                  </a:cubicBezTo>
                  <a:cubicBezTo>
                    <a:pt x="36" y="0"/>
                    <a:pt x="29" y="1"/>
                    <a:pt x="23" y="4"/>
                  </a:cubicBezTo>
                  <a:cubicBezTo>
                    <a:pt x="17" y="7"/>
                    <a:pt x="12" y="11"/>
                    <a:pt x="9" y="16"/>
                  </a:cubicBezTo>
                  <a:cubicBezTo>
                    <a:pt x="5" y="20"/>
                    <a:pt x="3" y="27"/>
                    <a:pt x="3" y="27"/>
                  </a:cubicBezTo>
                  <a:cubicBezTo>
                    <a:pt x="2" y="32"/>
                    <a:pt x="5" y="36"/>
                    <a:pt x="9" y="37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21" y="39"/>
                    <a:pt x="26" y="36"/>
                    <a:pt x="27" y="31"/>
                  </a:cubicBezTo>
                  <a:cubicBezTo>
                    <a:pt x="27" y="31"/>
                    <a:pt x="28" y="29"/>
                    <a:pt x="31" y="26"/>
                  </a:cubicBezTo>
                  <a:cubicBezTo>
                    <a:pt x="34" y="23"/>
                    <a:pt x="38" y="21"/>
                    <a:pt x="42" y="21"/>
                  </a:cubicBezTo>
                  <a:cubicBezTo>
                    <a:pt x="47" y="21"/>
                    <a:pt x="50" y="22"/>
                    <a:pt x="53" y="25"/>
                  </a:cubicBezTo>
                  <a:cubicBezTo>
                    <a:pt x="56" y="28"/>
                    <a:pt x="57" y="32"/>
                    <a:pt x="57" y="36"/>
                  </a:cubicBezTo>
                  <a:cubicBezTo>
                    <a:pt x="57" y="42"/>
                    <a:pt x="55" y="46"/>
                    <a:pt x="52" y="49"/>
                  </a:cubicBezTo>
                  <a:cubicBezTo>
                    <a:pt x="48" y="52"/>
                    <a:pt x="44" y="53"/>
                    <a:pt x="44" y="53"/>
                  </a:cubicBezTo>
                  <a:cubicBezTo>
                    <a:pt x="39" y="53"/>
                    <a:pt x="35" y="57"/>
                    <a:pt x="34" y="62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3" y="71"/>
                    <a:pt x="36" y="74"/>
                    <a:pt x="41" y="73"/>
                  </a:cubicBezTo>
                  <a:cubicBezTo>
                    <a:pt x="41" y="73"/>
                    <a:pt x="41" y="73"/>
                    <a:pt x="45" y="73"/>
                  </a:cubicBezTo>
                  <a:cubicBezTo>
                    <a:pt x="50" y="73"/>
                    <a:pt x="54" y="75"/>
                    <a:pt x="57" y="79"/>
                  </a:cubicBezTo>
                  <a:cubicBezTo>
                    <a:pt x="61" y="83"/>
                    <a:pt x="63" y="88"/>
                    <a:pt x="63" y="94"/>
                  </a:cubicBezTo>
                  <a:cubicBezTo>
                    <a:pt x="63" y="101"/>
                    <a:pt x="61" y="107"/>
                    <a:pt x="57" y="111"/>
                  </a:cubicBezTo>
                  <a:cubicBezTo>
                    <a:pt x="54" y="115"/>
                    <a:pt x="49" y="117"/>
                    <a:pt x="44" y="117"/>
                  </a:cubicBezTo>
                  <a:cubicBezTo>
                    <a:pt x="39" y="117"/>
                    <a:pt x="34" y="115"/>
                    <a:pt x="31" y="112"/>
                  </a:cubicBezTo>
                  <a:cubicBezTo>
                    <a:pt x="27" y="108"/>
                    <a:pt x="26" y="105"/>
                    <a:pt x="26" y="105"/>
                  </a:cubicBezTo>
                  <a:cubicBezTo>
                    <a:pt x="25" y="101"/>
                    <a:pt x="21" y="97"/>
                    <a:pt x="16" y="98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3" y="100"/>
                    <a:pt x="0" y="104"/>
                    <a:pt x="1" y="108"/>
                  </a:cubicBezTo>
                  <a:cubicBezTo>
                    <a:pt x="1" y="108"/>
                    <a:pt x="5" y="121"/>
                    <a:pt x="13" y="128"/>
                  </a:cubicBezTo>
                  <a:cubicBezTo>
                    <a:pt x="21" y="135"/>
                    <a:pt x="32" y="138"/>
                    <a:pt x="44" y="138"/>
                  </a:cubicBezTo>
                  <a:cubicBezTo>
                    <a:pt x="48" y="138"/>
                    <a:pt x="491" y="137"/>
                    <a:pt x="491" y="137"/>
                  </a:cubicBezTo>
                  <a:cubicBezTo>
                    <a:pt x="496" y="137"/>
                    <a:pt x="499" y="134"/>
                    <a:pt x="499" y="129"/>
                  </a:cubicBezTo>
                  <a:lnTo>
                    <a:pt x="499" y="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3600">
                <a:latin typeface="#9Slide03 Ample" panose="020000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13" name="Rectangle 42"/>
            <p:cNvSpPr/>
            <p:nvPr/>
          </p:nvSpPr>
          <p:spPr>
            <a:xfrm flipH="1">
              <a:off x="7278730" y="2696741"/>
              <a:ext cx="3830087" cy="627774"/>
            </a:xfrm>
            <a:prstGeom prst="rect">
              <a:avLst/>
            </a:prstGeom>
            <a:grp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ctr"/>
              <a:r>
                <a:rPr lang="en-US" altLang="zh-CN" sz="3600" dirty="0" err="1">
                  <a:latin typeface="#9Slide03 Ample" panose="02000000000000000000" pitchFamily="2" charset="0"/>
                  <a:ea typeface="微软雅黑" panose="020B0503020204020204" pitchFamily="34" charset="-122"/>
                  <a:cs typeface="#9Slide03 Arima Madurai" panose="00000500000000000000" pitchFamily="2" charset="0"/>
                </a:rPr>
                <a:t>Làm</a:t>
              </a:r>
              <a:r>
                <a:rPr lang="en-US" altLang="zh-CN" sz="3600" dirty="0">
                  <a:latin typeface="#9Slide03 Ample" panose="02000000000000000000" pitchFamily="2" charset="0"/>
                  <a:ea typeface="微软雅黑" panose="020B0503020204020204" pitchFamily="34" charset="-122"/>
                  <a:cs typeface="#9Slide03 Arima Madurai" panose="00000500000000000000" pitchFamily="2" charset="0"/>
                </a:rPr>
                <a:t> </a:t>
              </a:r>
              <a:r>
                <a:rPr lang="en-US" altLang="zh-CN" sz="3600" dirty="0" err="1">
                  <a:latin typeface="#9Slide03 Ample" panose="02000000000000000000" pitchFamily="2" charset="0"/>
                  <a:ea typeface="微软雅黑" panose="020B0503020204020204" pitchFamily="34" charset="-122"/>
                  <a:cs typeface="#9Slide03 Arima Madurai" panose="00000500000000000000" pitchFamily="2" charset="0"/>
                </a:rPr>
                <a:t>thơ</a:t>
              </a:r>
              <a:endParaRPr lang="en-US" altLang="zh-CN" sz="3600" dirty="0">
                <a:latin typeface="#9Slide03 Ample" panose="02000000000000000000" pitchFamily="2" charset="0"/>
                <a:ea typeface="微软雅黑" panose="020B0503020204020204" pitchFamily="34" charset="-122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14" name="组合 13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GrpSpPr/>
          <p:nvPr/>
        </p:nvGrpSpPr>
        <p:grpSpPr>
          <a:xfrm>
            <a:off x="776912" y="2387600"/>
            <a:ext cx="4928261" cy="1450558"/>
            <a:chOff x="1037547" y="2350664"/>
            <a:chExt cx="4465618" cy="1271371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5" name="Freeform 128"/>
            <p:cNvSpPr>
              <a:spLocks/>
            </p:cNvSpPr>
            <p:nvPr/>
          </p:nvSpPr>
          <p:spPr bwMode="auto">
            <a:xfrm>
              <a:off x="1037547" y="2350664"/>
              <a:ext cx="4465618" cy="1271371"/>
            </a:xfrm>
            <a:custGeom>
              <a:avLst/>
              <a:gdLst>
                <a:gd name="T0" fmla="*/ 47 w 485"/>
                <a:gd name="T1" fmla="*/ 0 h 136"/>
                <a:gd name="T2" fmla="*/ 35 w 485"/>
                <a:gd name="T3" fmla="*/ 7 h 136"/>
                <a:gd name="T4" fmla="*/ 23 w 485"/>
                <a:gd name="T5" fmla="*/ 22 h 136"/>
                <a:gd name="T6" fmla="*/ 8 w 485"/>
                <a:gd name="T7" fmla="*/ 31 h 136"/>
                <a:gd name="T8" fmla="*/ 0 w 485"/>
                <a:gd name="T9" fmla="*/ 43 h 136"/>
                <a:gd name="T10" fmla="*/ 0 w 485"/>
                <a:gd name="T11" fmla="*/ 50 h 136"/>
                <a:gd name="T12" fmla="*/ 8 w 485"/>
                <a:gd name="T13" fmla="*/ 55 h 136"/>
                <a:gd name="T14" fmla="*/ 27 w 485"/>
                <a:gd name="T15" fmla="*/ 43 h 136"/>
                <a:gd name="T16" fmla="*/ 34 w 485"/>
                <a:gd name="T17" fmla="*/ 47 h 136"/>
                <a:gd name="T18" fmla="*/ 34 w 485"/>
                <a:gd name="T19" fmla="*/ 128 h 136"/>
                <a:gd name="T20" fmla="*/ 42 w 485"/>
                <a:gd name="T21" fmla="*/ 136 h 136"/>
                <a:gd name="T22" fmla="*/ 477 w 485"/>
                <a:gd name="T23" fmla="*/ 136 h 136"/>
                <a:gd name="T24" fmla="*/ 485 w 485"/>
                <a:gd name="T25" fmla="*/ 128 h 136"/>
                <a:gd name="T26" fmla="*/ 485 w 485"/>
                <a:gd name="T27" fmla="*/ 8 h 136"/>
                <a:gd name="T28" fmla="*/ 477 w 485"/>
                <a:gd name="T29" fmla="*/ 0 h 136"/>
                <a:gd name="T30" fmla="*/ 47 w 485"/>
                <a:gd name="T3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5" h="136">
                  <a:moveTo>
                    <a:pt x="47" y="0"/>
                  </a:moveTo>
                  <a:cubicBezTo>
                    <a:pt x="43" y="0"/>
                    <a:pt x="37" y="3"/>
                    <a:pt x="35" y="7"/>
                  </a:cubicBezTo>
                  <a:cubicBezTo>
                    <a:pt x="35" y="7"/>
                    <a:pt x="31" y="15"/>
                    <a:pt x="23" y="22"/>
                  </a:cubicBezTo>
                  <a:cubicBezTo>
                    <a:pt x="15" y="28"/>
                    <a:pt x="8" y="31"/>
                    <a:pt x="8" y="31"/>
                  </a:cubicBezTo>
                  <a:cubicBezTo>
                    <a:pt x="4" y="33"/>
                    <a:pt x="0" y="38"/>
                    <a:pt x="0" y="4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4"/>
                    <a:pt x="4" y="56"/>
                    <a:pt x="8" y="55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1" y="40"/>
                    <a:pt x="34" y="42"/>
                    <a:pt x="34" y="47"/>
                  </a:cubicBezTo>
                  <a:cubicBezTo>
                    <a:pt x="34" y="128"/>
                    <a:pt x="34" y="128"/>
                    <a:pt x="34" y="128"/>
                  </a:cubicBezTo>
                  <a:cubicBezTo>
                    <a:pt x="34" y="133"/>
                    <a:pt x="38" y="136"/>
                    <a:pt x="42" y="136"/>
                  </a:cubicBezTo>
                  <a:cubicBezTo>
                    <a:pt x="477" y="136"/>
                    <a:pt x="477" y="136"/>
                    <a:pt x="477" y="136"/>
                  </a:cubicBezTo>
                  <a:cubicBezTo>
                    <a:pt x="482" y="136"/>
                    <a:pt x="485" y="133"/>
                    <a:pt x="485" y="128"/>
                  </a:cubicBezTo>
                  <a:cubicBezTo>
                    <a:pt x="485" y="8"/>
                    <a:pt x="485" y="8"/>
                    <a:pt x="485" y="8"/>
                  </a:cubicBezTo>
                  <a:cubicBezTo>
                    <a:pt x="485" y="4"/>
                    <a:pt x="482" y="0"/>
                    <a:pt x="477" y="0"/>
                  </a:cubicBez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3600">
                <a:latin typeface="#9Slide03 Ample" panose="020000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18" name="Rectangle 42"/>
            <p:cNvSpPr/>
            <p:nvPr/>
          </p:nvSpPr>
          <p:spPr>
            <a:xfrm flipH="1">
              <a:off x="1961407" y="2670839"/>
              <a:ext cx="3135768" cy="328759"/>
            </a:xfrm>
            <a:prstGeom prst="rect">
              <a:avLst/>
            </a:prstGeom>
            <a:grp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just"/>
              <a:r>
                <a:rPr lang="en-US" altLang="zh-CN" sz="3600" dirty="0" err="1">
                  <a:latin typeface="#9Slide03 Ample" panose="02000000000000000000" pitchFamily="2" charset="0"/>
                  <a:ea typeface="微软雅黑" panose="020B0503020204020204" pitchFamily="34" charset="-122"/>
                  <a:cs typeface="#9Slide03 Arima Madurai" panose="00000500000000000000" pitchFamily="2" charset="0"/>
                </a:rPr>
                <a:t>Trước</a:t>
              </a:r>
              <a:r>
                <a:rPr lang="en-US" altLang="zh-CN" sz="3600" dirty="0">
                  <a:latin typeface="#9Slide03 Ample" panose="02000000000000000000" pitchFamily="2" charset="0"/>
                  <a:ea typeface="微软雅黑" panose="020B0503020204020204" pitchFamily="34" charset="-122"/>
                  <a:cs typeface="#9Slide03 Arima Madurai" panose="00000500000000000000" pitchFamily="2" charset="0"/>
                </a:rPr>
                <a:t> </a:t>
              </a:r>
              <a:r>
                <a:rPr lang="en-US" altLang="zh-CN" sz="3600" dirty="0" err="1">
                  <a:latin typeface="#9Slide03 Ample" panose="02000000000000000000" pitchFamily="2" charset="0"/>
                  <a:ea typeface="微软雅黑" panose="020B0503020204020204" pitchFamily="34" charset="-122"/>
                  <a:cs typeface="#9Slide03 Arima Madurai" panose="00000500000000000000" pitchFamily="2" charset="0"/>
                </a:rPr>
                <a:t>khi</a:t>
              </a:r>
              <a:r>
                <a:rPr lang="en-US" altLang="zh-CN" sz="3600" dirty="0">
                  <a:latin typeface="#9Slide03 Ample" panose="02000000000000000000" pitchFamily="2" charset="0"/>
                  <a:ea typeface="微软雅黑" panose="020B0503020204020204" pitchFamily="34" charset="-122"/>
                  <a:cs typeface="#9Slide03 Arima Madurai" panose="00000500000000000000" pitchFamily="2" charset="0"/>
                </a:rPr>
                <a:t> </a:t>
              </a:r>
              <a:r>
                <a:rPr lang="en-US" altLang="zh-CN" sz="3600" dirty="0" err="1">
                  <a:latin typeface="#9Slide03 Ample" panose="02000000000000000000" pitchFamily="2" charset="0"/>
                  <a:ea typeface="微软雅黑" panose="020B0503020204020204" pitchFamily="34" charset="-122"/>
                  <a:cs typeface="#9Slide03 Arima Madurai" panose="00000500000000000000" pitchFamily="2" charset="0"/>
                </a:rPr>
                <a:t>viết</a:t>
              </a:r>
              <a:endParaRPr lang="en-US" altLang="zh-CN" sz="3600" dirty="0">
                <a:latin typeface="#9Slide03 Ample" panose="02000000000000000000" pitchFamily="2" charset="0"/>
                <a:ea typeface="微软雅黑" panose="020B0503020204020204" pitchFamily="34" charset="-122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19" name="组合 18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GrpSpPr/>
          <p:nvPr/>
        </p:nvGrpSpPr>
        <p:grpSpPr>
          <a:xfrm>
            <a:off x="6571304" y="4804630"/>
            <a:ext cx="4928261" cy="1405669"/>
            <a:chOff x="6666839" y="4697354"/>
            <a:chExt cx="4465618" cy="123202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0" name="Freeform 526"/>
            <p:cNvSpPr>
              <a:spLocks noEditPoints="1"/>
            </p:cNvSpPr>
            <p:nvPr/>
          </p:nvSpPr>
          <p:spPr bwMode="auto">
            <a:xfrm>
              <a:off x="6666839" y="4697354"/>
              <a:ext cx="4465618" cy="1232027"/>
            </a:xfrm>
            <a:custGeom>
              <a:avLst/>
              <a:gdLst>
                <a:gd name="T0" fmla="*/ 505 w 505"/>
                <a:gd name="T1" fmla="*/ 8 h 137"/>
                <a:gd name="T2" fmla="*/ 496 w 505"/>
                <a:gd name="T3" fmla="*/ 0 h 137"/>
                <a:gd name="T4" fmla="*/ 68 w 505"/>
                <a:gd name="T5" fmla="*/ 0 h 137"/>
                <a:gd name="T6" fmla="*/ 55 w 505"/>
                <a:gd name="T7" fmla="*/ 7 h 137"/>
                <a:gd name="T8" fmla="*/ 5 w 505"/>
                <a:gd name="T9" fmla="*/ 80 h 137"/>
                <a:gd name="T10" fmla="*/ 0 w 505"/>
                <a:gd name="T11" fmla="*/ 95 h 137"/>
                <a:gd name="T12" fmla="*/ 0 w 505"/>
                <a:gd name="T13" fmla="*/ 101 h 137"/>
                <a:gd name="T14" fmla="*/ 9 w 505"/>
                <a:gd name="T15" fmla="*/ 109 h 137"/>
                <a:gd name="T16" fmla="*/ 48 w 505"/>
                <a:gd name="T17" fmla="*/ 109 h 137"/>
                <a:gd name="T18" fmla="*/ 56 w 505"/>
                <a:gd name="T19" fmla="*/ 117 h 137"/>
                <a:gd name="T20" fmla="*/ 56 w 505"/>
                <a:gd name="T21" fmla="*/ 128 h 137"/>
                <a:gd name="T22" fmla="*/ 64 w 505"/>
                <a:gd name="T23" fmla="*/ 137 h 137"/>
                <a:gd name="T24" fmla="*/ 496 w 505"/>
                <a:gd name="T25" fmla="*/ 136 h 137"/>
                <a:gd name="T26" fmla="*/ 505 w 505"/>
                <a:gd name="T27" fmla="*/ 128 h 137"/>
                <a:gd name="T28" fmla="*/ 505 w 505"/>
                <a:gd name="T29" fmla="*/ 8 h 137"/>
                <a:gd name="T30" fmla="*/ 56 w 505"/>
                <a:gd name="T31" fmla="*/ 78 h 137"/>
                <a:gd name="T32" fmla="*/ 48 w 505"/>
                <a:gd name="T33" fmla="*/ 86 h 137"/>
                <a:gd name="T34" fmla="*/ 33 w 505"/>
                <a:gd name="T35" fmla="*/ 86 h 137"/>
                <a:gd name="T36" fmla="*/ 29 w 505"/>
                <a:gd name="T37" fmla="*/ 79 h 137"/>
                <a:gd name="T38" fmla="*/ 51 w 505"/>
                <a:gd name="T39" fmla="*/ 47 h 137"/>
                <a:gd name="T40" fmla="*/ 56 w 505"/>
                <a:gd name="T41" fmla="*/ 48 h 137"/>
                <a:gd name="T42" fmla="*/ 56 w 505"/>
                <a:gd name="T43" fmla="*/ 7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5" h="137">
                  <a:moveTo>
                    <a:pt x="505" y="8"/>
                  </a:moveTo>
                  <a:cubicBezTo>
                    <a:pt x="505" y="4"/>
                    <a:pt x="501" y="0"/>
                    <a:pt x="49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3" y="0"/>
                    <a:pt x="57" y="3"/>
                    <a:pt x="55" y="7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3" y="83"/>
                    <a:pt x="0" y="90"/>
                    <a:pt x="0" y="95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5"/>
                    <a:pt x="4" y="109"/>
                    <a:pt x="9" y="109"/>
                  </a:cubicBezTo>
                  <a:cubicBezTo>
                    <a:pt x="48" y="109"/>
                    <a:pt x="48" y="109"/>
                    <a:pt x="48" y="109"/>
                  </a:cubicBezTo>
                  <a:cubicBezTo>
                    <a:pt x="52" y="109"/>
                    <a:pt x="56" y="113"/>
                    <a:pt x="56" y="117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56" y="133"/>
                    <a:pt x="60" y="137"/>
                    <a:pt x="64" y="137"/>
                  </a:cubicBezTo>
                  <a:cubicBezTo>
                    <a:pt x="496" y="136"/>
                    <a:pt x="496" y="136"/>
                    <a:pt x="496" y="136"/>
                  </a:cubicBezTo>
                  <a:cubicBezTo>
                    <a:pt x="501" y="136"/>
                    <a:pt x="505" y="133"/>
                    <a:pt x="505" y="128"/>
                  </a:cubicBezTo>
                  <a:lnTo>
                    <a:pt x="505" y="8"/>
                  </a:lnTo>
                  <a:close/>
                  <a:moveTo>
                    <a:pt x="56" y="78"/>
                  </a:moveTo>
                  <a:cubicBezTo>
                    <a:pt x="56" y="83"/>
                    <a:pt x="52" y="86"/>
                    <a:pt x="48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29" y="86"/>
                    <a:pt x="27" y="83"/>
                    <a:pt x="29" y="79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4" y="43"/>
                    <a:pt x="56" y="44"/>
                    <a:pt x="56" y="48"/>
                  </a:cubicBezTo>
                  <a:lnTo>
                    <a:pt x="56" y="7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3600">
                <a:latin typeface="#9Slide03 Ample" panose="020000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23" name="Rectangle 42"/>
            <p:cNvSpPr/>
            <p:nvPr/>
          </p:nvSpPr>
          <p:spPr>
            <a:xfrm flipH="1">
              <a:off x="7375422" y="5049627"/>
              <a:ext cx="3618938" cy="416992"/>
            </a:xfrm>
            <a:prstGeom prst="rect">
              <a:avLst/>
            </a:prstGeom>
            <a:grp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just"/>
              <a:r>
                <a:rPr lang="en-US" altLang="zh-CN" sz="3600" dirty="0" err="1">
                  <a:latin typeface="#9Slide03 Ample" panose="02000000000000000000" pitchFamily="2" charset="0"/>
                  <a:ea typeface="微软雅黑" panose="020B0503020204020204" pitchFamily="34" charset="-122"/>
                  <a:cs typeface="#9Slide03 Arima Madurai" panose="00000500000000000000" pitchFamily="2" charset="0"/>
                </a:rPr>
                <a:t>Kiểm</a:t>
              </a:r>
              <a:r>
                <a:rPr lang="en-US" altLang="zh-CN" sz="3600" dirty="0">
                  <a:latin typeface="#9Slide03 Ample" panose="02000000000000000000" pitchFamily="2" charset="0"/>
                  <a:ea typeface="微软雅黑" panose="020B0503020204020204" pitchFamily="34" charset="-122"/>
                  <a:cs typeface="#9Slide03 Arima Madurai" panose="00000500000000000000" pitchFamily="2" charset="0"/>
                </a:rPr>
                <a:t> </a:t>
              </a:r>
              <a:r>
                <a:rPr lang="en-US" altLang="zh-CN" sz="3600" dirty="0" err="1">
                  <a:latin typeface="#9Slide03 Ample" panose="02000000000000000000" pitchFamily="2" charset="0"/>
                  <a:ea typeface="微软雅黑" panose="020B0503020204020204" pitchFamily="34" charset="-122"/>
                  <a:cs typeface="#9Slide03 Arima Madurai" panose="00000500000000000000" pitchFamily="2" charset="0"/>
                </a:rPr>
                <a:t>tra</a:t>
              </a:r>
              <a:r>
                <a:rPr lang="en-US" altLang="zh-CN" sz="3600" dirty="0">
                  <a:latin typeface="#9Slide03 Ample" panose="02000000000000000000" pitchFamily="2" charset="0"/>
                  <a:ea typeface="微软雅黑" panose="020B0503020204020204" pitchFamily="34" charset="-122"/>
                  <a:cs typeface="#9Slide03 Arima Madurai" panose="00000500000000000000" pitchFamily="2" charset="0"/>
                </a:rPr>
                <a:t>, </a:t>
              </a:r>
              <a:r>
                <a:rPr lang="en-US" altLang="zh-CN" sz="3600" dirty="0" err="1">
                  <a:latin typeface="#9Slide03 Ample" panose="02000000000000000000" pitchFamily="2" charset="0"/>
                  <a:ea typeface="微软雅黑" panose="020B0503020204020204" pitchFamily="34" charset="-122"/>
                  <a:cs typeface="#9Slide03 Arima Madurai" panose="00000500000000000000" pitchFamily="2" charset="0"/>
                </a:rPr>
                <a:t>chỉnh</a:t>
              </a:r>
              <a:r>
                <a:rPr lang="en-US" altLang="zh-CN" sz="3600" dirty="0">
                  <a:latin typeface="#9Slide03 Ample" panose="02000000000000000000" pitchFamily="2" charset="0"/>
                  <a:ea typeface="微软雅黑" panose="020B0503020204020204" pitchFamily="34" charset="-122"/>
                  <a:cs typeface="#9Slide03 Arima Madurai" panose="00000500000000000000" pitchFamily="2" charset="0"/>
                </a:rPr>
                <a:t> </a:t>
              </a:r>
              <a:r>
                <a:rPr lang="en-US" altLang="zh-CN" sz="3600" dirty="0" err="1">
                  <a:latin typeface="#9Slide03 Ample" panose="02000000000000000000" pitchFamily="2" charset="0"/>
                  <a:ea typeface="微软雅黑" panose="020B0503020204020204" pitchFamily="34" charset="-122"/>
                  <a:cs typeface="#9Slide03 Arima Madurai" panose="00000500000000000000" pitchFamily="2" charset="0"/>
                </a:rPr>
                <a:t>sửa</a:t>
              </a:r>
              <a:endParaRPr lang="en-US" altLang="zh-CN" sz="3600" dirty="0">
                <a:latin typeface="#9Slide03 Ample" panose="02000000000000000000" pitchFamily="2" charset="0"/>
                <a:ea typeface="微软雅黑" panose="020B0503020204020204" pitchFamily="34" charset="-122"/>
                <a:cs typeface="#9Slide03 Arima Madurai" panose="00000500000000000000" pitchFamily="2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AB58C40-4703-488F-EAD9-CD596A200A39}"/>
              </a:ext>
            </a:extLst>
          </p:cNvPr>
          <p:cNvSpPr txBox="1"/>
          <p:nvPr/>
        </p:nvSpPr>
        <p:spPr>
          <a:xfrm>
            <a:off x="2060178" y="336985"/>
            <a:ext cx="827484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zh-CN" sz="6600" b="1" dirty="0" err="1">
                <a:solidFill>
                  <a:srgbClr val="0070C0"/>
                </a:solidFill>
                <a:latin typeface="#9Slide07 IcielKoni" pitchFamily="2" charset="0"/>
                <a:ea typeface="宋体" pitchFamily="2" charset="-122"/>
                <a:cs typeface="Times New Roman" pitchFamily="18" charset="0"/>
              </a:rPr>
              <a:t>Quy</a:t>
            </a:r>
            <a:r>
              <a:rPr lang="en-US" altLang="zh-CN" sz="6600" b="1" dirty="0">
                <a:solidFill>
                  <a:srgbClr val="0070C0"/>
                </a:solidFill>
                <a:latin typeface="#9Slide07 IcielKoni" pitchFamily="2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6600" b="1" dirty="0" err="1">
                <a:solidFill>
                  <a:srgbClr val="0070C0"/>
                </a:solidFill>
                <a:latin typeface="#9Slide07 IcielKoni" pitchFamily="2" charset="0"/>
                <a:ea typeface="宋体" pitchFamily="2" charset="-122"/>
                <a:cs typeface="Times New Roman" pitchFamily="18" charset="0"/>
              </a:rPr>
              <a:t>trình</a:t>
            </a:r>
            <a:endParaRPr lang="zh-CN" altLang="en-US" sz="6000" dirty="0">
              <a:solidFill>
                <a:srgbClr val="0070C0"/>
              </a:solidFill>
              <a:latin typeface="#9Slide07 IcielKoni" pitchFamily="2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234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2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28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2" presetClass="entr" presetSubtype="2" decel="2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28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429;p48">
            <a:extLst>
              <a:ext uri="{FF2B5EF4-FFF2-40B4-BE49-F238E27FC236}">
                <a16:creationId xmlns:a16="http://schemas.microsoft.com/office/drawing/2014/main" id="{FB7BF269-A5FC-34EB-C4C7-B45A449D9292}"/>
              </a:ext>
            </a:extLst>
          </p:cNvPr>
          <p:cNvSpPr/>
          <p:nvPr/>
        </p:nvSpPr>
        <p:spPr>
          <a:xfrm>
            <a:off x="5067565" y="583161"/>
            <a:ext cx="6639622" cy="5691674"/>
          </a:xfrm>
          <a:custGeom>
            <a:avLst/>
            <a:gdLst/>
            <a:ahLst/>
            <a:cxnLst/>
            <a:rect l="l" t="t" r="r" b="b"/>
            <a:pathLst>
              <a:path w="26864" h="23659" extrusionOk="0">
                <a:moveTo>
                  <a:pt x="6056" y="0"/>
                </a:moveTo>
                <a:cubicBezTo>
                  <a:pt x="5845" y="0"/>
                  <a:pt x="5616" y="35"/>
                  <a:pt x="5405" y="88"/>
                </a:cubicBezTo>
                <a:cubicBezTo>
                  <a:pt x="5299" y="141"/>
                  <a:pt x="5158" y="176"/>
                  <a:pt x="5053" y="229"/>
                </a:cubicBezTo>
                <a:cubicBezTo>
                  <a:pt x="5000" y="246"/>
                  <a:pt x="4982" y="246"/>
                  <a:pt x="4947" y="282"/>
                </a:cubicBezTo>
                <a:cubicBezTo>
                  <a:pt x="4806" y="317"/>
                  <a:pt x="4683" y="352"/>
                  <a:pt x="4542" y="352"/>
                </a:cubicBezTo>
                <a:lnTo>
                  <a:pt x="4190" y="352"/>
                </a:lnTo>
                <a:cubicBezTo>
                  <a:pt x="3838" y="352"/>
                  <a:pt x="3486" y="334"/>
                  <a:pt x="3116" y="317"/>
                </a:cubicBezTo>
                <a:lnTo>
                  <a:pt x="2888" y="317"/>
                </a:lnTo>
                <a:cubicBezTo>
                  <a:pt x="2764" y="317"/>
                  <a:pt x="2606" y="299"/>
                  <a:pt x="2483" y="299"/>
                </a:cubicBezTo>
                <a:lnTo>
                  <a:pt x="1163" y="299"/>
                </a:lnTo>
                <a:cubicBezTo>
                  <a:pt x="1127" y="299"/>
                  <a:pt x="1092" y="264"/>
                  <a:pt x="1074" y="264"/>
                </a:cubicBezTo>
                <a:lnTo>
                  <a:pt x="916" y="264"/>
                </a:lnTo>
                <a:cubicBezTo>
                  <a:pt x="775" y="264"/>
                  <a:pt x="652" y="264"/>
                  <a:pt x="494" y="246"/>
                </a:cubicBezTo>
                <a:lnTo>
                  <a:pt x="388" y="246"/>
                </a:lnTo>
                <a:cubicBezTo>
                  <a:pt x="335" y="246"/>
                  <a:pt x="300" y="229"/>
                  <a:pt x="230" y="229"/>
                </a:cubicBezTo>
                <a:cubicBezTo>
                  <a:pt x="212" y="229"/>
                  <a:pt x="212" y="229"/>
                  <a:pt x="194" y="264"/>
                </a:cubicBezTo>
                <a:cubicBezTo>
                  <a:pt x="159" y="352"/>
                  <a:pt x="142" y="423"/>
                  <a:pt x="159" y="511"/>
                </a:cubicBezTo>
                <a:lnTo>
                  <a:pt x="230" y="775"/>
                </a:lnTo>
                <a:cubicBezTo>
                  <a:pt x="230" y="827"/>
                  <a:pt x="247" y="845"/>
                  <a:pt x="247" y="863"/>
                </a:cubicBezTo>
                <a:lnTo>
                  <a:pt x="247" y="915"/>
                </a:lnTo>
                <a:cubicBezTo>
                  <a:pt x="247" y="968"/>
                  <a:pt x="282" y="1021"/>
                  <a:pt x="300" y="1074"/>
                </a:cubicBezTo>
                <a:cubicBezTo>
                  <a:pt x="300" y="1109"/>
                  <a:pt x="318" y="1127"/>
                  <a:pt x="318" y="1179"/>
                </a:cubicBezTo>
                <a:cubicBezTo>
                  <a:pt x="318" y="1197"/>
                  <a:pt x="335" y="1232"/>
                  <a:pt x="335" y="1267"/>
                </a:cubicBezTo>
                <a:cubicBezTo>
                  <a:pt x="406" y="1672"/>
                  <a:pt x="335" y="2112"/>
                  <a:pt x="282" y="2535"/>
                </a:cubicBezTo>
                <a:cubicBezTo>
                  <a:pt x="247" y="2693"/>
                  <a:pt x="212" y="2852"/>
                  <a:pt x="212" y="2993"/>
                </a:cubicBezTo>
                <a:lnTo>
                  <a:pt x="265" y="2993"/>
                </a:lnTo>
                <a:lnTo>
                  <a:pt x="265" y="3116"/>
                </a:lnTo>
                <a:cubicBezTo>
                  <a:pt x="265" y="3221"/>
                  <a:pt x="265" y="3362"/>
                  <a:pt x="282" y="3468"/>
                </a:cubicBezTo>
                <a:cubicBezTo>
                  <a:pt x="318" y="3714"/>
                  <a:pt x="546" y="3838"/>
                  <a:pt x="582" y="4066"/>
                </a:cubicBezTo>
                <a:cubicBezTo>
                  <a:pt x="634" y="4190"/>
                  <a:pt x="564" y="4295"/>
                  <a:pt x="634" y="4418"/>
                </a:cubicBezTo>
                <a:cubicBezTo>
                  <a:pt x="722" y="4542"/>
                  <a:pt x="881" y="4542"/>
                  <a:pt x="916" y="4771"/>
                </a:cubicBezTo>
                <a:lnTo>
                  <a:pt x="916" y="4911"/>
                </a:lnTo>
                <a:cubicBezTo>
                  <a:pt x="916" y="4964"/>
                  <a:pt x="898" y="4982"/>
                  <a:pt x="898" y="5035"/>
                </a:cubicBezTo>
                <a:cubicBezTo>
                  <a:pt x="846" y="5158"/>
                  <a:pt x="810" y="5299"/>
                  <a:pt x="898" y="5439"/>
                </a:cubicBezTo>
                <a:cubicBezTo>
                  <a:pt x="969" y="5527"/>
                  <a:pt x="1057" y="5598"/>
                  <a:pt x="1092" y="5686"/>
                </a:cubicBezTo>
                <a:cubicBezTo>
                  <a:pt x="1092" y="5703"/>
                  <a:pt x="1110" y="5756"/>
                  <a:pt x="1145" y="5774"/>
                </a:cubicBezTo>
                <a:cubicBezTo>
                  <a:pt x="1163" y="5827"/>
                  <a:pt x="1180" y="5862"/>
                  <a:pt x="1180" y="5915"/>
                </a:cubicBezTo>
                <a:cubicBezTo>
                  <a:pt x="1180" y="5932"/>
                  <a:pt x="1180" y="5950"/>
                  <a:pt x="1198" y="5950"/>
                </a:cubicBezTo>
                <a:lnTo>
                  <a:pt x="1198" y="5968"/>
                </a:lnTo>
                <a:cubicBezTo>
                  <a:pt x="1198" y="6020"/>
                  <a:pt x="1127" y="6091"/>
                  <a:pt x="1092" y="6126"/>
                </a:cubicBezTo>
                <a:cubicBezTo>
                  <a:pt x="1022" y="6196"/>
                  <a:pt x="969" y="6267"/>
                  <a:pt x="934" y="6302"/>
                </a:cubicBezTo>
                <a:cubicBezTo>
                  <a:pt x="846" y="6408"/>
                  <a:pt x="758" y="6496"/>
                  <a:pt x="670" y="6584"/>
                </a:cubicBezTo>
                <a:cubicBezTo>
                  <a:pt x="617" y="6654"/>
                  <a:pt x="546" y="6742"/>
                  <a:pt x="476" y="6813"/>
                </a:cubicBezTo>
                <a:lnTo>
                  <a:pt x="370" y="6918"/>
                </a:lnTo>
                <a:lnTo>
                  <a:pt x="300" y="6989"/>
                </a:lnTo>
                <a:cubicBezTo>
                  <a:pt x="177" y="7112"/>
                  <a:pt x="124" y="7165"/>
                  <a:pt x="265" y="7358"/>
                </a:cubicBezTo>
                <a:cubicBezTo>
                  <a:pt x="300" y="7429"/>
                  <a:pt x="388" y="7446"/>
                  <a:pt x="441" y="7517"/>
                </a:cubicBezTo>
                <a:cubicBezTo>
                  <a:pt x="476" y="7622"/>
                  <a:pt x="406" y="7816"/>
                  <a:pt x="388" y="7939"/>
                </a:cubicBezTo>
                <a:cubicBezTo>
                  <a:pt x="353" y="8203"/>
                  <a:pt x="300" y="8467"/>
                  <a:pt x="282" y="8731"/>
                </a:cubicBezTo>
                <a:cubicBezTo>
                  <a:pt x="282" y="8766"/>
                  <a:pt x="282" y="8784"/>
                  <a:pt x="265" y="8837"/>
                </a:cubicBezTo>
                <a:cubicBezTo>
                  <a:pt x="230" y="8943"/>
                  <a:pt x="212" y="9083"/>
                  <a:pt x="194" y="9189"/>
                </a:cubicBezTo>
                <a:cubicBezTo>
                  <a:pt x="142" y="9471"/>
                  <a:pt x="194" y="9735"/>
                  <a:pt x="177" y="10016"/>
                </a:cubicBezTo>
                <a:cubicBezTo>
                  <a:pt x="177" y="10140"/>
                  <a:pt x="106" y="10245"/>
                  <a:pt x="89" y="10351"/>
                </a:cubicBezTo>
                <a:cubicBezTo>
                  <a:pt x="89" y="10439"/>
                  <a:pt x="106" y="10544"/>
                  <a:pt x="177" y="10668"/>
                </a:cubicBezTo>
                <a:cubicBezTo>
                  <a:pt x="194" y="10703"/>
                  <a:pt x="212" y="10720"/>
                  <a:pt x="230" y="10773"/>
                </a:cubicBezTo>
                <a:cubicBezTo>
                  <a:pt x="265" y="10844"/>
                  <a:pt x="300" y="10879"/>
                  <a:pt x="318" y="10932"/>
                </a:cubicBezTo>
                <a:cubicBezTo>
                  <a:pt x="441" y="11073"/>
                  <a:pt x="582" y="11231"/>
                  <a:pt x="705" y="11389"/>
                </a:cubicBezTo>
                <a:cubicBezTo>
                  <a:pt x="881" y="11724"/>
                  <a:pt x="740" y="12182"/>
                  <a:pt x="828" y="12534"/>
                </a:cubicBezTo>
                <a:lnTo>
                  <a:pt x="828" y="12604"/>
                </a:lnTo>
                <a:cubicBezTo>
                  <a:pt x="828" y="12639"/>
                  <a:pt x="828" y="12657"/>
                  <a:pt x="846" y="12710"/>
                </a:cubicBezTo>
                <a:cubicBezTo>
                  <a:pt x="881" y="12903"/>
                  <a:pt x="881" y="13132"/>
                  <a:pt x="881" y="13326"/>
                </a:cubicBezTo>
                <a:cubicBezTo>
                  <a:pt x="881" y="13431"/>
                  <a:pt x="916" y="13537"/>
                  <a:pt x="916" y="13625"/>
                </a:cubicBezTo>
                <a:cubicBezTo>
                  <a:pt x="934" y="13801"/>
                  <a:pt x="810" y="13854"/>
                  <a:pt x="634" y="14012"/>
                </a:cubicBezTo>
                <a:cubicBezTo>
                  <a:pt x="529" y="14100"/>
                  <a:pt x="388" y="14188"/>
                  <a:pt x="318" y="14312"/>
                </a:cubicBezTo>
                <a:cubicBezTo>
                  <a:pt x="282" y="14400"/>
                  <a:pt x="282" y="14470"/>
                  <a:pt x="282" y="14540"/>
                </a:cubicBezTo>
                <a:cubicBezTo>
                  <a:pt x="282" y="14576"/>
                  <a:pt x="300" y="14593"/>
                  <a:pt x="300" y="14646"/>
                </a:cubicBezTo>
                <a:cubicBezTo>
                  <a:pt x="318" y="14681"/>
                  <a:pt x="318" y="14734"/>
                  <a:pt x="318" y="14769"/>
                </a:cubicBezTo>
                <a:cubicBezTo>
                  <a:pt x="370" y="15068"/>
                  <a:pt x="247" y="15368"/>
                  <a:pt x="247" y="15649"/>
                </a:cubicBezTo>
                <a:cubicBezTo>
                  <a:pt x="247" y="15878"/>
                  <a:pt x="159" y="15984"/>
                  <a:pt x="159" y="16230"/>
                </a:cubicBezTo>
                <a:lnTo>
                  <a:pt x="159" y="16477"/>
                </a:lnTo>
                <a:lnTo>
                  <a:pt x="159" y="16582"/>
                </a:lnTo>
                <a:cubicBezTo>
                  <a:pt x="159" y="16670"/>
                  <a:pt x="142" y="16758"/>
                  <a:pt x="124" y="16846"/>
                </a:cubicBezTo>
                <a:cubicBezTo>
                  <a:pt x="89" y="16970"/>
                  <a:pt x="1" y="17040"/>
                  <a:pt x="18" y="17198"/>
                </a:cubicBezTo>
                <a:cubicBezTo>
                  <a:pt x="54" y="17445"/>
                  <a:pt x="370" y="17533"/>
                  <a:pt x="476" y="17709"/>
                </a:cubicBezTo>
                <a:cubicBezTo>
                  <a:pt x="582" y="17885"/>
                  <a:pt x="546" y="18184"/>
                  <a:pt x="564" y="18413"/>
                </a:cubicBezTo>
                <a:lnTo>
                  <a:pt x="546" y="18413"/>
                </a:lnTo>
                <a:lnTo>
                  <a:pt x="546" y="18448"/>
                </a:lnTo>
                <a:lnTo>
                  <a:pt x="546" y="18519"/>
                </a:lnTo>
                <a:lnTo>
                  <a:pt x="564" y="18519"/>
                </a:lnTo>
                <a:cubicBezTo>
                  <a:pt x="599" y="18818"/>
                  <a:pt x="599" y="19064"/>
                  <a:pt x="687" y="19381"/>
                </a:cubicBezTo>
                <a:cubicBezTo>
                  <a:pt x="775" y="19610"/>
                  <a:pt x="758" y="19821"/>
                  <a:pt x="758" y="20085"/>
                </a:cubicBezTo>
                <a:cubicBezTo>
                  <a:pt x="758" y="20138"/>
                  <a:pt x="775" y="20261"/>
                  <a:pt x="775" y="20349"/>
                </a:cubicBezTo>
                <a:lnTo>
                  <a:pt x="775" y="20367"/>
                </a:lnTo>
                <a:lnTo>
                  <a:pt x="775" y="20455"/>
                </a:lnTo>
                <a:lnTo>
                  <a:pt x="775" y="20473"/>
                </a:lnTo>
                <a:cubicBezTo>
                  <a:pt x="740" y="20631"/>
                  <a:pt x="722" y="20543"/>
                  <a:pt x="599" y="20649"/>
                </a:cubicBezTo>
                <a:cubicBezTo>
                  <a:pt x="458" y="20807"/>
                  <a:pt x="370" y="21142"/>
                  <a:pt x="282" y="21335"/>
                </a:cubicBezTo>
                <a:cubicBezTo>
                  <a:pt x="142" y="21617"/>
                  <a:pt x="106" y="21951"/>
                  <a:pt x="71" y="22286"/>
                </a:cubicBezTo>
                <a:lnTo>
                  <a:pt x="71" y="22391"/>
                </a:lnTo>
                <a:cubicBezTo>
                  <a:pt x="71" y="22691"/>
                  <a:pt x="106" y="23008"/>
                  <a:pt x="106" y="23289"/>
                </a:cubicBezTo>
                <a:cubicBezTo>
                  <a:pt x="282" y="23360"/>
                  <a:pt x="494" y="23377"/>
                  <a:pt x="722" y="23377"/>
                </a:cubicBezTo>
                <a:lnTo>
                  <a:pt x="1215" y="23377"/>
                </a:lnTo>
                <a:cubicBezTo>
                  <a:pt x="1339" y="23377"/>
                  <a:pt x="1444" y="23377"/>
                  <a:pt x="1550" y="23395"/>
                </a:cubicBezTo>
                <a:cubicBezTo>
                  <a:pt x="1796" y="23448"/>
                  <a:pt x="1990" y="23465"/>
                  <a:pt x="2236" y="23465"/>
                </a:cubicBezTo>
                <a:lnTo>
                  <a:pt x="2254" y="23465"/>
                </a:lnTo>
                <a:cubicBezTo>
                  <a:pt x="2536" y="23465"/>
                  <a:pt x="2800" y="23430"/>
                  <a:pt x="3064" y="23395"/>
                </a:cubicBezTo>
                <a:lnTo>
                  <a:pt x="3187" y="23395"/>
                </a:lnTo>
                <a:cubicBezTo>
                  <a:pt x="3275" y="23395"/>
                  <a:pt x="3381" y="23377"/>
                  <a:pt x="3486" y="23377"/>
                </a:cubicBezTo>
                <a:lnTo>
                  <a:pt x="3504" y="23377"/>
                </a:lnTo>
                <a:cubicBezTo>
                  <a:pt x="4120" y="23377"/>
                  <a:pt x="4718" y="23307"/>
                  <a:pt x="5334" y="23289"/>
                </a:cubicBezTo>
                <a:cubicBezTo>
                  <a:pt x="5599" y="23289"/>
                  <a:pt x="5880" y="23272"/>
                  <a:pt x="6144" y="23254"/>
                </a:cubicBezTo>
                <a:cubicBezTo>
                  <a:pt x="6267" y="23219"/>
                  <a:pt x="6408" y="23201"/>
                  <a:pt x="6567" y="23201"/>
                </a:cubicBezTo>
                <a:lnTo>
                  <a:pt x="6672" y="23201"/>
                </a:lnTo>
                <a:cubicBezTo>
                  <a:pt x="6796" y="23219"/>
                  <a:pt x="6901" y="23289"/>
                  <a:pt x="7024" y="23342"/>
                </a:cubicBezTo>
                <a:cubicBezTo>
                  <a:pt x="7060" y="23342"/>
                  <a:pt x="7077" y="23360"/>
                  <a:pt x="7112" y="23360"/>
                </a:cubicBezTo>
                <a:cubicBezTo>
                  <a:pt x="7236" y="23377"/>
                  <a:pt x="7341" y="23377"/>
                  <a:pt x="7464" y="23377"/>
                </a:cubicBezTo>
                <a:cubicBezTo>
                  <a:pt x="7676" y="23377"/>
                  <a:pt x="7887" y="23360"/>
                  <a:pt x="8081" y="23342"/>
                </a:cubicBezTo>
                <a:cubicBezTo>
                  <a:pt x="8292" y="23307"/>
                  <a:pt x="8503" y="23289"/>
                  <a:pt x="8697" y="23289"/>
                </a:cubicBezTo>
                <a:lnTo>
                  <a:pt x="8855" y="23289"/>
                </a:lnTo>
                <a:cubicBezTo>
                  <a:pt x="8908" y="23289"/>
                  <a:pt x="8926" y="23307"/>
                  <a:pt x="8961" y="23307"/>
                </a:cubicBezTo>
                <a:cubicBezTo>
                  <a:pt x="9049" y="23342"/>
                  <a:pt x="9119" y="23377"/>
                  <a:pt x="9225" y="23377"/>
                </a:cubicBezTo>
                <a:lnTo>
                  <a:pt x="11566" y="23377"/>
                </a:lnTo>
                <a:cubicBezTo>
                  <a:pt x="11742" y="23360"/>
                  <a:pt x="11830" y="23272"/>
                  <a:pt x="11953" y="23219"/>
                </a:cubicBezTo>
                <a:cubicBezTo>
                  <a:pt x="12200" y="23131"/>
                  <a:pt x="12446" y="23113"/>
                  <a:pt x="12693" y="23113"/>
                </a:cubicBezTo>
                <a:lnTo>
                  <a:pt x="13186" y="23113"/>
                </a:lnTo>
                <a:cubicBezTo>
                  <a:pt x="13344" y="23254"/>
                  <a:pt x="13485" y="23272"/>
                  <a:pt x="13678" y="23307"/>
                </a:cubicBezTo>
                <a:cubicBezTo>
                  <a:pt x="13978" y="23360"/>
                  <a:pt x="14312" y="23377"/>
                  <a:pt x="14629" y="23448"/>
                </a:cubicBezTo>
                <a:lnTo>
                  <a:pt x="14629" y="23465"/>
                </a:lnTo>
                <a:cubicBezTo>
                  <a:pt x="14664" y="23465"/>
                  <a:pt x="14682" y="23483"/>
                  <a:pt x="14735" y="23483"/>
                </a:cubicBezTo>
                <a:cubicBezTo>
                  <a:pt x="14858" y="23518"/>
                  <a:pt x="14999" y="23518"/>
                  <a:pt x="15122" y="23518"/>
                </a:cubicBezTo>
                <a:cubicBezTo>
                  <a:pt x="15509" y="23518"/>
                  <a:pt x="15861" y="23448"/>
                  <a:pt x="16178" y="23307"/>
                </a:cubicBezTo>
                <a:cubicBezTo>
                  <a:pt x="16301" y="23272"/>
                  <a:pt x="16425" y="23254"/>
                  <a:pt x="16565" y="23219"/>
                </a:cubicBezTo>
                <a:lnTo>
                  <a:pt x="16794" y="23219"/>
                </a:lnTo>
                <a:cubicBezTo>
                  <a:pt x="16970" y="23219"/>
                  <a:pt x="17146" y="23254"/>
                  <a:pt x="17322" y="23254"/>
                </a:cubicBezTo>
                <a:lnTo>
                  <a:pt x="17358" y="23254"/>
                </a:lnTo>
                <a:cubicBezTo>
                  <a:pt x="17727" y="23254"/>
                  <a:pt x="18097" y="23201"/>
                  <a:pt x="18467" y="23184"/>
                </a:cubicBezTo>
                <a:lnTo>
                  <a:pt x="18590" y="23184"/>
                </a:lnTo>
                <a:cubicBezTo>
                  <a:pt x="18678" y="23184"/>
                  <a:pt x="18783" y="23166"/>
                  <a:pt x="18871" y="23166"/>
                </a:cubicBezTo>
                <a:cubicBezTo>
                  <a:pt x="19347" y="23113"/>
                  <a:pt x="19875" y="23078"/>
                  <a:pt x="20385" y="23078"/>
                </a:cubicBezTo>
                <a:lnTo>
                  <a:pt x="20561" y="23078"/>
                </a:lnTo>
                <a:cubicBezTo>
                  <a:pt x="20966" y="23078"/>
                  <a:pt x="21336" y="23096"/>
                  <a:pt x="21706" y="23184"/>
                </a:cubicBezTo>
                <a:cubicBezTo>
                  <a:pt x="21899" y="23219"/>
                  <a:pt x="22128" y="23219"/>
                  <a:pt x="22322" y="23272"/>
                </a:cubicBezTo>
                <a:cubicBezTo>
                  <a:pt x="22374" y="23272"/>
                  <a:pt x="22392" y="23272"/>
                  <a:pt x="22427" y="23289"/>
                </a:cubicBezTo>
                <a:cubicBezTo>
                  <a:pt x="22498" y="23289"/>
                  <a:pt x="22568" y="23307"/>
                  <a:pt x="22639" y="23307"/>
                </a:cubicBezTo>
                <a:cubicBezTo>
                  <a:pt x="22744" y="23307"/>
                  <a:pt x="22850" y="23307"/>
                  <a:pt x="22955" y="23289"/>
                </a:cubicBezTo>
                <a:cubicBezTo>
                  <a:pt x="23079" y="23272"/>
                  <a:pt x="23202" y="23254"/>
                  <a:pt x="23307" y="23219"/>
                </a:cubicBezTo>
                <a:cubicBezTo>
                  <a:pt x="23395" y="23254"/>
                  <a:pt x="23466" y="23272"/>
                  <a:pt x="23536" y="23289"/>
                </a:cubicBezTo>
                <a:cubicBezTo>
                  <a:pt x="23712" y="23307"/>
                  <a:pt x="23871" y="23307"/>
                  <a:pt x="24047" y="23342"/>
                </a:cubicBezTo>
                <a:cubicBezTo>
                  <a:pt x="24100" y="23342"/>
                  <a:pt x="24170" y="23360"/>
                  <a:pt x="24240" y="23360"/>
                </a:cubicBezTo>
                <a:cubicBezTo>
                  <a:pt x="24258" y="23360"/>
                  <a:pt x="24311" y="23360"/>
                  <a:pt x="24328" y="23377"/>
                </a:cubicBezTo>
                <a:cubicBezTo>
                  <a:pt x="24522" y="23395"/>
                  <a:pt x="24698" y="23465"/>
                  <a:pt x="24874" y="23553"/>
                </a:cubicBezTo>
                <a:cubicBezTo>
                  <a:pt x="25068" y="23641"/>
                  <a:pt x="25244" y="23659"/>
                  <a:pt x="25455" y="23659"/>
                </a:cubicBezTo>
                <a:lnTo>
                  <a:pt x="26212" y="23659"/>
                </a:lnTo>
                <a:cubicBezTo>
                  <a:pt x="26265" y="23659"/>
                  <a:pt x="26282" y="23659"/>
                  <a:pt x="26335" y="23641"/>
                </a:cubicBezTo>
                <a:lnTo>
                  <a:pt x="26458" y="23571"/>
                </a:lnTo>
                <a:cubicBezTo>
                  <a:pt x="26476" y="23272"/>
                  <a:pt x="26423" y="22937"/>
                  <a:pt x="26353" y="22656"/>
                </a:cubicBezTo>
                <a:cubicBezTo>
                  <a:pt x="26353" y="22603"/>
                  <a:pt x="26335" y="22567"/>
                  <a:pt x="26335" y="22515"/>
                </a:cubicBezTo>
                <a:cubicBezTo>
                  <a:pt x="26335" y="22479"/>
                  <a:pt x="26335" y="22462"/>
                  <a:pt x="26300" y="22409"/>
                </a:cubicBezTo>
                <a:lnTo>
                  <a:pt x="26300" y="22251"/>
                </a:lnTo>
                <a:cubicBezTo>
                  <a:pt x="26300" y="22163"/>
                  <a:pt x="26300" y="22075"/>
                  <a:pt x="26335" y="21987"/>
                </a:cubicBezTo>
                <a:cubicBezTo>
                  <a:pt x="26335" y="21934"/>
                  <a:pt x="26353" y="21863"/>
                  <a:pt x="26353" y="21775"/>
                </a:cubicBezTo>
                <a:cubicBezTo>
                  <a:pt x="26388" y="21423"/>
                  <a:pt x="26476" y="21089"/>
                  <a:pt x="26458" y="20737"/>
                </a:cubicBezTo>
                <a:cubicBezTo>
                  <a:pt x="26458" y="20702"/>
                  <a:pt x="26441" y="20649"/>
                  <a:pt x="26441" y="20614"/>
                </a:cubicBezTo>
                <a:cubicBezTo>
                  <a:pt x="26441" y="20561"/>
                  <a:pt x="26423" y="20543"/>
                  <a:pt x="26423" y="20490"/>
                </a:cubicBezTo>
                <a:cubicBezTo>
                  <a:pt x="26388" y="20437"/>
                  <a:pt x="26353" y="20367"/>
                  <a:pt x="26335" y="20297"/>
                </a:cubicBezTo>
                <a:cubicBezTo>
                  <a:pt x="26282" y="20226"/>
                  <a:pt x="26265" y="20173"/>
                  <a:pt x="26212" y="20085"/>
                </a:cubicBezTo>
                <a:cubicBezTo>
                  <a:pt x="26212" y="20050"/>
                  <a:pt x="26212" y="20050"/>
                  <a:pt x="26194" y="20033"/>
                </a:cubicBezTo>
                <a:cubicBezTo>
                  <a:pt x="26089" y="19821"/>
                  <a:pt x="26089" y="19593"/>
                  <a:pt x="26124" y="19346"/>
                </a:cubicBezTo>
                <a:cubicBezTo>
                  <a:pt x="26159" y="19293"/>
                  <a:pt x="26177" y="19205"/>
                  <a:pt x="26212" y="19135"/>
                </a:cubicBezTo>
                <a:cubicBezTo>
                  <a:pt x="26265" y="19047"/>
                  <a:pt x="26282" y="18959"/>
                  <a:pt x="26300" y="18871"/>
                </a:cubicBezTo>
                <a:lnTo>
                  <a:pt x="26300" y="18818"/>
                </a:lnTo>
                <a:cubicBezTo>
                  <a:pt x="26300" y="18783"/>
                  <a:pt x="26300" y="18712"/>
                  <a:pt x="26282" y="18660"/>
                </a:cubicBezTo>
                <a:cubicBezTo>
                  <a:pt x="26282" y="18624"/>
                  <a:pt x="26265" y="18607"/>
                  <a:pt x="26265" y="18554"/>
                </a:cubicBezTo>
                <a:lnTo>
                  <a:pt x="26318" y="18554"/>
                </a:lnTo>
                <a:cubicBezTo>
                  <a:pt x="26318" y="18536"/>
                  <a:pt x="26282" y="18484"/>
                  <a:pt x="26282" y="18466"/>
                </a:cubicBezTo>
                <a:cubicBezTo>
                  <a:pt x="26265" y="18378"/>
                  <a:pt x="26230" y="18290"/>
                  <a:pt x="26194" y="18202"/>
                </a:cubicBezTo>
                <a:cubicBezTo>
                  <a:pt x="26159" y="18026"/>
                  <a:pt x="26194" y="17850"/>
                  <a:pt x="26159" y="17674"/>
                </a:cubicBezTo>
                <a:cubicBezTo>
                  <a:pt x="26089" y="17375"/>
                  <a:pt x="26018" y="17040"/>
                  <a:pt x="26001" y="16723"/>
                </a:cubicBezTo>
                <a:lnTo>
                  <a:pt x="26001" y="16618"/>
                </a:lnTo>
                <a:lnTo>
                  <a:pt x="26001" y="16600"/>
                </a:lnTo>
                <a:cubicBezTo>
                  <a:pt x="26001" y="16318"/>
                  <a:pt x="26001" y="16054"/>
                  <a:pt x="26089" y="15755"/>
                </a:cubicBezTo>
                <a:cubicBezTo>
                  <a:pt x="26142" y="15614"/>
                  <a:pt x="26194" y="15456"/>
                  <a:pt x="26265" y="15315"/>
                </a:cubicBezTo>
                <a:lnTo>
                  <a:pt x="26265" y="15262"/>
                </a:lnTo>
                <a:cubicBezTo>
                  <a:pt x="26300" y="15174"/>
                  <a:pt x="26335" y="15104"/>
                  <a:pt x="26370" y="15033"/>
                </a:cubicBezTo>
                <a:cubicBezTo>
                  <a:pt x="26406" y="14998"/>
                  <a:pt x="26423" y="14945"/>
                  <a:pt x="26423" y="14928"/>
                </a:cubicBezTo>
                <a:cubicBezTo>
                  <a:pt x="26441" y="14875"/>
                  <a:pt x="26458" y="14822"/>
                  <a:pt x="26494" y="14752"/>
                </a:cubicBezTo>
                <a:cubicBezTo>
                  <a:pt x="26511" y="14716"/>
                  <a:pt x="26529" y="14681"/>
                  <a:pt x="26529" y="14646"/>
                </a:cubicBezTo>
                <a:cubicBezTo>
                  <a:pt x="26687" y="14312"/>
                  <a:pt x="26863" y="13924"/>
                  <a:pt x="26793" y="13590"/>
                </a:cubicBezTo>
                <a:cubicBezTo>
                  <a:pt x="26740" y="13326"/>
                  <a:pt x="26722" y="13079"/>
                  <a:pt x="26687" y="12815"/>
                </a:cubicBezTo>
                <a:cubicBezTo>
                  <a:pt x="26687" y="12780"/>
                  <a:pt x="26652" y="12745"/>
                  <a:pt x="26652" y="12710"/>
                </a:cubicBezTo>
                <a:cubicBezTo>
                  <a:pt x="26652" y="12657"/>
                  <a:pt x="26634" y="12622"/>
                  <a:pt x="26634" y="12551"/>
                </a:cubicBezTo>
                <a:cubicBezTo>
                  <a:pt x="26564" y="12252"/>
                  <a:pt x="26476" y="11988"/>
                  <a:pt x="26476" y="11671"/>
                </a:cubicBezTo>
                <a:cubicBezTo>
                  <a:pt x="26476" y="11460"/>
                  <a:pt x="26388" y="11231"/>
                  <a:pt x="26353" y="11020"/>
                </a:cubicBezTo>
                <a:cubicBezTo>
                  <a:pt x="26353" y="10967"/>
                  <a:pt x="26335" y="10932"/>
                  <a:pt x="26335" y="10879"/>
                </a:cubicBezTo>
                <a:lnTo>
                  <a:pt x="26335" y="10773"/>
                </a:lnTo>
                <a:lnTo>
                  <a:pt x="26265" y="10773"/>
                </a:lnTo>
                <a:lnTo>
                  <a:pt x="26265" y="9611"/>
                </a:lnTo>
                <a:cubicBezTo>
                  <a:pt x="26247" y="9523"/>
                  <a:pt x="26247" y="9435"/>
                  <a:pt x="26247" y="9347"/>
                </a:cubicBezTo>
                <a:lnTo>
                  <a:pt x="26247" y="8943"/>
                </a:lnTo>
                <a:lnTo>
                  <a:pt x="26247" y="8837"/>
                </a:lnTo>
                <a:lnTo>
                  <a:pt x="26247" y="8678"/>
                </a:lnTo>
                <a:cubicBezTo>
                  <a:pt x="26247" y="8573"/>
                  <a:pt x="26212" y="8485"/>
                  <a:pt x="26177" y="8414"/>
                </a:cubicBezTo>
                <a:cubicBezTo>
                  <a:pt x="26089" y="7886"/>
                  <a:pt x="26159" y="7358"/>
                  <a:pt x="26247" y="6830"/>
                </a:cubicBezTo>
                <a:cubicBezTo>
                  <a:pt x="26265" y="6672"/>
                  <a:pt x="26300" y="6513"/>
                  <a:pt x="26353" y="6372"/>
                </a:cubicBezTo>
                <a:cubicBezTo>
                  <a:pt x="26353" y="6337"/>
                  <a:pt x="26370" y="6302"/>
                  <a:pt x="26370" y="6284"/>
                </a:cubicBezTo>
                <a:cubicBezTo>
                  <a:pt x="26511" y="5809"/>
                  <a:pt x="26617" y="5492"/>
                  <a:pt x="26634" y="5070"/>
                </a:cubicBezTo>
                <a:lnTo>
                  <a:pt x="26634" y="5017"/>
                </a:lnTo>
                <a:lnTo>
                  <a:pt x="26634" y="4964"/>
                </a:lnTo>
                <a:lnTo>
                  <a:pt x="26634" y="4876"/>
                </a:lnTo>
                <a:lnTo>
                  <a:pt x="26634" y="3732"/>
                </a:lnTo>
                <a:cubicBezTo>
                  <a:pt x="26634" y="3292"/>
                  <a:pt x="26705" y="2852"/>
                  <a:pt x="26722" y="2376"/>
                </a:cubicBezTo>
                <a:cubicBezTo>
                  <a:pt x="26722" y="2007"/>
                  <a:pt x="26652" y="1637"/>
                  <a:pt x="26634" y="1267"/>
                </a:cubicBezTo>
                <a:lnTo>
                  <a:pt x="26634" y="1197"/>
                </a:lnTo>
                <a:lnTo>
                  <a:pt x="26634" y="1179"/>
                </a:lnTo>
                <a:lnTo>
                  <a:pt x="26634" y="1091"/>
                </a:lnTo>
                <a:cubicBezTo>
                  <a:pt x="26634" y="951"/>
                  <a:pt x="26652" y="827"/>
                  <a:pt x="26617" y="687"/>
                </a:cubicBezTo>
                <a:cubicBezTo>
                  <a:pt x="26564" y="493"/>
                  <a:pt x="26546" y="334"/>
                  <a:pt x="26546" y="123"/>
                </a:cubicBezTo>
                <a:lnTo>
                  <a:pt x="26458" y="211"/>
                </a:lnTo>
                <a:cubicBezTo>
                  <a:pt x="26423" y="246"/>
                  <a:pt x="26388" y="299"/>
                  <a:pt x="26370" y="299"/>
                </a:cubicBezTo>
                <a:cubicBezTo>
                  <a:pt x="26353" y="299"/>
                  <a:pt x="26353" y="299"/>
                  <a:pt x="26335" y="264"/>
                </a:cubicBezTo>
                <a:cubicBezTo>
                  <a:pt x="26282" y="246"/>
                  <a:pt x="26265" y="246"/>
                  <a:pt x="26212" y="246"/>
                </a:cubicBezTo>
                <a:lnTo>
                  <a:pt x="26159" y="246"/>
                </a:lnTo>
                <a:cubicBezTo>
                  <a:pt x="26018" y="246"/>
                  <a:pt x="25913" y="264"/>
                  <a:pt x="25807" y="264"/>
                </a:cubicBezTo>
                <a:lnTo>
                  <a:pt x="25754" y="264"/>
                </a:lnTo>
                <a:cubicBezTo>
                  <a:pt x="25473" y="264"/>
                  <a:pt x="25226" y="246"/>
                  <a:pt x="24945" y="211"/>
                </a:cubicBezTo>
                <a:lnTo>
                  <a:pt x="24804" y="211"/>
                </a:lnTo>
                <a:cubicBezTo>
                  <a:pt x="24663" y="211"/>
                  <a:pt x="24522" y="229"/>
                  <a:pt x="24399" y="246"/>
                </a:cubicBezTo>
                <a:cubicBezTo>
                  <a:pt x="24346" y="246"/>
                  <a:pt x="24328" y="246"/>
                  <a:pt x="24276" y="282"/>
                </a:cubicBezTo>
                <a:lnTo>
                  <a:pt x="22744" y="282"/>
                </a:lnTo>
                <a:cubicBezTo>
                  <a:pt x="22656" y="282"/>
                  <a:pt x="22550" y="282"/>
                  <a:pt x="22462" y="299"/>
                </a:cubicBezTo>
                <a:cubicBezTo>
                  <a:pt x="22410" y="299"/>
                  <a:pt x="22392" y="317"/>
                  <a:pt x="22339" y="317"/>
                </a:cubicBezTo>
                <a:cubicBezTo>
                  <a:pt x="22058" y="370"/>
                  <a:pt x="21794" y="458"/>
                  <a:pt x="21494" y="511"/>
                </a:cubicBezTo>
                <a:cubicBezTo>
                  <a:pt x="21371" y="546"/>
                  <a:pt x="21283" y="546"/>
                  <a:pt x="21195" y="546"/>
                </a:cubicBezTo>
                <a:cubicBezTo>
                  <a:pt x="20966" y="546"/>
                  <a:pt x="20737" y="493"/>
                  <a:pt x="20526" y="475"/>
                </a:cubicBezTo>
                <a:lnTo>
                  <a:pt x="20526" y="458"/>
                </a:lnTo>
                <a:cubicBezTo>
                  <a:pt x="20473" y="458"/>
                  <a:pt x="20456" y="458"/>
                  <a:pt x="20403" y="423"/>
                </a:cubicBezTo>
                <a:lnTo>
                  <a:pt x="20262" y="423"/>
                </a:lnTo>
                <a:cubicBezTo>
                  <a:pt x="20104" y="423"/>
                  <a:pt x="19945" y="405"/>
                  <a:pt x="19787" y="405"/>
                </a:cubicBezTo>
                <a:cubicBezTo>
                  <a:pt x="19699" y="405"/>
                  <a:pt x="19611" y="405"/>
                  <a:pt x="19523" y="423"/>
                </a:cubicBezTo>
                <a:cubicBezTo>
                  <a:pt x="19329" y="458"/>
                  <a:pt x="19153" y="511"/>
                  <a:pt x="18959" y="511"/>
                </a:cubicBezTo>
                <a:lnTo>
                  <a:pt x="18907" y="511"/>
                </a:lnTo>
                <a:cubicBezTo>
                  <a:pt x="18801" y="511"/>
                  <a:pt x="18713" y="511"/>
                  <a:pt x="18607" y="493"/>
                </a:cubicBezTo>
                <a:cubicBezTo>
                  <a:pt x="18555" y="493"/>
                  <a:pt x="18537" y="475"/>
                  <a:pt x="18502" y="475"/>
                </a:cubicBezTo>
                <a:cubicBezTo>
                  <a:pt x="18379" y="440"/>
                  <a:pt x="18273" y="405"/>
                  <a:pt x="18185" y="352"/>
                </a:cubicBezTo>
                <a:cubicBezTo>
                  <a:pt x="18097" y="317"/>
                  <a:pt x="18097" y="282"/>
                  <a:pt x="18009" y="246"/>
                </a:cubicBezTo>
                <a:lnTo>
                  <a:pt x="17938" y="246"/>
                </a:lnTo>
                <a:cubicBezTo>
                  <a:pt x="17815" y="246"/>
                  <a:pt x="17586" y="334"/>
                  <a:pt x="17481" y="352"/>
                </a:cubicBezTo>
                <a:cubicBezTo>
                  <a:pt x="17217" y="423"/>
                  <a:pt x="16953" y="475"/>
                  <a:pt x="16671" y="493"/>
                </a:cubicBezTo>
                <a:lnTo>
                  <a:pt x="16530" y="493"/>
                </a:lnTo>
                <a:cubicBezTo>
                  <a:pt x="16354" y="493"/>
                  <a:pt x="16213" y="511"/>
                  <a:pt x="16037" y="511"/>
                </a:cubicBezTo>
                <a:cubicBezTo>
                  <a:pt x="15632" y="511"/>
                  <a:pt x="15245" y="493"/>
                  <a:pt x="14893" y="405"/>
                </a:cubicBezTo>
                <a:cubicBezTo>
                  <a:pt x="14823" y="387"/>
                  <a:pt x="14770" y="387"/>
                  <a:pt x="14735" y="352"/>
                </a:cubicBezTo>
                <a:cubicBezTo>
                  <a:pt x="14682" y="352"/>
                  <a:pt x="14664" y="334"/>
                  <a:pt x="14629" y="334"/>
                </a:cubicBezTo>
                <a:lnTo>
                  <a:pt x="13344" y="334"/>
                </a:lnTo>
                <a:cubicBezTo>
                  <a:pt x="13238" y="334"/>
                  <a:pt x="13150" y="334"/>
                  <a:pt x="13062" y="317"/>
                </a:cubicBezTo>
                <a:cubicBezTo>
                  <a:pt x="12974" y="299"/>
                  <a:pt x="12904" y="246"/>
                  <a:pt x="12833" y="176"/>
                </a:cubicBezTo>
                <a:lnTo>
                  <a:pt x="12798" y="176"/>
                </a:lnTo>
                <a:cubicBezTo>
                  <a:pt x="12745" y="176"/>
                  <a:pt x="12728" y="158"/>
                  <a:pt x="12693" y="158"/>
                </a:cubicBezTo>
                <a:lnTo>
                  <a:pt x="12622" y="158"/>
                </a:lnTo>
                <a:cubicBezTo>
                  <a:pt x="12393" y="158"/>
                  <a:pt x="12200" y="229"/>
                  <a:pt x="12006" y="264"/>
                </a:cubicBezTo>
                <a:cubicBezTo>
                  <a:pt x="12006" y="299"/>
                  <a:pt x="11918" y="317"/>
                  <a:pt x="11918" y="334"/>
                </a:cubicBezTo>
                <a:cubicBezTo>
                  <a:pt x="11777" y="334"/>
                  <a:pt x="11320" y="352"/>
                  <a:pt x="10862" y="387"/>
                </a:cubicBezTo>
                <a:lnTo>
                  <a:pt x="10756" y="387"/>
                </a:lnTo>
                <a:cubicBezTo>
                  <a:pt x="10175" y="423"/>
                  <a:pt x="9612" y="475"/>
                  <a:pt x="9630" y="599"/>
                </a:cubicBezTo>
                <a:cubicBezTo>
                  <a:pt x="9577" y="616"/>
                  <a:pt x="9524" y="616"/>
                  <a:pt x="9454" y="616"/>
                </a:cubicBezTo>
                <a:cubicBezTo>
                  <a:pt x="9278" y="616"/>
                  <a:pt x="9084" y="563"/>
                  <a:pt x="8926" y="528"/>
                </a:cubicBezTo>
                <a:lnTo>
                  <a:pt x="8820" y="528"/>
                </a:lnTo>
                <a:cubicBezTo>
                  <a:pt x="8204" y="440"/>
                  <a:pt x="7605" y="229"/>
                  <a:pt x="6989" y="123"/>
                </a:cubicBezTo>
                <a:cubicBezTo>
                  <a:pt x="6936" y="123"/>
                  <a:pt x="6919" y="88"/>
                  <a:pt x="6884" y="88"/>
                </a:cubicBezTo>
                <a:cubicBezTo>
                  <a:pt x="6620" y="53"/>
                  <a:pt x="6320" y="0"/>
                  <a:pt x="6056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3F3225">
                <a:alpha val="3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200"/>
          </a:p>
        </p:txBody>
      </p:sp>
      <p:grpSp>
        <p:nvGrpSpPr>
          <p:cNvPr id="5" name="组合 13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>
            <a:extLst>
              <a:ext uri="{FF2B5EF4-FFF2-40B4-BE49-F238E27FC236}">
                <a16:creationId xmlns:a16="http://schemas.microsoft.com/office/drawing/2014/main" id="{A62B0B96-A12C-54A5-EC2F-713FB3407CB1}"/>
              </a:ext>
            </a:extLst>
          </p:cNvPr>
          <p:cNvGrpSpPr/>
          <p:nvPr/>
        </p:nvGrpSpPr>
        <p:grpSpPr>
          <a:xfrm>
            <a:off x="345113" y="1765298"/>
            <a:ext cx="3911874" cy="1207879"/>
            <a:chOff x="1011187" y="2407529"/>
            <a:chExt cx="4059628" cy="105867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6" name="Freeform 128">
              <a:extLst>
                <a:ext uri="{FF2B5EF4-FFF2-40B4-BE49-F238E27FC236}">
                  <a16:creationId xmlns:a16="http://schemas.microsoft.com/office/drawing/2014/main" id="{E7B84D3B-DC90-1216-B796-BA262C860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187" y="2407529"/>
              <a:ext cx="4059628" cy="1058670"/>
            </a:xfrm>
            <a:custGeom>
              <a:avLst/>
              <a:gdLst>
                <a:gd name="T0" fmla="*/ 47 w 485"/>
                <a:gd name="T1" fmla="*/ 0 h 136"/>
                <a:gd name="T2" fmla="*/ 35 w 485"/>
                <a:gd name="T3" fmla="*/ 7 h 136"/>
                <a:gd name="T4" fmla="*/ 23 w 485"/>
                <a:gd name="T5" fmla="*/ 22 h 136"/>
                <a:gd name="T6" fmla="*/ 8 w 485"/>
                <a:gd name="T7" fmla="*/ 31 h 136"/>
                <a:gd name="T8" fmla="*/ 0 w 485"/>
                <a:gd name="T9" fmla="*/ 43 h 136"/>
                <a:gd name="T10" fmla="*/ 0 w 485"/>
                <a:gd name="T11" fmla="*/ 50 h 136"/>
                <a:gd name="T12" fmla="*/ 8 w 485"/>
                <a:gd name="T13" fmla="*/ 55 h 136"/>
                <a:gd name="T14" fmla="*/ 27 w 485"/>
                <a:gd name="T15" fmla="*/ 43 h 136"/>
                <a:gd name="T16" fmla="*/ 34 w 485"/>
                <a:gd name="T17" fmla="*/ 47 h 136"/>
                <a:gd name="T18" fmla="*/ 34 w 485"/>
                <a:gd name="T19" fmla="*/ 128 h 136"/>
                <a:gd name="T20" fmla="*/ 42 w 485"/>
                <a:gd name="T21" fmla="*/ 136 h 136"/>
                <a:gd name="T22" fmla="*/ 477 w 485"/>
                <a:gd name="T23" fmla="*/ 136 h 136"/>
                <a:gd name="T24" fmla="*/ 485 w 485"/>
                <a:gd name="T25" fmla="*/ 128 h 136"/>
                <a:gd name="T26" fmla="*/ 485 w 485"/>
                <a:gd name="T27" fmla="*/ 8 h 136"/>
                <a:gd name="T28" fmla="*/ 477 w 485"/>
                <a:gd name="T29" fmla="*/ 0 h 136"/>
                <a:gd name="T30" fmla="*/ 47 w 485"/>
                <a:gd name="T3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5" h="136">
                  <a:moveTo>
                    <a:pt x="47" y="0"/>
                  </a:moveTo>
                  <a:cubicBezTo>
                    <a:pt x="43" y="0"/>
                    <a:pt x="37" y="3"/>
                    <a:pt x="35" y="7"/>
                  </a:cubicBezTo>
                  <a:cubicBezTo>
                    <a:pt x="35" y="7"/>
                    <a:pt x="31" y="15"/>
                    <a:pt x="23" y="22"/>
                  </a:cubicBezTo>
                  <a:cubicBezTo>
                    <a:pt x="15" y="28"/>
                    <a:pt x="8" y="31"/>
                    <a:pt x="8" y="31"/>
                  </a:cubicBezTo>
                  <a:cubicBezTo>
                    <a:pt x="4" y="33"/>
                    <a:pt x="0" y="38"/>
                    <a:pt x="0" y="4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4"/>
                    <a:pt x="4" y="56"/>
                    <a:pt x="8" y="55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1" y="40"/>
                    <a:pt x="34" y="42"/>
                    <a:pt x="34" y="47"/>
                  </a:cubicBezTo>
                  <a:cubicBezTo>
                    <a:pt x="34" y="128"/>
                    <a:pt x="34" y="128"/>
                    <a:pt x="34" y="128"/>
                  </a:cubicBezTo>
                  <a:cubicBezTo>
                    <a:pt x="34" y="133"/>
                    <a:pt x="38" y="136"/>
                    <a:pt x="42" y="136"/>
                  </a:cubicBezTo>
                  <a:cubicBezTo>
                    <a:pt x="477" y="136"/>
                    <a:pt x="477" y="136"/>
                    <a:pt x="477" y="136"/>
                  </a:cubicBezTo>
                  <a:cubicBezTo>
                    <a:pt x="482" y="136"/>
                    <a:pt x="485" y="133"/>
                    <a:pt x="485" y="128"/>
                  </a:cubicBezTo>
                  <a:cubicBezTo>
                    <a:pt x="485" y="8"/>
                    <a:pt x="485" y="8"/>
                    <a:pt x="485" y="8"/>
                  </a:cubicBezTo>
                  <a:cubicBezTo>
                    <a:pt x="485" y="4"/>
                    <a:pt x="482" y="0"/>
                    <a:pt x="477" y="0"/>
                  </a:cubicBez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3600">
                <a:latin typeface="#9Slide03 Ample" panose="020000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7" name="Rectangle 42">
              <a:extLst>
                <a:ext uri="{FF2B5EF4-FFF2-40B4-BE49-F238E27FC236}">
                  <a16:creationId xmlns:a16="http://schemas.microsoft.com/office/drawing/2014/main" id="{C918371A-A8F6-5BE7-10FD-C3E88DD05616}"/>
                </a:ext>
              </a:extLst>
            </p:cNvPr>
            <p:cNvSpPr/>
            <p:nvPr/>
          </p:nvSpPr>
          <p:spPr>
            <a:xfrm flipH="1">
              <a:off x="1645094" y="2657591"/>
              <a:ext cx="3135768" cy="328759"/>
            </a:xfrm>
            <a:prstGeom prst="rect">
              <a:avLst/>
            </a:prstGeom>
            <a:grp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just"/>
              <a:r>
                <a:rPr lang="en-US" altLang="zh-CN" sz="3600" dirty="0" err="1">
                  <a:latin typeface="#9Slide03 Ample" panose="02000000000000000000" pitchFamily="2" charset="0"/>
                  <a:ea typeface="微软雅黑" panose="020B0503020204020204" pitchFamily="34" charset="-122"/>
                  <a:cs typeface="#9Slide03 Arima Madurai" panose="00000500000000000000" pitchFamily="2" charset="0"/>
                </a:rPr>
                <a:t>Trước</a:t>
              </a:r>
              <a:r>
                <a:rPr lang="en-US" altLang="zh-CN" sz="3600" dirty="0">
                  <a:latin typeface="#9Slide03 Ample" panose="02000000000000000000" pitchFamily="2" charset="0"/>
                  <a:ea typeface="微软雅黑" panose="020B0503020204020204" pitchFamily="34" charset="-122"/>
                  <a:cs typeface="#9Slide03 Arima Madurai" panose="00000500000000000000" pitchFamily="2" charset="0"/>
                </a:rPr>
                <a:t> </a:t>
              </a:r>
              <a:r>
                <a:rPr lang="en-US" altLang="zh-CN" sz="3600" dirty="0" err="1">
                  <a:latin typeface="#9Slide03 Ample" panose="02000000000000000000" pitchFamily="2" charset="0"/>
                  <a:ea typeface="微软雅黑" panose="020B0503020204020204" pitchFamily="34" charset="-122"/>
                  <a:cs typeface="#9Slide03 Arima Madurai" panose="00000500000000000000" pitchFamily="2" charset="0"/>
                </a:rPr>
                <a:t>khi</a:t>
              </a:r>
              <a:r>
                <a:rPr lang="en-US" altLang="zh-CN" sz="3600" dirty="0">
                  <a:latin typeface="#9Slide03 Ample" panose="02000000000000000000" pitchFamily="2" charset="0"/>
                  <a:ea typeface="微软雅黑" panose="020B0503020204020204" pitchFamily="34" charset="-122"/>
                  <a:cs typeface="#9Slide03 Arima Madurai" panose="00000500000000000000" pitchFamily="2" charset="0"/>
                </a:rPr>
                <a:t> </a:t>
              </a:r>
              <a:r>
                <a:rPr lang="en-US" altLang="zh-CN" sz="3600" dirty="0" err="1">
                  <a:latin typeface="#9Slide03 Ample" panose="02000000000000000000" pitchFamily="2" charset="0"/>
                  <a:ea typeface="微软雅黑" panose="020B0503020204020204" pitchFamily="34" charset="-122"/>
                  <a:cs typeface="#9Slide03 Arima Madurai" panose="00000500000000000000" pitchFamily="2" charset="0"/>
                </a:rPr>
                <a:t>viết</a:t>
              </a:r>
              <a:endParaRPr lang="en-US" altLang="zh-CN" sz="3600" dirty="0">
                <a:latin typeface="#9Slide03 Ample" panose="02000000000000000000" pitchFamily="2" charset="0"/>
                <a:ea typeface="微软雅黑" panose="020B0503020204020204" pitchFamily="34" charset="-122"/>
                <a:cs typeface="#9Slide03 Arima Madurai" panose="00000500000000000000" pitchFamily="2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BD17214-825C-EED9-EEEA-0A4602E6537B}"/>
              </a:ext>
            </a:extLst>
          </p:cNvPr>
          <p:cNvSpPr txBox="1"/>
          <p:nvPr/>
        </p:nvSpPr>
        <p:spPr>
          <a:xfrm>
            <a:off x="5511801" y="1197618"/>
            <a:ext cx="5943600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Mục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đích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này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gì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đọc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này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ai?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Học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cách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nhận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cuộc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sống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nhà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endParaRPr lang="en-US" sz="3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Ngắm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nhìn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hình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ảnh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cuộc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sống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quanh</a:t>
            </a:r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27DAE5-04D7-A45A-08B1-126D05D460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67" y="3258483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429;p48">
            <a:extLst>
              <a:ext uri="{FF2B5EF4-FFF2-40B4-BE49-F238E27FC236}">
                <a16:creationId xmlns:a16="http://schemas.microsoft.com/office/drawing/2014/main" id="{FB7BF269-A5FC-34EB-C4C7-B45A449D9292}"/>
              </a:ext>
            </a:extLst>
          </p:cNvPr>
          <p:cNvSpPr/>
          <p:nvPr/>
        </p:nvSpPr>
        <p:spPr>
          <a:xfrm>
            <a:off x="4713910" y="532360"/>
            <a:ext cx="7061200" cy="5881139"/>
          </a:xfrm>
          <a:custGeom>
            <a:avLst/>
            <a:gdLst/>
            <a:ahLst/>
            <a:cxnLst/>
            <a:rect l="l" t="t" r="r" b="b"/>
            <a:pathLst>
              <a:path w="26864" h="23659" extrusionOk="0">
                <a:moveTo>
                  <a:pt x="6056" y="0"/>
                </a:moveTo>
                <a:cubicBezTo>
                  <a:pt x="5845" y="0"/>
                  <a:pt x="5616" y="35"/>
                  <a:pt x="5405" y="88"/>
                </a:cubicBezTo>
                <a:cubicBezTo>
                  <a:pt x="5299" y="141"/>
                  <a:pt x="5158" y="176"/>
                  <a:pt x="5053" y="229"/>
                </a:cubicBezTo>
                <a:cubicBezTo>
                  <a:pt x="5000" y="246"/>
                  <a:pt x="4982" y="246"/>
                  <a:pt x="4947" y="282"/>
                </a:cubicBezTo>
                <a:cubicBezTo>
                  <a:pt x="4806" y="317"/>
                  <a:pt x="4683" y="352"/>
                  <a:pt x="4542" y="352"/>
                </a:cubicBezTo>
                <a:lnTo>
                  <a:pt x="4190" y="352"/>
                </a:lnTo>
                <a:cubicBezTo>
                  <a:pt x="3838" y="352"/>
                  <a:pt x="3486" y="334"/>
                  <a:pt x="3116" y="317"/>
                </a:cubicBezTo>
                <a:lnTo>
                  <a:pt x="2888" y="317"/>
                </a:lnTo>
                <a:cubicBezTo>
                  <a:pt x="2764" y="317"/>
                  <a:pt x="2606" y="299"/>
                  <a:pt x="2483" y="299"/>
                </a:cubicBezTo>
                <a:lnTo>
                  <a:pt x="1163" y="299"/>
                </a:lnTo>
                <a:cubicBezTo>
                  <a:pt x="1127" y="299"/>
                  <a:pt x="1092" y="264"/>
                  <a:pt x="1074" y="264"/>
                </a:cubicBezTo>
                <a:lnTo>
                  <a:pt x="916" y="264"/>
                </a:lnTo>
                <a:cubicBezTo>
                  <a:pt x="775" y="264"/>
                  <a:pt x="652" y="264"/>
                  <a:pt x="494" y="246"/>
                </a:cubicBezTo>
                <a:lnTo>
                  <a:pt x="388" y="246"/>
                </a:lnTo>
                <a:cubicBezTo>
                  <a:pt x="335" y="246"/>
                  <a:pt x="300" y="229"/>
                  <a:pt x="230" y="229"/>
                </a:cubicBezTo>
                <a:cubicBezTo>
                  <a:pt x="212" y="229"/>
                  <a:pt x="212" y="229"/>
                  <a:pt x="194" y="264"/>
                </a:cubicBezTo>
                <a:cubicBezTo>
                  <a:pt x="159" y="352"/>
                  <a:pt x="142" y="423"/>
                  <a:pt x="159" y="511"/>
                </a:cubicBezTo>
                <a:lnTo>
                  <a:pt x="230" y="775"/>
                </a:lnTo>
                <a:cubicBezTo>
                  <a:pt x="230" y="827"/>
                  <a:pt x="247" y="845"/>
                  <a:pt x="247" y="863"/>
                </a:cubicBezTo>
                <a:lnTo>
                  <a:pt x="247" y="915"/>
                </a:lnTo>
                <a:cubicBezTo>
                  <a:pt x="247" y="968"/>
                  <a:pt x="282" y="1021"/>
                  <a:pt x="300" y="1074"/>
                </a:cubicBezTo>
                <a:cubicBezTo>
                  <a:pt x="300" y="1109"/>
                  <a:pt x="318" y="1127"/>
                  <a:pt x="318" y="1179"/>
                </a:cubicBezTo>
                <a:cubicBezTo>
                  <a:pt x="318" y="1197"/>
                  <a:pt x="335" y="1232"/>
                  <a:pt x="335" y="1267"/>
                </a:cubicBezTo>
                <a:cubicBezTo>
                  <a:pt x="406" y="1672"/>
                  <a:pt x="335" y="2112"/>
                  <a:pt x="282" y="2535"/>
                </a:cubicBezTo>
                <a:cubicBezTo>
                  <a:pt x="247" y="2693"/>
                  <a:pt x="212" y="2852"/>
                  <a:pt x="212" y="2993"/>
                </a:cubicBezTo>
                <a:lnTo>
                  <a:pt x="265" y="2993"/>
                </a:lnTo>
                <a:lnTo>
                  <a:pt x="265" y="3116"/>
                </a:lnTo>
                <a:cubicBezTo>
                  <a:pt x="265" y="3221"/>
                  <a:pt x="265" y="3362"/>
                  <a:pt x="282" y="3468"/>
                </a:cubicBezTo>
                <a:cubicBezTo>
                  <a:pt x="318" y="3714"/>
                  <a:pt x="546" y="3838"/>
                  <a:pt x="582" y="4066"/>
                </a:cubicBezTo>
                <a:cubicBezTo>
                  <a:pt x="634" y="4190"/>
                  <a:pt x="564" y="4295"/>
                  <a:pt x="634" y="4418"/>
                </a:cubicBezTo>
                <a:cubicBezTo>
                  <a:pt x="722" y="4542"/>
                  <a:pt x="881" y="4542"/>
                  <a:pt x="916" y="4771"/>
                </a:cubicBezTo>
                <a:lnTo>
                  <a:pt x="916" y="4911"/>
                </a:lnTo>
                <a:cubicBezTo>
                  <a:pt x="916" y="4964"/>
                  <a:pt x="898" y="4982"/>
                  <a:pt x="898" y="5035"/>
                </a:cubicBezTo>
                <a:cubicBezTo>
                  <a:pt x="846" y="5158"/>
                  <a:pt x="810" y="5299"/>
                  <a:pt x="898" y="5439"/>
                </a:cubicBezTo>
                <a:cubicBezTo>
                  <a:pt x="969" y="5527"/>
                  <a:pt x="1057" y="5598"/>
                  <a:pt x="1092" y="5686"/>
                </a:cubicBezTo>
                <a:cubicBezTo>
                  <a:pt x="1092" y="5703"/>
                  <a:pt x="1110" y="5756"/>
                  <a:pt x="1145" y="5774"/>
                </a:cubicBezTo>
                <a:cubicBezTo>
                  <a:pt x="1163" y="5827"/>
                  <a:pt x="1180" y="5862"/>
                  <a:pt x="1180" y="5915"/>
                </a:cubicBezTo>
                <a:cubicBezTo>
                  <a:pt x="1180" y="5932"/>
                  <a:pt x="1180" y="5950"/>
                  <a:pt x="1198" y="5950"/>
                </a:cubicBezTo>
                <a:lnTo>
                  <a:pt x="1198" y="5968"/>
                </a:lnTo>
                <a:cubicBezTo>
                  <a:pt x="1198" y="6020"/>
                  <a:pt x="1127" y="6091"/>
                  <a:pt x="1092" y="6126"/>
                </a:cubicBezTo>
                <a:cubicBezTo>
                  <a:pt x="1022" y="6196"/>
                  <a:pt x="969" y="6267"/>
                  <a:pt x="934" y="6302"/>
                </a:cubicBezTo>
                <a:cubicBezTo>
                  <a:pt x="846" y="6408"/>
                  <a:pt x="758" y="6496"/>
                  <a:pt x="670" y="6584"/>
                </a:cubicBezTo>
                <a:cubicBezTo>
                  <a:pt x="617" y="6654"/>
                  <a:pt x="546" y="6742"/>
                  <a:pt x="476" y="6813"/>
                </a:cubicBezTo>
                <a:lnTo>
                  <a:pt x="370" y="6918"/>
                </a:lnTo>
                <a:lnTo>
                  <a:pt x="300" y="6989"/>
                </a:lnTo>
                <a:cubicBezTo>
                  <a:pt x="177" y="7112"/>
                  <a:pt x="124" y="7165"/>
                  <a:pt x="265" y="7358"/>
                </a:cubicBezTo>
                <a:cubicBezTo>
                  <a:pt x="300" y="7429"/>
                  <a:pt x="388" y="7446"/>
                  <a:pt x="441" y="7517"/>
                </a:cubicBezTo>
                <a:cubicBezTo>
                  <a:pt x="476" y="7622"/>
                  <a:pt x="406" y="7816"/>
                  <a:pt x="388" y="7939"/>
                </a:cubicBezTo>
                <a:cubicBezTo>
                  <a:pt x="353" y="8203"/>
                  <a:pt x="300" y="8467"/>
                  <a:pt x="282" y="8731"/>
                </a:cubicBezTo>
                <a:cubicBezTo>
                  <a:pt x="282" y="8766"/>
                  <a:pt x="282" y="8784"/>
                  <a:pt x="265" y="8837"/>
                </a:cubicBezTo>
                <a:cubicBezTo>
                  <a:pt x="230" y="8943"/>
                  <a:pt x="212" y="9083"/>
                  <a:pt x="194" y="9189"/>
                </a:cubicBezTo>
                <a:cubicBezTo>
                  <a:pt x="142" y="9471"/>
                  <a:pt x="194" y="9735"/>
                  <a:pt x="177" y="10016"/>
                </a:cubicBezTo>
                <a:cubicBezTo>
                  <a:pt x="177" y="10140"/>
                  <a:pt x="106" y="10245"/>
                  <a:pt x="89" y="10351"/>
                </a:cubicBezTo>
                <a:cubicBezTo>
                  <a:pt x="89" y="10439"/>
                  <a:pt x="106" y="10544"/>
                  <a:pt x="177" y="10668"/>
                </a:cubicBezTo>
                <a:cubicBezTo>
                  <a:pt x="194" y="10703"/>
                  <a:pt x="212" y="10720"/>
                  <a:pt x="230" y="10773"/>
                </a:cubicBezTo>
                <a:cubicBezTo>
                  <a:pt x="265" y="10844"/>
                  <a:pt x="300" y="10879"/>
                  <a:pt x="318" y="10932"/>
                </a:cubicBezTo>
                <a:cubicBezTo>
                  <a:pt x="441" y="11073"/>
                  <a:pt x="582" y="11231"/>
                  <a:pt x="705" y="11389"/>
                </a:cubicBezTo>
                <a:cubicBezTo>
                  <a:pt x="881" y="11724"/>
                  <a:pt x="740" y="12182"/>
                  <a:pt x="828" y="12534"/>
                </a:cubicBezTo>
                <a:lnTo>
                  <a:pt x="828" y="12604"/>
                </a:lnTo>
                <a:cubicBezTo>
                  <a:pt x="828" y="12639"/>
                  <a:pt x="828" y="12657"/>
                  <a:pt x="846" y="12710"/>
                </a:cubicBezTo>
                <a:cubicBezTo>
                  <a:pt x="881" y="12903"/>
                  <a:pt x="881" y="13132"/>
                  <a:pt x="881" y="13326"/>
                </a:cubicBezTo>
                <a:cubicBezTo>
                  <a:pt x="881" y="13431"/>
                  <a:pt x="916" y="13537"/>
                  <a:pt x="916" y="13625"/>
                </a:cubicBezTo>
                <a:cubicBezTo>
                  <a:pt x="934" y="13801"/>
                  <a:pt x="810" y="13854"/>
                  <a:pt x="634" y="14012"/>
                </a:cubicBezTo>
                <a:cubicBezTo>
                  <a:pt x="529" y="14100"/>
                  <a:pt x="388" y="14188"/>
                  <a:pt x="318" y="14312"/>
                </a:cubicBezTo>
                <a:cubicBezTo>
                  <a:pt x="282" y="14400"/>
                  <a:pt x="282" y="14470"/>
                  <a:pt x="282" y="14540"/>
                </a:cubicBezTo>
                <a:cubicBezTo>
                  <a:pt x="282" y="14576"/>
                  <a:pt x="300" y="14593"/>
                  <a:pt x="300" y="14646"/>
                </a:cubicBezTo>
                <a:cubicBezTo>
                  <a:pt x="318" y="14681"/>
                  <a:pt x="318" y="14734"/>
                  <a:pt x="318" y="14769"/>
                </a:cubicBezTo>
                <a:cubicBezTo>
                  <a:pt x="370" y="15068"/>
                  <a:pt x="247" y="15368"/>
                  <a:pt x="247" y="15649"/>
                </a:cubicBezTo>
                <a:cubicBezTo>
                  <a:pt x="247" y="15878"/>
                  <a:pt x="159" y="15984"/>
                  <a:pt x="159" y="16230"/>
                </a:cubicBezTo>
                <a:lnTo>
                  <a:pt x="159" y="16477"/>
                </a:lnTo>
                <a:lnTo>
                  <a:pt x="159" y="16582"/>
                </a:lnTo>
                <a:cubicBezTo>
                  <a:pt x="159" y="16670"/>
                  <a:pt x="142" y="16758"/>
                  <a:pt x="124" y="16846"/>
                </a:cubicBezTo>
                <a:cubicBezTo>
                  <a:pt x="89" y="16970"/>
                  <a:pt x="1" y="17040"/>
                  <a:pt x="18" y="17198"/>
                </a:cubicBezTo>
                <a:cubicBezTo>
                  <a:pt x="54" y="17445"/>
                  <a:pt x="370" y="17533"/>
                  <a:pt x="476" y="17709"/>
                </a:cubicBezTo>
                <a:cubicBezTo>
                  <a:pt x="582" y="17885"/>
                  <a:pt x="546" y="18184"/>
                  <a:pt x="564" y="18413"/>
                </a:cubicBezTo>
                <a:lnTo>
                  <a:pt x="546" y="18413"/>
                </a:lnTo>
                <a:lnTo>
                  <a:pt x="546" y="18448"/>
                </a:lnTo>
                <a:lnTo>
                  <a:pt x="546" y="18519"/>
                </a:lnTo>
                <a:lnTo>
                  <a:pt x="564" y="18519"/>
                </a:lnTo>
                <a:cubicBezTo>
                  <a:pt x="599" y="18818"/>
                  <a:pt x="599" y="19064"/>
                  <a:pt x="687" y="19381"/>
                </a:cubicBezTo>
                <a:cubicBezTo>
                  <a:pt x="775" y="19610"/>
                  <a:pt x="758" y="19821"/>
                  <a:pt x="758" y="20085"/>
                </a:cubicBezTo>
                <a:cubicBezTo>
                  <a:pt x="758" y="20138"/>
                  <a:pt x="775" y="20261"/>
                  <a:pt x="775" y="20349"/>
                </a:cubicBezTo>
                <a:lnTo>
                  <a:pt x="775" y="20367"/>
                </a:lnTo>
                <a:lnTo>
                  <a:pt x="775" y="20455"/>
                </a:lnTo>
                <a:lnTo>
                  <a:pt x="775" y="20473"/>
                </a:lnTo>
                <a:cubicBezTo>
                  <a:pt x="740" y="20631"/>
                  <a:pt x="722" y="20543"/>
                  <a:pt x="599" y="20649"/>
                </a:cubicBezTo>
                <a:cubicBezTo>
                  <a:pt x="458" y="20807"/>
                  <a:pt x="370" y="21142"/>
                  <a:pt x="282" y="21335"/>
                </a:cubicBezTo>
                <a:cubicBezTo>
                  <a:pt x="142" y="21617"/>
                  <a:pt x="106" y="21951"/>
                  <a:pt x="71" y="22286"/>
                </a:cubicBezTo>
                <a:lnTo>
                  <a:pt x="71" y="22391"/>
                </a:lnTo>
                <a:cubicBezTo>
                  <a:pt x="71" y="22691"/>
                  <a:pt x="106" y="23008"/>
                  <a:pt x="106" y="23289"/>
                </a:cubicBezTo>
                <a:cubicBezTo>
                  <a:pt x="282" y="23360"/>
                  <a:pt x="494" y="23377"/>
                  <a:pt x="722" y="23377"/>
                </a:cubicBezTo>
                <a:lnTo>
                  <a:pt x="1215" y="23377"/>
                </a:lnTo>
                <a:cubicBezTo>
                  <a:pt x="1339" y="23377"/>
                  <a:pt x="1444" y="23377"/>
                  <a:pt x="1550" y="23395"/>
                </a:cubicBezTo>
                <a:cubicBezTo>
                  <a:pt x="1796" y="23448"/>
                  <a:pt x="1990" y="23465"/>
                  <a:pt x="2236" y="23465"/>
                </a:cubicBezTo>
                <a:lnTo>
                  <a:pt x="2254" y="23465"/>
                </a:lnTo>
                <a:cubicBezTo>
                  <a:pt x="2536" y="23465"/>
                  <a:pt x="2800" y="23430"/>
                  <a:pt x="3064" y="23395"/>
                </a:cubicBezTo>
                <a:lnTo>
                  <a:pt x="3187" y="23395"/>
                </a:lnTo>
                <a:cubicBezTo>
                  <a:pt x="3275" y="23395"/>
                  <a:pt x="3381" y="23377"/>
                  <a:pt x="3486" y="23377"/>
                </a:cubicBezTo>
                <a:lnTo>
                  <a:pt x="3504" y="23377"/>
                </a:lnTo>
                <a:cubicBezTo>
                  <a:pt x="4120" y="23377"/>
                  <a:pt x="4718" y="23307"/>
                  <a:pt x="5334" y="23289"/>
                </a:cubicBezTo>
                <a:cubicBezTo>
                  <a:pt x="5599" y="23289"/>
                  <a:pt x="5880" y="23272"/>
                  <a:pt x="6144" y="23254"/>
                </a:cubicBezTo>
                <a:cubicBezTo>
                  <a:pt x="6267" y="23219"/>
                  <a:pt x="6408" y="23201"/>
                  <a:pt x="6567" y="23201"/>
                </a:cubicBezTo>
                <a:lnTo>
                  <a:pt x="6672" y="23201"/>
                </a:lnTo>
                <a:cubicBezTo>
                  <a:pt x="6796" y="23219"/>
                  <a:pt x="6901" y="23289"/>
                  <a:pt x="7024" y="23342"/>
                </a:cubicBezTo>
                <a:cubicBezTo>
                  <a:pt x="7060" y="23342"/>
                  <a:pt x="7077" y="23360"/>
                  <a:pt x="7112" y="23360"/>
                </a:cubicBezTo>
                <a:cubicBezTo>
                  <a:pt x="7236" y="23377"/>
                  <a:pt x="7341" y="23377"/>
                  <a:pt x="7464" y="23377"/>
                </a:cubicBezTo>
                <a:cubicBezTo>
                  <a:pt x="7676" y="23377"/>
                  <a:pt x="7887" y="23360"/>
                  <a:pt x="8081" y="23342"/>
                </a:cubicBezTo>
                <a:cubicBezTo>
                  <a:pt x="8292" y="23307"/>
                  <a:pt x="8503" y="23289"/>
                  <a:pt x="8697" y="23289"/>
                </a:cubicBezTo>
                <a:lnTo>
                  <a:pt x="8855" y="23289"/>
                </a:lnTo>
                <a:cubicBezTo>
                  <a:pt x="8908" y="23289"/>
                  <a:pt x="8926" y="23307"/>
                  <a:pt x="8961" y="23307"/>
                </a:cubicBezTo>
                <a:cubicBezTo>
                  <a:pt x="9049" y="23342"/>
                  <a:pt x="9119" y="23377"/>
                  <a:pt x="9225" y="23377"/>
                </a:cubicBezTo>
                <a:lnTo>
                  <a:pt x="11566" y="23377"/>
                </a:lnTo>
                <a:cubicBezTo>
                  <a:pt x="11742" y="23360"/>
                  <a:pt x="11830" y="23272"/>
                  <a:pt x="11953" y="23219"/>
                </a:cubicBezTo>
                <a:cubicBezTo>
                  <a:pt x="12200" y="23131"/>
                  <a:pt x="12446" y="23113"/>
                  <a:pt x="12693" y="23113"/>
                </a:cubicBezTo>
                <a:lnTo>
                  <a:pt x="13186" y="23113"/>
                </a:lnTo>
                <a:cubicBezTo>
                  <a:pt x="13344" y="23254"/>
                  <a:pt x="13485" y="23272"/>
                  <a:pt x="13678" y="23307"/>
                </a:cubicBezTo>
                <a:cubicBezTo>
                  <a:pt x="13978" y="23360"/>
                  <a:pt x="14312" y="23377"/>
                  <a:pt x="14629" y="23448"/>
                </a:cubicBezTo>
                <a:lnTo>
                  <a:pt x="14629" y="23465"/>
                </a:lnTo>
                <a:cubicBezTo>
                  <a:pt x="14664" y="23465"/>
                  <a:pt x="14682" y="23483"/>
                  <a:pt x="14735" y="23483"/>
                </a:cubicBezTo>
                <a:cubicBezTo>
                  <a:pt x="14858" y="23518"/>
                  <a:pt x="14999" y="23518"/>
                  <a:pt x="15122" y="23518"/>
                </a:cubicBezTo>
                <a:cubicBezTo>
                  <a:pt x="15509" y="23518"/>
                  <a:pt x="15861" y="23448"/>
                  <a:pt x="16178" y="23307"/>
                </a:cubicBezTo>
                <a:cubicBezTo>
                  <a:pt x="16301" y="23272"/>
                  <a:pt x="16425" y="23254"/>
                  <a:pt x="16565" y="23219"/>
                </a:cubicBezTo>
                <a:lnTo>
                  <a:pt x="16794" y="23219"/>
                </a:lnTo>
                <a:cubicBezTo>
                  <a:pt x="16970" y="23219"/>
                  <a:pt x="17146" y="23254"/>
                  <a:pt x="17322" y="23254"/>
                </a:cubicBezTo>
                <a:lnTo>
                  <a:pt x="17358" y="23254"/>
                </a:lnTo>
                <a:cubicBezTo>
                  <a:pt x="17727" y="23254"/>
                  <a:pt x="18097" y="23201"/>
                  <a:pt x="18467" y="23184"/>
                </a:cubicBezTo>
                <a:lnTo>
                  <a:pt x="18590" y="23184"/>
                </a:lnTo>
                <a:cubicBezTo>
                  <a:pt x="18678" y="23184"/>
                  <a:pt x="18783" y="23166"/>
                  <a:pt x="18871" y="23166"/>
                </a:cubicBezTo>
                <a:cubicBezTo>
                  <a:pt x="19347" y="23113"/>
                  <a:pt x="19875" y="23078"/>
                  <a:pt x="20385" y="23078"/>
                </a:cubicBezTo>
                <a:lnTo>
                  <a:pt x="20561" y="23078"/>
                </a:lnTo>
                <a:cubicBezTo>
                  <a:pt x="20966" y="23078"/>
                  <a:pt x="21336" y="23096"/>
                  <a:pt x="21706" y="23184"/>
                </a:cubicBezTo>
                <a:cubicBezTo>
                  <a:pt x="21899" y="23219"/>
                  <a:pt x="22128" y="23219"/>
                  <a:pt x="22322" y="23272"/>
                </a:cubicBezTo>
                <a:cubicBezTo>
                  <a:pt x="22374" y="23272"/>
                  <a:pt x="22392" y="23272"/>
                  <a:pt x="22427" y="23289"/>
                </a:cubicBezTo>
                <a:cubicBezTo>
                  <a:pt x="22498" y="23289"/>
                  <a:pt x="22568" y="23307"/>
                  <a:pt x="22639" y="23307"/>
                </a:cubicBezTo>
                <a:cubicBezTo>
                  <a:pt x="22744" y="23307"/>
                  <a:pt x="22850" y="23307"/>
                  <a:pt x="22955" y="23289"/>
                </a:cubicBezTo>
                <a:cubicBezTo>
                  <a:pt x="23079" y="23272"/>
                  <a:pt x="23202" y="23254"/>
                  <a:pt x="23307" y="23219"/>
                </a:cubicBezTo>
                <a:cubicBezTo>
                  <a:pt x="23395" y="23254"/>
                  <a:pt x="23466" y="23272"/>
                  <a:pt x="23536" y="23289"/>
                </a:cubicBezTo>
                <a:cubicBezTo>
                  <a:pt x="23712" y="23307"/>
                  <a:pt x="23871" y="23307"/>
                  <a:pt x="24047" y="23342"/>
                </a:cubicBezTo>
                <a:cubicBezTo>
                  <a:pt x="24100" y="23342"/>
                  <a:pt x="24170" y="23360"/>
                  <a:pt x="24240" y="23360"/>
                </a:cubicBezTo>
                <a:cubicBezTo>
                  <a:pt x="24258" y="23360"/>
                  <a:pt x="24311" y="23360"/>
                  <a:pt x="24328" y="23377"/>
                </a:cubicBezTo>
                <a:cubicBezTo>
                  <a:pt x="24522" y="23395"/>
                  <a:pt x="24698" y="23465"/>
                  <a:pt x="24874" y="23553"/>
                </a:cubicBezTo>
                <a:cubicBezTo>
                  <a:pt x="25068" y="23641"/>
                  <a:pt x="25244" y="23659"/>
                  <a:pt x="25455" y="23659"/>
                </a:cubicBezTo>
                <a:lnTo>
                  <a:pt x="26212" y="23659"/>
                </a:lnTo>
                <a:cubicBezTo>
                  <a:pt x="26265" y="23659"/>
                  <a:pt x="26282" y="23659"/>
                  <a:pt x="26335" y="23641"/>
                </a:cubicBezTo>
                <a:lnTo>
                  <a:pt x="26458" y="23571"/>
                </a:lnTo>
                <a:cubicBezTo>
                  <a:pt x="26476" y="23272"/>
                  <a:pt x="26423" y="22937"/>
                  <a:pt x="26353" y="22656"/>
                </a:cubicBezTo>
                <a:cubicBezTo>
                  <a:pt x="26353" y="22603"/>
                  <a:pt x="26335" y="22567"/>
                  <a:pt x="26335" y="22515"/>
                </a:cubicBezTo>
                <a:cubicBezTo>
                  <a:pt x="26335" y="22479"/>
                  <a:pt x="26335" y="22462"/>
                  <a:pt x="26300" y="22409"/>
                </a:cubicBezTo>
                <a:lnTo>
                  <a:pt x="26300" y="22251"/>
                </a:lnTo>
                <a:cubicBezTo>
                  <a:pt x="26300" y="22163"/>
                  <a:pt x="26300" y="22075"/>
                  <a:pt x="26335" y="21987"/>
                </a:cubicBezTo>
                <a:cubicBezTo>
                  <a:pt x="26335" y="21934"/>
                  <a:pt x="26353" y="21863"/>
                  <a:pt x="26353" y="21775"/>
                </a:cubicBezTo>
                <a:cubicBezTo>
                  <a:pt x="26388" y="21423"/>
                  <a:pt x="26476" y="21089"/>
                  <a:pt x="26458" y="20737"/>
                </a:cubicBezTo>
                <a:cubicBezTo>
                  <a:pt x="26458" y="20702"/>
                  <a:pt x="26441" y="20649"/>
                  <a:pt x="26441" y="20614"/>
                </a:cubicBezTo>
                <a:cubicBezTo>
                  <a:pt x="26441" y="20561"/>
                  <a:pt x="26423" y="20543"/>
                  <a:pt x="26423" y="20490"/>
                </a:cubicBezTo>
                <a:cubicBezTo>
                  <a:pt x="26388" y="20437"/>
                  <a:pt x="26353" y="20367"/>
                  <a:pt x="26335" y="20297"/>
                </a:cubicBezTo>
                <a:cubicBezTo>
                  <a:pt x="26282" y="20226"/>
                  <a:pt x="26265" y="20173"/>
                  <a:pt x="26212" y="20085"/>
                </a:cubicBezTo>
                <a:cubicBezTo>
                  <a:pt x="26212" y="20050"/>
                  <a:pt x="26212" y="20050"/>
                  <a:pt x="26194" y="20033"/>
                </a:cubicBezTo>
                <a:cubicBezTo>
                  <a:pt x="26089" y="19821"/>
                  <a:pt x="26089" y="19593"/>
                  <a:pt x="26124" y="19346"/>
                </a:cubicBezTo>
                <a:cubicBezTo>
                  <a:pt x="26159" y="19293"/>
                  <a:pt x="26177" y="19205"/>
                  <a:pt x="26212" y="19135"/>
                </a:cubicBezTo>
                <a:cubicBezTo>
                  <a:pt x="26265" y="19047"/>
                  <a:pt x="26282" y="18959"/>
                  <a:pt x="26300" y="18871"/>
                </a:cubicBezTo>
                <a:lnTo>
                  <a:pt x="26300" y="18818"/>
                </a:lnTo>
                <a:cubicBezTo>
                  <a:pt x="26300" y="18783"/>
                  <a:pt x="26300" y="18712"/>
                  <a:pt x="26282" y="18660"/>
                </a:cubicBezTo>
                <a:cubicBezTo>
                  <a:pt x="26282" y="18624"/>
                  <a:pt x="26265" y="18607"/>
                  <a:pt x="26265" y="18554"/>
                </a:cubicBezTo>
                <a:lnTo>
                  <a:pt x="26318" y="18554"/>
                </a:lnTo>
                <a:cubicBezTo>
                  <a:pt x="26318" y="18536"/>
                  <a:pt x="26282" y="18484"/>
                  <a:pt x="26282" y="18466"/>
                </a:cubicBezTo>
                <a:cubicBezTo>
                  <a:pt x="26265" y="18378"/>
                  <a:pt x="26230" y="18290"/>
                  <a:pt x="26194" y="18202"/>
                </a:cubicBezTo>
                <a:cubicBezTo>
                  <a:pt x="26159" y="18026"/>
                  <a:pt x="26194" y="17850"/>
                  <a:pt x="26159" y="17674"/>
                </a:cubicBezTo>
                <a:cubicBezTo>
                  <a:pt x="26089" y="17375"/>
                  <a:pt x="26018" y="17040"/>
                  <a:pt x="26001" y="16723"/>
                </a:cubicBezTo>
                <a:lnTo>
                  <a:pt x="26001" y="16618"/>
                </a:lnTo>
                <a:lnTo>
                  <a:pt x="26001" y="16600"/>
                </a:lnTo>
                <a:cubicBezTo>
                  <a:pt x="26001" y="16318"/>
                  <a:pt x="26001" y="16054"/>
                  <a:pt x="26089" y="15755"/>
                </a:cubicBezTo>
                <a:cubicBezTo>
                  <a:pt x="26142" y="15614"/>
                  <a:pt x="26194" y="15456"/>
                  <a:pt x="26265" y="15315"/>
                </a:cubicBezTo>
                <a:lnTo>
                  <a:pt x="26265" y="15262"/>
                </a:lnTo>
                <a:cubicBezTo>
                  <a:pt x="26300" y="15174"/>
                  <a:pt x="26335" y="15104"/>
                  <a:pt x="26370" y="15033"/>
                </a:cubicBezTo>
                <a:cubicBezTo>
                  <a:pt x="26406" y="14998"/>
                  <a:pt x="26423" y="14945"/>
                  <a:pt x="26423" y="14928"/>
                </a:cubicBezTo>
                <a:cubicBezTo>
                  <a:pt x="26441" y="14875"/>
                  <a:pt x="26458" y="14822"/>
                  <a:pt x="26494" y="14752"/>
                </a:cubicBezTo>
                <a:cubicBezTo>
                  <a:pt x="26511" y="14716"/>
                  <a:pt x="26529" y="14681"/>
                  <a:pt x="26529" y="14646"/>
                </a:cubicBezTo>
                <a:cubicBezTo>
                  <a:pt x="26687" y="14312"/>
                  <a:pt x="26863" y="13924"/>
                  <a:pt x="26793" y="13590"/>
                </a:cubicBezTo>
                <a:cubicBezTo>
                  <a:pt x="26740" y="13326"/>
                  <a:pt x="26722" y="13079"/>
                  <a:pt x="26687" y="12815"/>
                </a:cubicBezTo>
                <a:cubicBezTo>
                  <a:pt x="26687" y="12780"/>
                  <a:pt x="26652" y="12745"/>
                  <a:pt x="26652" y="12710"/>
                </a:cubicBezTo>
                <a:cubicBezTo>
                  <a:pt x="26652" y="12657"/>
                  <a:pt x="26634" y="12622"/>
                  <a:pt x="26634" y="12551"/>
                </a:cubicBezTo>
                <a:cubicBezTo>
                  <a:pt x="26564" y="12252"/>
                  <a:pt x="26476" y="11988"/>
                  <a:pt x="26476" y="11671"/>
                </a:cubicBezTo>
                <a:cubicBezTo>
                  <a:pt x="26476" y="11460"/>
                  <a:pt x="26388" y="11231"/>
                  <a:pt x="26353" y="11020"/>
                </a:cubicBezTo>
                <a:cubicBezTo>
                  <a:pt x="26353" y="10967"/>
                  <a:pt x="26335" y="10932"/>
                  <a:pt x="26335" y="10879"/>
                </a:cubicBezTo>
                <a:lnTo>
                  <a:pt x="26335" y="10773"/>
                </a:lnTo>
                <a:lnTo>
                  <a:pt x="26265" y="10773"/>
                </a:lnTo>
                <a:lnTo>
                  <a:pt x="26265" y="9611"/>
                </a:lnTo>
                <a:cubicBezTo>
                  <a:pt x="26247" y="9523"/>
                  <a:pt x="26247" y="9435"/>
                  <a:pt x="26247" y="9347"/>
                </a:cubicBezTo>
                <a:lnTo>
                  <a:pt x="26247" y="8943"/>
                </a:lnTo>
                <a:lnTo>
                  <a:pt x="26247" y="8837"/>
                </a:lnTo>
                <a:lnTo>
                  <a:pt x="26247" y="8678"/>
                </a:lnTo>
                <a:cubicBezTo>
                  <a:pt x="26247" y="8573"/>
                  <a:pt x="26212" y="8485"/>
                  <a:pt x="26177" y="8414"/>
                </a:cubicBezTo>
                <a:cubicBezTo>
                  <a:pt x="26089" y="7886"/>
                  <a:pt x="26159" y="7358"/>
                  <a:pt x="26247" y="6830"/>
                </a:cubicBezTo>
                <a:cubicBezTo>
                  <a:pt x="26265" y="6672"/>
                  <a:pt x="26300" y="6513"/>
                  <a:pt x="26353" y="6372"/>
                </a:cubicBezTo>
                <a:cubicBezTo>
                  <a:pt x="26353" y="6337"/>
                  <a:pt x="26370" y="6302"/>
                  <a:pt x="26370" y="6284"/>
                </a:cubicBezTo>
                <a:cubicBezTo>
                  <a:pt x="26511" y="5809"/>
                  <a:pt x="26617" y="5492"/>
                  <a:pt x="26634" y="5070"/>
                </a:cubicBezTo>
                <a:lnTo>
                  <a:pt x="26634" y="5017"/>
                </a:lnTo>
                <a:lnTo>
                  <a:pt x="26634" y="4964"/>
                </a:lnTo>
                <a:lnTo>
                  <a:pt x="26634" y="4876"/>
                </a:lnTo>
                <a:lnTo>
                  <a:pt x="26634" y="3732"/>
                </a:lnTo>
                <a:cubicBezTo>
                  <a:pt x="26634" y="3292"/>
                  <a:pt x="26705" y="2852"/>
                  <a:pt x="26722" y="2376"/>
                </a:cubicBezTo>
                <a:cubicBezTo>
                  <a:pt x="26722" y="2007"/>
                  <a:pt x="26652" y="1637"/>
                  <a:pt x="26634" y="1267"/>
                </a:cubicBezTo>
                <a:lnTo>
                  <a:pt x="26634" y="1197"/>
                </a:lnTo>
                <a:lnTo>
                  <a:pt x="26634" y="1179"/>
                </a:lnTo>
                <a:lnTo>
                  <a:pt x="26634" y="1091"/>
                </a:lnTo>
                <a:cubicBezTo>
                  <a:pt x="26634" y="951"/>
                  <a:pt x="26652" y="827"/>
                  <a:pt x="26617" y="687"/>
                </a:cubicBezTo>
                <a:cubicBezTo>
                  <a:pt x="26564" y="493"/>
                  <a:pt x="26546" y="334"/>
                  <a:pt x="26546" y="123"/>
                </a:cubicBezTo>
                <a:lnTo>
                  <a:pt x="26458" y="211"/>
                </a:lnTo>
                <a:cubicBezTo>
                  <a:pt x="26423" y="246"/>
                  <a:pt x="26388" y="299"/>
                  <a:pt x="26370" y="299"/>
                </a:cubicBezTo>
                <a:cubicBezTo>
                  <a:pt x="26353" y="299"/>
                  <a:pt x="26353" y="299"/>
                  <a:pt x="26335" y="264"/>
                </a:cubicBezTo>
                <a:cubicBezTo>
                  <a:pt x="26282" y="246"/>
                  <a:pt x="26265" y="246"/>
                  <a:pt x="26212" y="246"/>
                </a:cubicBezTo>
                <a:lnTo>
                  <a:pt x="26159" y="246"/>
                </a:lnTo>
                <a:cubicBezTo>
                  <a:pt x="26018" y="246"/>
                  <a:pt x="25913" y="264"/>
                  <a:pt x="25807" y="264"/>
                </a:cubicBezTo>
                <a:lnTo>
                  <a:pt x="25754" y="264"/>
                </a:lnTo>
                <a:cubicBezTo>
                  <a:pt x="25473" y="264"/>
                  <a:pt x="25226" y="246"/>
                  <a:pt x="24945" y="211"/>
                </a:cubicBezTo>
                <a:lnTo>
                  <a:pt x="24804" y="211"/>
                </a:lnTo>
                <a:cubicBezTo>
                  <a:pt x="24663" y="211"/>
                  <a:pt x="24522" y="229"/>
                  <a:pt x="24399" y="246"/>
                </a:cubicBezTo>
                <a:cubicBezTo>
                  <a:pt x="24346" y="246"/>
                  <a:pt x="24328" y="246"/>
                  <a:pt x="24276" y="282"/>
                </a:cubicBezTo>
                <a:lnTo>
                  <a:pt x="22744" y="282"/>
                </a:lnTo>
                <a:cubicBezTo>
                  <a:pt x="22656" y="282"/>
                  <a:pt x="22550" y="282"/>
                  <a:pt x="22462" y="299"/>
                </a:cubicBezTo>
                <a:cubicBezTo>
                  <a:pt x="22410" y="299"/>
                  <a:pt x="22392" y="317"/>
                  <a:pt x="22339" y="317"/>
                </a:cubicBezTo>
                <a:cubicBezTo>
                  <a:pt x="22058" y="370"/>
                  <a:pt x="21794" y="458"/>
                  <a:pt x="21494" y="511"/>
                </a:cubicBezTo>
                <a:cubicBezTo>
                  <a:pt x="21371" y="546"/>
                  <a:pt x="21283" y="546"/>
                  <a:pt x="21195" y="546"/>
                </a:cubicBezTo>
                <a:cubicBezTo>
                  <a:pt x="20966" y="546"/>
                  <a:pt x="20737" y="493"/>
                  <a:pt x="20526" y="475"/>
                </a:cubicBezTo>
                <a:lnTo>
                  <a:pt x="20526" y="458"/>
                </a:lnTo>
                <a:cubicBezTo>
                  <a:pt x="20473" y="458"/>
                  <a:pt x="20456" y="458"/>
                  <a:pt x="20403" y="423"/>
                </a:cubicBezTo>
                <a:lnTo>
                  <a:pt x="20262" y="423"/>
                </a:lnTo>
                <a:cubicBezTo>
                  <a:pt x="20104" y="423"/>
                  <a:pt x="19945" y="405"/>
                  <a:pt x="19787" y="405"/>
                </a:cubicBezTo>
                <a:cubicBezTo>
                  <a:pt x="19699" y="405"/>
                  <a:pt x="19611" y="405"/>
                  <a:pt x="19523" y="423"/>
                </a:cubicBezTo>
                <a:cubicBezTo>
                  <a:pt x="19329" y="458"/>
                  <a:pt x="19153" y="511"/>
                  <a:pt x="18959" y="511"/>
                </a:cubicBezTo>
                <a:lnTo>
                  <a:pt x="18907" y="511"/>
                </a:lnTo>
                <a:cubicBezTo>
                  <a:pt x="18801" y="511"/>
                  <a:pt x="18713" y="511"/>
                  <a:pt x="18607" y="493"/>
                </a:cubicBezTo>
                <a:cubicBezTo>
                  <a:pt x="18555" y="493"/>
                  <a:pt x="18537" y="475"/>
                  <a:pt x="18502" y="475"/>
                </a:cubicBezTo>
                <a:cubicBezTo>
                  <a:pt x="18379" y="440"/>
                  <a:pt x="18273" y="405"/>
                  <a:pt x="18185" y="352"/>
                </a:cubicBezTo>
                <a:cubicBezTo>
                  <a:pt x="18097" y="317"/>
                  <a:pt x="18097" y="282"/>
                  <a:pt x="18009" y="246"/>
                </a:cubicBezTo>
                <a:lnTo>
                  <a:pt x="17938" y="246"/>
                </a:lnTo>
                <a:cubicBezTo>
                  <a:pt x="17815" y="246"/>
                  <a:pt x="17586" y="334"/>
                  <a:pt x="17481" y="352"/>
                </a:cubicBezTo>
                <a:cubicBezTo>
                  <a:pt x="17217" y="423"/>
                  <a:pt x="16953" y="475"/>
                  <a:pt x="16671" y="493"/>
                </a:cubicBezTo>
                <a:lnTo>
                  <a:pt x="16530" y="493"/>
                </a:lnTo>
                <a:cubicBezTo>
                  <a:pt x="16354" y="493"/>
                  <a:pt x="16213" y="511"/>
                  <a:pt x="16037" y="511"/>
                </a:cubicBezTo>
                <a:cubicBezTo>
                  <a:pt x="15632" y="511"/>
                  <a:pt x="15245" y="493"/>
                  <a:pt x="14893" y="405"/>
                </a:cubicBezTo>
                <a:cubicBezTo>
                  <a:pt x="14823" y="387"/>
                  <a:pt x="14770" y="387"/>
                  <a:pt x="14735" y="352"/>
                </a:cubicBezTo>
                <a:cubicBezTo>
                  <a:pt x="14682" y="352"/>
                  <a:pt x="14664" y="334"/>
                  <a:pt x="14629" y="334"/>
                </a:cubicBezTo>
                <a:lnTo>
                  <a:pt x="13344" y="334"/>
                </a:lnTo>
                <a:cubicBezTo>
                  <a:pt x="13238" y="334"/>
                  <a:pt x="13150" y="334"/>
                  <a:pt x="13062" y="317"/>
                </a:cubicBezTo>
                <a:cubicBezTo>
                  <a:pt x="12974" y="299"/>
                  <a:pt x="12904" y="246"/>
                  <a:pt x="12833" y="176"/>
                </a:cubicBezTo>
                <a:lnTo>
                  <a:pt x="12798" y="176"/>
                </a:lnTo>
                <a:cubicBezTo>
                  <a:pt x="12745" y="176"/>
                  <a:pt x="12728" y="158"/>
                  <a:pt x="12693" y="158"/>
                </a:cubicBezTo>
                <a:lnTo>
                  <a:pt x="12622" y="158"/>
                </a:lnTo>
                <a:cubicBezTo>
                  <a:pt x="12393" y="158"/>
                  <a:pt x="12200" y="229"/>
                  <a:pt x="12006" y="264"/>
                </a:cubicBezTo>
                <a:cubicBezTo>
                  <a:pt x="12006" y="299"/>
                  <a:pt x="11918" y="317"/>
                  <a:pt x="11918" y="334"/>
                </a:cubicBezTo>
                <a:cubicBezTo>
                  <a:pt x="11777" y="334"/>
                  <a:pt x="11320" y="352"/>
                  <a:pt x="10862" y="387"/>
                </a:cubicBezTo>
                <a:lnTo>
                  <a:pt x="10756" y="387"/>
                </a:lnTo>
                <a:cubicBezTo>
                  <a:pt x="10175" y="423"/>
                  <a:pt x="9612" y="475"/>
                  <a:pt x="9630" y="599"/>
                </a:cubicBezTo>
                <a:cubicBezTo>
                  <a:pt x="9577" y="616"/>
                  <a:pt x="9524" y="616"/>
                  <a:pt x="9454" y="616"/>
                </a:cubicBezTo>
                <a:cubicBezTo>
                  <a:pt x="9278" y="616"/>
                  <a:pt x="9084" y="563"/>
                  <a:pt x="8926" y="528"/>
                </a:cubicBezTo>
                <a:lnTo>
                  <a:pt x="8820" y="528"/>
                </a:lnTo>
                <a:cubicBezTo>
                  <a:pt x="8204" y="440"/>
                  <a:pt x="7605" y="229"/>
                  <a:pt x="6989" y="123"/>
                </a:cubicBezTo>
                <a:cubicBezTo>
                  <a:pt x="6936" y="123"/>
                  <a:pt x="6919" y="88"/>
                  <a:pt x="6884" y="88"/>
                </a:cubicBezTo>
                <a:cubicBezTo>
                  <a:pt x="6620" y="53"/>
                  <a:pt x="6320" y="0"/>
                  <a:pt x="6056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3F3225">
                <a:alpha val="3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2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D17214-825C-EED9-EEEA-0A4602E6537B}"/>
              </a:ext>
            </a:extLst>
          </p:cNvPr>
          <p:cNvSpPr txBox="1"/>
          <p:nvPr/>
        </p:nvSpPr>
        <p:spPr>
          <a:xfrm>
            <a:off x="5050363" y="762790"/>
            <a:ext cx="6430434" cy="5493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3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Em</a:t>
            </a:r>
            <a:r>
              <a:rPr lang="en-US" sz="3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3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3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đề</a:t>
            </a:r>
            <a:r>
              <a:rPr lang="en-US" sz="3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tài</a:t>
            </a:r>
            <a:r>
              <a:rPr lang="en-US" sz="3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..............................</a:t>
            </a:r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3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3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hình</a:t>
            </a:r>
            <a:r>
              <a:rPr lang="en-US" sz="3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ảnh</a:t>
            </a:r>
            <a:r>
              <a:rPr lang="en-US" sz="3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(</a:t>
            </a:r>
            <a:r>
              <a:rPr lang="en-US" sz="3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thuộc</a:t>
            </a:r>
            <a:r>
              <a:rPr lang="en-US" sz="3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phạm</a:t>
            </a:r>
            <a:r>
              <a:rPr lang="en-US" sz="3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vi </a:t>
            </a:r>
            <a:r>
              <a:rPr lang="en-US" sz="3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đề</a:t>
            </a:r>
            <a:r>
              <a:rPr lang="en-US" sz="3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tài</a:t>
            </a:r>
            <a:r>
              <a:rPr lang="en-US" sz="3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) </a:t>
            </a:r>
            <a:r>
              <a:rPr lang="en-US" sz="3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tạo</a:t>
            </a:r>
            <a:r>
              <a:rPr lang="en-US" sz="3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sz="3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em</a:t>
            </a:r>
            <a:r>
              <a:rPr lang="en-US" sz="3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nhiều</a:t>
            </a:r>
            <a:r>
              <a:rPr lang="en-US" sz="3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3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xúc</a:t>
            </a:r>
            <a:r>
              <a:rPr lang="en-US" sz="3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....... ..........................................................</a:t>
            </a:r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3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Liên</a:t>
            </a:r>
            <a:r>
              <a:rPr lang="en-US" sz="3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tưởng</a:t>
            </a:r>
            <a:r>
              <a:rPr lang="en-US" sz="3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3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kết</a:t>
            </a:r>
            <a:r>
              <a:rPr lang="en-US" sz="3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nối</a:t>
            </a:r>
            <a:r>
              <a:rPr lang="en-US" sz="3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3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hình</a:t>
            </a:r>
            <a:r>
              <a:rPr lang="en-US" sz="3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ảnh</a:t>
            </a:r>
            <a:r>
              <a:rPr lang="en-US" sz="3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</a:t>
            </a:r>
            <a:r>
              <a:rPr lang="en-US" sz="3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bằng</a:t>
            </a:r>
            <a:r>
              <a:rPr lang="en-US" sz="3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cách</a:t>
            </a:r>
            <a:r>
              <a:rPr lang="en-US" sz="3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...........................</a:t>
            </a:r>
          </a:p>
          <a:p>
            <a:pPr algn="just">
              <a:lnSpc>
                <a:spcPct val="130000"/>
              </a:lnSpc>
            </a:pPr>
            <a:r>
              <a:rPr lang="en-US" sz="3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..........................................................</a:t>
            </a:r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3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Thông</a:t>
            </a:r>
            <a:r>
              <a:rPr lang="en-US" sz="3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điệp</a:t>
            </a:r>
            <a:r>
              <a:rPr lang="en-US" sz="3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muốn</a:t>
            </a:r>
            <a:r>
              <a:rPr lang="en-US" sz="3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truyền</a:t>
            </a:r>
            <a:r>
              <a:rPr lang="en-US" sz="3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tải</a:t>
            </a:r>
            <a:r>
              <a:rPr lang="en-US" sz="3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...........</a:t>
            </a:r>
          </a:p>
          <a:p>
            <a:pPr algn="just">
              <a:lnSpc>
                <a:spcPct val="130000"/>
              </a:lnSpc>
            </a:pPr>
            <a:r>
              <a:rPr lang="en-US" sz="3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..........................................................</a:t>
            </a:r>
          </a:p>
        </p:txBody>
      </p:sp>
      <p:grpSp>
        <p:nvGrpSpPr>
          <p:cNvPr id="8" name="组合 3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>
            <a:extLst>
              <a:ext uri="{FF2B5EF4-FFF2-40B4-BE49-F238E27FC236}">
                <a16:creationId xmlns:a16="http://schemas.microsoft.com/office/drawing/2014/main" id="{B3DC8A4E-3A66-1FB0-9676-C5934748C3A8}"/>
              </a:ext>
            </a:extLst>
          </p:cNvPr>
          <p:cNvGrpSpPr/>
          <p:nvPr/>
        </p:nvGrpSpPr>
        <p:grpSpPr>
          <a:xfrm>
            <a:off x="586413" y="1803398"/>
            <a:ext cx="3533434" cy="1308100"/>
            <a:chOff x="1069013" y="4729775"/>
            <a:chExt cx="4185502" cy="111314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9" name="Freeform 261">
              <a:extLst>
                <a:ext uri="{FF2B5EF4-FFF2-40B4-BE49-F238E27FC236}">
                  <a16:creationId xmlns:a16="http://schemas.microsoft.com/office/drawing/2014/main" id="{9FFEBB34-3554-3EE1-B0A7-5B25D8337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013" y="4729775"/>
              <a:ext cx="4058059" cy="1113147"/>
            </a:xfrm>
            <a:custGeom>
              <a:avLst/>
              <a:gdLst>
                <a:gd name="T0" fmla="*/ 48 w 500"/>
                <a:gd name="T1" fmla="*/ 0 h 137"/>
                <a:gd name="T2" fmla="*/ 17 w 500"/>
                <a:gd name="T3" fmla="*/ 10 h 137"/>
                <a:gd name="T4" fmla="*/ 5 w 500"/>
                <a:gd name="T5" fmla="*/ 33 h 137"/>
                <a:gd name="T6" fmla="*/ 11 w 500"/>
                <a:gd name="T7" fmla="*/ 41 h 137"/>
                <a:gd name="T8" fmla="*/ 20 w 500"/>
                <a:gd name="T9" fmla="*/ 42 h 137"/>
                <a:gd name="T10" fmla="*/ 30 w 500"/>
                <a:gd name="T11" fmla="*/ 35 h 137"/>
                <a:gd name="T12" fmla="*/ 34 w 500"/>
                <a:gd name="T13" fmla="*/ 27 h 137"/>
                <a:gd name="T14" fmla="*/ 47 w 500"/>
                <a:gd name="T15" fmla="*/ 22 h 137"/>
                <a:gd name="T16" fmla="*/ 60 w 500"/>
                <a:gd name="T17" fmla="*/ 27 h 137"/>
                <a:gd name="T18" fmla="*/ 65 w 500"/>
                <a:gd name="T19" fmla="*/ 40 h 137"/>
                <a:gd name="T20" fmla="*/ 59 w 500"/>
                <a:gd name="T21" fmla="*/ 56 h 137"/>
                <a:gd name="T22" fmla="*/ 38 w 500"/>
                <a:gd name="T23" fmla="*/ 78 h 137"/>
                <a:gd name="T24" fmla="*/ 9 w 500"/>
                <a:gd name="T25" fmla="*/ 111 h 137"/>
                <a:gd name="T26" fmla="*/ 1 w 500"/>
                <a:gd name="T27" fmla="*/ 129 h 137"/>
                <a:gd name="T28" fmla="*/ 8 w 500"/>
                <a:gd name="T29" fmla="*/ 137 h 137"/>
                <a:gd name="T30" fmla="*/ 492 w 500"/>
                <a:gd name="T31" fmla="*/ 137 h 137"/>
                <a:gd name="T32" fmla="*/ 500 w 500"/>
                <a:gd name="T33" fmla="*/ 129 h 137"/>
                <a:gd name="T34" fmla="*/ 500 w 500"/>
                <a:gd name="T35" fmla="*/ 9 h 137"/>
                <a:gd name="T36" fmla="*/ 492 w 500"/>
                <a:gd name="T37" fmla="*/ 0 h 137"/>
                <a:gd name="T38" fmla="*/ 48 w 500"/>
                <a:gd name="T3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0" h="137">
                  <a:moveTo>
                    <a:pt x="48" y="0"/>
                  </a:moveTo>
                  <a:cubicBezTo>
                    <a:pt x="36" y="0"/>
                    <a:pt x="25" y="3"/>
                    <a:pt x="17" y="10"/>
                  </a:cubicBezTo>
                  <a:cubicBezTo>
                    <a:pt x="9" y="16"/>
                    <a:pt x="5" y="33"/>
                    <a:pt x="5" y="33"/>
                  </a:cubicBezTo>
                  <a:cubicBezTo>
                    <a:pt x="4" y="37"/>
                    <a:pt x="6" y="41"/>
                    <a:pt x="11" y="41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5" y="43"/>
                    <a:pt x="29" y="39"/>
                    <a:pt x="30" y="35"/>
                  </a:cubicBezTo>
                  <a:cubicBezTo>
                    <a:pt x="30" y="35"/>
                    <a:pt x="31" y="30"/>
                    <a:pt x="34" y="27"/>
                  </a:cubicBezTo>
                  <a:cubicBezTo>
                    <a:pt x="37" y="24"/>
                    <a:pt x="42" y="22"/>
                    <a:pt x="47" y="22"/>
                  </a:cubicBezTo>
                  <a:cubicBezTo>
                    <a:pt x="53" y="22"/>
                    <a:pt x="57" y="23"/>
                    <a:pt x="60" y="27"/>
                  </a:cubicBezTo>
                  <a:cubicBezTo>
                    <a:pt x="63" y="30"/>
                    <a:pt x="65" y="34"/>
                    <a:pt x="65" y="40"/>
                  </a:cubicBezTo>
                  <a:cubicBezTo>
                    <a:pt x="65" y="45"/>
                    <a:pt x="63" y="51"/>
                    <a:pt x="59" y="56"/>
                  </a:cubicBezTo>
                  <a:cubicBezTo>
                    <a:pt x="57" y="60"/>
                    <a:pt x="50" y="67"/>
                    <a:pt x="38" y="78"/>
                  </a:cubicBezTo>
                  <a:cubicBezTo>
                    <a:pt x="23" y="92"/>
                    <a:pt x="14" y="103"/>
                    <a:pt x="9" y="111"/>
                  </a:cubicBezTo>
                  <a:cubicBezTo>
                    <a:pt x="4" y="119"/>
                    <a:pt x="1" y="129"/>
                    <a:pt x="1" y="129"/>
                  </a:cubicBezTo>
                  <a:cubicBezTo>
                    <a:pt x="0" y="133"/>
                    <a:pt x="3" y="137"/>
                    <a:pt x="8" y="137"/>
                  </a:cubicBezTo>
                  <a:cubicBezTo>
                    <a:pt x="492" y="137"/>
                    <a:pt x="492" y="137"/>
                    <a:pt x="492" y="137"/>
                  </a:cubicBezTo>
                  <a:cubicBezTo>
                    <a:pt x="497" y="137"/>
                    <a:pt x="500" y="133"/>
                    <a:pt x="500" y="129"/>
                  </a:cubicBezTo>
                  <a:cubicBezTo>
                    <a:pt x="500" y="9"/>
                    <a:pt x="500" y="9"/>
                    <a:pt x="500" y="9"/>
                  </a:cubicBezTo>
                  <a:cubicBezTo>
                    <a:pt x="500" y="4"/>
                    <a:pt x="497" y="0"/>
                    <a:pt x="492" y="0"/>
                  </a:cubicBezTo>
                  <a:cubicBezTo>
                    <a:pt x="492" y="0"/>
                    <a:pt x="49" y="0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3600">
                <a:latin typeface="#9Slide03 Ample" panose="020000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10" name="Rectangle 42">
              <a:extLst>
                <a:ext uri="{FF2B5EF4-FFF2-40B4-BE49-F238E27FC236}">
                  <a16:creationId xmlns:a16="http://schemas.microsoft.com/office/drawing/2014/main" id="{04702CBE-EE57-5A33-E86F-4639493DD4CA}"/>
                </a:ext>
              </a:extLst>
            </p:cNvPr>
            <p:cNvSpPr/>
            <p:nvPr/>
          </p:nvSpPr>
          <p:spPr>
            <a:xfrm flipH="1">
              <a:off x="1462330" y="4809869"/>
              <a:ext cx="3792185" cy="24757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ctr"/>
              <a:r>
                <a:rPr lang="en-US" altLang="zh-CN" sz="3600" dirty="0" err="1">
                  <a:latin typeface="#9Slide03 Ample" panose="02000000000000000000" pitchFamily="2" charset="0"/>
                  <a:ea typeface="微软雅黑" panose="020B0503020204020204" pitchFamily="34" charset="-122"/>
                  <a:cs typeface="#9Slide03 Arima Madurai" panose="00000500000000000000" pitchFamily="2" charset="0"/>
                </a:rPr>
                <a:t>Tìm</a:t>
              </a:r>
              <a:r>
                <a:rPr lang="en-US" altLang="zh-CN" sz="3600" dirty="0">
                  <a:latin typeface="#9Slide03 Ample" panose="02000000000000000000" pitchFamily="2" charset="0"/>
                  <a:ea typeface="微软雅黑" panose="020B0503020204020204" pitchFamily="34" charset="-122"/>
                  <a:cs typeface="#9Slide03 Arima Madurai" panose="00000500000000000000" pitchFamily="2" charset="0"/>
                </a:rPr>
                <a:t> ý </a:t>
              </a:r>
              <a:r>
                <a:rPr lang="en-US" altLang="zh-CN" sz="3600" dirty="0" err="1">
                  <a:latin typeface="#9Slide03 Ample" panose="02000000000000000000" pitchFamily="2" charset="0"/>
                  <a:ea typeface="微软雅黑" panose="020B0503020204020204" pitchFamily="34" charset="-122"/>
                  <a:cs typeface="#9Slide03 Arima Madurai" panose="00000500000000000000" pitchFamily="2" charset="0"/>
                </a:rPr>
                <a:t>tưởng</a:t>
              </a:r>
              <a:r>
                <a:rPr lang="en-US" altLang="zh-CN" sz="3600" dirty="0">
                  <a:latin typeface="#9Slide03 Ample" panose="02000000000000000000" pitchFamily="2" charset="0"/>
                  <a:ea typeface="微软雅黑" panose="020B0503020204020204" pitchFamily="34" charset="-122"/>
                  <a:cs typeface="#9Slide03 Arima Madurai" panose="00000500000000000000" pitchFamily="2" charset="0"/>
                </a:rPr>
                <a:t> </a:t>
              </a:r>
              <a:r>
                <a:rPr lang="en-US" altLang="zh-CN" sz="3600" dirty="0" err="1">
                  <a:latin typeface="#9Slide03 Ample" panose="02000000000000000000" pitchFamily="2" charset="0"/>
                  <a:ea typeface="微软雅黑" panose="020B0503020204020204" pitchFamily="34" charset="-122"/>
                  <a:cs typeface="#9Slide03 Arima Madurai" panose="00000500000000000000" pitchFamily="2" charset="0"/>
                </a:rPr>
                <a:t>cho</a:t>
              </a:r>
              <a:r>
                <a:rPr lang="en-US" altLang="zh-CN" sz="3600" dirty="0">
                  <a:latin typeface="#9Slide03 Ample" panose="02000000000000000000" pitchFamily="2" charset="0"/>
                  <a:ea typeface="微软雅黑" panose="020B0503020204020204" pitchFamily="34" charset="-122"/>
                  <a:cs typeface="#9Slide03 Arima Madurai" panose="00000500000000000000" pitchFamily="2" charset="0"/>
                </a:rPr>
                <a:t> </a:t>
              </a:r>
              <a:r>
                <a:rPr lang="en-US" altLang="zh-CN" sz="3600" dirty="0" err="1">
                  <a:latin typeface="#9Slide03 Ample" panose="02000000000000000000" pitchFamily="2" charset="0"/>
                  <a:ea typeface="微软雅黑" panose="020B0503020204020204" pitchFamily="34" charset="-122"/>
                  <a:cs typeface="#9Slide03 Arima Madurai" panose="00000500000000000000" pitchFamily="2" charset="0"/>
                </a:rPr>
                <a:t>bài</a:t>
              </a:r>
              <a:endParaRPr lang="en-US" altLang="zh-CN" sz="3600" dirty="0">
                <a:latin typeface="#9Slide03 Ample" panose="02000000000000000000" pitchFamily="2" charset="0"/>
                <a:ea typeface="微软雅黑" panose="020B0503020204020204" pitchFamily="34" charset="-122"/>
                <a:cs typeface="#9Slide03 Arima Madurai" panose="00000500000000000000" pitchFamily="2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1B27083-24FF-23B1-9B00-3A7A7949A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49" y="3509696"/>
            <a:ext cx="2127273" cy="213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11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D21F50A-3DBB-4D42-9523-DECA05C0E7D0}"/>
              </a:ext>
            </a:extLst>
          </p:cNvPr>
          <p:cNvGrpSpPr/>
          <p:nvPr/>
        </p:nvGrpSpPr>
        <p:grpSpPr>
          <a:xfrm>
            <a:off x="663064" y="1643690"/>
            <a:ext cx="3003563" cy="1786947"/>
            <a:chOff x="216024" y="337195"/>
            <a:chExt cx="3003563" cy="1988173"/>
          </a:xfrm>
        </p:grpSpPr>
        <p:pic>
          <p:nvPicPr>
            <p:cNvPr id="2" name="图片 18">
              <a:extLst>
                <a:ext uri="{FF2B5EF4-FFF2-40B4-BE49-F238E27FC236}">
                  <a16:creationId xmlns:a16="http://schemas.microsoft.com/office/drawing/2014/main" id="{C339AB02-BE82-4132-A98B-FD85D6860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23719" y="-170500"/>
              <a:ext cx="1988173" cy="3003563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824696B-7175-4E2F-AB21-B8D8FDA6D54C}"/>
                </a:ext>
              </a:extLst>
            </p:cNvPr>
            <p:cNvSpPr txBox="1"/>
            <p:nvPr/>
          </p:nvSpPr>
          <p:spPr>
            <a:xfrm>
              <a:off x="377452" y="912579"/>
              <a:ext cx="2842135" cy="7191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Thiên</a:t>
              </a:r>
              <a:r>
                <a:rPr lang="en-US" sz="3600" b="1" dirty="0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nhiên</a:t>
              </a:r>
              <a:endParaRPr lang="en-US" sz="3600" b="1" dirty="0">
                <a:solidFill>
                  <a:srgbClr val="0070C0"/>
                </a:solidFill>
                <a:latin typeface="#9Slide03 Ample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98E0DA4-F7BF-463E-A047-DC7CE2FF082B}"/>
              </a:ext>
            </a:extLst>
          </p:cNvPr>
          <p:cNvSpPr txBox="1"/>
          <p:nvPr/>
        </p:nvSpPr>
        <p:spPr>
          <a:xfrm>
            <a:off x="4342339" y="306028"/>
            <a:ext cx="33173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Đề</a:t>
            </a:r>
            <a:r>
              <a:rPr lang="en-US" sz="48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tài</a:t>
            </a:r>
            <a:endParaRPr lang="en-US" sz="4800" dirty="0">
              <a:solidFill>
                <a:srgbClr val="FF0000"/>
              </a:solidFill>
              <a:latin typeface="#9Slide03 Ample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7084B6-06BD-421E-8BAA-8DB2C77AA836}"/>
              </a:ext>
            </a:extLst>
          </p:cNvPr>
          <p:cNvGrpSpPr/>
          <p:nvPr/>
        </p:nvGrpSpPr>
        <p:grpSpPr>
          <a:xfrm>
            <a:off x="4499236" y="1643690"/>
            <a:ext cx="3003563" cy="1786947"/>
            <a:chOff x="216024" y="337195"/>
            <a:chExt cx="3003563" cy="1988173"/>
          </a:xfrm>
        </p:grpSpPr>
        <p:pic>
          <p:nvPicPr>
            <p:cNvPr id="7" name="图片 18">
              <a:extLst>
                <a:ext uri="{FF2B5EF4-FFF2-40B4-BE49-F238E27FC236}">
                  <a16:creationId xmlns:a16="http://schemas.microsoft.com/office/drawing/2014/main" id="{FFD9AAD2-801D-49CC-BD5D-6DFFBC95A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23719" y="-170500"/>
              <a:ext cx="1988173" cy="300356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F523FD0-E484-420F-99D8-4570BF689216}"/>
                </a:ext>
              </a:extLst>
            </p:cNvPr>
            <p:cNvSpPr txBox="1"/>
            <p:nvPr/>
          </p:nvSpPr>
          <p:spPr>
            <a:xfrm>
              <a:off x="377452" y="912579"/>
              <a:ext cx="2842135" cy="7191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Quê</a:t>
              </a:r>
              <a:r>
                <a:rPr lang="en-US" sz="3600" b="1" dirty="0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hương</a:t>
              </a:r>
              <a:endParaRPr lang="en-US" sz="3600" b="1" dirty="0">
                <a:solidFill>
                  <a:srgbClr val="0070C0"/>
                </a:solidFill>
                <a:latin typeface="#9Slide03 Ample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3A8DDD9-2769-4AA3-9DF6-8157F148CCD9}"/>
              </a:ext>
            </a:extLst>
          </p:cNvPr>
          <p:cNvGrpSpPr/>
          <p:nvPr/>
        </p:nvGrpSpPr>
        <p:grpSpPr>
          <a:xfrm>
            <a:off x="8335408" y="1643690"/>
            <a:ext cx="3003563" cy="1786946"/>
            <a:chOff x="216024" y="337195"/>
            <a:chExt cx="3003563" cy="1988173"/>
          </a:xfrm>
        </p:grpSpPr>
        <p:pic>
          <p:nvPicPr>
            <p:cNvPr id="10" name="图片 18">
              <a:extLst>
                <a:ext uri="{FF2B5EF4-FFF2-40B4-BE49-F238E27FC236}">
                  <a16:creationId xmlns:a16="http://schemas.microsoft.com/office/drawing/2014/main" id="{52E46B4B-A1E2-4198-A394-1ACC02EF7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23719" y="-170500"/>
              <a:ext cx="1988173" cy="300356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B99E0DD-CD64-4D94-99D5-AE207407530B}"/>
                </a:ext>
              </a:extLst>
            </p:cNvPr>
            <p:cNvSpPr txBox="1"/>
            <p:nvPr/>
          </p:nvSpPr>
          <p:spPr>
            <a:xfrm>
              <a:off x="377452" y="912579"/>
              <a:ext cx="2842135" cy="7191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Đất</a:t>
              </a:r>
              <a:r>
                <a:rPr lang="en-US" sz="3600" b="1" dirty="0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nước</a:t>
              </a:r>
              <a:endParaRPr lang="en-US" sz="3600" b="1" dirty="0">
                <a:solidFill>
                  <a:srgbClr val="0070C0"/>
                </a:solidFill>
                <a:latin typeface="#9Slide03 Ample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F786D8-9652-45A3-9F64-00BBD66161F7}"/>
              </a:ext>
            </a:extLst>
          </p:cNvPr>
          <p:cNvGrpSpPr/>
          <p:nvPr/>
        </p:nvGrpSpPr>
        <p:grpSpPr>
          <a:xfrm>
            <a:off x="691602" y="4320836"/>
            <a:ext cx="3003563" cy="1786947"/>
            <a:chOff x="216024" y="337195"/>
            <a:chExt cx="3003563" cy="1988173"/>
          </a:xfrm>
        </p:grpSpPr>
        <p:pic>
          <p:nvPicPr>
            <p:cNvPr id="13" name="图片 18">
              <a:extLst>
                <a:ext uri="{FF2B5EF4-FFF2-40B4-BE49-F238E27FC236}">
                  <a16:creationId xmlns:a16="http://schemas.microsoft.com/office/drawing/2014/main" id="{83354B0B-9A60-42C0-99AF-3657632F5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23719" y="-170500"/>
              <a:ext cx="1988173" cy="300356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9B5AE56-C719-405D-BBFB-530D87BC40C9}"/>
                </a:ext>
              </a:extLst>
            </p:cNvPr>
            <p:cNvSpPr txBox="1"/>
            <p:nvPr/>
          </p:nvSpPr>
          <p:spPr>
            <a:xfrm>
              <a:off x="377452" y="912579"/>
              <a:ext cx="2842135" cy="7191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Thầy</a:t>
              </a:r>
              <a:r>
                <a:rPr lang="en-US" sz="3600" b="1" dirty="0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cô</a:t>
              </a:r>
              <a:endParaRPr lang="en-US" sz="3600" b="1" dirty="0">
                <a:solidFill>
                  <a:srgbClr val="0070C0"/>
                </a:solidFill>
                <a:latin typeface="#9Slide03 Ample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9F6DE6F-7652-4D34-88BE-1269473A2C9A}"/>
              </a:ext>
            </a:extLst>
          </p:cNvPr>
          <p:cNvGrpSpPr/>
          <p:nvPr/>
        </p:nvGrpSpPr>
        <p:grpSpPr>
          <a:xfrm>
            <a:off x="4527774" y="4320836"/>
            <a:ext cx="3003563" cy="1786947"/>
            <a:chOff x="216024" y="337195"/>
            <a:chExt cx="3003563" cy="1988173"/>
          </a:xfrm>
        </p:grpSpPr>
        <p:pic>
          <p:nvPicPr>
            <p:cNvPr id="16" name="图片 18">
              <a:extLst>
                <a:ext uri="{FF2B5EF4-FFF2-40B4-BE49-F238E27FC236}">
                  <a16:creationId xmlns:a16="http://schemas.microsoft.com/office/drawing/2014/main" id="{DA6291AC-233D-4937-9253-2DDE593D9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23719" y="-170500"/>
              <a:ext cx="1988173" cy="3003563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45F9F2F-990B-4DC9-A3B0-AFEAC2369E1A}"/>
                </a:ext>
              </a:extLst>
            </p:cNvPr>
            <p:cNvSpPr txBox="1"/>
            <p:nvPr/>
          </p:nvSpPr>
          <p:spPr>
            <a:xfrm>
              <a:off x="377452" y="912579"/>
              <a:ext cx="2842135" cy="7191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Bạn</a:t>
              </a:r>
              <a:r>
                <a:rPr lang="en-US" sz="3600" b="1" dirty="0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bè</a:t>
              </a:r>
              <a:endParaRPr lang="en-US" sz="3600" b="1" dirty="0">
                <a:solidFill>
                  <a:srgbClr val="0070C0"/>
                </a:solidFill>
                <a:latin typeface="#9Slide03 Ample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046DC22-564F-4C8A-B4F9-82766E151BB6}"/>
              </a:ext>
            </a:extLst>
          </p:cNvPr>
          <p:cNvGrpSpPr/>
          <p:nvPr/>
        </p:nvGrpSpPr>
        <p:grpSpPr>
          <a:xfrm>
            <a:off x="8363946" y="4320836"/>
            <a:ext cx="3003563" cy="1786946"/>
            <a:chOff x="216024" y="337195"/>
            <a:chExt cx="3003563" cy="1988173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E61FDFE9-A19A-4C55-8C90-8258CE5D0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23719" y="-170500"/>
              <a:ext cx="1988173" cy="300356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7257B04-912A-4E4E-9033-7A6A1EC837E9}"/>
                </a:ext>
              </a:extLst>
            </p:cNvPr>
            <p:cNvSpPr txBox="1"/>
            <p:nvPr/>
          </p:nvSpPr>
          <p:spPr>
            <a:xfrm>
              <a:off x="377452" y="912579"/>
              <a:ext cx="2842135" cy="7191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Mái</a:t>
              </a:r>
              <a:r>
                <a:rPr lang="en-US" sz="3600" b="1" dirty="0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#9Slide03 Ample" panose="02000000000000000000" pitchFamily="2" charset="0"/>
                  <a:cs typeface="Times New Roman" panose="02020603050405020304" pitchFamily="18" charset="0"/>
                </a:rPr>
                <a:t>trường</a:t>
              </a:r>
              <a:endParaRPr lang="en-US" sz="3600" b="1" dirty="0">
                <a:solidFill>
                  <a:srgbClr val="0070C0"/>
                </a:solidFill>
                <a:latin typeface="#9Slide03 Ample" panose="02000000000000000000" pitchFamily="2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9296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eelOff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8963F8-8FB7-B7BF-3E2B-D5DD5D293B5E}"/>
              </a:ext>
            </a:extLst>
          </p:cNvPr>
          <p:cNvSpPr txBox="1"/>
          <p:nvPr/>
        </p:nvSpPr>
        <p:spPr>
          <a:xfrm>
            <a:off x="661462" y="755676"/>
            <a:ext cx="33173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Mẹ</a:t>
            </a:r>
            <a:endParaRPr lang="en-US" sz="4000" dirty="0">
              <a:solidFill>
                <a:srgbClr val="FF0000"/>
              </a:solidFill>
              <a:latin typeface="#9Slide03 Ample" panose="02000000000000000000" pitchFamily="2" charset="0"/>
            </a:endParaRPr>
          </a:p>
        </p:txBody>
      </p:sp>
      <p:pic>
        <p:nvPicPr>
          <p:cNvPr id="6" name="Picture 2" descr="1001 kiểu nỗi lo của mẹ bỉm sữa">
            <a:extLst>
              <a:ext uri="{FF2B5EF4-FFF2-40B4-BE49-F238E27FC236}">
                <a16:creationId xmlns:a16="http://schemas.microsoft.com/office/drawing/2014/main" id="{31F12565-2F1F-F619-9664-84C349E975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6" r="8063"/>
          <a:stretch/>
        </p:blipFill>
        <p:spPr bwMode="auto">
          <a:xfrm>
            <a:off x="262862" y="2460611"/>
            <a:ext cx="4297444" cy="379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BBF41A4-C265-A270-E25F-E5461807CAF3}"/>
              </a:ext>
            </a:extLst>
          </p:cNvPr>
          <p:cNvSpPr/>
          <p:nvPr/>
        </p:nvSpPr>
        <p:spPr>
          <a:xfrm>
            <a:off x="4792688" y="540232"/>
            <a:ext cx="2057279" cy="923330"/>
          </a:xfrm>
          <a:prstGeom prst="roundRect">
            <a:avLst>
              <a:gd name="adj" fmla="val 2619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#9Slide05 Braxton Regular" panose="03060000000000000000" pitchFamily="66" charset="0"/>
              </a:rPr>
              <a:t>Lời</a:t>
            </a:r>
            <a:r>
              <a:rPr lang="en-US" sz="2800" dirty="0">
                <a:solidFill>
                  <a:schemeClr val="tx1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Braxton Regular" panose="03060000000000000000" pitchFamily="66" charset="0"/>
              </a:rPr>
              <a:t>ru</a:t>
            </a:r>
            <a:endParaRPr lang="en-US" sz="2800" dirty="0">
              <a:solidFill>
                <a:schemeClr val="tx1"/>
              </a:solidFill>
              <a:latin typeface="#9Slide05 Braxton Regular" panose="03060000000000000000" pitchFamily="66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BF84419-DE9C-7A02-6BA9-94FE5A4AEBC8}"/>
              </a:ext>
            </a:extLst>
          </p:cNvPr>
          <p:cNvSpPr/>
          <p:nvPr/>
        </p:nvSpPr>
        <p:spPr>
          <a:xfrm>
            <a:off x="7314731" y="497702"/>
            <a:ext cx="2057279" cy="923330"/>
          </a:xfrm>
          <a:prstGeom prst="roundRect">
            <a:avLst>
              <a:gd name="adj" fmla="val 2619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#9Slide05 Braxton Regular" panose="03060000000000000000" pitchFamily="66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Braxton Regular" panose="03060000000000000000" pitchFamily="66" charset="0"/>
              </a:rPr>
              <a:t>yêu</a:t>
            </a:r>
            <a:endParaRPr lang="en-US" sz="2800" dirty="0">
              <a:solidFill>
                <a:schemeClr val="tx1"/>
              </a:solidFill>
              <a:latin typeface="#9Slide05 Braxton Regular" panose="03060000000000000000" pitchFamily="66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19A2505-1A8E-0E60-4A02-83B437F1C307}"/>
              </a:ext>
            </a:extLst>
          </p:cNvPr>
          <p:cNvSpPr/>
          <p:nvPr/>
        </p:nvSpPr>
        <p:spPr>
          <a:xfrm>
            <a:off x="4792688" y="2142639"/>
            <a:ext cx="2057279" cy="923330"/>
          </a:xfrm>
          <a:prstGeom prst="roundRect">
            <a:avLst>
              <a:gd name="adj" fmla="val 2619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#9Slide05 Braxton Regular" panose="03060000000000000000" pitchFamily="66" charset="0"/>
              </a:rPr>
              <a:t>Hạnh</a:t>
            </a:r>
            <a:r>
              <a:rPr lang="en-US" sz="2800" dirty="0">
                <a:solidFill>
                  <a:schemeClr val="tx1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Braxton Regular" panose="03060000000000000000" pitchFamily="66" charset="0"/>
              </a:rPr>
              <a:t>phúc</a:t>
            </a:r>
            <a:endParaRPr lang="en-US" sz="2800" dirty="0">
              <a:solidFill>
                <a:schemeClr val="tx1"/>
              </a:solidFill>
              <a:latin typeface="#9Slide05 Braxton Regular" panose="03060000000000000000" pitchFamily="66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E223D9D-8771-A8E9-1F84-1AC3D992BCA9}"/>
              </a:ext>
            </a:extLst>
          </p:cNvPr>
          <p:cNvSpPr/>
          <p:nvPr/>
        </p:nvSpPr>
        <p:spPr>
          <a:xfrm>
            <a:off x="7314731" y="2142639"/>
            <a:ext cx="2057279" cy="923330"/>
          </a:xfrm>
          <a:prstGeom prst="roundRect">
            <a:avLst>
              <a:gd name="adj" fmla="val 2619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#9Slide05 Braxton Regular" panose="03060000000000000000" pitchFamily="66" charset="0"/>
              </a:rPr>
              <a:t>Dịu</a:t>
            </a:r>
            <a:r>
              <a:rPr lang="en-US" sz="2800" dirty="0">
                <a:solidFill>
                  <a:schemeClr val="tx1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Braxton Regular" panose="03060000000000000000" pitchFamily="66" charset="0"/>
              </a:rPr>
              <a:t>dàng</a:t>
            </a:r>
            <a:endParaRPr lang="en-US" sz="2800" dirty="0">
              <a:solidFill>
                <a:schemeClr val="tx1"/>
              </a:solidFill>
              <a:latin typeface="#9Slide05 Braxton Regular" panose="03060000000000000000" pitchFamily="66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32BA8C4-5983-3584-C23F-C103425FDDD9}"/>
              </a:ext>
            </a:extLst>
          </p:cNvPr>
          <p:cNvSpPr/>
          <p:nvPr/>
        </p:nvSpPr>
        <p:spPr>
          <a:xfrm>
            <a:off x="4792688" y="3719807"/>
            <a:ext cx="2057279" cy="923330"/>
          </a:xfrm>
          <a:prstGeom prst="roundRect">
            <a:avLst>
              <a:gd name="adj" fmla="val 2619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#9Slide05 Braxton Regular" panose="03060000000000000000" pitchFamily="66" charset="0"/>
              </a:rPr>
              <a:t>Tần</a:t>
            </a:r>
            <a:r>
              <a:rPr lang="en-US" sz="2800" dirty="0">
                <a:solidFill>
                  <a:schemeClr val="tx1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Braxton Regular" panose="03060000000000000000" pitchFamily="66" charset="0"/>
              </a:rPr>
              <a:t>tảo</a:t>
            </a:r>
            <a:endParaRPr lang="en-US" sz="2800" dirty="0">
              <a:solidFill>
                <a:schemeClr val="tx1"/>
              </a:solidFill>
              <a:latin typeface="#9Slide05 Braxton Regular" panose="03060000000000000000" pitchFamily="66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8C9787C-5DB5-B25A-3FD2-D74AB6D327F0}"/>
              </a:ext>
            </a:extLst>
          </p:cNvPr>
          <p:cNvSpPr/>
          <p:nvPr/>
        </p:nvSpPr>
        <p:spPr>
          <a:xfrm>
            <a:off x="7314731" y="3719807"/>
            <a:ext cx="2057279" cy="923330"/>
          </a:xfrm>
          <a:prstGeom prst="roundRect">
            <a:avLst>
              <a:gd name="adj" fmla="val 2619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#9Slide05 Braxton Regular" panose="03060000000000000000" pitchFamily="66" charset="0"/>
              </a:rPr>
              <a:t>Bông</a:t>
            </a:r>
            <a:r>
              <a:rPr lang="en-US" sz="2800" dirty="0">
                <a:solidFill>
                  <a:schemeClr val="tx1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Braxton Regular" panose="03060000000000000000" pitchFamily="66" charset="0"/>
              </a:rPr>
              <a:t>hoa</a:t>
            </a:r>
            <a:endParaRPr lang="en-US" sz="2800" dirty="0">
              <a:solidFill>
                <a:schemeClr val="tx1"/>
              </a:solidFill>
              <a:latin typeface="#9Slide05 Braxton Regular" panose="03060000000000000000" pitchFamily="66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465B992-29AA-7A15-1FFD-3914E38C6172}"/>
              </a:ext>
            </a:extLst>
          </p:cNvPr>
          <p:cNvSpPr/>
          <p:nvPr/>
        </p:nvSpPr>
        <p:spPr>
          <a:xfrm>
            <a:off x="4792688" y="5333105"/>
            <a:ext cx="2057279" cy="923330"/>
          </a:xfrm>
          <a:prstGeom prst="roundRect">
            <a:avLst>
              <a:gd name="adj" fmla="val 2619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#9Slide05 Braxton Regular" panose="03060000000000000000" pitchFamily="66" charset="0"/>
              </a:rPr>
              <a:t>Hi </a:t>
            </a:r>
            <a:r>
              <a:rPr lang="en-US" sz="2800" dirty="0" err="1">
                <a:solidFill>
                  <a:schemeClr val="tx1"/>
                </a:solidFill>
                <a:latin typeface="#9Slide05 Braxton Regular" panose="03060000000000000000" pitchFamily="66" charset="0"/>
              </a:rPr>
              <a:t>vọng</a:t>
            </a:r>
            <a:endParaRPr lang="en-US" sz="2800" dirty="0">
              <a:solidFill>
                <a:schemeClr val="tx1"/>
              </a:solidFill>
              <a:latin typeface="#9Slide05 Braxton Regular" panose="03060000000000000000" pitchFamily="66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5884B23-CB6F-04D2-8C9D-60CC2CD42711}"/>
              </a:ext>
            </a:extLst>
          </p:cNvPr>
          <p:cNvSpPr/>
          <p:nvPr/>
        </p:nvSpPr>
        <p:spPr>
          <a:xfrm>
            <a:off x="7314731" y="5333105"/>
            <a:ext cx="2057279" cy="923330"/>
          </a:xfrm>
          <a:prstGeom prst="roundRect">
            <a:avLst>
              <a:gd name="adj" fmla="val 2619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#9Slide05 Braxton Regular" panose="03060000000000000000" pitchFamily="66" charset="0"/>
              </a:rPr>
              <a:t>Ư</a:t>
            </a:r>
            <a:r>
              <a:rPr lang="en-US" sz="2800" dirty="0" err="1">
                <a:solidFill>
                  <a:schemeClr val="tx1"/>
                </a:solidFill>
                <a:latin typeface="#9Slide05 Braxton Regular" panose="03060000000000000000" pitchFamily="66" charset="0"/>
              </a:rPr>
              <a:t>ớc</a:t>
            </a:r>
            <a:r>
              <a:rPr lang="en-US" sz="2800" dirty="0">
                <a:solidFill>
                  <a:schemeClr val="tx1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Braxton Regular" panose="03060000000000000000" pitchFamily="66" charset="0"/>
              </a:rPr>
              <a:t>mong</a:t>
            </a:r>
            <a:endParaRPr lang="en-US" sz="2800" dirty="0">
              <a:solidFill>
                <a:schemeClr val="tx1"/>
              </a:solidFill>
              <a:latin typeface="#9Slide05 Braxton Regular" panose="03060000000000000000" pitchFamily="66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69D64C0-219E-4ADB-9C8B-D3DABC248F71}"/>
              </a:ext>
            </a:extLst>
          </p:cNvPr>
          <p:cNvSpPr/>
          <p:nvPr/>
        </p:nvSpPr>
        <p:spPr>
          <a:xfrm>
            <a:off x="9809601" y="497702"/>
            <a:ext cx="2057279" cy="923330"/>
          </a:xfrm>
          <a:prstGeom prst="roundRect">
            <a:avLst>
              <a:gd name="adj" fmla="val 2619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#9Slide05 Braxton Regular" panose="03060000000000000000" pitchFamily="66" charset="0"/>
              </a:rPr>
              <a:t>Yêu</a:t>
            </a:r>
            <a:r>
              <a:rPr lang="en-US" sz="2800" dirty="0">
                <a:solidFill>
                  <a:schemeClr val="tx1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Braxton Regular" panose="03060000000000000000" pitchFamily="66" charset="0"/>
              </a:rPr>
              <a:t>mến</a:t>
            </a:r>
            <a:endParaRPr lang="en-US" sz="2800" dirty="0">
              <a:solidFill>
                <a:schemeClr val="tx1"/>
              </a:solidFill>
              <a:latin typeface="#9Slide05 Braxton Regular" panose="03060000000000000000" pitchFamily="66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2617AF0-3CBA-4000-B393-9791F14D08EF}"/>
              </a:ext>
            </a:extLst>
          </p:cNvPr>
          <p:cNvSpPr/>
          <p:nvPr/>
        </p:nvSpPr>
        <p:spPr>
          <a:xfrm>
            <a:off x="9809601" y="2142639"/>
            <a:ext cx="2057279" cy="923330"/>
          </a:xfrm>
          <a:prstGeom prst="roundRect">
            <a:avLst>
              <a:gd name="adj" fmla="val 2619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#9Slide05 Braxton Regular" panose="03060000000000000000" pitchFamily="66" charset="0"/>
              </a:rPr>
              <a:t>Nhớ</a:t>
            </a:r>
            <a:r>
              <a:rPr lang="en-US" sz="2800" dirty="0">
                <a:solidFill>
                  <a:schemeClr val="tx1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Braxton Regular" panose="03060000000000000000" pitchFamily="66" charset="0"/>
              </a:rPr>
              <a:t>thương</a:t>
            </a:r>
            <a:endParaRPr lang="en-US" sz="2800" dirty="0">
              <a:solidFill>
                <a:schemeClr val="tx1"/>
              </a:solidFill>
              <a:latin typeface="#9Slide05 Braxton Regular" panose="03060000000000000000" pitchFamily="66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28B417F-B7A8-4457-8145-534C4600F4E7}"/>
              </a:ext>
            </a:extLst>
          </p:cNvPr>
          <p:cNvSpPr/>
          <p:nvPr/>
        </p:nvSpPr>
        <p:spPr>
          <a:xfrm>
            <a:off x="9809601" y="3719807"/>
            <a:ext cx="2057279" cy="923330"/>
          </a:xfrm>
          <a:prstGeom prst="roundRect">
            <a:avLst>
              <a:gd name="adj" fmla="val 2619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#9Slide05 Braxton Regular" panose="03060000000000000000" pitchFamily="66" charset="0"/>
              </a:rPr>
              <a:t>Tự</a:t>
            </a:r>
            <a:r>
              <a:rPr lang="en-US" sz="2800" dirty="0">
                <a:solidFill>
                  <a:schemeClr val="tx1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Braxton Regular" panose="03060000000000000000" pitchFamily="66" charset="0"/>
              </a:rPr>
              <a:t>hào</a:t>
            </a:r>
            <a:endParaRPr lang="en-US" sz="2800" dirty="0">
              <a:solidFill>
                <a:schemeClr val="tx1"/>
              </a:solidFill>
              <a:latin typeface="#9Slide05 Braxton Regular" panose="03060000000000000000" pitchFamily="66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11687E3-D4C2-4FFE-9B6B-C88ED8DF183D}"/>
              </a:ext>
            </a:extLst>
          </p:cNvPr>
          <p:cNvSpPr/>
          <p:nvPr/>
        </p:nvSpPr>
        <p:spPr>
          <a:xfrm>
            <a:off x="9809601" y="5333105"/>
            <a:ext cx="2057279" cy="923330"/>
          </a:xfrm>
          <a:prstGeom prst="roundRect">
            <a:avLst>
              <a:gd name="adj" fmla="val 2619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#9Slide05 Braxton Regular" panose="03060000000000000000" pitchFamily="66" charset="0"/>
              </a:rPr>
              <a:t>Bâng</a:t>
            </a:r>
            <a:r>
              <a:rPr lang="en-US" sz="2800" dirty="0">
                <a:solidFill>
                  <a:schemeClr val="tx1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Braxton Regular" panose="03060000000000000000" pitchFamily="66" charset="0"/>
              </a:rPr>
              <a:t>khuâng</a:t>
            </a:r>
            <a:endParaRPr lang="en-US" sz="2800" dirty="0">
              <a:solidFill>
                <a:schemeClr val="tx1"/>
              </a:solidFill>
              <a:latin typeface="#9Slide05 Braxton Regular" panose="030600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81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429;p48">
            <a:extLst>
              <a:ext uri="{FF2B5EF4-FFF2-40B4-BE49-F238E27FC236}">
                <a16:creationId xmlns:a16="http://schemas.microsoft.com/office/drawing/2014/main" id="{FB7BF269-A5FC-34EB-C4C7-B45A449D9292}"/>
              </a:ext>
            </a:extLst>
          </p:cNvPr>
          <p:cNvSpPr/>
          <p:nvPr/>
        </p:nvSpPr>
        <p:spPr>
          <a:xfrm>
            <a:off x="3786809" y="275604"/>
            <a:ext cx="8087691" cy="6257163"/>
          </a:xfrm>
          <a:custGeom>
            <a:avLst/>
            <a:gdLst/>
            <a:ahLst/>
            <a:cxnLst/>
            <a:rect l="l" t="t" r="r" b="b"/>
            <a:pathLst>
              <a:path w="26864" h="23659" extrusionOk="0">
                <a:moveTo>
                  <a:pt x="6056" y="0"/>
                </a:moveTo>
                <a:cubicBezTo>
                  <a:pt x="5845" y="0"/>
                  <a:pt x="5616" y="35"/>
                  <a:pt x="5405" y="88"/>
                </a:cubicBezTo>
                <a:cubicBezTo>
                  <a:pt x="5299" y="141"/>
                  <a:pt x="5158" y="176"/>
                  <a:pt x="5053" y="229"/>
                </a:cubicBezTo>
                <a:cubicBezTo>
                  <a:pt x="5000" y="246"/>
                  <a:pt x="4982" y="246"/>
                  <a:pt x="4947" y="282"/>
                </a:cubicBezTo>
                <a:cubicBezTo>
                  <a:pt x="4806" y="317"/>
                  <a:pt x="4683" y="352"/>
                  <a:pt x="4542" y="352"/>
                </a:cubicBezTo>
                <a:lnTo>
                  <a:pt x="4190" y="352"/>
                </a:lnTo>
                <a:cubicBezTo>
                  <a:pt x="3838" y="352"/>
                  <a:pt x="3486" y="334"/>
                  <a:pt x="3116" y="317"/>
                </a:cubicBezTo>
                <a:lnTo>
                  <a:pt x="2888" y="317"/>
                </a:lnTo>
                <a:cubicBezTo>
                  <a:pt x="2764" y="317"/>
                  <a:pt x="2606" y="299"/>
                  <a:pt x="2483" y="299"/>
                </a:cubicBezTo>
                <a:lnTo>
                  <a:pt x="1163" y="299"/>
                </a:lnTo>
                <a:cubicBezTo>
                  <a:pt x="1127" y="299"/>
                  <a:pt x="1092" y="264"/>
                  <a:pt x="1074" y="264"/>
                </a:cubicBezTo>
                <a:lnTo>
                  <a:pt x="916" y="264"/>
                </a:lnTo>
                <a:cubicBezTo>
                  <a:pt x="775" y="264"/>
                  <a:pt x="652" y="264"/>
                  <a:pt x="494" y="246"/>
                </a:cubicBezTo>
                <a:lnTo>
                  <a:pt x="388" y="246"/>
                </a:lnTo>
                <a:cubicBezTo>
                  <a:pt x="335" y="246"/>
                  <a:pt x="300" y="229"/>
                  <a:pt x="230" y="229"/>
                </a:cubicBezTo>
                <a:cubicBezTo>
                  <a:pt x="212" y="229"/>
                  <a:pt x="212" y="229"/>
                  <a:pt x="194" y="264"/>
                </a:cubicBezTo>
                <a:cubicBezTo>
                  <a:pt x="159" y="352"/>
                  <a:pt x="142" y="423"/>
                  <a:pt x="159" y="511"/>
                </a:cubicBezTo>
                <a:lnTo>
                  <a:pt x="230" y="775"/>
                </a:lnTo>
                <a:cubicBezTo>
                  <a:pt x="230" y="827"/>
                  <a:pt x="247" y="845"/>
                  <a:pt x="247" y="863"/>
                </a:cubicBezTo>
                <a:lnTo>
                  <a:pt x="247" y="915"/>
                </a:lnTo>
                <a:cubicBezTo>
                  <a:pt x="247" y="968"/>
                  <a:pt x="282" y="1021"/>
                  <a:pt x="300" y="1074"/>
                </a:cubicBezTo>
                <a:cubicBezTo>
                  <a:pt x="300" y="1109"/>
                  <a:pt x="318" y="1127"/>
                  <a:pt x="318" y="1179"/>
                </a:cubicBezTo>
                <a:cubicBezTo>
                  <a:pt x="318" y="1197"/>
                  <a:pt x="335" y="1232"/>
                  <a:pt x="335" y="1267"/>
                </a:cubicBezTo>
                <a:cubicBezTo>
                  <a:pt x="406" y="1672"/>
                  <a:pt x="335" y="2112"/>
                  <a:pt x="282" y="2535"/>
                </a:cubicBezTo>
                <a:cubicBezTo>
                  <a:pt x="247" y="2693"/>
                  <a:pt x="212" y="2852"/>
                  <a:pt x="212" y="2993"/>
                </a:cubicBezTo>
                <a:lnTo>
                  <a:pt x="265" y="2993"/>
                </a:lnTo>
                <a:lnTo>
                  <a:pt x="265" y="3116"/>
                </a:lnTo>
                <a:cubicBezTo>
                  <a:pt x="265" y="3221"/>
                  <a:pt x="265" y="3362"/>
                  <a:pt x="282" y="3468"/>
                </a:cubicBezTo>
                <a:cubicBezTo>
                  <a:pt x="318" y="3714"/>
                  <a:pt x="546" y="3838"/>
                  <a:pt x="582" y="4066"/>
                </a:cubicBezTo>
                <a:cubicBezTo>
                  <a:pt x="634" y="4190"/>
                  <a:pt x="564" y="4295"/>
                  <a:pt x="634" y="4418"/>
                </a:cubicBezTo>
                <a:cubicBezTo>
                  <a:pt x="722" y="4542"/>
                  <a:pt x="881" y="4542"/>
                  <a:pt x="916" y="4771"/>
                </a:cubicBezTo>
                <a:lnTo>
                  <a:pt x="916" y="4911"/>
                </a:lnTo>
                <a:cubicBezTo>
                  <a:pt x="916" y="4964"/>
                  <a:pt x="898" y="4982"/>
                  <a:pt x="898" y="5035"/>
                </a:cubicBezTo>
                <a:cubicBezTo>
                  <a:pt x="846" y="5158"/>
                  <a:pt x="810" y="5299"/>
                  <a:pt x="898" y="5439"/>
                </a:cubicBezTo>
                <a:cubicBezTo>
                  <a:pt x="969" y="5527"/>
                  <a:pt x="1057" y="5598"/>
                  <a:pt x="1092" y="5686"/>
                </a:cubicBezTo>
                <a:cubicBezTo>
                  <a:pt x="1092" y="5703"/>
                  <a:pt x="1110" y="5756"/>
                  <a:pt x="1145" y="5774"/>
                </a:cubicBezTo>
                <a:cubicBezTo>
                  <a:pt x="1163" y="5827"/>
                  <a:pt x="1180" y="5862"/>
                  <a:pt x="1180" y="5915"/>
                </a:cubicBezTo>
                <a:cubicBezTo>
                  <a:pt x="1180" y="5932"/>
                  <a:pt x="1180" y="5950"/>
                  <a:pt x="1198" y="5950"/>
                </a:cubicBezTo>
                <a:lnTo>
                  <a:pt x="1198" y="5968"/>
                </a:lnTo>
                <a:cubicBezTo>
                  <a:pt x="1198" y="6020"/>
                  <a:pt x="1127" y="6091"/>
                  <a:pt x="1092" y="6126"/>
                </a:cubicBezTo>
                <a:cubicBezTo>
                  <a:pt x="1022" y="6196"/>
                  <a:pt x="969" y="6267"/>
                  <a:pt x="934" y="6302"/>
                </a:cubicBezTo>
                <a:cubicBezTo>
                  <a:pt x="846" y="6408"/>
                  <a:pt x="758" y="6496"/>
                  <a:pt x="670" y="6584"/>
                </a:cubicBezTo>
                <a:cubicBezTo>
                  <a:pt x="617" y="6654"/>
                  <a:pt x="546" y="6742"/>
                  <a:pt x="476" y="6813"/>
                </a:cubicBezTo>
                <a:lnTo>
                  <a:pt x="370" y="6918"/>
                </a:lnTo>
                <a:lnTo>
                  <a:pt x="300" y="6989"/>
                </a:lnTo>
                <a:cubicBezTo>
                  <a:pt x="177" y="7112"/>
                  <a:pt x="124" y="7165"/>
                  <a:pt x="265" y="7358"/>
                </a:cubicBezTo>
                <a:cubicBezTo>
                  <a:pt x="300" y="7429"/>
                  <a:pt x="388" y="7446"/>
                  <a:pt x="441" y="7517"/>
                </a:cubicBezTo>
                <a:cubicBezTo>
                  <a:pt x="476" y="7622"/>
                  <a:pt x="406" y="7816"/>
                  <a:pt x="388" y="7939"/>
                </a:cubicBezTo>
                <a:cubicBezTo>
                  <a:pt x="353" y="8203"/>
                  <a:pt x="300" y="8467"/>
                  <a:pt x="282" y="8731"/>
                </a:cubicBezTo>
                <a:cubicBezTo>
                  <a:pt x="282" y="8766"/>
                  <a:pt x="282" y="8784"/>
                  <a:pt x="265" y="8837"/>
                </a:cubicBezTo>
                <a:cubicBezTo>
                  <a:pt x="230" y="8943"/>
                  <a:pt x="212" y="9083"/>
                  <a:pt x="194" y="9189"/>
                </a:cubicBezTo>
                <a:cubicBezTo>
                  <a:pt x="142" y="9471"/>
                  <a:pt x="194" y="9735"/>
                  <a:pt x="177" y="10016"/>
                </a:cubicBezTo>
                <a:cubicBezTo>
                  <a:pt x="177" y="10140"/>
                  <a:pt x="106" y="10245"/>
                  <a:pt x="89" y="10351"/>
                </a:cubicBezTo>
                <a:cubicBezTo>
                  <a:pt x="89" y="10439"/>
                  <a:pt x="106" y="10544"/>
                  <a:pt x="177" y="10668"/>
                </a:cubicBezTo>
                <a:cubicBezTo>
                  <a:pt x="194" y="10703"/>
                  <a:pt x="212" y="10720"/>
                  <a:pt x="230" y="10773"/>
                </a:cubicBezTo>
                <a:cubicBezTo>
                  <a:pt x="265" y="10844"/>
                  <a:pt x="300" y="10879"/>
                  <a:pt x="318" y="10932"/>
                </a:cubicBezTo>
                <a:cubicBezTo>
                  <a:pt x="441" y="11073"/>
                  <a:pt x="582" y="11231"/>
                  <a:pt x="705" y="11389"/>
                </a:cubicBezTo>
                <a:cubicBezTo>
                  <a:pt x="881" y="11724"/>
                  <a:pt x="740" y="12182"/>
                  <a:pt x="828" y="12534"/>
                </a:cubicBezTo>
                <a:lnTo>
                  <a:pt x="828" y="12604"/>
                </a:lnTo>
                <a:cubicBezTo>
                  <a:pt x="828" y="12639"/>
                  <a:pt x="828" y="12657"/>
                  <a:pt x="846" y="12710"/>
                </a:cubicBezTo>
                <a:cubicBezTo>
                  <a:pt x="881" y="12903"/>
                  <a:pt x="881" y="13132"/>
                  <a:pt x="881" y="13326"/>
                </a:cubicBezTo>
                <a:cubicBezTo>
                  <a:pt x="881" y="13431"/>
                  <a:pt x="916" y="13537"/>
                  <a:pt x="916" y="13625"/>
                </a:cubicBezTo>
                <a:cubicBezTo>
                  <a:pt x="934" y="13801"/>
                  <a:pt x="810" y="13854"/>
                  <a:pt x="634" y="14012"/>
                </a:cubicBezTo>
                <a:cubicBezTo>
                  <a:pt x="529" y="14100"/>
                  <a:pt x="388" y="14188"/>
                  <a:pt x="318" y="14312"/>
                </a:cubicBezTo>
                <a:cubicBezTo>
                  <a:pt x="282" y="14400"/>
                  <a:pt x="282" y="14470"/>
                  <a:pt x="282" y="14540"/>
                </a:cubicBezTo>
                <a:cubicBezTo>
                  <a:pt x="282" y="14576"/>
                  <a:pt x="300" y="14593"/>
                  <a:pt x="300" y="14646"/>
                </a:cubicBezTo>
                <a:cubicBezTo>
                  <a:pt x="318" y="14681"/>
                  <a:pt x="318" y="14734"/>
                  <a:pt x="318" y="14769"/>
                </a:cubicBezTo>
                <a:cubicBezTo>
                  <a:pt x="370" y="15068"/>
                  <a:pt x="247" y="15368"/>
                  <a:pt x="247" y="15649"/>
                </a:cubicBezTo>
                <a:cubicBezTo>
                  <a:pt x="247" y="15878"/>
                  <a:pt x="159" y="15984"/>
                  <a:pt x="159" y="16230"/>
                </a:cubicBezTo>
                <a:lnTo>
                  <a:pt x="159" y="16477"/>
                </a:lnTo>
                <a:lnTo>
                  <a:pt x="159" y="16582"/>
                </a:lnTo>
                <a:cubicBezTo>
                  <a:pt x="159" y="16670"/>
                  <a:pt x="142" y="16758"/>
                  <a:pt x="124" y="16846"/>
                </a:cubicBezTo>
                <a:cubicBezTo>
                  <a:pt x="89" y="16970"/>
                  <a:pt x="1" y="17040"/>
                  <a:pt x="18" y="17198"/>
                </a:cubicBezTo>
                <a:cubicBezTo>
                  <a:pt x="54" y="17445"/>
                  <a:pt x="370" y="17533"/>
                  <a:pt x="476" y="17709"/>
                </a:cubicBezTo>
                <a:cubicBezTo>
                  <a:pt x="582" y="17885"/>
                  <a:pt x="546" y="18184"/>
                  <a:pt x="564" y="18413"/>
                </a:cubicBezTo>
                <a:lnTo>
                  <a:pt x="546" y="18413"/>
                </a:lnTo>
                <a:lnTo>
                  <a:pt x="546" y="18448"/>
                </a:lnTo>
                <a:lnTo>
                  <a:pt x="546" y="18519"/>
                </a:lnTo>
                <a:lnTo>
                  <a:pt x="564" y="18519"/>
                </a:lnTo>
                <a:cubicBezTo>
                  <a:pt x="599" y="18818"/>
                  <a:pt x="599" y="19064"/>
                  <a:pt x="687" y="19381"/>
                </a:cubicBezTo>
                <a:cubicBezTo>
                  <a:pt x="775" y="19610"/>
                  <a:pt x="758" y="19821"/>
                  <a:pt x="758" y="20085"/>
                </a:cubicBezTo>
                <a:cubicBezTo>
                  <a:pt x="758" y="20138"/>
                  <a:pt x="775" y="20261"/>
                  <a:pt x="775" y="20349"/>
                </a:cubicBezTo>
                <a:lnTo>
                  <a:pt x="775" y="20367"/>
                </a:lnTo>
                <a:lnTo>
                  <a:pt x="775" y="20455"/>
                </a:lnTo>
                <a:lnTo>
                  <a:pt x="775" y="20473"/>
                </a:lnTo>
                <a:cubicBezTo>
                  <a:pt x="740" y="20631"/>
                  <a:pt x="722" y="20543"/>
                  <a:pt x="599" y="20649"/>
                </a:cubicBezTo>
                <a:cubicBezTo>
                  <a:pt x="458" y="20807"/>
                  <a:pt x="370" y="21142"/>
                  <a:pt x="282" y="21335"/>
                </a:cubicBezTo>
                <a:cubicBezTo>
                  <a:pt x="142" y="21617"/>
                  <a:pt x="106" y="21951"/>
                  <a:pt x="71" y="22286"/>
                </a:cubicBezTo>
                <a:lnTo>
                  <a:pt x="71" y="22391"/>
                </a:lnTo>
                <a:cubicBezTo>
                  <a:pt x="71" y="22691"/>
                  <a:pt x="106" y="23008"/>
                  <a:pt x="106" y="23289"/>
                </a:cubicBezTo>
                <a:cubicBezTo>
                  <a:pt x="282" y="23360"/>
                  <a:pt x="494" y="23377"/>
                  <a:pt x="722" y="23377"/>
                </a:cubicBezTo>
                <a:lnTo>
                  <a:pt x="1215" y="23377"/>
                </a:lnTo>
                <a:cubicBezTo>
                  <a:pt x="1339" y="23377"/>
                  <a:pt x="1444" y="23377"/>
                  <a:pt x="1550" y="23395"/>
                </a:cubicBezTo>
                <a:cubicBezTo>
                  <a:pt x="1796" y="23448"/>
                  <a:pt x="1990" y="23465"/>
                  <a:pt x="2236" y="23465"/>
                </a:cubicBezTo>
                <a:lnTo>
                  <a:pt x="2254" y="23465"/>
                </a:lnTo>
                <a:cubicBezTo>
                  <a:pt x="2536" y="23465"/>
                  <a:pt x="2800" y="23430"/>
                  <a:pt x="3064" y="23395"/>
                </a:cubicBezTo>
                <a:lnTo>
                  <a:pt x="3187" y="23395"/>
                </a:lnTo>
                <a:cubicBezTo>
                  <a:pt x="3275" y="23395"/>
                  <a:pt x="3381" y="23377"/>
                  <a:pt x="3486" y="23377"/>
                </a:cubicBezTo>
                <a:lnTo>
                  <a:pt x="3504" y="23377"/>
                </a:lnTo>
                <a:cubicBezTo>
                  <a:pt x="4120" y="23377"/>
                  <a:pt x="4718" y="23307"/>
                  <a:pt x="5334" y="23289"/>
                </a:cubicBezTo>
                <a:cubicBezTo>
                  <a:pt x="5599" y="23289"/>
                  <a:pt x="5880" y="23272"/>
                  <a:pt x="6144" y="23254"/>
                </a:cubicBezTo>
                <a:cubicBezTo>
                  <a:pt x="6267" y="23219"/>
                  <a:pt x="6408" y="23201"/>
                  <a:pt x="6567" y="23201"/>
                </a:cubicBezTo>
                <a:lnTo>
                  <a:pt x="6672" y="23201"/>
                </a:lnTo>
                <a:cubicBezTo>
                  <a:pt x="6796" y="23219"/>
                  <a:pt x="6901" y="23289"/>
                  <a:pt x="7024" y="23342"/>
                </a:cubicBezTo>
                <a:cubicBezTo>
                  <a:pt x="7060" y="23342"/>
                  <a:pt x="7077" y="23360"/>
                  <a:pt x="7112" y="23360"/>
                </a:cubicBezTo>
                <a:cubicBezTo>
                  <a:pt x="7236" y="23377"/>
                  <a:pt x="7341" y="23377"/>
                  <a:pt x="7464" y="23377"/>
                </a:cubicBezTo>
                <a:cubicBezTo>
                  <a:pt x="7676" y="23377"/>
                  <a:pt x="7887" y="23360"/>
                  <a:pt x="8081" y="23342"/>
                </a:cubicBezTo>
                <a:cubicBezTo>
                  <a:pt x="8292" y="23307"/>
                  <a:pt x="8503" y="23289"/>
                  <a:pt x="8697" y="23289"/>
                </a:cubicBezTo>
                <a:lnTo>
                  <a:pt x="8855" y="23289"/>
                </a:lnTo>
                <a:cubicBezTo>
                  <a:pt x="8908" y="23289"/>
                  <a:pt x="8926" y="23307"/>
                  <a:pt x="8961" y="23307"/>
                </a:cubicBezTo>
                <a:cubicBezTo>
                  <a:pt x="9049" y="23342"/>
                  <a:pt x="9119" y="23377"/>
                  <a:pt x="9225" y="23377"/>
                </a:cubicBezTo>
                <a:lnTo>
                  <a:pt x="11566" y="23377"/>
                </a:lnTo>
                <a:cubicBezTo>
                  <a:pt x="11742" y="23360"/>
                  <a:pt x="11830" y="23272"/>
                  <a:pt x="11953" y="23219"/>
                </a:cubicBezTo>
                <a:cubicBezTo>
                  <a:pt x="12200" y="23131"/>
                  <a:pt x="12446" y="23113"/>
                  <a:pt x="12693" y="23113"/>
                </a:cubicBezTo>
                <a:lnTo>
                  <a:pt x="13186" y="23113"/>
                </a:lnTo>
                <a:cubicBezTo>
                  <a:pt x="13344" y="23254"/>
                  <a:pt x="13485" y="23272"/>
                  <a:pt x="13678" y="23307"/>
                </a:cubicBezTo>
                <a:cubicBezTo>
                  <a:pt x="13978" y="23360"/>
                  <a:pt x="14312" y="23377"/>
                  <a:pt x="14629" y="23448"/>
                </a:cubicBezTo>
                <a:lnTo>
                  <a:pt x="14629" y="23465"/>
                </a:lnTo>
                <a:cubicBezTo>
                  <a:pt x="14664" y="23465"/>
                  <a:pt x="14682" y="23483"/>
                  <a:pt x="14735" y="23483"/>
                </a:cubicBezTo>
                <a:cubicBezTo>
                  <a:pt x="14858" y="23518"/>
                  <a:pt x="14999" y="23518"/>
                  <a:pt x="15122" y="23518"/>
                </a:cubicBezTo>
                <a:cubicBezTo>
                  <a:pt x="15509" y="23518"/>
                  <a:pt x="15861" y="23448"/>
                  <a:pt x="16178" y="23307"/>
                </a:cubicBezTo>
                <a:cubicBezTo>
                  <a:pt x="16301" y="23272"/>
                  <a:pt x="16425" y="23254"/>
                  <a:pt x="16565" y="23219"/>
                </a:cubicBezTo>
                <a:lnTo>
                  <a:pt x="16794" y="23219"/>
                </a:lnTo>
                <a:cubicBezTo>
                  <a:pt x="16970" y="23219"/>
                  <a:pt x="17146" y="23254"/>
                  <a:pt x="17322" y="23254"/>
                </a:cubicBezTo>
                <a:lnTo>
                  <a:pt x="17358" y="23254"/>
                </a:lnTo>
                <a:cubicBezTo>
                  <a:pt x="17727" y="23254"/>
                  <a:pt x="18097" y="23201"/>
                  <a:pt x="18467" y="23184"/>
                </a:cubicBezTo>
                <a:lnTo>
                  <a:pt x="18590" y="23184"/>
                </a:lnTo>
                <a:cubicBezTo>
                  <a:pt x="18678" y="23184"/>
                  <a:pt x="18783" y="23166"/>
                  <a:pt x="18871" y="23166"/>
                </a:cubicBezTo>
                <a:cubicBezTo>
                  <a:pt x="19347" y="23113"/>
                  <a:pt x="19875" y="23078"/>
                  <a:pt x="20385" y="23078"/>
                </a:cubicBezTo>
                <a:lnTo>
                  <a:pt x="20561" y="23078"/>
                </a:lnTo>
                <a:cubicBezTo>
                  <a:pt x="20966" y="23078"/>
                  <a:pt x="21336" y="23096"/>
                  <a:pt x="21706" y="23184"/>
                </a:cubicBezTo>
                <a:cubicBezTo>
                  <a:pt x="21899" y="23219"/>
                  <a:pt x="22128" y="23219"/>
                  <a:pt x="22322" y="23272"/>
                </a:cubicBezTo>
                <a:cubicBezTo>
                  <a:pt x="22374" y="23272"/>
                  <a:pt x="22392" y="23272"/>
                  <a:pt x="22427" y="23289"/>
                </a:cubicBezTo>
                <a:cubicBezTo>
                  <a:pt x="22498" y="23289"/>
                  <a:pt x="22568" y="23307"/>
                  <a:pt x="22639" y="23307"/>
                </a:cubicBezTo>
                <a:cubicBezTo>
                  <a:pt x="22744" y="23307"/>
                  <a:pt x="22850" y="23307"/>
                  <a:pt x="22955" y="23289"/>
                </a:cubicBezTo>
                <a:cubicBezTo>
                  <a:pt x="23079" y="23272"/>
                  <a:pt x="23202" y="23254"/>
                  <a:pt x="23307" y="23219"/>
                </a:cubicBezTo>
                <a:cubicBezTo>
                  <a:pt x="23395" y="23254"/>
                  <a:pt x="23466" y="23272"/>
                  <a:pt x="23536" y="23289"/>
                </a:cubicBezTo>
                <a:cubicBezTo>
                  <a:pt x="23712" y="23307"/>
                  <a:pt x="23871" y="23307"/>
                  <a:pt x="24047" y="23342"/>
                </a:cubicBezTo>
                <a:cubicBezTo>
                  <a:pt x="24100" y="23342"/>
                  <a:pt x="24170" y="23360"/>
                  <a:pt x="24240" y="23360"/>
                </a:cubicBezTo>
                <a:cubicBezTo>
                  <a:pt x="24258" y="23360"/>
                  <a:pt x="24311" y="23360"/>
                  <a:pt x="24328" y="23377"/>
                </a:cubicBezTo>
                <a:cubicBezTo>
                  <a:pt x="24522" y="23395"/>
                  <a:pt x="24698" y="23465"/>
                  <a:pt x="24874" y="23553"/>
                </a:cubicBezTo>
                <a:cubicBezTo>
                  <a:pt x="25068" y="23641"/>
                  <a:pt x="25244" y="23659"/>
                  <a:pt x="25455" y="23659"/>
                </a:cubicBezTo>
                <a:lnTo>
                  <a:pt x="26212" y="23659"/>
                </a:lnTo>
                <a:cubicBezTo>
                  <a:pt x="26265" y="23659"/>
                  <a:pt x="26282" y="23659"/>
                  <a:pt x="26335" y="23641"/>
                </a:cubicBezTo>
                <a:lnTo>
                  <a:pt x="26458" y="23571"/>
                </a:lnTo>
                <a:cubicBezTo>
                  <a:pt x="26476" y="23272"/>
                  <a:pt x="26423" y="22937"/>
                  <a:pt x="26353" y="22656"/>
                </a:cubicBezTo>
                <a:cubicBezTo>
                  <a:pt x="26353" y="22603"/>
                  <a:pt x="26335" y="22567"/>
                  <a:pt x="26335" y="22515"/>
                </a:cubicBezTo>
                <a:cubicBezTo>
                  <a:pt x="26335" y="22479"/>
                  <a:pt x="26335" y="22462"/>
                  <a:pt x="26300" y="22409"/>
                </a:cubicBezTo>
                <a:lnTo>
                  <a:pt x="26300" y="22251"/>
                </a:lnTo>
                <a:cubicBezTo>
                  <a:pt x="26300" y="22163"/>
                  <a:pt x="26300" y="22075"/>
                  <a:pt x="26335" y="21987"/>
                </a:cubicBezTo>
                <a:cubicBezTo>
                  <a:pt x="26335" y="21934"/>
                  <a:pt x="26353" y="21863"/>
                  <a:pt x="26353" y="21775"/>
                </a:cubicBezTo>
                <a:cubicBezTo>
                  <a:pt x="26388" y="21423"/>
                  <a:pt x="26476" y="21089"/>
                  <a:pt x="26458" y="20737"/>
                </a:cubicBezTo>
                <a:cubicBezTo>
                  <a:pt x="26458" y="20702"/>
                  <a:pt x="26441" y="20649"/>
                  <a:pt x="26441" y="20614"/>
                </a:cubicBezTo>
                <a:cubicBezTo>
                  <a:pt x="26441" y="20561"/>
                  <a:pt x="26423" y="20543"/>
                  <a:pt x="26423" y="20490"/>
                </a:cubicBezTo>
                <a:cubicBezTo>
                  <a:pt x="26388" y="20437"/>
                  <a:pt x="26353" y="20367"/>
                  <a:pt x="26335" y="20297"/>
                </a:cubicBezTo>
                <a:cubicBezTo>
                  <a:pt x="26282" y="20226"/>
                  <a:pt x="26265" y="20173"/>
                  <a:pt x="26212" y="20085"/>
                </a:cubicBezTo>
                <a:cubicBezTo>
                  <a:pt x="26212" y="20050"/>
                  <a:pt x="26212" y="20050"/>
                  <a:pt x="26194" y="20033"/>
                </a:cubicBezTo>
                <a:cubicBezTo>
                  <a:pt x="26089" y="19821"/>
                  <a:pt x="26089" y="19593"/>
                  <a:pt x="26124" y="19346"/>
                </a:cubicBezTo>
                <a:cubicBezTo>
                  <a:pt x="26159" y="19293"/>
                  <a:pt x="26177" y="19205"/>
                  <a:pt x="26212" y="19135"/>
                </a:cubicBezTo>
                <a:cubicBezTo>
                  <a:pt x="26265" y="19047"/>
                  <a:pt x="26282" y="18959"/>
                  <a:pt x="26300" y="18871"/>
                </a:cubicBezTo>
                <a:lnTo>
                  <a:pt x="26300" y="18818"/>
                </a:lnTo>
                <a:cubicBezTo>
                  <a:pt x="26300" y="18783"/>
                  <a:pt x="26300" y="18712"/>
                  <a:pt x="26282" y="18660"/>
                </a:cubicBezTo>
                <a:cubicBezTo>
                  <a:pt x="26282" y="18624"/>
                  <a:pt x="26265" y="18607"/>
                  <a:pt x="26265" y="18554"/>
                </a:cubicBezTo>
                <a:lnTo>
                  <a:pt x="26318" y="18554"/>
                </a:lnTo>
                <a:cubicBezTo>
                  <a:pt x="26318" y="18536"/>
                  <a:pt x="26282" y="18484"/>
                  <a:pt x="26282" y="18466"/>
                </a:cubicBezTo>
                <a:cubicBezTo>
                  <a:pt x="26265" y="18378"/>
                  <a:pt x="26230" y="18290"/>
                  <a:pt x="26194" y="18202"/>
                </a:cubicBezTo>
                <a:cubicBezTo>
                  <a:pt x="26159" y="18026"/>
                  <a:pt x="26194" y="17850"/>
                  <a:pt x="26159" y="17674"/>
                </a:cubicBezTo>
                <a:cubicBezTo>
                  <a:pt x="26089" y="17375"/>
                  <a:pt x="26018" y="17040"/>
                  <a:pt x="26001" y="16723"/>
                </a:cubicBezTo>
                <a:lnTo>
                  <a:pt x="26001" y="16618"/>
                </a:lnTo>
                <a:lnTo>
                  <a:pt x="26001" y="16600"/>
                </a:lnTo>
                <a:cubicBezTo>
                  <a:pt x="26001" y="16318"/>
                  <a:pt x="26001" y="16054"/>
                  <a:pt x="26089" y="15755"/>
                </a:cubicBezTo>
                <a:cubicBezTo>
                  <a:pt x="26142" y="15614"/>
                  <a:pt x="26194" y="15456"/>
                  <a:pt x="26265" y="15315"/>
                </a:cubicBezTo>
                <a:lnTo>
                  <a:pt x="26265" y="15262"/>
                </a:lnTo>
                <a:cubicBezTo>
                  <a:pt x="26300" y="15174"/>
                  <a:pt x="26335" y="15104"/>
                  <a:pt x="26370" y="15033"/>
                </a:cubicBezTo>
                <a:cubicBezTo>
                  <a:pt x="26406" y="14998"/>
                  <a:pt x="26423" y="14945"/>
                  <a:pt x="26423" y="14928"/>
                </a:cubicBezTo>
                <a:cubicBezTo>
                  <a:pt x="26441" y="14875"/>
                  <a:pt x="26458" y="14822"/>
                  <a:pt x="26494" y="14752"/>
                </a:cubicBezTo>
                <a:cubicBezTo>
                  <a:pt x="26511" y="14716"/>
                  <a:pt x="26529" y="14681"/>
                  <a:pt x="26529" y="14646"/>
                </a:cubicBezTo>
                <a:cubicBezTo>
                  <a:pt x="26687" y="14312"/>
                  <a:pt x="26863" y="13924"/>
                  <a:pt x="26793" y="13590"/>
                </a:cubicBezTo>
                <a:cubicBezTo>
                  <a:pt x="26740" y="13326"/>
                  <a:pt x="26722" y="13079"/>
                  <a:pt x="26687" y="12815"/>
                </a:cubicBezTo>
                <a:cubicBezTo>
                  <a:pt x="26687" y="12780"/>
                  <a:pt x="26652" y="12745"/>
                  <a:pt x="26652" y="12710"/>
                </a:cubicBezTo>
                <a:cubicBezTo>
                  <a:pt x="26652" y="12657"/>
                  <a:pt x="26634" y="12622"/>
                  <a:pt x="26634" y="12551"/>
                </a:cubicBezTo>
                <a:cubicBezTo>
                  <a:pt x="26564" y="12252"/>
                  <a:pt x="26476" y="11988"/>
                  <a:pt x="26476" y="11671"/>
                </a:cubicBezTo>
                <a:cubicBezTo>
                  <a:pt x="26476" y="11460"/>
                  <a:pt x="26388" y="11231"/>
                  <a:pt x="26353" y="11020"/>
                </a:cubicBezTo>
                <a:cubicBezTo>
                  <a:pt x="26353" y="10967"/>
                  <a:pt x="26335" y="10932"/>
                  <a:pt x="26335" y="10879"/>
                </a:cubicBezTo>
                <a:lnTo>
                  <a:pt x="26335" y="10773"/>
                </a:lnTo>
                <a:lnTo>
                  <a:pt x="26265" y="10773"/>
                </a:lnTo>
                <a:lnTo>
                  <a:pt x="26265" y="9611"/>
                </a:lnTo>
                <a:cubicBezTo>
                  <a:pt x="26247" y="9523"/>
                  <a:pt x="26247" y="9435"/>
                  <a:pt x="26247" y="9347"/>
                </a:cubicBezTo>
                <a:lnTo>
                  <a:pt x="26247" y="8943"/>
                </a:lnTo>
                <a:lnTo>
                  <a:pt x="26247" y="8837"/>
                </a:lnTo>
                <a:lnTo>
                  <a:pt x="26247" y="8678"/>
                </a:lnTo>
                <a:cubicBezTo>
                  <a:pt x="26247" y="8573"/>
                  <a:pt x="26212" y="8485"/>
                  <a:pt x="26177" y="8414"/>
                </a:cubicBezTo>
                <a:cubicBezTo>
                  <a:pt x="26089" y="7886"/>
                  <a:pt x="26159" y="7358"/>
                  <a:pt x="26247" y="6830"/>
                </a:cubicBezTo>
                <a:cubicBezTo>
                  <a:pt x="26265" y="6672"/>
                  <a:pt x="26300" y="6513"/>
                  <a:pt x="26353" y="6372"/>
                </a:cubicBezTo>
                <a:cubicBezTo>
                  <a:pt x="26353" y="6337"/>
                  <a:pt x="26370" y="6302"/>
                  <a:pt x="26370" y="6284"/>
                </a:cubicBezTo>
                <a:cubicBezTo>
                  <a:pt x="26511" y="5809"/>
                  <a:pt x="26617" y="5492"/>
                  <a:pt x="26634" y="5070"/>
                </a:cubicBezTo>
                <a:lnTo>
                  <a:pt x="26634" y="5017"/>
                </a:lnTo>
                <a:lnTo>
                  <a:pt x="26634" y="4964"/>
                </a:lnTo>
                <a:lnTo>
                  <a:pt x="26634" y="4876"/>
                </a:lnTo>
                <a:lnTo>
                  <a:pt x="26634" y="3732"/>
                </a:lnTo>
                <a:cubicBezTo>
                  <a:pt x="26634" y="3292"/>
                  <a:pt x="26705" y="2852"/>
                  <a:pt x="26722" y="2376"/>
                </a:cubicBezTo>
                <a:cubicBezTo>
                  <a:pt x="26722" y="2007"/>
                  <a:pt x="26652" y="1637"/>
                  <a:pt x="26634" y="1267"/>
                </a:cubicBezTo>
                <a:lnTo>
                  <a:pt x="26634" y="1197"/>
                </a:lnTo>
                <a:lnTo>
                  <a:pt x="26634" y="1179"/>
                </a:lnTo>
                <a:lnTo>
                  <a:pt x="26634" y="1091"/>
                </a:lnTo>
                <a:cubicBezTo>
                  <a:pt x="26634" y="951"/>
                  <a:pt x="26652" y="827"/>
                  <a:pt x="26617" y="687"/>
                </a:cubicBezTo>
                <a:cubicBezTo>
                  <a:pt x="26564" y="493"/>
                  <a:pt x="26546" y="334"/>
                  <a:pt x="26546" y="123"/>
                </a:cubicBezTo>
                <a:lnTo>
                  <a:pt x="26458" y="211"/>
                </a:lnTo>
                <a:cubicBezTo>
                  <a:pt x="26423" y="246"/>
                  <a:pt x="26388" y="299"/>
                  <a:pt x="26370" y="299"/>
                </a:cubicBezTo>
                <a:cubicBezTo>
                  <a:pt x="26353" y="299"/>
                  <a:pt x="26353" y="299"/>
                  <a:pt x="26335" y="264"/>
                </a:cubicBezTo>
                <a:cubicBezTo>
                  <a:pt x="26282" y="246"/>
                  <a:pt x="26265" y="246"/>
                  <a:pt x="26212" y="246"/>
                </a:cubicBezTo>
                <a:lnTo>
                  <a:pt x="26159" y="246"/>
                </a:lnTo>
                <a:cubicBezTo>
                  <a:pt x="26018" y="246"/>
                  <a:pt x="25913" y="264"/>
                  <a:pt x="25807" y="264"/>
                </a:cubicBezTo>
                <a:lnTo>
                  <a:pt x="25754" y="264"/>
                </a:lnTo>
                <a:cubicBezTo>
                  <a:pt x="25473" y="264"/>
                  <a:pt x="25226" y="246"/>
                  <a:pt x="24945" y="211"/>
                </a:cubicBezTo>
                <a:lnTo>
                  <a:pt x="24804" y="211"/>
                </a:lnTo>
                <a:cubicBezTo>
                  <a:pt x="24663" y="211"/>
                  <a:pt x="24522" y="229"/>
                  <a:pt x="24399" y="246"/>
                </a:cubicBezTo>
                <a:cubicBezTo>
                  <a:pt x="24346" y="246"/>
                  <a:pt x="24328" y="246"/>
                  <a:pt x="24276" y="282"/>
                </a:cubicBezTo>
                <a:lnTo>
                  <a:pt x="22744" y="282"/>
                </a:lnTo>
                <a:cubicBezTo>
                  <a:pt x="22656" y="282"/>
                  <a:pt x="22550" y="282"/>
                  <a:pt x="22462" y="299"/>
                </a:cubicBezTo>
                <a:cubicBezTo>
                  <a:pt x="22410" y="299"/>
                  <a:pt x="22392" y="317"/>
                  <a:pt x="22339" y="317"/>
                </a:cubicBezTo>
                <a:cubicBezTo>
                  <a:pt x="22058" y="370"/>
                  <a:pt x="21794" y="458"/>
                  <a:pt x="21494" y="511"/>
                </a:cubicBezTo>
                <a:cubicBezTo>
                  <a:pt x="21371" y="546"/>
                  <a:pt x="21283" y="546"/>
                  <a:pt x="21195" y="546"/>
                </a:cubicBezTo>
                <a:cubicBezTo>
                  <a:pt x="20966" y="546"/>
                  <a:pt x="20737" y="493"/>
                  <a:pt x="20526" y="475"/>
                </a:cubicBezTo>
                <a:lnTo>
                  <a:pt x="20526" y="458"/>
                </a:lnTo>
                <a:cubicBezTo>
                  <a:pt x="20473" y="458"/>
                  <a:pt x="20456" y="458"/>
                  <a:pt x="20403" y="423"/>
                </a:cubicBezTo>
                <a:lnTo>
                  <a:pt x="20262" y="423"/>
                </a:lnTo>
                <a:cubicBezTo>
                  <a:pt x="20104" y="423"/>
                  <a:pt x="19945" y="405"/>
                  <a:pt x="19787" y="405"/>
                </a:cubicBezTo>
                <a:cubicBezTo>
                  <a:pt x="19699" y="405"/>
                  <a:pt x="19611" y="405"/>
                  <a:pt x="19523" y="423"/>
                </a:cubicBezTo>
                <a:cubicBezTo>
                  <a:pt x="19329" y="458"/>
                  <a:pt x="19153" y="511"/>
                  <a:pt x="18959" y="511"/>
                </a:cubicBezTo>
                <a:lnTo>
                  <a:pt x="18907" y="511"/>
                </a:lnTo>
                <a:cubicBezTo>
                  <a:pt x="18801" y="511"/>
                  <a:pt x="18713" y="511"/>
                  <a:pt x="18607" y="493"/>
                </a:cubicBezTo>
                <a:cubicBezTo>
                  <a:pt x="18555" y="493"/>
                  <a:pt x="18537" y="475"/>
                  <a:pt x="18502" y="475"/>
                </a:cubicBezTo>
                <a:cubicBezTo>
                  <a:pt x="18379" y="440"/>
                  <a:pt x="18273" y="405"/>
                  <a:pt x="18185" y="352"/>
                </a:cubicBezTo>
                <a:cubicBezTo>
                  <a:pt x="18097" y="317"/>
                  <a:pt x="18097" y="282"/>
                  <a:pt x="18009" y="246"/>
                </a:cubicBezTo>
                <a:lnTo>
                  <a:pt x="17938" y="246"/>
                </a:lnTo>
                <a:cubicBezTo>
                  <a:pt x="17815" y="246"/>
                  <a:pt x="17586" y="334"/>
                  <a:pt x="17481" y="352"/>
                </a:cubicBezTo>
                <a:cubicBezTo>
                  <a:pt x="17217" y="423"/>
                  <a:pt x="16953" y="475"/>
                  <a:pt x="16671" y="493"/>
                </a:cubicBezTo>
                <a:lnTo>
                  <a:pt x="16530" y="493"/>
                </a:lnTo>
                <a:cubicBezTo>
                  <a:pt x="16354" y="493"/>
                  <a:pt x="16213" y="511"/>
                  <a:pt x="16037" y="511"/>
                </a:cubicBezTo>
                <a:cubicBezTo>
                  <a:pt x="15632" y="511"/>
                  <a:pt x="15245" y="493"/>
                  <a:pt x="14893" y="405"/>
                </a:cubicBezTo>
                <a:cubicBezTo>
                  <a:pt x="14823" y="387"/>
                  <a:pt x="14770" y="387"/>
                  <a:pt x="14735" y="352"/>
                </a:cubicBezTo>
                <a:cubicBezTo>
                  <a:pt x="14682" y="352"/>
                  <a:pt x="14664" y="334"/>
                  <a:pt x="14629" y="334"/>
                </a:cubicBezTo>
                <a:lnTo>
                  <a:pt x="13344" y="334"/>
                </a:lnTo>
                <a:cubicBezTo>
                  <a:pt x="13238" y="334"/>
                  <a:pt x="13150" y="334"/>
                  <a:pt x="13062" y="317"/>
                </a:cubicBezTo>
                <a:cubicBezTo>
                  <a:pt x="12974" y="299"/>
                  <a:pt x="12904" y="246"/>
                  <a:pt x="12833" y="176"/>
                </a:cubicBezTo>
                <a:lnTo>
                  <a:pt x="12798" y="176"/>
                </a:lnTo>
                <a:cubicBezTo>
                  <a:pt x="12745" y="176"/>
                  <a:pt x="12728" y="158"/>
                  <a:pt x="12693" y="158"/>
                </a:cubicBezTo>
                <a:lnTo>
                  <a:pt x="12622" y="158"/>
                </a:lnTo>
                <a:cubicBezTo>
                  <a:pt x="12393" y="158"/>
                  <a:pt x="12200" y="229"/>
                  <a:pt x="12006" y="264"/>
                </a:cubicBezTo>
                <a:cubicBezTo>
                  <a:pt x="12006" y="299"/>
                  <a:pt x="11918" y="317"/>
                  <a:pt x="11918" y="334"/>
                </a:cubicBezTo>
                <a:cubicBezTo>
                  <a:pt x="11777" y="334"/>
                  <a:pt x="11320" y="352"/>
                  <a:pt x="10862" y="387"/>
                </a:cubicBezTo>
                <a:lnTo>
                  <a:pt x="10756" y="387"/>
                </a:lnTo>
                <a:cubicBezTo>
                  <a:pt x="10175" y="423"/>
                  <a:pt x="9612" y="475"/>
                  <a:pt x="9630" y="599"/>
                </a:cubicBezTo>
                <a:cubicBezTo>
                  <a:pt x="9577" y="616"/>
                  <a:pt x="9524" y="616"/>
                  <a:pt x="9454" y="616"/>
                </a:cubicBezTo>
                <a:cubicBezTo>
                  <a:pt x="9278" y="616"/>
                  <a:pt x="9084" y="563"/>
                  <a:pt x="8926" y="528"/>
                </a:cubicBezTo>
                <a:lnTo>
                  <a:pt x="8820" y="528"/>
                </a:lnTo>
                <a:cubicBezTo>
                  <a:pt x="8204" y="440"/>
                  <a:pt x="7605" y="229"/>
                  <a:pt x="6989" y="123"/>
                </a:cubicBezTo>
                <a:cubicBezTo>
                  <a:pt x="6936" y="123"/>
                  <a:pt x="6919" y="88"/>
                  <a:pt x="6884" y="88"/>
                </a:cubicBezTo>
                <a:cubicBezTo>
                  <a:pt x="6620" y="53"/>
                  <a:pt x="6320" y="0"/>
                  <a:pt x="6056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3F3225">
                <a:alpha val="3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2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D17214-825C-EED9-EEEA-0A4602E6537B}"/>
              </a:ext>
            </a:extLst>
          </p:cNvPr>
          <p:cNvSpPr txBox="1"/>
          <p:nvPr/>
        </p:nvSpPr>
        <p:spPr>
          <a:xfrm>
            <a:off x="4005470" y="633287"/>
            <a:ext cx="7655412" cy="5553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đầu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tiên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giới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thiệu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đối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tượng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xúc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ấn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tượng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nổi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bật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mình</a:t>
            </a:r>
            <a:endParaRPr lang="en-US" sz="25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Triển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khai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theo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mạch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xúc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đã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xác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định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(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thời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gian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/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gian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/ ...)</a:t>
            </a:r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Chú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ý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gieo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vần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ngắt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nhịp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linh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hoạt</a:t>
            </a:r>
            <a:endParaRPr lang="en-US" sz="25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Sử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dụng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biểu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đạt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xúc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đặc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biệt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láy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gợi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hình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gợi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endParaRPr lang="en-US" sz="25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Sử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dụng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BPTT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để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tăng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tính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gợi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hình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gợi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endParaRPr lang="en-US" sz="25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Khép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bằng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hình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ảnh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ấn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tượng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bất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ngờ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gợi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ra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những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suy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ngẫm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thú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vị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sâu</a:t>
            </a:r>
            <a:r>
              <a:rPr lang="en-US" sz="25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5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sắc</a:t>
            </a:r>
            <a:endParaRPr lang="en-US" sz="25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grpSp>
        <p:nvGrpSpPr>
          <p:cNvPr id="13" name="组合 8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>
            <a:extLst>
              <a:ext uri="{FF2B5EF4-FFF2-40B4-BE49-F238E27FC236}">
                <a16:creationId xmlns:a16="http://schemas.microsoft.com/office/drawing/2014/main" id="{411D8EF6-DFEB-553B-C109-72D8957D2AB0}"/>
              </a:ext>
            </a:extLst>
          </p:cNvPr>
          <p:cNvGrpSpPr/>
          <p:nvPr/>
        </p:nvGrpSpPr>
        <p:grpSpPr>
          <a:xfrm>
            <a:off x="363338" y="1924541"/>
            <a:ext cx="2925447" cy="1047260"/>
            <a:chOff x="6740081" y="2350664"/>
            <a:chExt cx="4392376" cy="123202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4" name="Freeform 394">
              <a:extLst>
                <a:ext uri="{FF2B5EF4-FFF2-40B4-BE49-F238E27FC236}">
                  <a16:creationId xmlns:a16="http://schemas.microsoft.com/office/drawing/2014/main" id="{B15F722C-A882-DDB8-C670-77FBF2458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0081" y="2350664"/>
              <a:ext cx="4392376" cy="1232027"/>
            </a:xfrm>
            <a:custGeom>
              <a:avLst/>
              <a:gdLst>
                <a:gd name="T0" fmla="*/ 499 w 499"/>
                <a:gd name="T1" fmla="*/ 9 h 138"/>
                <a:gd name="T2" fmla="*/ 491 w 499"/>
                <a:gd name="T3" fmla="*/ 1 h 138"/>
                <a:gd name="T4" fmla="*/ 43 w 499"/>
                <a:gd name="T5" fmla="*/ 0 h 138"/>
                <a:gd name="T6" fmla="*/ 23 w 499"/>
                <a:gd name="T7" fmla="*/ 4 h 138"/>
                <a:gd name="T8" fmla="*/ 9 w 499"/>
                <a:gd name="T9" fmla="*/ 16 h 138"/>
                <a:gd name="T10" fmla="*/ 3 w 499"/>
                <a:gd name="T11" fmla="*/ 27 h 138"/>
                <a:gd name="T12" fmla="*/ 9 w 499"/>
                <a:gd name="T13" fmla="*/ 37 h 138"/>
                <a:gd name="T14" fmla="*/ 17 w 499"/>
                <a:gd name="T15" fmla="*/ 38 h 138"/>
                <a:gd name="T16" fmla="*/ 27 w 499"/>
                <a:gd name="T17" fmla="*/ 31 h 138"/>
                <a:gd name="T18" fmla="*/ 31 w 499"/>
                <a:gd name="T19" fmla="*/ 26 h 138"/>
                <a:gd name="T20" fmla="*/ 42 w 499"/>
                <a:gd name="T21" fmla="*/ 21 h 138"/>
                <a:gd name="T22" fmla="*/ 53 w 499"/>
                <a:gd name="T23" fmla="*/ 25 h 138"/>
                <a:gd name="T24" fmla="*/ 57 w 499"/>
                <a:gd name="T25" fmla="*/ 36 h 138"/>
                <a:gd name="T26" fmla="*/ 52 w 499"/>
                <a:gd name="T27" fmla="*/ 49 h 138"/>
                <a:gd name="T28" fmla="*/ 44 w 499"/>
                <a:gd name="T29" fmla="*/ 53 h 138"/>
                <a:gd name="T30" fmla="*/ 34 w 499"/>
                <a:gd name="T31" fmla="*/ 62 h 138"/>
                <a:gd name="T32" fmla="*/ 34 w 499"/>
                <a:gd name="T33" fmla="*/ 67 h 138"/>
                <a:gd name="T34" fmla="*/ 41 w 499"/>
                <a:gd name="T35" fmla="*/ 73 h 138"/>
                <a:gd name="T36" fmla="*/ 45 w 499"/>
                <a:gd name="T37" fmla="*/ 73 h 138"/>
                <a:gd name="T38" fmla="*/ 57 w 499"/>
                <a:gd name="T39" fmla="*/ 79 h 138"/>
                <a:gd name="T40" fmla="*/ 63 w 499"/>
                <a:gd name="T41" fmla="*/ 94 h 138"/>
                <a:gd name="T42" fmla="*/ 57 w 499"/>
                <a:gd name="T43" fmla="*/ 111 h 138"/>
                <a:gd name="T44" fmla="*/ 44 w 499"/>
                <a:gd name="T45" fmla="*/ 117 h 138"/>
                <a:gd name="T46" fmla="*/ 31 w 499"/>
                <a:gd name="T47" fmla="*/ 112 h 138"/>
                <a:gd name="T48" fmla="*/ 26 w 499"/>
                <a:gd name="T49" fmla="*/ 105 h 138"/>
                <a:gd name="T50" fmla="*/ 16 w 499"/>
                <a:gd name="T51" fmla="*/ 98 h 138"/>
                <a:gd name="T52" fmla="*/ 7 w 499"/>
                <a:gd name="T53" fmla="*/ 99 h 138"/>
                <a:gd name="T54" fmla="*/ 1 w 499"/>
                <a:gd name="T55" fmla="*/ 108 h 138"/>
                <a:gd name="T56" fmla="*/ 13 w 499"/>
                <a:gd name="T57" fmla="*/ 128 h 138"/>
                <a:gd name="T58" fmla="*/ 44 w 499"/>
                <a:gd name="T59" fmla="*/ 138 h 138"/>
                <a:gd name="T60" fmla="*/ 491 w 499"/>
                <a:gd name="T61" fmla="*/ 137 h 138"/>
                <a:gd name="T62" fmla="*/ 499 w 499"/>
                <a:gd name="T63" fmla="*/ 129 h 138"/>
                <a:gd name="T64" fmla="*/ 499 w 499"/>
                <a:gd name="T65" fmla="*/ 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9" h="138">
                  <a:moveTo>
                    <a:pt x="499" y="9"/>
                  </a:moveTo>
                  <a:cubicBezTo>
                    <a:pt x="499" y="5"/>
                    <a:pt x="496" y="1"/>
                    <a:pt x="491" y="1"/>
                  </a:cubicBezTo>
                  <a:cubicBezTo>
                    <a:pt x="491" y="1"/>
                    <a:pt x="47" y="0"/>
                    <a:pt x="43" y="0"/>
                  </a:cubicBezTo>
                  <a:cubicBezTo>
                    <a:pt x="36" y="0"/>
                    <a:pt x="29" y="1"/>
                    <a:pt x="23" y="4"/>
                  </a:cubicBezTo>
                  <a:cubicBezTo>
                    <a:pt x="17" y="7"/>
                    <a:pt x="12" y="11"/>
                    <a:pt x="9" y="16"/>
                  </a:cubicBezTo>
                  <a:cubicBezTo>
                    <a:pt x="5" y="20"/>
                    <a:pt x="3" y="27"/>
                    <a:pt x="3" y="27"/>
                  </a:cubicBezTo>
                  <a:cubicBezTo>
                    <a:pt x="2" y="32"/>
                    <a:pt x="5" y="36"/>
                    <a:pt x="9" y="37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21" y="39"/>
                    <a:pt x="26" y="36"/>
                    <a:pt x="27" y="31"/>
                  </a:cubicBezTo>
                  <a:cubicBezTo>
                    <a:pt x="27" y="31"/>
                    <a:pt x="28" y="29"/>
                    <a:pt x="31" y="26"/>
                  </a:cubicBezTo>
                  <a:cubicBezTo>
                    <a:pt x="34" y="23"/>
                    <a:pt x="38" y="21"/>
                    <a:pt x="42" y="21"/>
                  </a:cubicBezTo>
                  <a:cubicBezTo>
                    <a:pt x="47" y="21"/>
                    <a:pt x="50" y="22"/>
                    <a:pt x="53" y="25"/>
                  </a:cubicBezTo>
                  <a:cubicBezTo>
                    <a:pt x="56" y="28"/>
                    <a:pt x="57" y="32"/>
                    <a:pt x="57" y="36"/>
                  </a:cubicBezTo>
                  <a:cubicBezTo>
                    <a:pt x="57" y="42"/>
                    <a:pt x="55" y="46"/>
                    <a:pt x="52" y="49"/>
                  </a:cubicBezTo>
                  <a:cubicBezTo>
                    <a:pt x="48" y="52"/>
                    <a:pt x="44" y="53"/>
                    <a:pt x="44" y="53"/>
                  </a:cubicBezTo>
                  <a:cubicBezTo>
                    <a:pt x="39" y="53"/>
                    <a:pt x="35" y="57"/>
                    <a:pt x="34" y="62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3" y="71"/>
                    <a:pt x="36" y="74"/>
                    <a:pt x="41" y="73"/>
                  </a:cubicBezTo>
                  <a:cubicBezTo>
                    <a:pt x="41" y="73"/>
                    <a:pt x="41" y="73"/>
                    <a:pt x="45" y="73"/>
                  </a:cubicBezTo>
                  <a:cubicBezTo>
                    <a:pt x="50" y="73"/>
                    <a:pt x="54" y="75"/>
                    <a:pt x="57" y="79"/>
                  </a:cubicBezTo>
                  <a:cubicBezTo>
                    <a:pt x="61" y="83"/>
                    <a:pt x="63" y="88"/>
                    <a:pt x="63" y="94"/>
                  </a:cubicBezTo>
                  <a:cubicBezTo>
                    <a:pt x="63" y="101"/>
                    <a:pt x="61" y="107"/>
                    <a:pt x="57" y="111"/>
                  </a:cubicBezTo>
                  <a:cubicBezTo>
                    <a:pt x="54" y="115"/>
                    <a:pt x="49" y="117"/>
                    <a:pt x="44" y="117"/>
                  </a:cubicBezTo>
                  <a:cubicBezTo>
                    <a:pt x="39" y="117"/>
                    <a:pt x="34" y="115"/>
                    <a:pt x="31" y="112"/>
                  </a:cubicBezTo>
                  <a:cubicBezTo>
                    <a:pt x="27" y="108"/>
                    <a:pt x="26" y="105"/>
                    <a:pt x="26" y="105"/>
                  </a:cubicBezTo>
                  <a:cubicBezTo>
                    <a:pt x="25" y="101"/>
                    <a:pt x="21" y="97"/>
                    <a:pt x="16" y="98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3" y="100"/>
                    <a:pt x="0" y="104"/>
                    <a:pt x="1" y="108"/>
                  </a:cubicBezTo>
                  <a:cubicBezTo>
                    <a:pt x="1" y="108"/>
                    <a:pt x="5" y="121"/>
                    <a:pt x="13" y="128"/>
                  </a:cubicBezTo>
                  <a:cubicBezTo>
                    <a:pt x="21" y="135"/>
                    <a:pt x="32" y="138"/>
                    <a:pt x="44" y="138"/>
                  </a:cubicBezTo>
                  <a:cubicBezTo>
                    <a:pt x="48" y="138"/>
                    <a:pt x="491" y="137"/>
                    <a:pt x="491" y="137"/>
                  </a:cubicBezTo>
                  <a:cubicBezTo>
                    <a:pt x="496" y="137"/>
                    <a:pt x="499" y="134"/>
                    <a:pt x="499" y="129"/>
                  </a:cubicBezTo>
                  <a:lnTo>
                    <a:pt x="499" y="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3600">
                <a:latin typeface="#9Slide03 Ample" panose="020000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15" name="Rectangle 42">
              <a:extLst>
                <a:ext uri="{FF2B5EF4-FFF2-40B4-BE49-F238E27FC236}">
                  <a16:creationId xmlns:a16="http://schemas.microsoft.com/office/drawing/2014/main" id="{1E4EAA1D-4EAD-8C9B-1813-BA6FA58C4474}"/>
                </a:ext>
              </a:extLst>
            </p:cNvPr>
            <p:cNvSpPr/>
            <p:nvPr/>
          </p:nvSpPr>
          <p:spPr>
            <a:xfrm flipH="1">
              <a:off x="7302369" y="2592157"/>
              <a:ext cx="3830088" cy="627774"/>
            </a:xfrm>
            <a:prstGeom prst="rect">
              <a:avLst/>
            </a:prstGeom>
            <a:grp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ctr"/>
              <a:r>
                <a:rPr lang="en-US" altLang="zh-CN" sz="3600" dirty="0" err="1">
                  <a:latin typeface="#9Slide03 Ample" panose="02000000000000000000" pitchFamily="2" charset="0"/>
                  <a:ea typeface="微软雅黑" panose="020B0503020204020204" pitchFamily="34" charset="-122"/>
                  <a:cs typeface="#9Slide03 Arima Madurai" panose="00000500000000000000" pitchFamily="2" charset="0"/>
                </a:rPr>
                <a:t>Làm</a:t>
              </a:r>
              <a:r>
                <a:rPr lang="en-US" altLang="zh-CN" sz="3600" dirty="0">
                  <a:latin typeface="#9Slide03 Ample" panose="02000000000000000000" pitchFamily="2" charset="0"/>
                  <a:ea typeface="微软雅黑" panose="020B0503020204020204" pitchFamily="34" charset="-122"/>
                  <a:cs typeface="#9Slide03 Arima Madurai" panose="00000500000000000000" pitchFamily="2" charset="0"/>
                </a:rPr>
                <a:t> </a:t>
              </a:r>
              <a:r>
                <a:rPr lang="en-US" altLang="zh-CN" sz="3600" dirty="0" err="1">
                  <a:latin typeface="#9Slide03 Ample" panose="02000000000000000000" pitchFamily="2" charset="0"/>
                  <a:ea typeface="微软雅黑" panose="020B0503020204020204" pitchFamily="34" charset="-122"/>
                  <a:cs typeface="#9Slide03 Arima Madurai" panose="00000500000000000000" pitchFamily="2" charset="0"/>
                </a:rPr>
                <a:t>thơ</a:t>
              </a:r>
              <a:endParaRPr lang="en-US" altLang="zh-CN" sz="3600" dirty="0">
                <a:latin typeface="#9Slide03 Ample" panose="02000000000000000000" pitchFamily="2" charset="0"/>
                <a:ea typeface="微软雅黑" panose="020B0503020204020204" pitchFamily="34" charset="-122"/>
                <a:cs typeface="#9Slide03 Arima Madurai" panose="00000500000000000000" pitchFamily="2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769F804-0E01-F273-6363-DD1A8E2051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4" y="3268048"/>
            <a:ext cx="2709154" cy="270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6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241;p30">
            <a:extLst>
              <a:ext uri="{FF2B5EF4-FFF2-40B4-BE49-F238E27FC236}">
                <a16:creationId xmlns:a16="http://schemas.microsoft.com/office/drawing/2014/main" id="{A9F7519E-6D38-4D92-86E8-3957FC996D44}"/>
              </a:ext>
            </a:extLst>
          </p:cNvPr>
          <p:cNvGrpSpPr/>
          <p:nvPr/>
        </p:nvGrpSpPr>
        <p:grpSpPr>
          <a:xfrm>
            <a:off x="363463" y="592244"/>
            <a:ext cx="5188271" cy="5519536"/>
            <a:chOff x="1205604" y="882776"/>
            <a:chExt cx="3891204" cy="4139652"/>
          </a:xfrm>
        </p:grpSpPr>
        <p:grpSp>
          <p:nvGrpSpPr>
            <p:cNvPr id="18" name="Google Shape;1248;p30">
              <a:extLst>
                <a:ext uri="{FF2B5EF4-FFF2-40B4-BE49-F238E27FC236}">
                  <a16:creationId xmlns:a16="http://schemas.microsoft.com/office/drawing/2014/main" id="{27343FF8-8439-46B3-A89A-67A97FD23F75}"/>
                </a:ext>
              </a:extLst>
            </p:cNvPr>
            <p:cNvGrpSpPr/>
            <p:nvPr/>
          </p:nvGrpSpPr>
          <p:grpSpPr>
            <a:xfrm rot="-5400000" flipH="1">
              <a:off x="1396965" y="1944010"/>
              <a:ext cx="1627617" cy="2010340"/>
              <a:chOff x="2867425" y="2731355"/>
              <a:chExt cx="3402922" cy="4209256"/>
            </a:xfrm>
          </p:grpSpPr>
          <p:grpSp>
            <p:nvGrpSpPr>
              <p:cNvPr id="32" name="Google Shape;1249;p30">
                <a:extLst>
                  <a:ext uri="{FF2B5EF4-FFF2-40B4-BE49-F238E27FC236}">
                    <a16:creationId xmlns:a16="http://schemas.microsoft.com/office/drawing/2014/main" id="{1A2F785B-45FA-479D-A8BC-9E494645456E}"/>
                  </a:ext>
                </a:extLst>
              </p:cNvPr>
              <p:cNvGrpSpPr/>
              <p:nvPr/>
            </p:nvGrpSpPr>
            <p:grpSpPr>
              <a:xfrm>
                <a:off x="2935718" y="2731355"/>
                <a:ext cx="3334629" cy="4209256"/>
                <a:chOff x="2935718" y="2731355"/>
                <a:chExt cx="3334629" cy="4209256"/>
              </a:xfrm>
            </p:grpSpPr>
            <p:grpSp>
              <p:nvGrpSpPr>
                <p:cNvPr id="34" name="Google Shape;1250;p30">
                  <a:extLst>
                    <a:ext uri="{FF2B5EF4-FFF2-40B4-BE49-F238E27FC236}">
                      <a16:creationId xmlns:a16="http://schemas.microsoft.com/office/drawing/2014/main" id="{3D949398-402C-4F02-86D2-D5EC4A086304}"/>
                    </a:ext>
                  </a:extLst>
                </p:cNvPr>
                <p:cNvGrpSpPr/>
                <p:nvPr/>
              </p:nvGrpSpPr>
              <p:grpSpPr>
                <a:xfrm>
                  <a:off x="2935718" y="2731355"/>
                  <a:ext cx="3334629" cy="4171489"/>
                  <a:chOff x="2935718" y="2731355"/>
                  <a:chExt cx="3334629" cy="4171489"/>
                </a:xfrm>
              </p:grpSpPr>
              <p:sp>
                <p:nvSpPr>
                  <p:cNvPr id="36" name="Google Shape;1251;p30">
                    <a:extLst>
                      <a:ext uri="{FF2B5EF4-FFF2-40B4-BE49-F238E27FC236}">
                        <a16:creationId xmlns:a16="http://schemas.microsoft.com/office/drawing/2014/main" id="{1416D65C-0006-43E9-9451-2A9AA8976BB6}"/>
                      </a:ext>
                    </a:extLst>
                  </p:cNvPr>
                  <p:cNvSpPr/>
                  <p:nvPr/>
                </p:nvSpPr>
                <p:spPr>
                  <a:xfrm rot="21598548">
                    <a:off x="2936503" y="3177436"/>
                    <a:ext cx="3306714" cy="37254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81" h="8682" extrusionOk="0">
                        <a:moveTo>
                          <a:pt x="83" y="1"/>
                        </a:moveTo>
                        <a:cubicBezTo>
                          <a:pt x="83" y="2128"/>
                          <a:pt x="0" y="2128"/>
                          <a:pt x="0" y="4254"/>
                        </a:cubicBezTo>
                        <a:lnTo>
                          <a:pt x="0" y="8516"/>
                        </a:lnTo>
                        <a:cubicBezTo>
                          <a:pt x="0" y="8543"/>
                          <a:pt x="20" y="8550"/>
                          <a:pt x="47" y="8550"/>
                        </a:cubicBezTo>
                        <a:cubicBezTo>
                          <a:pt x="78" y="8550"/>
                          <a:pt x="118" y="8541"/>
                          <a:pt x="149" y="8541"/>
                        </a:cubicBezTo>
                        <a:cubicBezTo>
                          <a:pt x="2085" y="8541"/>
                          <a:pt x="2085" y="8673"/>
                          <a:pt x="4030" y="8673"/>
                        </a:cubicBezTo>
                        <a:cubicBezTo>
                          <a:pt x="5967" y="8673"/>
                          <a:pt x="5967" y="8582"/>
                          <a:pt x="7911" y="8582"/>
                        </a:cubicBezTo>
                        <a:cubicBezTo>
                          <a:pt x="9848" y="8582"/>
                          <a:pt x="9848" y="8682"/>
                          <a:pt x="11784" y="8682"/>
                        </a:cubicBezTo>
                        <a:cubicBezTo>
                          <a:pt x="13729" y="8682"/>
                          <a:pt x="13729" y="8591"/>
                          <a:pt x="15665" y="8591"/>
                        </a:cubicBezTo>
                        <a:cubicBezTo>
                          <a:pt x="15723" y="8591"/>
                          <a:pt x="15748" y="8574"/>
                          <a:pt x="15748" y="8516"/>
                        </a:cubicBezTo>
                        <a:cubicBezTo>
                          <a:pt x="15748" y="6406"/>
                          <a:pt x="15872" y="6406"/>
                          <a:pt x="15881" y="4296"/>
                        </a:cubicBezTo>
                        <a:cubicBezTo>
                          <a:pt x="15881" y="2186"/>
                          <a:pt x="15789" y="2186"/>
                          <a:pt x="15789" y="75"/>
                        </a:cubicBezTo>
                        <a:lnTo>
                          <a:pt x="83" y="1"/>
                        </a:lnTo>
                        <a:close/>
                      </a:path>
                    </a:pathLst>
                  </a:custGeom>
                  <a:solidFill>
                    <a:srgbClr val="FFB6D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 dirty="0"/>
                  </a:p>
                </p:txBody>
              </p:sp>
              <p:sp>
                <p:nvSpPr>
                  <p:cNvPr id="37" name="Google Shape;1252;p30">
                    <a:extLst>
                      <a:ext uri="{FF2B5EF4-FFF2-40B4-BE49-F238E27FC236}">
                        <a16:creationId xmlns:a16="http://schemas.microsoft.com/office/drawing/2014/main" id="{D1518F27-7C17-4E44-8750-46166DCBBDDE}"/>
                      </a:ext>
                    </a:extLst>
                  </p:cNvPr>
                  <p:cNvSpPr/>
                  <p:nvPr/>
                </p:nvSpPr>
                <p:spPr>
                  <a:xfrm>
                    <a:off x="2935718" y="2731355"/>
                    <a:ext cx="3334629" cy="5058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41" h="1855" extrusionOk="0">
                        <a:moveTo>
                          <a:pt x="249" y="1"/>
                        </a:moveTo>
                        <a:lnTo>
                          <a:pt x="249" y="812"/>
                        </a:lnTo>
                        <a:cubicBezTo>
                          <a:pt x="406" y="903"/>
                          <a:pt x="505" y="1076"/>
                          <a:pt x="505" y="1258"/>
                        </a:cubicBezTo>
                        <a:cubicBezTo>
                          <a:pt x="514" y="1540"/>
                          <a:pt x="282" y="1772"/>
                          <a:pt x="0" y="1772"/>
                        </a:cubicBezTo>
                        <a:lnTo>
                          <a:pt x="1294" y="1778"/>
                        </a:lnTo>
                        <a:lnTo>
                          <a:pt x="1294" y="1778"/>
                        </a:lnTo>
                        <a:cubicBezTo>
                          <a:pt x="1104" y="1680"/>
                          <a:pt x="974" y="1483"/>
                          <a:pt x="969" y="1258"/>
                        </a:cubicBezTo>
                        <a:cubicBezTo>
                          <a:pt x="960" y="994"/>
                          <a:pt x="1134" y="762"/>
                          <a:pt x="1382" y="696"/>
                        </a:cubicBezTo>
                        <a:lnTo>
                          <a:pt x="1325" y="1"/>
                        </a:lnTo>
                        <a:close/>
                        <a:moveTo>
                          <a:pt x="1780" y="1"/>
                        </a:moveTo>
                        <a:lnTo>
                          <a:pt x="1838" y="737"/>
                        </a:lnTo>
                        <a:cubicBezTo>
                          <a:pt x="2028" y="845"/>
                          <a:pt x="2144" y="1043"/>
                          <a:pt x="2152" y="1258"/>
                        </a:cubicBezTo>
                        <a:cubicBezTo>
                          <a:pt x="2158" y="1482"/>
                          <a:pt x="2032" y="1683"/>
                          <a:pt x="1847" y="1781"/>
                        </a:cubicBezTo>
                        <a:lnTo>
                          <a:pt x="1847" y="1781"/>
                        </a:lnTo>
                        <a:lnTo>
                          <a:pt x="3047" y="1788"/>
                        </a:lnTo>
                        <a:lnTo>
                          <a:pt x="3047" y="1788"/>
                        </a:lnTo>
                        <a:cubicBezTo>
                          <a:pt x="2796" y="1742"/>
                          <a:pt x="2606" y="1523"/>
                          <a:pt x="2599" y="1258"/>
                        </a:cubicBezTo>
                        <a:cubicBezTo>
                          <a:pt x="2591" y="1027"/>
                          <a:pt x="2740" y="820"/>
                          <a:pt x="2955" y="745"/>
                        </a:cubicBezTo>
                        <a:lnTo>
                          <a:pt x="2905" y="1"/>
                        </a:lnTo>
                        <a:close/>
                        <a:moveTo>
                          <a:pt x="3360" y="1"/>
                        </a:moveTo>
                        <a:lnTo>
                          <a:pt x="3410" y="795"/>
                        </a:lnTo>
                        <a:cubicBezTo>
                          <a:pt x="3575" y="894"/>
                          <a:pt x="3675" y="1068"/>
                          <a:pt x="3675" y="1258"/>
                        </a:cubicBezTo>
                        <a:cubicBezTo>
                          <a:pt x="3682" y="1525"/>
                          <a:pt x="3491" y="1745"/>
                          <a:pt x="3237" y="1789"/>
                        </a:cubicBezTo>
                        <a:lnTo>
                          <a:pt x="3237" y="1789"/>
                        </a:lnTo>
                        <a:lnTo>
                          <a:pt x="4708" y="1796"/>
                        </a:lnTo>
                        <a:lnTo>
                          <a:pt x="4708" y="1796"/>
                        </a:lnTo>
                        <a:cubicBezTo>
                          <a:pt x="4415" y="1792"/>
                          <a:pt x="4179" y="1553"/>
                          <a:pt x="4171" y="1258"/>
                        </a:cubicBezTo>
                        <a:cubicBezTo>
                          <a:pt x="4171" y="1035"/>
                          <a:pt x="4312" y="828"/>
                          <a:pt x="4519" y="754"/>
                        </a:cubicBezTo>
                        <a:lnTo>
                          <a:pt x="4486" y="1"/>
                        </a:lnTo>
                        <a:close/>
                        <a:moveTo>
                          <a:pt x="3047" y="1788"/>
                        </a:moveTo>
                        <a:cubicBezTo>
                          <a:pt x="3079" y="1793"/>
                          <a:pt x="3112" y="1796"/>
                          <a:pt x="3145" y="1796"/>
                        </a:cubicBezTo>
                        <a:cubicBezTo>
                          <a:pt x="3177" y="1796"/>
                          <a:pt x="3207" y="1794"/>
                          <a:pt x="3237" y="1789"/>
                        </a:cubicBezTo>
                        <a:lnTo>
                          <a:pt x="3237" y="1789"/>
                        </a:lnTo>
                        <a:lnTo>
                          <a:pt x="3047" y="1788"/>
                        </a:lnTo>
                        <a:close/>
                        <a:moveTo>
                          <a:pt x="4708" y="1796"/>
                        </a:moveTo>
                        <a:cubicBezTo>
                          <a:pt x="4711" y="1796"/>
                          <a:pt x="4714" y="1796"/>
                          <a:pt x="4717" y="1796"/>
                        </a:cubicBezTo>
                        <a:cubicBezTo>
                          <a:pt x="4718" y="1796"/>
                          <a:pt x="4720" y="1796"/>
                          <a:pt x="4721" y="1796"/>
                        </a:cubicBezTo>
                        <a:lnTo>
                          <a:pt x="4721" y="1796"/>
                        </a:lnTo>
                        <a:lnTo>
                          <a:pt x="4708" y="1796"/>
                        </a:lnTo>
                        <a:close/>
                        <a:moveTo>
                          <a:pt x="1294" y="1778"/>
                        </a:moveTo>
                        <a:lnTo>
                          <a:pt x="1294" y="1778"/>
                        </a:lnTo>
                        <a:cubicBezTo>
                          <a:pt x="1378" y="1822"/>
                          <a:pt x="1472" y="1846"/>
                          <a:pt x="1573" y="1846"/>
                        </a:cubicBezTo>
                        <a:cubicBezTo>
                          <a:pt x="1578" y="1846"/>
                          <a:pt x="1582" y="1846"/>
                          <a:pt x="1587" y="1846"/>
                        </a:cubicBezTo>
                        <a:cubicBezTo>
                          <a:pt x="1680" y="1846"/>
                          <a:pt x="1769" y="1823"/>
                          <a:pt x="1847" y="1781"/>
                        </a:cubicBezTo>
                        <a:lnTo>
                          <a:pt x="1847" y="1781"/>
                        </a:lnTo>
                        <a:lnTo>
                          <a:pt x="1294" y="1778"/>
                        </a:lnTo>
                        <a:close/>
                        <a:moveTo>
                          <a:pt x="4941" y="1"/>
                        </a:moveTo>
                        <a:lnTo>
                          <a:pt x="4974" y="795"/>
                        </a:lnTo>
                        <a:cubicBezTo>
                          <a:pt x="5139" y="886"/>
                          <a:pt x="5247" y="1068"/>
                          <a:pt x="5247" y="1258"/>
                        </a:cubicBezTo>
                        <a:cubicBezTo>
                          <a:pt x="5255" y="1547"/>
                          <a:pt x="5017" y="1795"/>
                          <a:pt x="4721" y="1796"/>
                        </a:cubicBezTo>
                        <a:lnTo>
                          <a:pt x="4721" y="1796"/>
                        </a:lnTo>
                        <a:lnTo>
                          <a:pt x="15734" y="1854"/>
                        </a:lnTo>
                        <a:lnTo>
                          <a:pt x="15734" y="1854"/>
                        </a:lnTo>
                        <a:cubicBezTo>
                          <a:pt x="15406" y="1851"/>
                          <a:pt x="15136" y="1587"/>
                          <a:pt x="15128" y="1258"/>
                        </a:cubicBezTo>
                        <a:cubicBezTo>
                          <a:pt x="15128" y="1010"/>
                          <a:pt x="15277" y="779"/>
                          <a:pt x="15508" y="696"/>
                        </a:cubicBezTo>
                        <a:lnTo>
                          <a:pt x="15508" y="1"/>
                        </a:lnTo>
                        <a:lnTo>
                          <a:pt x="14416" y="1"/>
                        </a:lnTo>
                        <a:lnTo>
                          <a:pt x="14383" y="803"/>
                        </a:lnTo>
                        <a:cubicBezTo>
                          <a:pt x="14557" y="886"/>
                          <a:pt x="14664" y="1060"/>
                          <a:pt x="14673" y="1258"/>
                        </a:cubicBezTo>
                        <a:cubicBezTo>
                          <a:pt x="14673" y="1540"/>
                          <a:pt x="14449" y="1772"/>
                          <a:pt x="14168" y="1772"/>
                        </a:cubicBezTo>
                        <a:cubicBezTo>
                          <a:pt x="13878" y="1772"/>
                          <a:pt x="13655" y="1540"/>
                          <a:pt x="13647" y="1258"/>
                        </a:cubicBezTo>
                        <a:cubicBezTo>
                          <a:pt x="13647" y="1060"/>
                          <a:pt x="13754" y="878"/>
                          <a:pt x="13936" y="795"/>
                        </a:cubicBezTo>
                        <a:lnTo>
                          <a:pt x="13961" y="1"/>
                        </a:lnTo>
                        <a:lnTo>
                          <a:pt x="12827" y="1"/>
                        </a:lnTo>
                        <a:lnTo>
                          <a:pt x="12827" y="803"/>
                        </a:lnTo>
                        <a:cubicBezTo>
                          <a:pt x="12993" y="894"/>
                          <a:pt x="13100" y="1068"/>
                          <a:pt x="13100" y="1258"/>
                        </a:cubicBezTo>
                        <a:cubicBezTo>
                          <a:pt x="13109" y="1540"/>
                          <a:pt x="12877" y="1772"/>
                          <a:pt x="12596" y="1772"/>
                        </a:cubicBezTo>
                        <a:cubicBezTo>
                          <a:pt x="12306" y="1772"/>
                          <a:pt x="12074" y="1540"/>
                          <a:pt x="12066" y="1258"/>
                        </a:cubicBezTo>
                        <a:cubicBezTo>
                          <a:pt x="12066" y="1052"/>
                          <a:pt x="12182" y="861"/>
                          <a:pt x="12372" y="779"/>
                        </a:cubicBezTo>
                        <a:lnTo>
                          <a:pt x="12372" y="1"/>
                        </a:lnTo>
                        <a:lnTo>
                          <a:pt x="11247" y="1"/>
                        </a:lnTo>
                        <a:lnTo>
                          <a:pt x="11263" y="795"/>
                        </a:lnTo>
                        <a:cubicBezTo>
                          <a:pt x="11437" y="886"/>
                          <a:pt x="11545" y="1060"/>
                          <a:pt x="11545" y="1258"/>
                        </a:cubicBezTo>
                        <a:cubicBezTo>
                          <a:pt x="11553" y="1548"/>
                          <a:pt x="11321" y="1788"/>
                          <a:pt x="11032" y="1788"/>
                        </a:cubicBezTo>
                        <a:cubicBezTo>
                          <a:pt x="10734" y="1780"/>
                          <a:pt x="10494" y="1548"/>
                          <a:pt x="10494" y="1258"/>
                        </a:cubicBezTo>
                        <a:cubicBezTo>
                          <a:pt x="10485" y="1043"/>
                          <a:pt x="10609" y="845"/>
                          <a:pt x="10816" y="762"/>
                        </a:cubicBezTo>
                        <a:lnTo>
                          <a:pt x="10800" y="1"/>
                        </a:lnTo>
                        <a:lnTo>
                          <a:pt x="9707" y="1"/>
                        </a:lnTo>
                        <a:lnTo>
                          <a:pt x="9674" y="745"/>
                        </a:lnTo>
                        <a:cubicBezTo>
                          <a:pt x="9873" y="836"/>
                          <a:pt x="9997" y="1035"/>
                          <a:pt x="10005" y="1258"/>
                        </a:cubicBezTo>
                        <a:cubicBezTo>
                          <a:pt x="10014" y="1565"/>
                          <a:pt x="9757" y="1821"/>
                          <a:pt x="9451" y="1821"/>
                        </a:cubicBezTo>
                        <a:cubicBezTo>
                          <a:pt x="9136" y="1821"/>
                          <a:pt x="8880" y="1573"/>
                          <a:pt x="8872" y="1258"/>
                        </a:cubicBezTo>
                        <a:cubicBezTo>
                          <a:pt x="8872" y="1027"/>
                          <a:pt x="9004" y="820"/>
                          <a:pt x="9219" y="737"/>
                        </a:cubicBezTo>
                        <a:lnTo>
                          <a:pt x="9252" y="1"/>
                        </a:lnTo>
                        <a:lnTo>
                          <a:pt x="8152" y="1"/>
                        </a:lnTo>
                        <a:lnTo>
                          <a:pt x="8085" y="795"/>
                        </a:lnTo>
                        <a:cubicBezTo>
                          <a:pt x="8259" y="886"/>
                          <a:pt x="8375" y="1060"/>
                          <a:pt x="8375" y="1258"/>
                        </a:cubicBezTo>
                        <a:cubicBezTo>
                          <a:pt x="8383" y="1535"/>
                          <a:pt x="8160" y="1763"/>
                          <a:pt x="7885" y="1763"/>
                        </a:cubicBezTo>
                        <a:cubicBezTo>
                          <a:pt x="7880" y="1763"/>
                          <a:pt x="7875" y="1763"/>
                          <a:pt x="7870" y="1763"/>
                        </a:cubicBezTo>
                        <a:cubicBezTo>
                          <a:pt x="7589" y="1763"/>
                          <a:pt x="7357" y="1540"/>
                          <a:pt x="7357" y="1258"/>
                        </a:cubicBezTo>
                        <a:cubicBezTo>
                          <a:pt x="7349" y="1060"/>
                          <a:pt x="7457" y="886"/>
                          <a:pt x="7630" y="795"/>
                        </a:cubicBezTo>
                        <a:lnTo>
                          <a:pt x="7697" y="1"/>
                        </a:lnTo>
                        <a:lnTo>
                          <a:pt x="6571" y="1"/>
                        </a:lnTo>
                        <a:lnTo>
                          <a:pt x="6521" y="762"/>
                        </a:lnTo>
                        <a:cubicBezTo>
                          <a:pt x="6720" y="853"/>
                          <a:pt x="6836" y="1043"/>
                          <a:pt x="6844" y="1258"/>
                        </a:cubicBezTo>
                        <a:cubicBezTo>
                          <a:pt x="6852" y="1556"/>
                          <a:pt x="6604" y="1805"/>
                          <a:pt x="6298" y="1805"/>
                        </a:cubicBezTo>
                        <a:cubicBezTo>
                          <a:pt x="6000" y="1805"/>
                          <a:pt x="5752" y="1565"/>
                          <a:pt x="5744" y="1258"/>
                        </a:cubicBezTo>
                        <a:cubicBezTo>
                          <a:pt x="5735" y="1035"/>
                          <a:pt x="5868" y="836"/>
                          <a:pt x="6066" y="754"/>
                        </a:cubicBezTo>
                        <a:lnTo>
                          <a:pt x="6116" y="1"/>
                        </a:lnTo>
                        <a:close/>
                        <a:moveTo>
                          <a:pt x="15734" y="1854"/>
                        </a:moveTo>
                        <a:cubicBezTo>
                          <a:pt x="15736" y="1854"/>
                          <a:pt x="15738" y="1854"/>
                          <a:pt x="15740" y="1854"/>
                        </a:cubicBezTo>
                        <a:lnTo>
                          <a:pt x="15734" y="1854"/>
                        </a:lnTo>
                        <a:close/>
                      </a:path>
                    </a:pathLst>
                  </a:custGeom>
                  <a:solidFill>
                    <a:srgbClr val="FFB6D4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</p:grpSp>
            <p:sp>
              <p:nvSpPr>
                <p:cNvPr id="35" name="Google Shape;1253;p30">
                  <a:extLst>
                    <a:ext uri="{FF2B5EF4-FFF2-40B4-BE49-F238E27FC236}">
                      <a16:creationId xmlns:a16="http://schemas.microsoft.com/office/drawing/2014/main" id="{5DDEF05B-3E99-49F8-9BB0-A99FCC76D399}"/>
                    </a:ext>
                  </a:extLst>
                </p:cNvPr>
                <p:cNvSpPr/>
                <p:nvPr/>
              </p:nvSpPr>
              <p:spPr>
                <a:xfrm>
                  <a:off x="2941525" y="3271243"/>
                  <a:ext cx="3308288" cy="3669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81" h="8682" fill="none" extrusionOk="0">
                      <a:moveTo>
                        <a:pt x="83" y="1"/>
                      </a:moveTo>
                      <a:cubicBezTo>
                        <a:pt x="83" y="2128"/>
                        <a:pt x="0" y="2128"/>
                        <a:pt x="0" y="4254"/>
                      </a:cubicBezTo>
                      <a:lnTo>
                        <a:pt x="0" y="8516"/>
                      </a:lnTo>
                      <a:cubicBezTo>
                        <a:pt x="0" y="8574"/>
                        <a:pt x="91" y="8541"/>
                        <a:pt x="149" y="8541"/>
                      </a:cubicBezTo>
                      <a:cubicBezTo>
                        <a:pt x="2085" y="8541"/>
                        <a:pt x="2085" y="8673"/>
                        <a:pt x="4030" y="8673"/>
                      </a:cubicBezTo>
                      <a:cubicBezTo>
                        <a:pt x="5967" y="8673"/>
                        <a:pt x="5967" y="8582"/>
                        <a:pt x="7911" y="8582"/>
                      </a:cubicBezTo>
                      <a:cubicBezTo>
                        <a:pt x="9848" y="8582"/>
                        <a:pt x="9848" y="8682"/>
                        <a:pt x="11784" y="8682"/>
                      </a:cubicBezTo>
                      <a:cubicBezTo>
                        <a:pt x="13729" y="8682"/>
                        <a:pt x="13729" y="8591"/>
                        <a:pt x="15665" y="8591"/>
                      </a:cubicBezTo>
                      <a:cubicBezTo>
                        <a:pt x="15723" y="8591"/>
                        <a:pt x="15748" y="8574"/>
                        <a:pt x="15748" y="8516"/>
                      </a:cubicBezTo>
                      <a:cubicBezTo>
                        <a:pt x="15748" y="6406"/>
                        <a:pt x="15872" y="6406"/>
                        <a:pt x="15881" y="4296"/>
                      </a:cubicBezTo>
                      <a:cubicBezTo>
                        <a:pt x="15881" y="2186"/>
                        <a:pt x="15789" y="2186"/>
                        <a:pt x="15789" y="75"/>
                      </a:cubicBezTo>
                    </a:path>
                  </a:pathLst>
                </a:custGeom>
                <a:noFill/>
                <a:ln w="9525" cap="rnd" cmpd="sng">
                  <a:solidFill>
                    <a:srgbClr val="05030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 dirty="0"/>
                </a:p>
              </p:txBody>
            </p:sp>
          </p:grpSp>
          <p:sp>
            <p:nvSpPr>
              <p:cNvPr id="33" name="Google Shape;1254;p30">
                <a:extLst>
                  <a:ext uri="{FF2B5EF4-FFF2-40B4-BE49-F238E27FC236}">
                    <a16:creationId xmlns:a16="http://schemas.microsoft.com/office/drawing/2014/main" id="{649C1042-99BE-4DF9-BC4D-10A60D56D910}"/>
                  </a:ext>
                </a:extLst>
              </p:cNvPr>
              <p:cNvSpPr/>
              <p:nvPr/>
            </p:nvSpPr>
            <p:spPr>
              <a:xfrm>
                <a:off x="2867425" y="2749042"/>
                <a:ext cx="3308292" cy="475170"/>
              </a:xfrm>
              <a:custGeom>
                <a:avLst/>
                <a:gdLst/>
                <a:ahLst/>
                <a:cxnLst/>
                <a:rect l="l" t="t" r="r" b="b"/>
                <a:pathLst>
                  <a:path w="15741" h="1855" fill="none" extrusionOk="0">
                    <a:moveTo>
                      <a:pt x="15740" y="1854"/>
                    </a:moveTo>
                    <a:cubicBezTo>
                      <a:pt x="15409" y="1854"/>
                      <a:pt x="15136" y="1589"/>
                      <a:pt x="15128" y="1258"/>
                    </a:cubicBezTo>
                    <a:cubicBezTo>
                      <a:pt x="15128" y="1010"/>
                      <a:pt x="15277" y="779"/>
                      <a:pt x="15508" y="696"/>
                    </a:cubicBezTo>
                    <a:lnTo>
                      <a:pt x="15508" y="1"/>
                    </a:lnTo>
                    <a:lnTo>
                      <a:pt x="14416" y="1"/>
                    </a:lnTo>
                    <a:lnTo>
                      <a:pt x="14383" y="803"/>
                    </a:lnTo>
                    <a:cubicBezTo>
                      <a:pt x="14557" y="886"/>
                      <a:pt x="14664" y="1060"/>
                      <a:pt x="14673" y="1258"/>
                    </a:cubicBezTo>
                    <a:cubicBezTo>
                      <a:pt x="14673" y="1540"/>
                      <a:pt x="14449" y="1772"/>
                      <a:pt x="14168" y="1772"/>
                    </a:cubicBezTo>
                    <a:cubicBezTo>
                      <a:pt x="13878" y="1772"/>
                      <a:pt x="13655" y="1540"/>
                      <a:pt x="13647" y="1258"/>
                    </a:cubicBezTo>
                    <a:cubicBezTo>
                      <a:pt x="13647" y="1060"/>
                      <a:pt x="13754" y="878"/>
                      <a:pt x="13936" y="795"/>
                    </a:cubicBezTo>
                    <a:lnTo>
                      <a:pt x="13961" y="1"/>
                    </a:lnTo>
                    <a:lnTo>
                      <a:pt x="12827" y="1"/>
                    </a:lnTo>
                    <a:lnTo>
                      <a:pt x="12827" y="803"/>
                    </a:lnTo>
                    <a:cubicBezTo>
                      <a:pt x="12993" y="894"/>
                      <a:pt x="13100" y="1068"/>
                      <a:pt x="13100" y="1258"/>
                    </a:cubicBezTo>
                    <a:cubicBezTo>
                      <a:pt x="13109" y="1540"/>
                      <a:pt x="12877" y="1772"/>
                      <a:pt x="12596" y="1772"/>
                    </a:cubicBezTo>
                    <a:cubicBezTo>
                      <a:pt x="12306" y="1772"/>
                      <a:pt x="12074" y="1540"/>
                      <a:pt x="12066" y="1258"/>
                    </a:cubicBezTo>
                    <a:cubicBezTo>
                      <a:pt x="12066" y="1052"/>
                      <a:pt x="12182" y="861"/>
                      <a:pt x="12372" y="779"/>
                    </a:cubicBezTo>
                    <a:lnTo>
                      <a:pt x="12372" y="1"/>
                    </a:lnTo>
                    <a:lnTo>
                      <a:pt x="11247" y="1"/>
                    </a:lnTo>
                    <a:lnTo>
                      <a:pt x="11263" y="795"/>
                    </a:lnTo>
                    <a:cubicBezTo>
                      <a:pt x="11437" y="886"/>
                      <a:pt x="11545" y="1060"/>
                      <a:pt x="11545" y="1258"/>
                    </a:cubicBezTo>
                    <a:cubicBezTo>
                      <a:pt x="11553" y="1548"/>
                      <a:pt x="11321" y="1788"/>
                      <a:pt x="11032" y="1788"/>
                    </a:cubicBezTo>
                    <a:cubicBezTo>
                      <a:pt x="10734" y="1780"/>
                      <a:pt x="10494" y="1548"/>
                      <a:pt x="10494" y="1258"/>
                    </a:cubicBezTo>
                    <a:cubicBezTo>
                      <a:pt x="10485" y="1043"/>
                      <a:pt x="10609" y="845"/>
                      <a:pt x="10816" y="762"/>
                    </a:cubicBezTo>
                    <a:lnTo>
                      <a:pt x="10800" y="1"/>
                    </a:lnTo>
                    <a:lnTo>
                      <a:pt x="9707" y="1"/>
                    </a:lnTo>
                    <a:lnTo>
                      <a:pt x="9674" y="745"/>
                    </a:lnTo>
                    <a:cubicBezTo>
                      <a:pt x="9873" y="836"/>
                      <a:pt x="9997" y="1035"/>
                      <a:pt x="10005" y="1258"/>
                    </a:cubicBezTo>
                    <a:cubicBezTo>
                      <a:pt x="10014" y="1565"/>
                      <a:pt x="9757" y="1821"/>
                      <a:pt x="9451" y="1821"/>
                    </a:cubicBezTo>
                    <a:cubicBezTo>
                      <a:pt x="9136" y="1821"/>
                      <a:pt x="8880" y="1573"/>
                      <a:pt x="8872" y="1258"/>
                    </a:cubicBezTo>
                    <a:cubicBezTo>
                      <a:pt x="8872" y="1027"/>
                      <a:pt x="9004" y="820"/>
                      <a:pt x="9219" y="737"/>
                    </a:cubicBezTo>
                    <a:lnTo>
                      <a:pt x="9252" y="1"/>
                    </a:lnTo>
                    <a:lnTo>
                      <a:pt x="8152" y="1"/>
                    </a:lnTo>
                    <a:lnTo>
                      <a:pt x="8085" y="795"/>
                    </a:lnTo>
                    <a:cubicBezTo>
                      <a:pt x="8259" y="886"/>
                      <a:pt x="8375" y="1060"/>
                      <a:pt x="8375" y="1258"/>
                    </a:cubicBezTo>
                    <a:cubicBezTo>
                      <a:pt x="8383" y="1540"/>
                      <a:pt x="8152" y="1772"/>
                      <a:pt x="7870" y="1763"/>
                    </a:cubicBezTo>
                    <a:cubicBezTo>
                      <a:pt x="7589" y="1763"/>
                      <a:pt x="7357" y="1540"/>
                      <a:pt x="7357" y="1258"/>
                    </a:cubicBezTo>
                    <a:cubicBezTo>
                      <a:pt x="7349" y="1060"/>
                      <a:pt x="7457" y="886"/>
                      <a:pt x="7630" y="795"/>
                    </a:cubicBezTo>
                    <a:lnTo>
                      <a:pt x="7697" y="1"/>
                    </a:lnTo>
                    <a:lnTo>
                      <a:pt x="6571" y="1"/>
                    </a:lnTo>
                    <a:lnTo>
                      <a:pt x="6521" y="762"/>
                    </a:lnTo>
                    <a:cubicBezTo>
                      <a:pt x="6720" y="853"/>
                      <a:pt x="6836" y="1043"/>
                      <a:pt x="6844" y="1258"/>
                    </a:cubicBezTo>
                    <a:cubicBezTo>
                      <a:pt x="6852" y="1556"/>
                      <a:pt x="6604" y="1805"/>
                      <a:pt x="6298" y="1805"/>
                    </a:cubicBezTo>
                    <a:cubicBezTo>
                      <a:pt x="6000" y="1805"/>
                      <a:pt x="5752" y="1565"/>
                      <a:pt x="5744" y="1258"/>
                    </a:cubicBezTo>
                    <a:cubicBezTo>
                      <a:pt x="5735" y="1035"/>
                      <a:pt x="5868" y="836"/>
                      <a:pt x="6066" y="754"/>
                    </a:cubicBezTo>
                    <a:lnTo>
                      <a:pt x="6116" y="1"/>
                    </a:lnTo>
                    <a:lnTo>
                      <a:pt x="4941" y="1"/>
                    </a:lnTo>
                    <a:lnTo>
                      <a:pt x="4974" y="795"/>
                    </a:lnTo>
                    <a:cubicBezTo>
                      <a:pt x="5139" y="886"/>
                      <a:pt x="5247" y="1068"/>
                      <a:pt x="5247" y="1258"/>
                    </a:cubicBezTo>
                    <a:cubicBezTo>
                      <a:pt x="5255" y="1548"/>
                      <a:pt x="5015" y="1796"/>
                      <a:pt x="4717" y="1796"/>
                    </a:cubicBezTo>
                    <a:cubicBezTo>
                      <a:pt x="4419" y="1796"/>
                      <a:pt x="4180" y="1556"/>
                      <a:pt x="4171" y="1258"/>
                    </a:cubicBezTo>
                    <a:cubicBezTo>
                      <a:pt x="4171" y="1035"/>
                      <a:pt x="4312" y="828"/>
                      <a:pt x="4519" y="754"/>
                    </a:cubicBezTo>
                    <a:lnTo>
                      <a:pt x="4486" y="1"/>
                    </a:lnTo>
                    <a:lnTo>
                      <a:pt x="3360" y="1"/>
                    </a:lnTo>
                    <a:lnTo>
                      <a:pt x="3410" y="795"/>
                    </a:lnTo>
                    <a:cubicBezTo>
                      <a:pt x="3575" y="894"/>
                      <a:pt x="3675" y="1068"/>
                      <a:pt x="3675" y="1258"/>
                    </a:cubicBezTo>
                    <a:cubicBezTo>
                      <a:pt x="3683" y="1556"/>
                      <a:pt x="3443" y="1796"/>
                      <a:pt x="3145" y="1796"/>
                    </a:cubicBezTo>
                    <a:cubicBezTo>
                      <a:pt x="2847" y="1796"/>
                      <a:pt x="2607" y="1556"/>
                      <a:pt x="2599" y="1258"/>
                    </a:cubicBezTo>
                    <a:cubicBezTo>
                      <a:pt x="2591" y="1027"/>
                      <a:pt x="2740" y="820"/>
                      <a:pt x="2955" y="745"/>
                    </a:cubicBezTo>
                    <a:lnTo>
                      <a:pt x="2905" y="1"/>
                    </a:lnTo>
                    <a:lnTo>
                      <a:pt x="1780" y="1"/>
                    </a:lnTo>
                    <a:lnTo>
                      <a:pt x="1838" y="737"/>
                    </a:lnTo>
                    <a:cubicBezTo>
                      <a:pt x="2028" y="845"/>
                      <a:pt x="2144" y="1043"/>
                      <a:pt x="2152" y="1258"/>
                    </a:cubicBezTo>
                    <a:cubicBezTo>
                      <a:pt x="2160" y="1581"/>
                      <a:pt x="1896" y="1854"/>
                      <a:pt x="1573" y="1846"/>
                    </a:cubicBezTo>
                    <a:cubicBezTo>
                      <a:pt x="1242" y="1846"/>
                      <a:pt x="977" y="1581"/>
                      <a:pt x="969" y="1258"/>
                    </a:cubicBezTo>
                    <a:cubicBezTo>
                      <a:pt x="960" y="994"/>
                      <a:pt x="1134" y="762"/>
                      <a:pt x="1382" y="696"/>
                    </a:cubicBezTo>
                    <a:lnTo>
                      <a:pt x="1325" y="1"/>
                    </a:lnTo>
                    <a:lnTo>
                      <a:pt x="249" y="1"/>
                    </a:lnTo>
                    <a:lnTo>
                      <a:pt x="249" y="812"/>
                    </a:lnTo>
                    <a:cubicBezTo>
                      <a:pt x="406" y="903"/>
                      <a:pt x="505" y="1076"/>
                      <a:pt x="505" y="1258"/>
                    </a:cubicBezTo>
                    <a:cubicBezTo>
                      <a:pt x="514" y="1540"/>
                      <a:pt x="282" y="1772"/>
                      <a:pt x="0" y="1772"/>
                    </a:cubicBezTo>
                  </a:path>
                </a:pathLst>
              </a:custGeom>
              <a:noFill/>
              <a:ln w="9525" cap="rnd" cmpd="sng">
                <a:solidFill>
                  <a:srgbClr val="05030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</p:grpSp>
        <p:grpSp>
          <p:nvGrpSpPr>
            <p:cNvPr id="19" name="Google Shape;1255;p30">
              <a:extLst>
                <a:ext uri="{FF2B5EF4-FFF2-40B4-BE49-F238E27FC236}">
                  <a16:creationId xmlns:a16="http://schemas.microsoft.com/office/drawing/2014/main" id="{86BF2CDF-880C-4A70-8C41-C0DA6AF10ADA}"/>
                </a:ext>
              </a:extLst>
            </p:cNvPr>
            <p:cNvGrpSpPr/>
            <p:nvPr/>
          </p:nvGrpSpPr>
          <p:grpSpPr>
            <a:xfrm>
              <a:off x="3472875" y="1252292"/>
              <a:ext cx="597450" cy="1695821"/>
              <a:chOff x="4559500" y="2139566"/>
              <a:chExt cx="597450" cy="1885923"/>
            </a:xfrm>
          </p:grpSpPr>
          <p:sp>
            <p:nvSpPr>
              <p:cNvPr id="30" name="Google Shape;1256;p30">
                <a:extLst>
                  <a:ext uri="{FF2B5EF4-FFF2-40B4-BE49-F238E27FC236}">
                    <a16:creationId xmlns:a16="http://schemas.microsoft.com/office/drawing/2014/main" id="{AA4FF25C-40E8-4B8A-B780-CC2453E5447F}"/>
                  </a:ext>
                </a:extLst>
              </p:cNvPr>
              <p:cNvSpPr/>
              <p:nvPr/>
            </p:nvSpPr>
            <p:spPr>
              <a:xfrm>
                <a:off x="4559500" y="2186716"/>
                <a:ext cx="597450" cy="1838773"/>
              </a:xfrm>
              <a:custGeom>
                <a:avLst/>
                <a:gdLst/>
                <a:ahLst/>
                <a:cxnLst/>
                <a:rect l="l" t="t" r="r" b="b"/>
                <a:pathLst>
                  <a:path w="23898" h="61212" extrusionOk="0">
                    <a:moveTo>
                      <a:pt x="23898" y="0"/>
                    </a:moveTo>
                    <a:cubicBezTo>
                      <a:pt x="1994" y="0"/>
                      <a:pt x="21904" y="61212"/>
                      <a:pt x="0" y="61212"/>
                    </a:cubicBezTo>
                  </a:path>
                </a:pathLst>
              </a:custGeom>
              <a:noFill/>
              <a:ln w="9525" cap="flat" cmpd="sng">
                <a:solidFill>
                  <a:srgbClr val="30333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Google Shape;1257;p30">
                <a:extLst>
                  <a:ext uri="{FF2B5EF4-FFF2-40B4-BE49-F238E27FC236}">
                    <a16:creationId xmlns:a16="http://schemas.microsoft.com/office/drawing/2014/main" id="{5E725889-42F3-4FF2-9A27-362114BA8EC7}"/>
                  </a:ext>
                </a:extLst>
              </p:cNvPr>
              <p:cNvSpPr/>
              <p:nvPr/>
            </p:nvSpPr>
            <p:spPr>
              <a:xfrm>
                <a:off x="4871908" y="2139566"/>
                <a:ext cx="94325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3773" h="9224" extrusionOk="0">
                    <a:moveTo>
                      <a:pt x="3773" y="0"/>
                    </a:moveTo>
                    <a:cubicBezTo>
                      <a:pt x="1781" y="2658"/>
                      <a:pt x="0" y="5902"/>
                      <a:pt x="0" y="9224"/>
                    </a:cubicBezTo>
                  </a:path>
                </a:pathLst>
              </a:custGeom>
              <a:noFill/>
              <a:ln w="9525" cap="flat" cmpd="sng">
                <a:solidFill>
                  <a:srgbClr val="30333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20" name="Google Shape;1258;p30">
              <a:extLst>
                <a:ext uri="{FF2B5EF4-FFF2-40B4-BE49-F238E27FC236}">
                  <a16:creationId xmlns:a16="http://schemas.microsoft.com/office/drawing/2014/main" id="{96A7581A-7D10-40F6-8D44-9373401CA6C4}"/>
                </a:ext>
              </a:extLst>
            </p:cNvPr>
            <p:cNvGrpSpPr/>
            <p:nvPr/>
          </p:nvGrpSpPr>
          <p:grpSpPr>
            <a:xfrm rot="10800000" flipH="1">
              <a:off x="3472875" y="2947784"/>
              <a:ext cx="597450" cy="1653312"/>
              <a:chOff x="4559500" y="2186841"/>
              <a:chExt cx="597450" cy="1838648"/>
            </a:xfrm>
          </p:grpSpPr>
          <p:sp>
            <p:nvSpPr>
              <p:cNvPr id="28" name="Google Shape;1259;p30">
                <a:extLst>
                  <a:ext uri="{FF2B5EF4-FFF2-40B4-BE49-F238E27FC236}">
                    <a16:creationId xmlns:a16="http://schemas.microsoft.com/office/drawing/2014/main" id="{E00E7CD7-CB1E-45BF-A0E7-F5ADA1B0688A}"/>
                  </a:ext>
                </a:extLst>
              </p:cNvPr>
              <p:cNvSpPr/>
              <p:nvPr/>
            </p:nvSpPr>
            <p:spPr>
              <a:xfrm>
                <a:off x="4559500" y="2251744"/>
                <a:ext cx="597450" cy="1773745"/>
              </a:xfrm>
              <a:custGeom>
                <a:avLst/>
                <a:gdLst/>
                <a:ahLst/>
                <a:cxnLst/>
                <a:rect l="l" t="t" r="r" b="b"/>
                <a:pathLst>
                  <a:path w="23898" h="61212" extrusionOk="0">
                    <a:moveTo>
                      <a:pt x="23898" y="0"/>
                    </a:moveTo>
                    <a:cubicBezTo>
                      <a:pt x="1994" y="0"/>
                      <a:pt x="21904" y="61212"/>
                      <a:pt x="0" y="61212"/>
                    </a:cubicBezTo>
                  </a:path>
                </a:pathLst>
              </a:custGeom>
              <a:noFill/>
              <a:ln w="9525" cap="flat" cmpd="sng">
                <a:solidFill>
                  <a:srgbClr val="30333B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Google Shape;1260;p30">
                <a:extLst>
                  <a:ext uri="{FF2B5EF4-FFF2-40B4-BE49-F238E27FC236}">
                    <a16:creationId xmlns:a16="http://schemas.microsoft.com/office/drawing/2014/main" id="{C937F0A2-E053-4EF6-95B9-1ECF24BF0F51}"/>
                  </a:ext>
                </a:extLst>
              </p:cNvPr>
              <p:cNvSpPr/>
              <p:nvPr/>
            </p:nvSpPr>
            <p:spPr>
              <a:xfrm>
                <a:off x="4871908" y="2186841"/>
                <a:ext cx="94325" cy="230600"/>
              </a:xfrm>
              <a:custGeom>
                <a:avLst/>
                <a:gdLst/>
                <a:ahLst/>
                <a:cxnLst/>
                <a:rect l="l" t="t" r="r" b="b"/>
                <a:pathLst>
                  <a:path w="3773" h="9224" extrusionOk="0">
                    <a:moveTo>
                      <a:pt x="3773" y="0"/>
                    </a:moveTo>
                    <a:cubicBezTo>
                      <a:pt x="1781" y="2658"/>
                      <a:pt x="0" y="5902"/>
                      <a:pt x="0" y="9224"/>
                    </a:cubicBezTo>
                  </a:path>
                </a:pathLst>
              </a:custGeom>
              <a:noFill/>
              <a:ln w="9525" cap="flat" cmpd="sng">
                <a:solidFill>
                  <a:srgbClr val="30333B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21" name="Google Shape;1261;p30">
              <a:extLst>
                <a:ext uri="{FF2B5EF4-FFF2-40B4-BE49-F238E27FC236}">
                  <a16:creationId xmlns:a16="http://schemas.microsoft.com/office/drawing/2014/main" id="{4D5F5693-6178-4066-9A94-DF8DA64D5CCF}"/>
                </a:ext>
              </a:extLst>
            </p:cNvPr>
            <p:cNvSpPr/>
            <p:nvPr/>
          </p:nvSpPr>
          <p:spPr>
            <a:xfrm rot="16065014" flipH="1">
              <a:off x="4290297" y="857574"/>
              <a:ext cx="781310" cy="831713"/>
            </a:xfrm>
            <a:custGeom>
              <a:avLst/>
              <a:gdLst/>
              <a:ahLst/>
              <a:cxnLst/>
              <a:rect l="l" t="t" r="r" b="b"/>
              <a:pathLst>
                <a:path w="19981" h="25161" extrusionOk="0">
                  <a:moveTo>
                    <a:pt x="19980" y="1"/>
                  </a:moveTo>
                  <a:lnTo>
                    <a:pt x="19980" y="1"/>
                  </a:lnTo>
                  <a:cubicBezTo>
                    <a:pt x="13449" y="274"/>
                    <a:pt x="6918" y="644"/>
                    <a:pt x="386" y="821"/>
                  </a:cubicBezTo>
                  <a:lnTo>
                    <a:pt x="338" y="821"/>
                  </a:lnTo>
                  <a:cubicBezTo>
                    <a:pt x="402" y="2832"/>
                    <a:pt x="193" y="4875"/>
                    <a:pt x="145" y="6886"/>
                  </a:cubicBezTo>
                  <a:cubicBezTo>
                    <a:pt x="81" y="8913"/>
                    <a:pt x="32" y="10940"/>
                    <a:pt x="16" y="12967"/>
                  </a:cubicBezTo>
                  <a:cubicBezTo>
                    <a:pt x="0" y="14994"/>
                    <a:pt x="0" y="17020"/>
                    <a:pt x="16" y="19047"/>
                  </a:cubicBezTo>
                  <a:cubicBezTo>
                    <a:pt x="16" y="20093"/>
                    <a:pt x="32" y="21123"/>
                    <a:pt x="65" y="22168"/>
                  </a:cubicBezTo>
                  <a:cubicBezTo>
                    <a:pt x="81" y="23150"/>
                    <a:pt x="161" y="24179"/>
                    <a:pt x="113" y="25160"/>
                  </a:cubicBezTo>
                  <a:cubicBezTo>
                    <a:pt x="3355" y="24970"/>
                    <a:pt x="6608" y="24889"/>
                    <a:pt x="9862" y="24889"/>
                  </a:cubicBezTo>
                  <a:cubicBezTo>
                    <a:pt x="13196" y="24889"/>
                    <a:pt x="16530" y="24974"/>
                    <a:pt x="19851" y="25112"/>
                  </a:cubicBezTo>
                  <a:cubicBezTo>
                    <a:pt x="19867" y="25112"/>
                    <a:pt x="19884" y="25112"/>
                    <a:pt x="19916" y="25128"/>
                  </a:cubicBezTo>
                  <a:cubicBezTo>
                    <a:pt x="19755" y="20913"/>
                    <a:pt x="19819" y="16683"/>
                    <a:pt x="19787" y="12468"/>
                  </a:cubicBezTo>
                  <a:cubicBezTo>
                    <a:pt x="19771" y="8301"/>
                    <a:pt x="19658" y="4135"/>
                    <a:pt x="199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2" name="Google Shape;1262;p30">
              <a:extLst>
                <a:ext uri="{FF2B5EF4-FFF2-40B4-BE49-F238E27FC236}">
                  <a16:creationId xmlns:a16="http://schemas.microsoft.com/office/drawing/2014/main" id="{AF5F703A-8FB3-42EA-AE0D-EFC10B227B64}"/>
                </a:ext>
              </a:extLst>
            </p:cNvPr>
            <p:cNvSpPr/>
            <p:nvPr/>
          </p:nvSpPr>
          <p:spPr>
            <a:xfrm rot="16065014" flipH="1">
              <a:off x="4270710" y="885651"/>
              <a:ext cx="781310" cy="831713"/>
            </a:xfrm>
            <a:custGeom>
              <a:avLst/>
              <a:gdLst/>
              <a:ahLst/>
              <a:cxnLst/>
              <a:rect l="l" t="t" r="r" b="b"/>
              <a:pathLst>
                <a:path w="19981" h="25161" extrusionOk="0">
                  <a:moveTo>
                    <a:pt x="19980" y="1"/>
                  </a:moveTo>
                  <a:lnTo>
                    <a:pt x="19980" y="1"/>
                  </a:lnTo>
                  <a:cubicBezTo>
                    <a:pt x="13449" y="274"/>
                    <a:pt x="6918" y="644"/>
                    <a:pt x="386" y="821"/>
                  </a:cubicBezTo>
                  <a:lnTo>
                    <a:pt x="338" y="821"/>
                  </a:lnTo>
                  <a:cubicBezTo>
                    <a:pt x="402" y="2832"/>
                    <a:pt x="193" y="4875"/>
                    <a:pt x="145" y="6886"/>
                  </a:cubicBezTo>
                  <a:cubicBezTo>
                    <a:pt x="81" y="8913"/>
                    <a:pt x="32" y="10940"/>
                    <a:pt x="16" y="12967"/>
                  </a:cubicBezTo>
                  <a:cubicBezTo>
                    <a:pt x="0" y="14994"/>
                    <a:pt x="0" y="17020"/>
                    <a:pt x="16" y="19047"/>
                  </a:cubicBezTo>
                  <a:cubicBezTo>
                    <a:pt x="16" y="20093"/>
                    <a:pt x="32" y="21123"/>
                    <a:pt x="65" y="22168"/>
                  </a:cubicBezTo>
                  <a:cubicBezTo>
                    <a:pt x="81" y="23150"/>
                    <a:pt x="161" y="24179"/>
                    <a:pt x="113" y="25160"/>
                  </a:cubicBezTo>
                  <a:cubicBezTo>
                    <a:pt x="3355" y="24970"/>
                    <a:pt x="6608" y="24889"/>
                    <a:pt x="9862" y="24889"/>
                  </a:cubicBezTo>
                  <a:cubicBezTo>
                    <a:pt x="13196" y="24889"/>
                    <a:pt x="16530" y="24974"/>
                    <a:pt x="19851" y="25112"/>
                  </a:cubicBezTo>
                  <a:cubicBezTo>
                    <a:pt x="19867" y="25112"/>
                    <a:pt x="19884" y="25112"/>
                    <a:pt x="19916" y="25128"/>
                  </a:cubicBezTo>
                  <a:cubicBezTo>
                    <a:pt x="19755" y="20913"/>
                    <a:pt x="19819" y="16683"/>
                    <a:pt x="19787" y="12468"/>
                  </a:cubicBezTo>
                  <a:cubicBezTo>
                    <a:pt x="19771" y="8301"/>
                    <a:pt x="19658" y="4135"/>
                    <a:pt x="1998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033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1263;p30">
              <a:extLst>
                <a:ext uri="{FF2B5EF4-FFF2-40B4-BE49-F238E27FC236}">
                  <a16:creationId xmlns:a16="http://schemas.microsoft.com/office/drawing/2014/main" id="{FBB43747-7CCF-449A-9BD2-A4657CF7E9BB}"/>
                </a:ext>
              </a:extLst>
            </p:cNvPr>
            <p:cNvSpPr/>
            <p:nvPr/>
          </p:nvSpPr>
          <p:spPr>
            <a:xfrm rot="167991" flipH="1">
              <a:off x="4290048" y="4126875"/>
              <a:ext cx="781291" cy="831719"/>
            </a:xfrm>
            <a:custGeom>
              <a:avLst/>
              <a:gdLst/>
              <a:ahLst/>
              <a:cxnLst/>
              <a:rect l="l" t="t" r="r" b="b"/>
              <a:pathLst>
                <a:path w="19981" h="25161" extrusionOk="0">
                  <a:moveTo>
                    <a:pt x="19980" y="1"/>
                  </a:moveTo>
                  <a:lnTo>
                    <a:pt x="19980" y="1"/>
                  </a:lnTo>
                  <a:cubicBezTo>
                    <a:pt x="13449" y="274"/>
                    <a:pt x="6918" y="644"/>
                    <a:pt x="386" y="821"/>
                  </a:cubicBezTo>
                  <a:lnTo>
                    <a:pt x="338" y="821"/>
                  </a:lnTo>
                  <a:cubicBezTo>
                    <a:pt x="402" y="2832"/>
                    <a:pt x="193" y="4875"/>
                    <a:pt x="145" y="6886"/>
                  </a:cubicBezTo>
                  <a:cubicBezTo>
                    <a:pt x="81" y="8913"/>
                    <a:pt x="32" y="10940"/>
                    <a:pt x="16" y="12967"/>
                  </a:cubicBezTo>
                  <a:cubicBezTo>
                    <a:pt x="0" y="14994"/>
                    <a:pt x="0" y="17020"/>
                    <a:pt x="16" y="19047"/>
                  </a:cubicBezTo>
                  <a:cubicBezTo>
                    <a:pt x="16" y="20093"/>
                    <a:pt x="32" y="21123"/>
                    <a:pt x="65" y="22168"/>
                  </a:cubicBezTo>
                  <a:cubicBezTo>
                    <a:pt x="81" y="23150"/>
                    <a:pt x="161" y="24179"/>
                    <a:pt x="113" y="25160"/>
                  </a:cubicBezTo>
                  <a:cubicBezTo>
                    <a:pt x="3355" y="24970"/>
                    <a:pt x="6608" y="24889"/>
                    <a:pt x="9862" y="24889"/>
                  </a:cubicBezTo>
                  <a:cubicBezTo>
                    <a:pt x="13196" y="24889"/>
                    <a:pt x="16530" y="24974"/>
                    <a:pt x="19851" y="25112"/>
                  </a:cubicBezTo>
                  <a:cubicBezTo>
                    <a:pt x="19867" y="25112"/>
                    <a:pt x="19884" y="25112"/>
                    <a:pt x="19916" y="25128"/>
                  </a:cubicBezTo>
                  <a:cubicBezTo>
                    <a:pt x="19755" y="20913"/>
                    <a:pt x="19819" y="16683"/>
                    <a:pt x="19787" y="12468"/>
                  </a:cubicBezTo>
                  <a:cubicBezTo>
                    <a:pt x="19771" y="8301"/>
                    <a:pt x="19658" y="4135"/>
                    <a:pt x="199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24" name="Google Shape;1264;p30">
              <a:extLst>
                <a:ext uri="{FF2B5EF4-FFF2-40B4-BE49-F238E27FC236}">
                  <a16:creationId xmlns:a16="http://schemas.microsoft.com/office/drawing/2014/main" id="{30C247A3-D93A-4D10-BC53-AB654C94331D}"/>
                </a:ext>
              </a:extLst>
            </p:cNvPr>
            <p:cNvSpPr/>
            <p:nvPr/>
          </p:nvSpPr>
          <p:spPr>
            <a:xfrm rot="167991" flipH="1">
              <a:off x="4250341" y="4190709"/>
              <a:ext cx="781291" cy="831719"/>
            </a:xfrm>
            <a:custGeom>
              <a:avLst/>
              <a:gdLst/>
              <a:ahLst/>
              <a:cxnLst/>
              <a:rect l="l" t="t" r="r" b="b"/>
              <a:pathLst>
                <a:path w="19981" h="25161" extrusionOk="0">
                  <a:moveTo>
                    <a:pt x="19980" y="1"/>
                  </a:moveTo>
                  <a:lnTo>
                    <a:pt x="19980" y="1"/>
                  </a:lnTo>
                  <a:cubicBezTo>
                    <a:pt x="13449" y="274"/>
                    <a:pt x="6918" y="644"/>
                    <a:pt x="386" y="821"/>
                  </a:cubicBezTo>
                  <a:lnTo>
                    <a:pt x="338" y="821"/>
                  </a:lnTo>
                  <a:cubicBezTo>
                    <a:pt x="402" y="2832"/>
                    <a:pt x="193" y="4875"/>
                    <a:pt x="145" y="6886"/>
                  </a:cubicBezTo>
                  <a:cubicBezTo>
                    <a:pt x="81" y="8913"/>
                    <a:pt x="32" y="10940"/>
                    <a:pt x="16" y="12967"/>
                  </a:cubicBezTo>
                  <a:cubicBezTo>
                    <a:pt x="0" y="14994"/>
                    <a:pt x="0" y="17020"/>
                    <a:pt x="16" y="19047"/>
                  </a:cubicBezTo>
                  <a:cubicBezTo>
                    <a:pt x="16" y="20093"/>
                    <a:pt x="32" y="21123"/>
                    <a:pt x="65" y="22168"/>
                  </a:cubicBezTo>
                  <a:cubicBezTo>
                    <a:pt x="81" y="23150"/>
                    <a:pt x="161" y="24179"/>
                    <a:pt x="113" y="25160"/>
                  </a:cubicBezTo>
                  <a:cubicBezTo>
                    <a:pt x="3355" y="24970"/>
                    <a:pt x="6608" y="24889"/>
                    <a:pt x="9862" y="24889"/>
                  </a:cubicBezTo>
                  <a:cubicBezTo>
                    <a:pt x="13196" y="24889"/>
                    <a:pt x="16530" y="24974"/>
                    <a:pt x="19851" y="25112"/>
                  </a:cubicBezTo>
                  <a:cubicBezTo>
                    <a:pt x="19867" y="25112"/>
                    <a:pt x="19884" y="25112"/>
                    <a:pt x="19916" y="25128"/>
                  </a:cubicBezTo>
                  <a:cubicBezTo>
                    <a:pt x="19755" y="20913"/>
                    <a:pt x="19819" y="16683"/>
                    <a:pt x="19787" y="12468"/>
                  </a:cubicBezTo>
                  <a:cubicBezTo>
                    <a:pt x="19771" y="8301"/>
                    <a:pt x="19658" y="4135"/>
                    <a:pt x="1998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033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1265;p30">
              <a:extLst>
                <a:ext uri="{FF2B5EF4-FFF2-40B4-BE49-F238E27FC236}">
                  <a16:creationId xmlns:a16="http://schemas.microsoft.com/office/drawing/2014/main" id="{0B1281A0-D5BA-456C-9C8A-26EE684BDBBE}"/>
                </a:ext>
              </a:extLst>
            </p:cNvPr>
            <p:cNvSpPr/>
            <p:nvPr/>
          </p:nvSpPr>
          <p:spPr>
            <a:xfrm rot="10311945" flipH="1">
              <a:off x="4267595" y="2520830"/>
              <a:ext cx="781275" cy="831717"/>
            </a:xfrm>
            <a:custGeom>
              <a:avLst/>
              <a:gdLst/>
              <a:ahLst/>
              <a:cxnLst/>
              <a:rect l="l" t="t" r="r" b="b"/>
              <a:pathLst>
                <a:path w="19981" h="25161" extrusionOk="0">
                  <a:moveTo>
                    <a:pt x="19980" y="1"/>
                  </a:moveTo>
                  <a:lnTo>
                    <a:pt x="19980" y="1"/>
                  </a:lnTo>
                  <a:cubicBezTo>
                    <a:pt x="13449" y="274"/>
                    <a:pt x="6918" y="644"/>
                    <a:pt x="386" y="821"/>
                  </a:cubicBezTo>
                  <a:lnTo>
                    <a:pt x="338" y="821"/>
                  </a:lnTo>
                  <a:cubicBezTo>
                    <a:pt x="402" y="2832"/>
                    <a:pt x="193" y="4875"/>
                    <a:pt x="145" y="6886"/>
                  </a:cubicBezTo>
                  <a:cubicBezTo>
                    <a:pt x="81" y="8913"/>
                    <a:pt x="32" y="10940"/>
                    <a:pt x="16" y="12967"/>
                  </a:cubicBezTo>
                  <a:cubicBezTo>
                    <a:pt x="0" y="14994"/>
                    <a:pt x="0" y="17020"/>
                    <a:pt x="16" y="19047"/>
                  </a:cubicBezTo>
                  <a:cubicBezTo>
                    <a:pt x="16" y="20093"/>
                    <a:pt x="32" y="21123"/>
                    <a:pt x="65" y="22168"/>
                  </a:cubicBezTo>
                  <a:cubicBezTo>
                    <a:pt x="81" y="23150"/>
                    <a:pt x="161" y="24179"/>
                    <a:pt x="113" y="25160"/>
                  </a:cubicBezTo>
                  <a:cubicBezTo>
                    <a:pt x="3355" y="24970"/>
                    <a:pt x="6608" y="24889"/>
                    <a:pt x="9862" y="24889"/>
                  </a:cubicBezTo>
                  <a:cubicBezTo>
                    <a:pt x="13196" y="24889"/>
                    <a:pt x="16530" y="24974"/>
                    <a:pt x="19851" y="25112"/>
                  </a:cubicBezTo>
                  <a:cubicBezTo>
                    <a:pt x="19867" y="25112"/>
                    <a:pt x="19884" y="25112"/>
                    <a:pt x="19916" y="25128"/>
                  </a:cubicBezTo>
                  <a:cubicBezTo>
                    <a:pt x="19755" y="20913"/>
                    <a:pt x="19819" y="16683"/>
                    <a:pt x="19787" y="12468"/>
                  </a:cubicBezTo>
                  <a:cubicBezTo>
                    <a:pt x="19771" y="8301"/>
                    <a:pt x="19658" y="4135"/>
                    <a:pt x="199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1266;p30">
              <a:extLst>
                <a:ext uri="{FF2B5EF4-FFF2-40B4-BE49-F238E27FC236}">
                  <a16:creationId xmlns:a16="http://schemas.microsoft.com/office/drawing/2014/main" id="{DB296EC1-F7AE-4455-B380-EB0F5B3EE39D}"/>
                </a:ext>
              </a:extLst>
            </p:cNvPr>
            <p:cNvSpPr/>
            <p:nvPr/>
          </p:nvSpPr>
          <p:spPr>
            <a:xfrm rot="10311945" flipH="1">
              <a:off x="4290056" y="2543353"/>
              <a:ext cx="781275" cy="831717"/>
            </a:xfrm>
            <a:custGeom>
              <a:avLst/>
              <a:gdLst/>
              <a:ahLst/>
              <a:cxnLst/>
              <a:rect l="l" t="t" r="r" b="b"/>
              <a:pathLst>
                <a:path w="19981" h="25161" extrusionOk="0">
                  <a:moveTo>
                    <a:pt x="19980" y="1"/>
                  </a:moveTo>
                  <a:lnTo>
                    <a:pt x="19980" y="1"/>
                  </a:lnTo>
                  <a:cubicBezTo>
                    <a:pt x="13449" y="274"/>
                    <a:pt x="6918" y="644"/>
                    <a:pt x="386" y="821"/>
                  </a:cubicBezTo>
                  <a:lnTo>
                    <a:pt x="338" y="821"/>
                  </a:lnTo>
                  <a:cubicBezTo>
                    <a:pt x="402" y="2832"/>
                    <a:pt x="193" y="4875"/>
                    <a:pt x="145" y="6886"/>
                  </a:cubicBezTo>
                  <a:cubicBezTo>
                    <a:pt x="81" y="8913"/>
                    <a:pt x="32" y="10940"/>
                    <a:pt x="16" y="12967"/>
                  </a:cubicBezTo>
                  <a:cubicBezTo>
                    <a:pt x="0" y="14994"/>
                    <a:pt x="0" y="17020"/>
                    <a:pt x="16" y="19047"/>
                  </a:cubicBezTo>
                  <a:cubicBezTo>
                    <a:pt x="16" y="20093"/>
                    <a:pt x="32" y="21123"/>
                    <a:pt x="65" y="22168"/>
                  </a:cubicBezTo>
                  <a:cubicBezTo>
                    <a:pt x="81" y="23150"/>
                    <a:pt x="161" y="24179"/>
                    <a:pt x="113" y="25160"/>
                  </a:cubicBezTo>
                  <a:cubicBezTo>
                    <a:pt x="3355" y="24970"/>
                    <a:pt x="6608" y="24889"/>
                    <a:pt x="9862" y="24889"/>
                  </a:cubicBezTo>
                  <a:cubicBezTo>
                    <a:pt x="13196" y="24889"/>
                    <a:pt x="16530" y="24974"/>
                    <a:pt x="19851" y="25112"/>
                  </a:cubicBezTo>
                  <a:cubicBezTo>
                    <a:pt x="19867" y="25112"/>
                    <a:pt x="19884" y="25112"/>
                    <a:pt x="19916" y="25128"/>
                  </a:cubicBezTo>
                  <a:cubicBezTo>
                    <a:pt x="19755" y="20913"/>
                    <a:pt x="19819" y="16683"/>
                    <a:pt x="19787" y="12468"/>
                  </a:cubicBezTo>
                  <a:cubicBezTo>
                    <a:pt x="19771" y="8301"/>
                    <a:pt x="19658" y="4135"/>
                    <a:pt x="1998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033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27" name="Google Shape;1267;p30">
              <a:extLst>
                <a:ext uri="{FF2B5EF4-FFF2-40B4-BE49-F238E27FC236}">
                  <a16:creationId xmlns:a16="http://schemas.microsoft.com/office/drawing/2014/main" id="{5DF364B1-43FD-423C-9C88-92F8196B36D4}"/>
                </a:ext>
              </a:extLst>
            </p:cNvPr>
            <p:cNvCxnSpPr/>
            <p:nvPr/>
          </p:nvCxnSpPr>
          <p:spPr>
            <a:xfrm rot="10800000" flipH="1">
              <a:off x="3490925" y="2905100"/>
              <a:ext cx="642900" cy="42900"/>
            </a:xfrm>
            <a:prstGeom prst="curved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1270;p30">
            <a:extLst>
              <a:ext uri="{FF2B5EF4-FFF2-40B4-BE49-F238E27FC236}">
                <a16:creationId xmlns:a16="http://schemas.microsoft.com/office/drawing/2014/main" id="{E62F4480-9E4A-41CA-9484-0A25B3039C30}"/>
              </a:ext>
            </a:extLst>
          </p:cNvPr>
          <p:cNvSpPr txBox="1"/>
          <p:nvPr/>
        </p:nvSpPr>
        <p:spPr>
          <a:xfrm>
            <a:off x="804487" y="2984148"/>
            <a:ext cx="1924493" cy="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6000" dirty="0">
                <a:solidFill>
                  <a:schemeClr val="dk1"/>
                </a:solidFill>
                <a:latin typeface="#9Slide05 SVNBulgary" pitchFamily="2" charset="0"/>
                <a:ea typeface="Titillium Web"/>
                <a:cs typeface="#9Slide03 Arima Madurai Black" panose="00000A00000000000000" pitchFamily="2" charset="0"/>
                <a:sym typeface="Titillium Web"/>
              </a:rPr>
              <a:t>Luật chơi</a:t>
            </a:r>
            <a:endParaRPr sz="6000" dirty="0">
              <a:solidFill>
                <a:schemeClr val="dk1"/>
              </a:solidFill>
              <a:latin typeface="#9Slide05 SVNBulgary" pitchFamily="2" charset="0"/>
              <a:ea typeface="Titillium Web"/>
              <a:cs typeface="#9Slide03 Arima Madurai Black" panose="00000A00000000000000" pitchFamily="2" charset="0"/>
              <a:sym typeface="Titillium Web"/>
            </a:endParaRPr>
          </a:p>
        </p:txBody>
      </p:sp>
      <p:grpSp>
        <p:nvGrpSpPr>
          <p:cNvPr id="39" name="Google Shape;1272;p30">
            <a:extLst>
              <a:ext uri="{FF2B5EF4-FFF2-40B4-BE49-F238E27FC236}">
                <a16:creationId xmlns:a16="http://schemas.microsoft.com/office/drawing/2014/main" id="{99B3F147-EA4E-42F3-9B29-032E96205636}"/>
              </a:ext>
            </a:extLst>
          </p:cNvPr>
          <p:cNvGrpSpPr/>
          <p:nvPr/>
        </p:nvGrpSpPr>
        <p:grpSpPr>
          <a:xfrm>
            <a:off x="4607969" y="990751"/>
            <a:ext cx="7280964" cy="606749"/>
            <a:chOff x="4333163" y="1359759"/>
            <a:chExt cx="5460723" cy="455061"/>
          </a:xfrm>
        </p:grpSpPr>
        <p:sp>
          <p:nvSpPr>
            <p:cNvPr id="40" name="Google Shape;1273;p30">
              <a:extLst>
                <a:ext uri="{FF2B5EF4-FFF2-40B4-BE49-F238E27FC236}">
                  <a16:creationId xmlns:a16="http://schemas.microsoft.com/office/drawing/2014/main" id="{80C94644-1621-40D0-983B-2A5CA2677005}"/>
                </a:ext>
              </a:extLst>
            </p:cNvPr>
            <p:cNvSpPr txBox="1"/>
            <p:nvPr/>
          </p:nvSpPr>
          <p:spPr>
            <a:xfrm>
              <a:off x="4333163" y="1385520"/>
              <a:ext cx="550800" cy="42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" sz="3200" b="1" dirty="0">
                  <a:solidFill>
                    <a:schemeClr val="bg1"/>
                  </a:solidFill>
                  <a:latin typeface="#9Slide03 Arima Madurai" panose="00000500000000000000" pitchFamily="2" charset="0"/>
                  <a:ea typeface="Architects Daughter"/>
                  <a:cs typeface="#9Slide03 Arima Madurai" panose="00000500000000000000" pitchFamily="2" charset="0"/>
                  <a:sym typeface="Architects Daughter"/>
                </a:rPr>
                <a:t>1</a:t>
              </a:r>
              <a:endParaRPr sz="3200" b="1" dirty="0">
                <a:solidFill>
                  <a:schemeClr val="bg1"/>
                </a:solidFill>
                <a:latin typeface="#9Slide03 Arima Madurai" panose="00000500000000000000" pitchFamily="2" charset="0"/>
                <a:ea typeface="Architects Daughter"/>
                <a:cs typeface="#9Slide03 Arima Madurai" panose="00000500000000000000" pitchFamily="2" charset="0"/>
                <a:sym typeface="Architects Daughter"/>
              </a:endParaRPr>
            </a:p>
          </p:txBody>
        </p:sp>
        <p:sp>
          <p:nvSpPr>
            <p:cNvPr id="41" name="Google Shape;1275;p30">
              <a:extLst>
                <a:ext uri="{FF2B5EF4-FFF2-40B4-BE49-F238E27FC236}">
                  <a16:creationId xmlns:a16="http://schemas.microsoft.com/office/drawing/2014/main" id="{1F1EEA31-2552-4502-AE26-79314F62A928}"/>
                </a:ext>
              </a:extLst>
            </p:cNvPr>
            <p:cNvSpPr txBox="1"/>
            <p:nvPr/>
          </p:nvSpPr>
          <p:spPr>
            <a:xfrm>
              <a:off x="5196584" y="1359759"/>
              <a:ext cx="4597302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Đọc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các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đoạn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thơ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8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chữ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khuyết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thiếu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từ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(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có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gợi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ý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từ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cần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điền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)</a:t>
              </a:r>
            </a:p>
          </p:txBody>
        </p:sp>
      </p:grpSp>
      <p:grpSp>
        <p:nvGrpSpPr>
          <p:cNvPr id="42" name="Google Shape;1276;p30">
            <a:extLst>
              <a:ext uri="{FF2B5EF4-FFF2-40B4-BE49-F238E27FC236}">
                <a16:creationId xmlns:a16="http://schemas.microsoft.com/office/drawing/2014/main" id="{4CAB6F7C-B4F9-4524-A0C8-4415047F4A45}"/>
              </a:ext>
            </a:extLst>
          </p:cNvPr>
          <p:cNvGrpSpPr/>
          <p:nvPr/>
        </p:nvGrpSpPr>
        <p:grpSpPr>
          <a:xfrm>
            <a:off x="4607969" y="5407610"/>
            <a:ext cx="7284509" cy="572399"/>
            <a:chOff x="4388984" y="4502284"/>
            <a:chExt cx="5463381" cy="429300"/>
          </a:xfrm>
        </p:grpSpPr>
        <p:sp>
          <p:nvSpPr>
            <p:cNvPr id="43" name="Google Shape;1277;p30">
              <a:extLst>
                <a:ext uri="{FF2B5EF4-FFF2-40B4-BE49-F238E27FC236}">
                  <a16:creationId xmlns:a16="http://schemas.microsoft.com/office/drawing/2014/main" id="{3AC9F858-7487-49C1-970C-47736B8EEAFD}"/>
                </a:ext>
              </a:extLst>
            </p:cNvPr>
            <p:cNvSpPr txBox="1"/>
            <p:nvPr/>
          </p:nvSpPr>
          <p:spPr>
            <a:xfrm>
              <a:off x="4388984" y="4502284"/>
              <a:ext cx="550800" cy="42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" sz="3200" b="1" dirty="0">
                  <a:solidFill>
                    <a:schemeClr val="bg1"/>
                  </a:solidFill>
                  <a:latin typeface="#9Slide03 Arima Madurai" panose="00000500000000000000" pitchFamily="2" charset="0"/>
                  <a:ea typeface="Architects Daughter"/>
                  <a:cs typeface="#9Slide03 Arima Madurai" panose="00000500000000000000" pitchFamily="2" charset="0"/>
                  <a:sym typeface="Architects Daughter"/>
                </a:rPr>
                <a:t>3</a:t>
              </a:r>
              <a:endParaRPr sz="3200" b="1" dirty="0">
                <a:solidFill>
                  <a:schemeClr val="bg1"/>
                </a:solidFill>
                <a:latin typeface="#9Slide03 Arima Madurai" panose="00000500000000000000" pitchFamily="2" charset="0"/>
                <a:ea typeface="Architects Daughter"/>
                <a:cs typeface="#9Slide03 Arima Madurai" panose="00000500000000000000" pitchFamily="2" charset="0"/>
                <a:sym typeface="Architects Daughter"/>
              </a:endParaRPr>
            </a:p>
          </p:txBody>
        </p:sp>
        <p:sp>
          <p:nvSpPr>
            <p:cNvPr id="44" name="Google Shape;1279;p30">
              <a:extLst>
                <a:ext uri="{FF2B5EF4-FFF2-40B4-BE49-F238E27FC236}">
                  <a16:creationId xmlns:a16="http://schemas.microsoft.com/office/drawing/2014/main" id="{8FE459EB-9AA5-4562-9771-253625B3962E}"/>
                </a:ext>
              </a:extLst>
            </p:cNvPr>
            <p:cNvSpPr txBox="1"/>
            <p:nvPr/>
          </p:nvSpPr>
          <p:spPr>
            <a:xfrm>
              <a:off x="5218081" y="4529252"/>
              <a:ext cx="4634284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/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Nhóm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nào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có</a:t>
              </a:r>
              <a:r>
                <a:rPr lang="en-US" sz="3200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nhiều</a:t>
              </a:r>
              <a:r>
                <a:rPr lang="en-US" sz="3200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đáp</a:t>
              </a:r>
              <a:r>
                <a:rPr lang="en-US" sz="3200" dirty="0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án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đúng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nhất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sẽ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thắng</a:t>
              </a:r>
              <a:endParaRPr sz="3200" b="1" dirty="0">
                <a:solidFill>
                  <a:schemeClr val="dk1"/>
                </a:solidFill>
                <a:latin typeface="#9Slide03 Arima Madurai" panose="00000500000000000000" pitchFamily="2" charset="0"/>
                <a:ea typeface="Architects Daughter"/>
                <a:cs typeface="#9Slide03 Arima Madurai" panose="00000500000000000000" pitchFamily="2" charset="0"/>
                <a:sym typeface="Architects Daughter"/>
              </a:endParaRPr>
            </a:p>
          </p:txBody>
        </p:sp>
      </p:grpSp>
      <p:grpSp>
        <p:nvGrpSpPr>
          <p:cNvPr id="45" name="Google Shape;1280;p30">
            <a:extLst>
              <a:ext uri="{FF2B5EF4-FFF2-40B4-BE49-F238E27FC236}">
                <a16:creationId xmlns:a16="http://schemas.microsoft.com/office/drawing/2014/main" id="{E6DD0959-EBAB-46ED-A78F-C51A610EE7D6}"/>
              </a:ext>
            </a:extLst>
          </p:cNvPr>
          <p:cNvGrpSpPr/>
          <p:nvPr/>
        </p:nvGrpSpPr>
        <p:grpSpPr>
          <a:xfrm>
            <a:off x="4607969" y="3215293"/>
            <a:ext cx="7280965" cy="572399"/>
            <a:chOff x="4333163" y="2696990"/>
            <a:chExt cx="5460724" cy="429300"/>
          </a:xfrm>
        </p:grpSpPr>
        <p:sp>
          <p:nvSpPr>
            <p:cNvPr id="46" name="Google Shape;1281;p30">
              <a:extLst>
                <a:ext uri="{FF2B5EF4-FFF2-40B4-BE49-F238E27FC236}">
                  <a16:creationId xmlns:a16="http://schemas.microsoft.com/office/drawing/2014/main" id="{62D2256B-FE3D-40B2-8499-21B9AED2C7D7}"/>
                </a:ext>
              </a:extLst>
            </p:cNvPr>
            <p:cNvSpPr txBox="1"/>
            <p:nvPr/>
          </p:nvSpPr>
          <p:spPr>
            <a:xfrm>
              <a:off x="4333163" y="2696990"/>
              <a:ext cx="550800" cy="42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spcAft>
                  <a:spcPts val="1600"/>
                </a:spcAft>
              </a:pPr>
              <a:r>
                <a:rPr lang="en" sz="3200" b="1" dirty="0">
                  <a:solidFill>
                    <a:schemeClr val="bg1"/>
                  </a:solidFill>
                  <a:latin typeface="#9Slide03 Arima Madurai" panose="00000500000000000000" pitchFamily="2" charset="0"/>
                  <a:ea typeface="Architects Daughter"/>
                  <a:cs typeface="#9Slide03 Arima Madurai" panose="00000500000000000000" pitchFamily="2" charset="0"/>
                  <a:sym typeface="Architects Daughter"/>
                </a:rPr>
                <a:t>2</a:t>
              </a:r>
              <a:endParaRPr sz="3200" b="1" dirty="0">
                <a:solidFill>
                  <a:schemeClr val="bg1"/>
                </a:solidFill>
                <a:latin typeface="#9Slide03 Arima Madurai" panose="00000500000000000000" pitchFamily="2" charset="0"/>
                <a:ea typeface="Architects Daughter"/>
                <a:cs typeface="#9Slide03 Arima Madurai" panose="00000500000000000000" pitchFamily="2" charset="0"/>
                <a:sym typeface="Architects Daughter"/>
              </a:endParaRPr>
            </a:p>
          </p:txBody>
        </p:sp>
        <p:sp>
          <p:nvSpPr>
            <p:cNvPr id="47" name="Google Shape;1283;p30">
              <a:extLst>
                <a:ext uri="{FF2B5EF4-FFF2-40B4-BE49-F238E27FC236}">
                  <a16:creationId xmlns:a16="http://schemas.microsoft.com/office/drawing/2014/main" id="{1BC1E312-62A0-4D09-B86B-127A267242B8}"/>
                </a:ext>
              </a:extLst>
            </p:cNvPr>
            <p:cNvSpPr txBox="1"/>
            <p:nvPr/>
          </p:nvSpPr>
          <p:spPr>
            <a:xfrm>
              <a:off x="5159602" y="2716453"/>
              <a:ext cx="4634285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Viết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vào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note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đáp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án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phù</a:t>
              </a:r>
              <a:r>
                <a:rPr lang="en-US" sz="3200" dirty="0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3200" dirty="0" err="1">
                  <a:effectLst/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hợp</a:t>
              </a:r>
              <a:endParaRPr lang="en-US" sz="32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4640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8963F8-8FB7-B7BF-3E2B-D5DD5D293B5E}"/>
              </a:ext>
            </a:extLst>
          </p:cNvPr>
          <p:cNvSpPr txBox="1"/>
          <p:nvPr/>
        </p:nvSpPr>
        <p:spPr>
          <a:xfrm>
            <a:off x="798390" y="1182361"/>
            <a:ext cx="33173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Mẹ</a:t>
            </a:r>
            <a:r>
              <a:rPr lang="en-US" sz="44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tôi</a:t>
            </a:r>
            <a:endParaRPr lang="en-US" sz="4400" dirty="0">
              <a:solidFill>
                <a:srgbClr val="FF0000"/>
              </a:solidFill>
              <a:latin typeface="#9Slide03 Ample" panose="02000000000000000000" pitchFamily="2" charset="0"/>
            </a:endParaRPr>
          </a:p>
        </p:txBody>
      </p:sp>
      <p:pic>
        <p:nvPicPr>
          <p:cNvPr id="6" name="Picture 2" descr="1001 kiểu nỗi lo của mẹ bỉm sữa">
            <a:extLst>
              <a:ext uri="{FF2B5EF4-FFF2-40B4-BE49-F238E27FC236}">
                <a16:creationId xmlns:a16="http://schemas.microsoft.com/office/drawing/2014/main" id="{31F12565-2F1F-F619-9664-84C349E97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" y="2679558"/>
            <a:ext cx="3912781" cy="293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792FAF-3F9B-2EC3-0E6F-DEDE67E34496}"/>
              </a:ext>
            </a:extLst>
          </p:cNvPr>
          <p:cNvSpPr txBox="1"/>
          <p:nvPr/>
        </p:nvSpPr>
        <p:spPr>
          <a:xfrm flipH="1">
            <a:off x="4959260" y="458112"/>
            <a:ext cx="782202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latin typeface="#9Slide03 Ample" panose="02000000000000000000" pitchFamily="2" charset="0"/>
              </a:rPr>
              <a:t>Trời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mưa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chẳng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ngại</a:t>
            </a:r>
            <a:r>
              <a:rPr lang="en-US" altLang="en-US" sz="2800" dirty="0">
                <a:latin typeface="#9Slide03 Ample" panose="02000000000000000000" pitchFamily="2" charset="0"/>
              </a:rPr>
              <a:t>, </a:t>
            </a:r>
            <a:r>
              <a:rPr lang="en-US" altLang="en-US" sz="2800" dirty="0" err="1">
                <a:latin typeface="#9Slide03 Ample" panose="02000000000000000000" pitchFamily="2" charset="0"/>
              </a:rPr>
              <a:t>đôi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chân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mẹ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bước</a:t>
            </a:r>
            <a:br>
              <a:rPr lang="en-US" altLang="en-US" sz="2800" dirty="0">
                <a:latin typeface="#9Slide03 Ample" panose="02000000000000000000" pitchFamily="2" charset="0"/>
              </a:rPr>
            </a:br>
            <a:r>
              <a:rPr lang="en-US" altLang="en-US" sz="2800" dirty="0" err="1">
                <a:latin typeface="#9Slide03 Ample" panose="02000000000000000000" pitchFamily="2" charset="0"/>
              </a:rPr>
              <a:t>Tần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tảo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sớm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khuya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chẳng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kể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nhọc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nhằn</a:t>
            </a:r>
            <a:br>
              <a:rPr lang="en-US" altLang="en-US" sz="2800" dirty="0">
                <a:latin typeface="#9Slide03 Ample" panose="02000000000000000000" pitchFamily="2" charset="0"/>
              </a:rPr>
            </a:br>
            <a:r>
              <a:rPr lang="en-US" altLang="en-US" sz="2800" dirty="0" err="1">
                <a:latin typeface="#9Slide03 Ample" panose="02000000000000000000" pitchFamily="2" charset="0"/>
              </a:rPr>
              <a:t>Bàn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tay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gầy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ốm</a:t>
            </a:r>
            <a:r>
              <a:rPr lang="en-US" altLang="en-US" sz="2800" dirty="0">
                <a:latin typeface="#9Slide03 Ample" panose="02000000000000000000" pitchFamily="2" charset="0"/>
              </a:rPr>
              <a:t> - </a:t>
            </a:r>
            <a:r>
              <a:rPr lang="en-US" altLang="en-US" sz="2800" dirty="0" err="1">
                <a:latin typeface="#9Slide03 Ample" panose="02000000000000000000" pitchFamily="2" charset="0"/>
              </a:rPr>
              <a:t>đôi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mắt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sâu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hằn</a:t>
            </a:r>
            <a:br>
              <a:rPr lang="en-US" altLang="en-US" sz="2800" dirty="0">
                <a:latin typeface="#9Slide03 Ample" panose="02000000000000000000" pitchFamily="2" charset="0"/>
              </a:rPr>
            </a:br>
            <a:r>
              <a:rPr lang="en-US" altLang="en-US" sz="2800" dirty="0" err="1">
                <a:latin typeface="#9Slide03 Ample" panose="02000000000000000000" pitchFamily="2" charset="0"/>
              </a:rPr>
              <a:t>Chỉ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muốn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cho</a:t>
            </a:r>
            <a:r>
              <a:rPr lang="en-US" altLang="en-US" sz="2800" dirty="0">
                <a:latin typeface="#9Slide03 Ample" panose="02000000000000000000" pitchFamily="2" charset="0"/>
              </a:rPr>
              <a:t> con </a:t>
            </a:r>
            <a:r>
              <a:rPr lang="en-US" altLang="en-US" sz="2800" dirty="0" err="1">
                <a:latin typeface="#9Slide03 Ample" panose="02000000000000000000" pitchFamily="2" charset="0"/>
              </a:rPr>
              <a:t>được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bằng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chúng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bạn</a:t>
            </a:r>
            <a:r>
              <a:rPr lang="en-US" altLang="en-US" sz="2800" dirty="0">
                <a:latin typeface="#9Slide03 Ample" panose="02000000000000000000" pitchFamily="2" charset="0"/>
              </a:rPr>
              <a:t>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latin typeface="#9Slide03 Ample" panose="02000000000000000000" pitchFamily="2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latin typeface="#9Slide03 Ample" panose="02000000000000000000" pitchFamily="2" charset="0"/>
              </a:rPr>
              <a:t>Rồi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xuân</a:t>
            </a:r>
            <a:r>
              <a:rPr lang="en-US" altLang="en-US" sz="2800" dirty="0">
                <a:latin typeface="#9Slide03 Ample" panose="02000000000000000000" pitchFamily="2" charset="0"/>
              </a:rPr>
              <a:t> qua - </a:t>
            </a:r>
            <a:r>
              <a:rPr lang="en-US" altLang="en-US" sz="2800" dirty="0" err="1">
                <a:latin typeface="#9Slide03 Ample" panose="02000000000000000000" pitchFamily="2" charset="0"/>
              </a:rPr>
              <a:t>rồi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tới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mùa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nắng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hạn</a:t>
            </a:r>
            <a:br>
              <a:rPr lang="en-US" altLang="en-US" sz="2800" dirty="0">
                <a:latin typeface="#9Slide03 Ample" panose="02000000000000000000" pitchFamily="2" charset="0"/>
              </a:rPr>
            </a:br>
            <a:r>
              <a:rPr lang="en-US" altLang="en-US" sz="2800" dirty="0" err="1">
                <a:latin typeface="#9Slide03 Ample" panose="02000000000000000000" pitchFamily="2" charset="0"/>
              </a:rPr>
              <a:t>Giọt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mồ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hôi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thấm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mặn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bát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cơm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trưa</a:t>
            </a:r>
            <a:br>
              <a:rPr lang="en-US" altLang="en-US" sz="2800" dirty="0">
                <a:latin typeface="#9Slide03 Ample" panose="02000000000000000000" pitchFamily="2" charset="0"/>
              </a:rPr>
            </a:br>
            <a:r>
              <a:rPr lang="en-US" altLang="en-US" sz="2800" dirty="0" err="1">
                <a:latin typeface="#9Slide03 Ample" panose="02000000000000000000" pitchFamily="2" charset="0"/>
              </a:rPr>
              <a:t>Ngó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trong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nhà</a:t>
            </a:r>
            <a:r>
              <a:rPr lang="en-US" altLang="en-US" sz="2800" dirty="0">
                <a:latin typeface="#9Slide03 Ample" panose="02000000000000000000" pitchFamily="2" charset="0"/>
              </a:rPr>
              <a:t> - </a:t>
            </a:r>
            <a:r>
              <a:rPr lang="en-US" altLang="en-US" sz="2800" dirty="0" err="1">
                <a:latin typeface="#9Slide03 Ample" panose="02000000000000000000" pitchFamily="2" charset="0"/>
              </a:rPr>
              <a:t>kẽo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kẹt</a:t>
            </a:r>
            <a:r>
              <a:rPr lang="en-US" altLang="en-US" sz="2800" dirty="0">
                <a:latin typeface="#9Slide03 Ample" panose="02000000000000000000" pitchFamily="2" charset="0"/>
              </a:rPr>
              <a:t> - </a:t>
            </a:r>
            <a:r>
              <a:rPr lang="en-US" altLang="en-US" sz="2800" dirty="0" err="1">
                <a:latin typeface="#9Slide03 Ample" panose="02000000000000000000" pitchFamily="2" charset="0"/>
              </a:rPr>
              <a:t>võng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đưa</a:t>
            </a:r>
            <a:br>
              <a:rPr lang="en-US" altLang="en-US" sz="2800" dirty="0">
                <a:latin typeface="#9Slide03 Ample" panose="02000000000000000000" pitchFamily="2" charset="0"/>
              </a:rPr>
            </a:br>
            <a:r>
              <a:rPr lang="en-US" altLang="en-US" sz="2800" dirty="0">
                <a:latin typeface="#9Slide03 Ample" panose="02000000000000000000" pitchFamily="2" charset="0"/>
              </a:rPr>
              <a:t>Con </a:t>
            </a:r>
            <a:r>
              <a:rPr lang="en-US" altLang="en-US" sz="2800" dirty="0" err="1">
                <a:latin typeface="#9Slide03 Ample" panose="02000000000000000000" pitchFamily="2" charset="0"/>
              </a:rPr>
              <a:t>ngủ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ngon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mẹ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ấm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lòng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biết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mấy</a:t>
            </a:r>
            <a:r>
              <a:rPr lang="en-US" altLang="en-US" sz="2800" dirty="0">
                <a:latin typeface="#9Slide03 Ample" panose="02000000000000000000" pitchFamily="2" charset="0"/>
              </a:rPr>
              <a:t>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latin typeface="#9Slide03 Ample" panose="02000000000000000000" pitchFamily="2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latin typeface="#9Slide03 Ample" panose="02000000000000000000" pitchFamily="2" charset="0"/>
              </a:rPr>
              <a:t>Cả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cuộc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đời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mẹ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không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cần</a:t>
            </a:r>
            <a:r>
              <a:rPr lang="en-US" altLang="en-US" sz="2800" dirty="0">
                <a:latin typeface="#9Slide03 Ample" panose="02000000000000000000" pitchFamily="2" charset="0"/>
              </a:rPr>
              <a:t> con </a:t>
            </a:r>
            <a:r>
              <a:rPr lang="en-US" altLang="en-US" sz="2800" dirty="0" err="1">
                <a:latin typeface="#9Slide03 Ample" panose="02000000000000000000" pitchFamily="2" charset="0"/>
              </a:rPr>
              <a:t>thấy</a:t>
            </a:r>
            <a:br>
              <a:rPr lang="en-US" altLang="en-US" sz="2800" dirty="0">
                <a:latin typeface="#9Slide03 Ample" panose="02000000000000000000" pitchFamily="2" charset="0"/>
              </a:rPr>
            </a:br>
            <a:r>
              <a:rPr lang="en-US" altLang="en-US" sz="2800" dirty="0" err="1">
                <a:latin typeface="#9Slide03 Ample" panose="02000000000000000000" pitchFamily="2" charset="0"/>
              </a:rPr>
              <a:t>Mẹ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chỉ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muốn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nhìn</a:t>
            </a:r>
            <a:r>
              <a:rPr lang="en-US" altLang="en-US" sz="2800" dirty="0">
                <a:latin typeface="#9Slide03 Ample" panose="02000000000000000000" pitchFamily="2" charset="0"/>
              </a:rPr>
              <a:t> con </a:t>
            </a:r>
            <a:r>
              <a:rPr lang="en-US" altLang="en-US" sz="2800" dirty="0" err="1">
                <a:latin typeface="#9Slide03 Ample" panose="02000000000000000000" pitchFamily="2" charset="0"/>
              </a:rPr>
              <a:t>sống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cảnh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yên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vui</a:t>
            </a:r>
            <a:br>
              <a:rPr lang="en-US" altLang="en-US" sz="2800" dirty="0">
                <a:latin typeface="#9Slide03 Ample" panose="02000000000000000000" pitchFamily="2" charset="0"/>
              </a:rPr>
            </a:br>
            <a:r>
              <a:rPr lang="en-US" altLang="en-US" sz="2800" dirty="0" err="1">
                <a:latin typeface="#9Slide03 Ample" panose="02000000000000000000" pitchFamily="2" charset="0"/>
              </a:rPr>
              <a:t>Biết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tự</a:t>
            </a:r>
            <a:r>
              <a:rPr lang="en-US" altLang="en-US" sz="2800" dirty="0">
                <a:latin typeface="#9Slide03 Ample" panose="02000000000000000000" pitchFamily="2" charset="0"/>
              </a:rPr>
              <a:t> lo </a:t>
            </a:r>
            <a:r>
              <a:rPr lang="en-US" altLang="en-US" sz="2800" dirty="0" err="1">
                <a:latin typeface="#9Slide03 Ample" panose="02000000000000000000" pitchFamily="2" charset="0"/>
              </a:rPr>
              <a:t>thân</a:t>
            </a:r>
            <a:r>
              <a:rPr lang="en-US" altLang="en-US" sz="2800" dirty="0">
                <a:latin typeface="#9Slide03 Ample" panose="02000000000000000000" pitchFamily="2" charset="0"/>
              </a:rPr>
              <a:t>… </a:t>
            </a:r>
            <a:r>
              <a:rPr lang="en-US" altLang="en-US" sz="2800" dirty="0" err="1">
                <a:latin typeface="#9Slide03 Ample" panose="02000000000000000000" pitchFamily="2" charset="0"/>
              </a:rPr>
              <a:t>không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mãi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phải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sống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vùi</a:t>
            </a:r>
            <a:br>
              <a:rPr lang="en-US" altLang="en-US" sz="2800" dirty="0">
                <a:latin typeface="#9Slide03 Ample" panose="02000000000000000000" pitchFamily="2" charset="0"/>
              </a:rPr>
            </a:br>
            <a:r>
              <a:rPr lang="en-US" altLang="en-US" sz="2800" dirty="0" err="1">
                <a:latin typeface="#9Slide03 Ample" panose="02000000000000000000" pitchFamily="2" charset="0"/>
              </a:rPr>
              <a:t>Là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mẹ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đã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thỏa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lòng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mong</a:t>
            </a:r>
            <a:r>
              <a:rPr lang="en-US" altLang="en-US" sz="2800" dirty="0">
                <a:latin typeface="#9Slide03 Ample" panose="02000000000000000000" pitchFamily="2" charset="0"/>
              </a:rPr>
              <a:t> </a:t>
            </a:r>
            <a:r>
              <a:rPr lang="en-US" altLang="en-US" sz="2800" dirty="0" err="1">
                <a:latin typeface="#9Slide03 Ample" panose="02000000000000000000" pitchFamily="2" charset="0"/>
              </a:rPr>
              <a:t>đợi</a:t>
            </a:r>
            <a:r>
              <a:rPr lang="en-US" altLang="en-US" sz="2800" dirty="0">
                <a:latin typeface="#9Slide03 Ample" panose="02000000000000000000" pitchFamily="2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89093F-0105-437E-9503-A267619EA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28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67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18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>
            <a:extLst>
              <a:ext uri="{FF2B5EF4-FFF2-40B4-BE49-F238E27FC236}">
                <a16:creationId xmlns:a16="http://schemas.microsoft.com/office/drawing/2014/main" id="{413043F4-3E38-AECC-78C6-CF8F89FD324C}"/>
              </a:ext>
            </a:extLst>
          </p:cNvPr>
          <p:cNvGrpSpPr/>
          <p:nvPr/>
        </p:nvGrpSpPr>
        <p:grpSpPr>
          <a:xfrm>
            <a:off x="243513" y="1858230"/>
            <a:ext cx="2740987" cy="1240570"/>
            <a:chOff x="6698511" y="4697354"/>
            <a:chExt cx="4042278" cy="123202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Freeform 526">
              <a:extLst>
                <a:ext uri="{FF2B5EF4-FFF2-40B4-BE49-F238E27FC236}">
                  <a16:creationId xmlns:a16="http://schemas.microsoft.com/office/drawing/2014/main" id="{7C694B2D-F0F0-52A8-DFE0-5305325084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8511" y="4697354"/>
              <a:ext cx="4042278" cy="1232027"/>
            </a:xfrm>
            <a:custGeom>
              <a:avLst/>
              <a:gdLst>
                <a:gd name="T0" fmla="*/ 505 w 505"/>
                <a:gd name="T1" fmla="*/ 8 h 137"/>
                <a:gd name="T2" fmla="*/ 496 w 505"/>
                <a:gd name="T3" fmla="*/ 0 h 137"/>
                <a:gd name="T4" fmla="*/ 68 w 505"/>
                <a:gd name="T5" fmla="*/ 0 h 137"/>
                <a:gd name="T6" fmla="*/ 55 w 505"/>
                <a:gd name="T7" fmla="*/ 7 h 137"/>
                <a:gd name="T8" fmla="*/ 5 w 505"/>
                <a:gd name="T9" fmla="*/ 80 h 137"/>
                <a:gd name="T10" fmla="*/ 0 w 505"/>
                <a:gd name="T11" fmla="*/ 95 h 137"/>
                <a:gd name="T12" fmla="*/ 0 w 505"/>
                <a:gd name="T13" fmla="*/ 101 h 137"/>
                <a:gd name="T14" fmla="*/ 9 w 505"/>
                <a:gd name="T15" fmla="*/ 109 h 137"/>
                <a:gd name="T16" fmla="*/ 48 w 505"/>
                <a:gd name="T17" fmla="*/ 109 h 137"/>
                <a:gd name="T18" fmla="*/ 56 w 505"/>
                <a:gd name="T19" fmla="*/ 117 h 137"/>
                <a:gd name="T20" fmla="*/ 56 w 505"/>
                <a:gd name="T21" fmla="*/ 128 h 137"/>
                <a:gd name="T22" fmla="*/ 64 w 505"/>
                <a:gd name="T23" fmla="*/ 137 h 137"/>
                <a:gd name="T24" fmla="*/ 496 w 505"/>
                <a:gd name="T25" fmla="*/ 136 h 137"/>
                <a:gd name="T26" fmla="*/ 505 w 505"/>
                <a:gd name="T27" fmla="*/ 128 h 137"/>
                <a:gd name="T28" fmla="*/ 505 w 505"/>
                <a:gd name="T29" fmla="*/ 8 h 137"/>
                <a:gd name="T30" fmla="*/ 56 w 505"/>
                <a:gd name="T31" fmla="*/ 78 h 137"/>
                <a:gd name="T32" fmla="*/ 48 w 505"/>
                <a:gd name="T33" fmla="*/ 86 h 137"/>
                <a:gd name="T34" fmla="*/ 33 w 505"/>
                <a:gd name="T35" fmla="*/ 86 h 137"/>
                <a:gd name="T36" fmla="*/ 29 w 505"/>
                <a:gd name="T37" fmla="*/ 79 h 137"/>
                <a:gd name="T38" fmla="*/ 51 w 505"/>
                <a:gd name="T39" fmla="*/ 47 h 137"/>
                <a:gd name="T40" fmla="*/ 56 w 505"/>
                <a:gd name="T41" fmla="*/ 48 h 137"/>
                <a:gd name="T42" fmla="*/ 56 w 505"/>
                <a:gd name="T43" fmla="*/ 7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5" h="137">
                  <a:moveTo>
                    <a:pt x="505" y="8"/>
                  </a:moveTo>
                  <a:cubicBezTo>
                    <a:pt x="505" y="4"/>
                    <a:pt x="501" y="0"/>
                    <a:pt x="49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3" y="0"/>
                    <a:pt x="57" y="3"/>
                    <a:pt x="55" y="7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3" y="83"/>
                    <a:pt x="0" y="90"/>
                    <a:pt x="0" y="95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5"/>
                    <a:pt x="4" y="109"/>
                    <a:pt x="9" y="109"/>
                  </a:cubicBezTo>
                  <a:cubicBezTo>
                    <a:pt x="48" y="109"/>
                    <a:pt x="48" y="109"/>
                    <a:pt x="48" y="109"/>
                  </a:cubicBezTo>
                  <a:cubicBezTo>
                    <a:pt x="52" y="109"/>
                    <a:pt x="56" y="113"/>
                    <a:pt x="56" y="117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56" y="133"/>
                    <a:pt x="60" y="137"/>
                    <a:pt x="64" y="137"/>
                  </a:cubicBezTo>
                  <a:cubicBezTo>
                    <a:pt x="496" y="136"/>
                    <a:pt x="496" y="136"/>
                    <a:pt x="496" y="136"/>
                  </a:cubicBezTo>
                  <a:cubicBezTo>
                    <a:pt x="501" y="136"/>
                    <a:pt x="505" y="133"/>
                    <a:pt x="505" y="128"/>
                  </a:cubicBezTo>
                  <a:lnTo>
                    <a:pt x="505" y="8"/>
                  </a:lnTo>
                  <a:close/>
                  <a:moveTo>
                    <a:pt x="56" y="78"/>
                  </a:moveTo>
                  <a:cubicBezTo>
                    <a:pt x="56" y="83"/>
                    <a:pt x="52" y="86"/>
                    <a:pt x="48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29" y="86"/>
                    <a:pt x="27" y="83"/>
                    <a:pt x="29" y="79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4" y="43"/>
                    <a:pt x="56" y="44"/>
                    <a:pt x="56" y="48"/>
                  </a:cubicBezTo>
                  <a:lnTo>
                    <a:pt x="56" y="7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3600">
                <a:latin typeface="#9Slide03 Ample" panose="020000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10" name="Rectangle 42">
              <a:extLst>
                <a:ext uri="{FF2B5EF4-FFF2-40B4-BE49-F238E27FC236}">
                  <a16:creationId xmlns:a16="http://schemas.microsoft.com/office/drawing/2014/main" id="{4130C6D4-BF19-6E65-1AA7-2722015280C1}"/>
                </a:ext>
              </a:extLst>
            </p:cNvPr>
            <p:cNvSpPr/>
            <p:nvPr/>
          </p:nvSpPr>
          <p:spPr>
            <a:xfrm flipH="1">
              <a:off x="7090179" y="4813932"/>
              <a:ext cx="3618939" cy="416992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ctr"/>
              <a:r>
                <a:rPr lang="en-US" altLang="zh-CN" sz="3200" dirty="0" err="1">
                  <a:latin typeface="#9Slide03 Ample" panose="02000000000000000000" pitchFamily="2" charset="0"/>
                  <a:ea typeface="微软雅黑" panose="020B0503020204020204" pitchFamily="34" charset="-122"/>
                  <a:cs typeface="#9Slide03 Arima Madurai" panose="00000500000000000000" pitchFamily="2" charset="0"/>
                </a:rPr>
                <a:t>Kiểm</a:t>
              </a:r>
              <a:r>
                <a:rPr lang="en-US" altLang="zh-CN" sz="3200" dirty="0">
                  <a:latin typeface="#9Slide03 Ample" panose="02000000000000000000" pitchFamily="2" charset="0"/>
                  <a:ea typeface="微软雅黑" panose="020B0503020204020204" pitchFamily="34" charset="-122"/>
                  <a:cs typeface="#9Slide03 Arima Madurai" panose="00000500000000000000" pitchFamily="2" charset="0"/>
                </a:rPr>
                <a:t> </a:t>
              </a:r>
              <a:r>
                <a:rPr lang="en-US" altLang="zh-CN" sz="3200" dirty="0" err="1">
                  <a:latin typeface="#9Slide03 Ample" panose="02000000000000000000" pitchFamily="2" charset="0"/>
                  <a:ea typeface="微软雅黑" panose="020B0503020204020204" pitchFamily="34" charset="-122"/>
                  <a:cs typeface="#9Slide03 Arima Madurai" panose="00000500000000000000" pitchFamily="2" charset="0"/>
                </a:rPr>
                <a:t>tra</a:t>
              </a:r>
              <a:r>
                <a:rPr lang="en-US" altLang="zh-CN" sz="3200" dirty="0">
                  <a:latin typeface="#9Slide03 Ample" panose="02000000000000000000" pitchFamily="2" charset="0"/>
                  <a:ea typeface="微软雅黑" panose="020B0503020204020204" pitchFamily="34" charset="-122"/>
                  <a:cs typeface="#9Slide03 Arima Madurai" panose="00000500000000000000" pitchFamily="2" charset="0"/>
                </a:rPr>
                <a:t>, </a:t>
              </a:r>
              <a:r>
                <a:rPr lang="en-US" altLang="zh-CN" sz="3200" dirty="0" err="1">
                  <a:latin typeface="#9Slide03 Ample" panose="02000000000000000000" pitchFamily="2" charset="0"/>
                  <a:ea typeface="微软雅黑" panose="020B0503020204020204" pitchFamily="34" charset="-122"/>
                  <a:cs typeface="#9Slide03 Arima Madurai" panose="00000500000000000000" pitchFamily="2" charset="0"/>
                </a:rPr>
                <a:t>chỉnh</a:t>
              </a:r>
              <a:r>
                <a:rPr lang="en-US" altLang="zh-CN" sz="3200" dirty="0">
                  <a:latin typeface="#9Slide03 Ample" panose="02000000000000000000" pitchFamily="2" charset="0"/>
                  <a:ea typeface="微软雅黑" panose="020B0503020204020204" pitchFamily="34" charset="-122"/>
                  <a:cs typeface="#9Slide03 Arima Madurai" panose="00000500000000000000" pitchFamily="2" charset="0"/>
                </a:rPr>
                <a:t> </a:t>
              </a:r>
              <a:r>
                <a:rPr lang="en-US" altLang="zh-CN" sz="3200" dirty="0" err="1">
                  <a:latin typeface="#9Slide03 Ample" panose="02000000000000000000" pitchFamily="2" charset="0"/>
                  <a:ea typeface="微软雅黑" panose="020B0503020204020204" pitchFamily="34" charset="-122"/>
                  <a:cs typeface="#9Slide03 Arima Madurai" panose="00000500000000000000" pitchFamily="2" charset="0"/>
                </a:rPr>
                <a:t>sửa</a:t>
              </a:r>
              <a:endParaRPr lang="en-US" altLang="zh-CN" sz="3200" dirty="0">
                <a:latin typeface="#9Slide03 Ample" panose="02000000000000000000" pitchFamily="2" charset="0"/>
                <a:ea typeface="微软雅黑" panose="020B0503020204020204" pitchFamily="34" charset="-122"/>
                <a:cs typeface="#9Slide03 Arima Madurai" panose="00000500000000000000" pitchFamily="2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44370F4-BA1A-81D9-5B08-F698A672BC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69" y="3216186"/>
            <a:ext cx="2258155" cy="2258155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3C29CCA-948A-B361-4513-AC63233E8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409426"/>
              </p:ext>
            </p:extLst>
          </p:nvPr>
        </p:nvGraphicFramePr>
        <p:xfrm>
          <a:off x="3268744" y="272290"/>
          <a:ext cx="8698405" cy="6399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2023">
                  <a:extLst>
                    <a:ext uri="{9D8B030D-6E8A-4147-A177-3AD203B41FA5}">
                      <a16:colId xmlns:a16="http://schemas.microsoft.com/office/drawing/2014/main" val="2512736022"/>
                    </a:ext>
                  </a:extLst>
                </a:gridCol>
                <a:gridCol w="6313842">
                  <a:extLst>
                    <a:ext uri="{9D8B030D-6E8A-4147-A177-3AD203B41FA5}">
                      <a16:colId xmlns:a16="http://schemas.microsoft.com/office/drawing/2014/main" val="1218726170"/>
                    </a:ext>
                  </a:extLst>
                </a:gridCol>
                <a:gridCol w="1392540">
                  <a:extLst>
                    <a:ext uri="{9D8B030D-6E8A-4147-A177-3AD203B41FA5}">
                      <a16:colId xmlns:a16="http://schemas.microsoft.com/office/drawing/2014/main" val="1280051137"/>
                    </a:ext>
                  </a:extLst>
                </a:gridCol>
              </a:tblGrid>
              <a:tr h="695965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Yếu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tố</a:t>
                      </a:r>
                      <a:endParaRPr lang="en-US" sz="2400" dirty="0">
                        <a:solidFill>
                          <a:srgbClr val="FF000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Đạt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/ CĐ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933142"/>
                  </a:ext>
                </a:extLst>
              </a:tr>
              <a:tr h="502269">
                <a:tc rowSpan="6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Hình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thức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Gồm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dòng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thơ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8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chữ</a:t>
                      </a:r>
                      <a:endParaRPr lang="en-US" sz="24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793126"/>
                  </a:ext>
                </a:extLst>
              </a:tr>
              <a:tr h="481638">
                <a:tc vMerge="1">
                  <a:txBody>
                    <a:bodyPr/>
                    <a:lstStyle/>
                    <a:p>
                      <a:endParaRPr lang="en-US" sz="24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Ngắt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nhịp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linh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hoạt</a:t>
                      </a:r>
                      <a:endParaRPr lang="en-US" sz="24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095465"/>
                  </a:ext>
                </a:extLst>
              </a:tr>
              <a:tr h="502269">
                <a:tc vMerge="1">
                  <a:txBody>
                    <a:bodyPr/>
                    <a:lstStyle/>
                    <a:p>
                      <a:endParaRPr lang="en-US" sz="24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dòng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thơ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bắt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vần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với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nhau</a:t>
                      </a:r>
                      <a:endParaRPr lang="en-US" sz="24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749818"/>
                  </a:ext>
                </a:extLst>
              </a:tr>
              <a:tr h="502269">
                <a:tc vMerge="1">
                  <a:txBody>
                    <a:bodyPr/>
                    <a:lstStyle/>
                    <a:p>
                      <a:endParaRPr lang="en-US" sz="240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Sử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dụng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1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BPTT,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từ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láy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từ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gợi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hình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861856"/>
                  </a:ext>
                </a:extLst>
              </a:tr>
              <a:tr h="904084">
                <a:tc vMerge="1">
                  <a:txBody>
                    <a:bodyPr/>
                    <a:lstStyle/>
                    <a:p>
                      <a:endParaRPr lang="en-US" sz="240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từ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ngữ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trong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thơ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thể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hiện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được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chính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xác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điều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người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viết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muốn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nói</a:t>
                      </a:r>
                      <a:endParaRPr lang="en-US" sz="24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128738"/>
                  </a:ext>
                </a:extLst>
              </a:tr>
              <a:tr h="904084">
                <a:tc vMerge="1">
                  <a:txBody>
                    <a:bodyPr/>
                    <a:lstStyle/>
                    <a:p>
                      <a:endParaRPr lang="en-US" sz="240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hình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ảnh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trong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thơ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sống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động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thú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vị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có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tính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biểu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cảm</a:t>
                      </a:r>
                      <a:endParaRPr lang="en-US" sz="24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442040"/>
                  </a:ext>
                </a:extLst>
              </a:tr>
              <a:tr h="901980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Nội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dung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thơ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thể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hiện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được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1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trạng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thái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cảm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xúc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/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suy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nghĩ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/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cách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nhìn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về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cuộc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sống</a:t>
                      </a:r>
                      <a:endParaRPr lang="en-US" sz="24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332249"/>
                  </a:ext>
                </a:extLst>
              </a:tr>
              <a:tr h="502269">
                <a:tc vMerge="1">
                  <a:txBody>
                    <a:bodyPr/>
                    <a:lstStyle/>
                    <a:p>
                      <a:endParaRPr lang="en-US" sz="24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Nhan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đề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phù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hợp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với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nội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dung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văn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bản</a:t>
                      </a:r>
                      <a:endParaRPr lang="en-US" sz="24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567617"/>
                  </a:ext>
                </a:extLst>
              </a:tr>
              <a:tr h="502269">
                <a:tc vMerge="1">
                  <a:txBody>
                    <a:bodyPr/>
                    <a:lstStyle/>
                    <a:p>
                      <a:endParaRPr lang="en-US" sz="24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Có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thông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điệp</a:t>
                      </a:r>
                      <a:r>
                        <a:rPr lang="en-US" sz="2400" dirty="0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ý </a:t>
                      </a:r>
                      <a:r>
                        <a:rPr lang="en-US" sz="2400" dirty="0" err="1"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nghĩa</a:t>
                      </a:r>
                      <a:endParaRPr lang="en-US" sz="24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496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2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58339B-C146-03B2-8C5A-E09564779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CEEA1B-C2AE-F14C-703A-46712ACD1500}"/>
              </a:ext>
            </a:extLst>
          </p:cNvPr>
          <p:cNvSpPr txBox="1"/>
          <p:nvPr/>
        </p:nvSpPr>
        <p:spPr>
          <a:xfrm>
            <a:off x="1958578" y="2644170"/>
            <a:ext cx="82748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zh-CN" sz="9600" b="1" dirty="0">
                <a:solidFill>
                  <a:srgbClr val="FF0000"/>
                </a:solidFill>
                <a:latin typeface="#9Slide07 IcielKoni" pitchFamily="2" charset="0"/>
                <a:ea typeface="宋体" pitchFamily="2" charset="-122"/>
                <a:cs typeface="Times New Roman" pitchFamily="18" charset="0"/>
              </a:rPr>
              <a:t>III. </a:t>
            </a:r>
            <a:r>
              <a:rPr lang="en-US" altLang="zh-CN" sz="9600" b="1" dirty="0" err="1">
                <a:solidFill>
                  <a:srgbClr val="FF0000"/>
                </a:solidFill>
                <a:latin typeface="#9Slide07 IcielKoni" pitchFamily="2" charset="0"/>
                <a:ea typeface="宋体" pitchFamily="2" charset="-122"/>
                <a:cs typeface="Times New Roman" pitchFamily="18" charset="0"/>
              </a:rPr>
              <a:t>Thực</a:t>
            </a:r>
            <a:r>
              <a:rPr lang="en-US" altLang="zh-CN" sz="9600" b="1" dirty="0">
                <a:solidFill>
                  <a:srgbClr val="FF0000"/>
                </a:solidFill>
                <a:latin typeface="#9Slide07 IcielKoni" pitchFamily="2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9600" b="1" dirty="0" err="1">
                <a:solidFill>
                  <a:srgbClr val="FF0000"/>
                </a:solidFill>
                <a:latin typeface="#9Slide07 IcielKoni" pitchFamily="2" charset="0"/>
                <a:ea typeface="宋体" pitchFamily="2" charset="-122"/>
                <a:cs typeface="Times New Roman" pitchFamily="18" charset="0"/>
              </a:rPr>
              <a:t>hành</a:t>
            </a:r>
            <a:endParaRPr lang="zh-CN" altLang="en-US" sz="8800" dirty="0">
              <a:solidFill>
                <a:srgbClr val="FF0000"/>
              </a:solidFill>
              <a:latin typeface="#9Slide07 IcielKoni" pitchFamily="2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1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FAC948-EE7C-4E35-8B6A-478EE296D0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414" y="1414131"/>
            <a:ext cx="10887740" cy="544387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6A22A3-51B3-23CA-A3D8-92D2927E049D}"/>
              </a:ext>
            </a:extLst>
          </p:cNvPr>
          <p:cNvSpPr/>
          <p:nvPr/>
        </p:nvSpPr>
        <p:spPr>
          <a:xfrm>
            <a:off x="4136065" y="1414130"/>
            <a:ext cx="2147777" cy="1573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C2C19F-95E4-801E-8C45-246B403D74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8222" y="-531627"/>
            <a:ext cx="6134987" cy="46676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C35966-066D-06C9-5393-631DD952E43C}"/>
              </a:ext>
            </a:extLst>
          </p:cNvPr>
          <p:cNvSpPr txBox="1"/>
          <p:nvPr/>
        </p:nvSpPr>
        <p:spPr>
          <a:xfrm>
            <a:off x="544033" y="893136"/>
            <a:ext cx="4825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#9Slide03 AmpleSoft Bold" panose="02000000000000000000" pitchFamily="2" charset="0"/>
              </a:rPr>
              <a:t>WE DO</a:t>
            </a:r>
          </a:p>
        </p:txBody>
      </p:sp>
    </p:spTree>
    <p:extLst>
      <p:ext uri="{BB962C8B-B14F-4D97-AF65-F5344CB8AC3E}">
        <p14:creationId xmlns:p14="http://schemas.microsoft.com/office/powerpoint/2010/main" val="77526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C178B31-542B-52A4-DF70-435D5C9A8A6D}"/>
              </a:ext>
            </a:extLst>
          </p:cNvPr>
          <p:cNvGraphicFramePr>
            <a:graphicFrameLocks noGrp="1"/>
          </p:cNvGraphicFramePr>
          <p:nvPr/>
        </p:nvGraphicFramePr>
        <p:xfrm>
          <a:off x="148855" y="1158950"/>
          <a:ext cx="11894289" cy="5546208"/>
        </p:xfrm>
        <a:graphic>
          <a:graphicData uri="http://schemas.openxmlformats.org/drawingml/2006/table">
            <a:tbl>
              <a:tblPr firstRow="1" bandRow="1"/>
              <a:tblGrid>
                <a:gridCol w="9558670">
                  <a:extLst>
                    <a:ext uri="{9D8B030D-6E8A-4147-A177-3AD203B41FA5}">
                      <a16:colId xmlns:a16="http://schemas.microsoft.com/office/drawing/2014/main" val="3425409192"/>
                    </a:ext>
                  </a:extLst>
                </a:gridCol>
                <a:gridCol w="2335619">
                  <a:extLst>
                    <a:ext uri="{9D8B030D-6E8A-4147-A177-3AD203B41FA5}">
                      <a16:colId xmlns:a16="http://schemas.microsoft.com/office/drawing/2014/main" val="2770550308"/>
                    </a:ext>
                  </a:extLst>
                </a:gridCol>
              </a:tblGrid>
              <a:tr h="8023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#9Slide04 SFU Glytus" panose="00000300000000000000" pitchFamily="2" charset="0"/>
                        </a:rPr>
                        <a:t>ĐỀ TÀI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#9Slide04 SFU Glytus" panose="00000300000000000000" pitchFamily="2" charset="0"/>
                        </a:rPr>
                        <a:t>CẢM XÚC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44327451"/>
                  </a:ext>
                </a:extLst>
              </a:tr>
              <a:tr h="802350">
                <a:tc>
                  <a:txBody>
                    <a:bodyPr/>
                    <a:lstStyle/>
                    <a:p>
                      <a:pPr algn="just"/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#9Slide04 SFU Glytus" panose="00000300000000000000" pitchFamily="2" charset="0"/>
                        </a:rPr>
                        <a:t>GIA ĐÌNH 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(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Tình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mẫu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tử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phụ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tử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anh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chị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em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bà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cháu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, ...)</a:t>
                      </a:r>
                    </a:p>
                  </a:txBody>
                  <a:tcPr marL="121920" marR="121920" marT="60960" marB="60960" anchor="ctr"/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Nhớ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thương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yêu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mến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bâng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khuâng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biết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ơn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tự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hào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vui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sướng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háo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hức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thú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vị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, u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buồn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nuối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tiếc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, ...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985431146"/>
                  </a:ext>
                </a:extLst>
              </a:tr>
              <a:tr h="824448">
                <a:tc>
                  <a:txBody>
                    <a:bodyPr/>
                    <a:lstStyle/>
                    <a:p>
                      <a:pPr algn="just"/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#9Slide04 SFU Glytus" panose="00000300000000000000" pitchFamily="2" charset="0"/>
                        </a:rPr>
                        <a:t>NHÀ TRƯỜNG 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(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Tình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bạn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tình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thầy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trò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kỉ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niệm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dưới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mái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trường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, ...)</a:t>
                      </a:r>
                    </a:p>
                  </a:txBody>
                  <a:tcPr marL="121920" marR="121920" marT="60960" marB="60960" anchor="ctr"/>
                </a:tc>
                <a:tc vMerge="1">
                  <a:txBody>
                    <a:bodyPr/>
                    <a:lstStyle/>
                    <a:p>
                      <a:pPr algn="just"/>
                      <a:endParaRPr lang="en-US" sz="2500" b="1" dirty="0">
                        <a:solidFill>
                          <a:schemeClr val="tx1"/>
                        </a:solidFill>
                        <a:latin typeface="#9Slide04 SFU Glytus" panose="00000300000000000000" pitchFamily="2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868838085"/>
                  </a:ext>
                </a:extLst>
              </a:tr>
              <a:tr h="802350">
                <a:tc>
                  <a:txBody>
                    <a:bodyPr/>
                    <a:lstStyle/>
                    <a:p>
                      <a:pPr algn="just"/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#9Slide04 SFU Glytus" panose="00000300000000000000" pitchFamily="2" charset="0"/>
                        </a:rPr>
                        <a:t>QUÊ HƯƠNG 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(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Kỉ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niệm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tuổi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thơ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cảnh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quê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người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quê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, ...)</a:t>
                      </a:r>
                    </a:p>
                  </a:txBody>
                  <a:tcPr marL="121920" marR="121920" marT="60960" marB="60960" anchor="ctr"/>
                </a:tc>
                <a:tc vMerge="1">
                  <a:txBody>
                    <a:bodyPr/>
                    <a:lstStyle/>
                    <a:p>
                      <a:pPr algn="just"/>
                      <a:endParaRPr lang="en-US" sz="2500" b="1" dirty="0">
                        <a:solidFill>
                          <a:schemeClr val="tx1"/>
                        </a:solidFill>
                        <a:latin typeface="#9Slide04 SFU Glytus" panose="00000300000000000000" pitchFamily="2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237526768"/>
                  </a:ext>
                </a:extLst>
              </a:tr>
              <a:tr h="802350">
                <a:tc>
                  <a:txBody>
                    <a:bodyPr/>
                    <a:lstStyle/>
                    <a:p>
                      <a:pPr algn="just"/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#9Slide04 SFU Glytus" panose="00000300000000000000" pitchFamily="2" charset="0"/>
                        </a:rPr>
                        <a:t>THIÊN NHIÊN 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(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Cảnh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biển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đồi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núi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cánh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đồng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mùa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trong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năm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...)</a:t>
                      </a:r>
                    </a:p>
                  </a:txBody>
                  <a:tcPr marL="121920" marR="121920" marT="60960" marB="60960" anchor="ctr"/>
                </a:tc>
                <a:tc vMerge="1">
                  <a:txBody>
                    <a:bodyPr/>
                    <a:lstStyle/>
                    <a:p>
                      <a:pPr algn="just"/>
                      <a:endParaRPr lang="en-US" sz="2500" b="1" dirty="0">
                        <a:solidFill>
                          <a:schemeClr val="tx1"/>
                        </a:solidFill>
                        <a:latin typeface="#9Slide04 SFU Glytus" panose="00000300000000000000" pitchFamily="2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3546790095"/>
                  </a:ext>
                </a:extLst>
              </a:tr>
              <a:tr h="756180">
                <a:tc>
                  <a:txBody>
                    <a:bodyPr/>
                    <a:lstStyle/>
                    <a:p>
                      <a:pPr algn="just"/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#9Slide04 SFU Glytus" panose="00000300000000000000" pitchFamily="2" charset="0"/>
                        </a:rPr>
                        <a:t>ĐỘNG THỰC VẬT 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(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Vật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nuôi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trong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nhà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loài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cây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em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yêu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, ...)</a:t>
                      </a:r>
                    </a:p>
                  </a:txBody>
                  <a:tcPr marL="121920" marR="121920" marT="60960" marB="60960" anchor="ctr"/>
                </a:tc>
                <a:tc vMerge="1">
                  <a:txBody>
                    <a:bodyPr/>
                    <a:lstStyle/>
                    <a:p>
                      <a:pPr algn="just"/>
                      <a:endParaRPr lang="en-US" sz="2500" b="1" dirty="0">
                        <a:solidFill>
                          <a:schemeClr val="tx1"/>
                        </a:solidFill>
                        <a:latin typeface="#9Slide04 SFU Glytus" panose="00000300000000000000" pitchFamily="2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737142054"/>
                  </a:ext>
                </a:extLst>
              </a:tr>
              <a:tr h="756180">
                <a:tc>
                  <a:txBody>
                    <a:bodyPr/>
                    <a:lstStyle/>
                    <a:p>
                      <a:pPr algn="just"/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#9Slide04 SFU Glytus" panose="00000300000000000000" pitchFamily="2" charset="0"/>
                        </a:rPr>
                        <a:t>VĂN NGHỆ, THỂ THAO 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(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Buổi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biểu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diễn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, ca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sĩ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, DV, VĐV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yêu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thích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#9Slide04 SFU Glytus" panose="00000300000000000000" pitchFamily="2" charset="0"/>
                        </a:rPr>
                        <a:t>, ...)</a:t>
                      </a:r>
                    </a:p>
                  </a:txBody>
                  <a:tcPr marL="121920" marR="121920" marT="60960" marB="60960" anchor="ctr"/>
                </a:tc>
                <a:tc vMerge="1">
                  <a:txBody>
                    <a:bodyPr/>
                    <a:lstStyle/>
                    <a:p>
                      <a:pPr algn="just"/>
                      <a:endParaRPr lang="en-US" sz="2500" b="1" dirty="0">
                        <a:solidFill>
                          <a:schemeClr val="tx1"/>
                        </a:solidFill>
                        <a:latin typeface="#9Slide04 SFU Glytus" panose="00000300000000000000" pitchFamily="2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4957698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DEA6CFE-449B-3823-3B88-9D637B8E2EBE}"/>
              </a:ext>
            </a:extLst>
          </p:cNvPr>
          <p:cNvSpPr txBox="1"/>
          <p:nvPr/>
        </p:nvSpPr>
        <p:spPr>
          <a:xfrm>
            <a:off x="1637192" y="171311"/>
            <a:ext cx="89176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Xác</a:t>
            </a:r>
            <a:r>
              <a:rPr lang="en-US" sz="40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định</a:t>
            </a:r>
            <a:r>
              <a:rPr lang="en-US" sz="40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đề</a:t>
            </a:r>
            <a:r>
              <a:rPr lang="en-US" sz="40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tài</a:t>
            </a:r>
            <a:r>
              <a:rPr lang="en-US" sz="40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cảm</a:t>
            </a:r>
            <a:r>
              <a:rPr lang="en-US" sz="40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xúc</a:t>
            </a:r>
            <a:r>
              <a:rPr lang="en-US" sz="40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chủ</a:t>
            </a:r>
            <a:r>
              <a:rPr lang="en-US" sz="40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đạo</a:t>
            </a:r>
            <a:endParaRPr lang="en-US" sz="4000" dirty="0">
              <a:solidFill>
                <a:srgbClr val="FF0000"/>
              </a:solidFill>
              <a:latin typeface="#9Slide03 Amp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34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EA6CFE-449B-3823-3B88-9D637B8E2EBE}"/>
              </a:ext>
            </a:extLst>
          </p:cNvPr>
          <p:cNvSpPr txBox="1"/>
          <p:nvPr/>
        </p:nvSpPr>
        <p:spPr>
          <a:xfrm>
            <a:off x="1637191" y="318777"/>
            <a:ext cx="89176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Tìm</a:t>
            </a:r>
            <a:r>
              <a:rPr lang="en-US" sz="40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ảnh</a:t>
            </a:r>
            <a:r>
              <a:rPr lang="en-US" sz="40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để</a:t>
            </a:r>
            <a:r>
              <a:rPr lang="en-US" sz="40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biểu</a:t>
            </a:r>
            <a:r>
              <a:rPr lang="en-US" sz="40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đạt</a:t>
            </a:r>
            <a:r>
              <a:rPr lang="en-US" sz="40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cảm</a:t>
            </a:r>
            <a:r>
              <a:rPr lang="en-US" sz="40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xúc</a:t>
            </a:r>
            <a:endParaRPr lang="en-US" sz="4000" dirty="0">
              <a:solidFill>
                <a:srgbClr val="FF0000"/>
              </a:solidFill>
              <a:latin typeface="#9Slide03 Ample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9BD29CE-E0A8-BD94-23C7-EAEF54C1D5F9}"/>
              </a:ext>
            </a:extLst>
          </p:cNvPr>
          <p:cNvGrpSpPr/>
          <p:nvPr/>
        </p:nvGrpSpPr>
        <p:grpSpPr>
          <a:xfrm>
            <a:off x="95695" y="1021916"/>
            <a:ext cx="3991346" cy="3235603"/>
            <a:chOff x="95695" y="1021916"/>
            <a:chExt cx="3221665" cy="397538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B823825-84DD-FCFD-261B-D891986D8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95" y="1021916"/>
              <a:ext cx="3221665" cy="397538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047E692-D577-CD75-D050-871E75E917F2}"/>
                </a:ext>
              </a:extLst>
            </p:cNvPr>
            <p:cNvSpPr txBox="1"/>
            <p:nvPr/>
          </p:nvSpPr>
          <p:spPr>
            <a:xfrm>
              <a:off x="541353" y="2350898"/>
              <a:ext cx="226569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>
                  <a:solidFill>
                    <a:srgbClr val="0070C0"/>
                  </a:solidFill>
                  <a:latin typeface="#9Slide03 Ample" panose="02000000000000000000" pitchFamily="2" charset="0"/>
                </a:rPr>
                <a:t>Tìm</a:t>
              </a:r>
              <a:r>
                <a:rPr lang="en-US" sz="2400" dirty="0">
                  <a:solidFill>
                    <a:srgbClr val="0070C0"/>
                  </a:solidFill>
                  <a:latin typeface="#9Slide03 Ample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#9Slide03 Ample" panose="02000000000000000000" pitchFamily="2" charset="0"/>
                </a:rPr>
                <a:t>hình</a:t>
              </a:r>
              <a:r>
                <a:rPr lang="en-US" sz="2400" dirty="0">
                  <a:solidFill>
                    <a:srgbClr val="0070C0"/>
                  </a:solidFill>
                  <a:latin typeface="#9Slide03 Ample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#9Slide03 Ample" panose="02000000000000000000" pitchFamily="2" charset="0"/>
                </a:rPr>
                <a:t>ảnh</a:t>
              </a:r>
              <a:r>
                <a:rPr lang="en-US" sz="2400" dirty="0">
                  <a:solidFill>
                    <a:srgbClr val="0070C0"/>
                  </a:solidFill>
                  <a:latin typeface="#9Slide03 Ample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#9Slide03 Ample" panose="02000000000000000000" pitchFamily="2" charset="0"/>
                </a:rPr>
                <a:t>để</a:t>
              </a:r>
              <a:r>
                <a:rPr lang="en-US" sz="2400" dirty="0">
                  <a:solidFill>
                    <a:srgbClr val="0070C0"/>
                  </a:solidFill>
                  <a:latin typeface="#9Slide03 Ample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#9Slide03 Ample" panose="02000000000000000000" pitchFamily="2" charset="0"/>
                </a:rPr>
                <a:t>thể</a:t>
              </a:r>
              <a:r>
                <a:rPr lang="en-US" sz="2400" dirty="0">
                  <a:solidFill>
                    <a:srgbClr val="0070C0"/>
                  </a:solidFill>
                  <a:latin typeface="#9Slide03 Ample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#9Slide03 Ample" panose="02000000000000000000" pitchFamily="2" charset="0"/>
                </a:rPr>
                <a:t>hiện</a:t>
              </a:r>
              <a:r>
                <a:rPr lang="en-US" sz="2400" dirty="0">
                  <a:solidFill>
                    <a:srgbClr val="0070C0"/>
                  </a:solidFill>
                  <a:latin typeface="#9Slide03 Ample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#9Slide03 Ample" panose="02000000000000000000" pitchFamily="2" charset="0"/>
                </a:rPr>
                <a:t>cảm</a:t>
              </a:r>
              <a:r>
                <a:rPr lang="en-US" sz="2400" dirty="0">
                  <a:solidFill>
                    <a:srgbClr val="0070C0"/>
                  </a:solidFill>
                  <a:latin typeface="#9Slide03 Ample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#9Slide03 Ample" panose="02000000000000000000" pitchFamily="2" charset="0"/>
                </a:rPr>
                <a:t>xúc</a:t>
              </a:r>
              <a:endParaRPr lang="en-US" sz="2400" dirty="0">
                <a:solidFill>
                  <a:srgbClr val="0070C0"/>
                </a:solidFill>
                <a:latin typeface="#9Slide03 Ample" panose="020000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C889007-C95D-E5BD-94CA-AD36B8F3E04D}"/>
              </a:ext>
            </a:extLst>
          </p:cNvPr>
          <p:cNvGrpSpPr/>
          <p:nvPr/>
        </p:nvGrpSpPr>
        <p:grpSpPr>
          <a:xfrm>
            <a:off x="3978165" y="1021916"/>
            <a:ext cx="4235669" cy="3235603"/>
            <a:chOff x="0" y="1021916"/>
            <a:chExt cx="4235668" cy="397538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4507D57-A5D8-B8AD-1B79-666F0CD5B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21916"/>
              <a:ext cx="4235668" cy="397538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7A2093-5DD1-2F2E-A581-FDF6F1DBEF76}"/>
                </a:ext>
              </a:extLst>
            </p:cNvPr>
            <p:cNvSpPr txBox="1"/>
            <p:nvPr/>
          </p:nvSpPr>
          <p:spPr>
            <a:xfrm>
              <a:off x="429800" y="2151138"/>
              <a:ext cx="3292771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>
                  <a:solidFill>
                    <a:srgbClr val="0070C0"/>
                  </a:solidFill>
                  <a:latin typeface="#9Slide03 Ample" panose="02000000000000000000" pitchFamily="2" charset="0"/>
                </a:rPr>
                <a:t>Liên</a:t>
              </a:r>
              <a:r>
                <a:rPr lang="en-US" sz="2400" dirty="0">
                  <a:solidFill>
                    <a:srgbClr val="0070C0"/>
                  </a:solidFill>
                  <a:latin typeface="#9Slide03 Ample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#9Slide03 Ample" panose="02000000000000000000" pitchFamily="2" charset="0"/>
                </a:rPr>
                <a:t>tưởng</a:t>
              </a:r>
              <a:r>
                <a:rPr lang="en-US" sz="2400" dirty="0">
                  <a:solidFill>
                    <a:srgbClr val="0070C0"/>
                  </a:solidFill>
                  <a:latin typeface="#9Slide03 Ample" panose="02000000000000000000" pitchFamily="2" charset="0"/>
                </a:rPr>
                <a:t>, </a:t>
              </a:r>
              <a:r>
                <a:rPr lang="en-US" sz="2400" dirty="0" err="1">
                  <a:solidFill>
                    <a:srgbClr val="0070C0"/>
                  </a:solidFill>
                  <a:latin typeface="#9Slide03 Ample" panose="02000000000000000000" pitchFamily="2" charset="0"/>
                </a:rPr>
                <a:t>tưởng</a:t>
              </a:r>
              <a:r>
                <a:rPr lang="en-US" sz="2400" dirty="0">
                  <a:solidFill>
                    <a:srgbClr val="0070C0"/>
                  </a:solidFill>
                  <a:latin typeface="#9Slide03 Ample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#9Slide03 Ample" panose="02000000000000000000" pitchFamily="2" charset="0"/>
                </a:rPr>
                <a:t>tượng</a:t>
              </a:r>
              <a:r>
                <a:rPr lang="en-US" sz="2400" dirty="0">
                  <a:solidFill>
                    <a:srgbClr val="0070C0"/>
                  </a:solidFill>
                  <a:latin typeface="#9Slide03 Ample" panose="02000000000000000000" pitchFamily="2" charset="0"/>
                </a:rPr>
                <a:t>, </a:t>
              </a:r>
              <a:r>
                <a:rPr lang="en-US" sz="2400" dirty="0" err="1">
                  <a:solidFill>
                    <a:srgbClr val="0070C0"/>
                  </a:solidFill>
                  <a:latin typeface="#9Slide03 Ample" panose="02000000000000000000" pitchFamily="2" charset="0"/>
                </a:rPr>
                <a:t>kết</a:t>
              </a:r>
              <a:r>
                <a:rPr lang="en-US" sz="2400" dirty="0">
                  <a:solidFill>
                    <a:srgbClr val="0070C0"/>
                  </a:solidFill>
                  <a:latin typeface="#9Slide03 Ample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#9Slide03 Ample" panose="02000000000000000000" pitchFamily="2" charset="0"/>
                </a:rPr>
                <a:t>nối</a:t>
              </a:r>
              <a:r>
                <a:rPr lang="en-US" sz="2400" dirty="0">
                  <a:solidFill>
                    <a:srgbClr val="0070C0"/>
                  </a:solidFill>
                  <a:latin typeface="#9Slide03 Ample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#9Slide03 Ample" panose="02000000000000000000" pitchFamily="2" charset="0"/>
                </a:rPr>
                <a:t>sự</a:t>
              </a:r>
              <a:r>
                <a:rPr lang="en-US" sz="2400" dirty="0">
                  <a:solidFill>
                    <a:srgbClr val="0070C0"/>
                  </a:solidFill>
                  <a:latin typeface="#9Slide03 Ample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#9Slide03 Ample" panose="02000000000000000000" pitchFamily="2" charset="0"/>
                </a:rPr>
                <a:t>vật</a:t>
              </a:r>
              <a:r>
                <a:rPr lang="en-US" sz="2400" dirty="0">
                  <a:solidFill>
                    <a:srgbClr val="0070C0"/>
                  </a:solidFill>
                  <a:latin typeface="#9Slide03 Ample" panose="02000000000000000000" pitchFamily="2" charset="0"/>
                </a:rPr>
                <a:t>, </a:t>
              </a:r>
              <a:r>
                <a:rPr lang="en-US" sz="2400" dirty="0" err="1">
                  <a:solidFill>
                    <a:srgbClr val="0070C0"/>
                  </a:solidFill>
                  <a:latin typeface="#9Slide03 Ample" panose="02000000000000000000" pitchFamily="2" charset="0"/>
                </a:rPr>
                <a:t>hiện</a:t>
              </a:r>
              <a:r>
                <a:rPr lang="en-US" sz="2400" dirty="0">
                  <a:solidFill>
                    <a:srgbClr val="0070C0"/>
                  </a:solidFill>
                  <a:latin typeface="#9Slide03 Ample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#9Slide03 Ample" panose="02000000000000000000" pitchFamily="2" charset="0"/>
                </a:rPr>
                <a:t>tượng</a:t>
              </a:r>
              <a:endParaRPr lang="en-US" sz="2400" dirty="0">
                <a:solidFill>
                  <a:srgbClr val="0070C0"/>
                </a:solidFill>
                <a:latin typeface="#9Slide03 Ample" panose="02000000000000000000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75FE852-C5A1-9063-1788-A4A28F472548}"/>
              </a:ext>
            </a:extLst>
          </p:cNvPr>
          <p:cNvGrpSpPr/>
          <p:nvPr/>
        </p:nvGrpSpPr>
        <p:grpSpPr>
          <a:xfrm>
            <a:off x="8021661" y="879197"/>
            <a:ext cx="4235668" cy="3235603"/>
            <a:chOff x="0" y="1021916"/>
            <a:chExt cx="4235668" cy="397538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32FCB08-95EA-C0F0-BC68-8F20A357A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21916"/>
              <a:ext cx="4235668" cy="397538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870506-904D-F800-EBCF-C638A11431C3}"/>
                </a:ext>
              </a:extLst>
            </p:cNvPr>
            <p:cNvSpPr txBox="1"/>
            <p:nvPr/>
          </p:nvSpPr>
          <p:spPr>
            <a:xfrm>
              <a:off x="317849" y="2186724"/>
              <a:ext cx="341535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>
                  <a:solidFill>
                    <a:srgbClr val="0070C0"/>
                  </a:solidFill>
                  <a:latin typeface="#9Slide03 Ample" panose="02000000000000000000" pitchFamily="2" charset="0"/>
                </a:rPr>
                <a:t>Thể</a:t>
              </a:r>
              <a:r>
                <a:rPr lang="en-US" sz="2400" dirty="0">
                  <a:solidFill>
                    <a:srgbClr val="0070C0"/>
                  </a:solidFill>
                  <a:latin typeface="#9Slide03 Ample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#9Slide03 Ample" panose="02000000000000000000" pitchFamily="2" charset="0"/>
                </a:rPr>
                <a:t>hiện</a:t>
              </a:r>
              <a:r>
                <a:rPr lang="en-US" sz="2400" dirty="0">
                  <a:solidFill>
                    <a:srgbClr val="0070C0"/>
                  </a:solidFill>
                  <a:latin typeface="#9Slide03 Ample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#9Slide03 Ample" panose="02000000000000000000" pitchFamily="2" charset="0"/>
                </a:rPr>
                <a:t>cảm</a:t>
              </a:r>
              <a:r>
                <a:rPr lang="en-US" sz="2400" dirty="0">
                  <a:solidFill>
                    <a:srgbClr val="0070C0"/>
                  </a:solidFill>
                  <a:latin typeface="#9Slide03 Ample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#9Slide03 Ample" panose="02000000000000000000" pitchFamily="2" charset="0"/>
                </a:rPr>
                <a:t>xúc</a:t>
              </a:r>
              <a:r>
                <a:rPr lang="en-US" sz="2400" dirty="0">
                  <a:solidFill>
                    <a:srgbClr val="0070C0"/>
                  </a:solidFill>
                  <a:latin typeface="#9Slide03 Ample" panose="02000000000000000000" pitchFamily="2" charset="0"/>
                </a:rPr>
                <a:t>, </a:t>
              </a:r>
              <a:r>
                <a:rPr lang="en-US" sz="2400" dirty="0" err="1">
                  <a:solidFill>
                    <a:srgbClr val="0070C0"/>
                  </a:solidFill>
                  <a:latin typeface="#9Slide03 Ample" panose="02000000000000000000" pitchFamily="2" charset="0"/>
                </a:rPr>
                <a:t>suy</a:t>
              </a:r>
              <a:r>
                <a:rPr lang="en-US" sz="2400" dirty="0">
                  <a:solidFill>
                    <a:srgbClr val="0070C0"/>
                  </a:solidFill>
                  <a:latin typeface="#9Slide03 Ample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#9Slide03 Ample" panose="02000000000000000000" pitchFamily="2" charset="0"/>
                </a:rPr>
                <a:t>nghĩ</a:t>
              </a:r>
              <a:r>
                <a:rPr lang="en-US" sz="2400" dirty="0">
                  <a:solidFill>
                    <a:srgbClr val="0070C0"/>
                  </a:solidFill>
                  <a:latin typeface="#9Slide03 Ample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#9Slide03 Ample" panose="02000000000000000000" pitchFamily="2" charset="0"/>
                </a:rPr>
                <a:t>về</a:t>
              </a:r>
              <a:r>
                <a:rPr lang="en-US" sz="2400" dirty="0">
                  <a:solidFill>
                    <a:srgbClr val="0070C0"/>
                  </a:solidFill>
                  <a:latin typeface="#9Slide03 Ample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#9Slide03 Ample" panose="02000000000000000000" pitchFamily="2" charset="0"/>
                </a:rPr>
                <a:t>sự</a:t>
              </a:r>
              <a:r>
                <a:rPr lang="en-US" sz="2400" dirty="0">
                  <a:solidFill>
                    <a:srgbClr val="0070C0"/>
                  </a:solidFill>
                  <a:latin typeface="#9Slide03 Ample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#9Slide03 Ample" panose="02000000000000000000" pitchFamily="2" charset="0"/>
                </a:rPr>
                <a:t>vật</a:t>
              </a:r>
              <a:r>
                <a:rPr lang="en-US" sz="2400" dirty="0">
                  <a:solidFill>
                    <a:srgbClr val="0070C0"/>
                  </a:solidFill>
                  <a:latin typeface="#9Slide03 Ample" panose="02000000000000000000" pitchFamily="2" charset="0"/>
                </a:rPr>
                <a:t>, </a:t>
              </a:r>
              <a:r>
                <a:rPr lang="en-US" sz="2400" dirty="0" err="1">
                  <a:solidFill>
                    <a:srgbClr val="0070C0"/>
                  </a:solidFill>
                  <a:latin typeface="#9Slide03 Ample" panose="02000000000000000000" pitchFamily="2" charset="0"/>
                </a:rPr>
                <a:t>hiện</a:t>
              </a:r>
              <a:r>
                <a:rPr lang="en-US" sz="2400" dirty="0">
                  <a:solidFill>
                    <a:srgbClr val="0070C0"/>
                  </a:solidFill>
                  <a:latin typeface="#9Slide03 Ample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#9Slide03 Ample" panose="02000000000000000000" pitchFamily="2" charset="0"/>
                </a:rPr>
                <a:t>tượng</a:t>
              </a:r>
              <a:endParaRPr lang="en-US" sz="2400" dirty="0">
                <a:solidFill>
                  <a:srgbClr val="0070C0"/>
                </a:solidFill>
                <a:latin typeface="#9Slide03 Ample" panose="02000000000000000000" pitchFamily="2" charset="0"/>
              </a:endParaRP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82ABD60-FC02-86DC-5E04-74F449E3D532}"/>
              </a:ext>
            </a:extLst>
          </p:cNvPr>
          <p:cNvSpPr/>
          <p:nvPr/>
        </p:nvSpPr>
        <p:spPr>
          <a:xfrm>
            <a:off x="332408" y="3856867"/>
            <a:ext cx="3437819" cy="25226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1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* </a:t>
            </a:r>
            <a:r>
              <a:rPr lang="en-US" sz="21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Yêu</a:t>
            </a:r>
            <a:r>
              <a:rPr lang="en-US" sz="21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thích</a:t>
            </a:r>
            <a:r>
              <a:rPr lang="en-US" sz="21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vẻ</a:t>
            </a:r>
            <a:r>
              <a:rPr lang="en-US" sz="21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đẹp</a:t>
            </a:r>
            <a:r>
              <a:rPr lang="en-US" sz="21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thiên</a:t>
            </a:r>
            <a:r>
              <a:rPr lang="en-US" sz="21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nhiên</a:t>
            </a:r>
            <a:r>
              <a:rPr lang="en-US" sz="21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</a:t>
            </a:r>
            <a:r>
              <a:rPr lang="en-US" sz="2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Bông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hoa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chiếc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lá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giọt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sương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áng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mây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...</a:t>
            </a:r>
          </a:p>
          <a:p>
            <a:pPr algn="just"/>
            <a:endParaRPr lang="en-US" sz="1200" b="1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algn="just"/>
            <a:r>
              <a:rPr lang="en-US" sz="21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* </a:t>
            </a:r>
            <a:r>
              <a:rPr lang="en-US" sz="21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Bâng</a:t>
            </a:r>
            <a:r>
              <a:rPr lang="en-US" sz="21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khuâng</a:t>
            </a:r>
            <a:r>
              <a:rPr lang="en-US" sz="21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khi</a:t>
            </a:r>
            <a:r>
              <a:rPr lang="en-US" sz="21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nghỉ</a:t>
            </a:r>
            <a:r>
              <a:rPr lang="en-US" sz="21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hè</a:t>
            </a:r>
            <a:r>
              <a:rPr lang="en-US" sz="21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phượng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rơi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trống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nằm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im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sân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vắng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...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429A832-421A-50FD-5B9D-9322C67B1A50}"/>
              </a:ext>
            </a:extLst>
          </p:cNvPr>
          <p:cNvSpPr/>
          <p:nvPr/>
        </p:nvSpPr>
        <p:spPr>
          <a:xfrm>
            <a:off x="4377089" y="3832296"/>
            <a:ext cx="3437819" cy="25226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1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Hình</a:t>
            </a:r>
            <a:r>
              <a:rPr lang="en-US" sz="21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ảnh</a:t>
            </a:r>
            <a:r>
              <a:rPr lang="en-US" sz="21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áng</a:t>
            </a:r>
            <a:r>
              <a:rPr lang="en-US" sz="21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mây</a:t>
            </a:r>
            <a:r>
              <a:rPr lang="en-US" sz="21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US" sz="21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Cảnh</a:t>
            </a:r>
            <a:r>
              <a:rPr lang="en-US" sz="21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mây</a:t>
            </a:r>
            <a:r>
              <a:rPr lang="en-US" sz="21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đi</a:t>
            </a:r>
            <a:r>
              <a:rPr lang="en-US" sz="21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“</a:t>
            </a:r>
            <a:r>
              <a:rPr lang="en-US" sz="21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ngao</a:t>
            </a:r>
            <a:r>
              <a:rPr lang="en-US" sz="21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du”: 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Bay </a:t>
            </a:r>
            <a:r>
              <a:rPr lang="en-US" sz="2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đến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đâu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? Khi </a:t>
            </a:r>
            <a:r>
              <a:rPr lang="en-US" sz="2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nào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? </a:t>
            </a:r>
            <a:r>
              <a:rPr lang="en-US" sz="2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Tốc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độ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bay </a:t>
            </a:r>
            <a:r>
              <a:rPr lang="en-US" sz="2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ra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sao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? </a:t>
            </a:r>
            <a:r>
              <a:rPr lang="en-US" sz="2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Gặp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những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ai? </a:t>
            </a:r>
            <a:r>
              <a:rPr lang="en-US" sz="2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Trò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chuyện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những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gì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? </a:t>
            </a:r>
            <a:r>
              <a:rPr lang="en-US" sz="2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Hành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trình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kết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thúc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ra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sao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  <a:sym typeface="Wingdings" panose="05000000000000000000" pitchFamily="2" charset="2"/>
              </a:rPr>
              <a:t>? ... </a:t>
            </a:r>
            <a:endParaRPr lang="en-US" sz="21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61A4A80-E7A9-DF44-D876-4AB453922E7A}"/>
              </a:ext>
            </a:extLst>
          </p:cNvPr>
          <p:cNvSpPr/>
          <p:nvPr/>
        </p:nvSpPr>
        <p:spPr>
          <a:xfrm>
            <a:off x="8420585" y="3872035"/>
            <a:ext cx="3437819" cy="25226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1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Xúc</a:t>
            </a:r>
            <a:r>
              <a:rPr lang="en-US" sz="21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động</a:t>
            </a:r>
            <a:r>
              <a:rPr lang="en-US" sz="21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trước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mong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manh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áng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mây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trước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gió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en-US" sz="21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Suy</a:t>
            </a:r>
            <a:r>
              <a:rPr lang="en-US" sz="21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ngẫm</a:t>
            </a:r>
            <a:r>
              <a:rPr lang="en-US" sz="21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vòng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tuần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hoàn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hiện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tượng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thiên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nhiên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en-US" sz="21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Xúc</a:t>
            </a:r>
            <a:r>
              <a:rPr lang="en-US" sz="21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động</a:t>
            </a:r>
            <a:r>
              <a:rPr lang="en-US" sz="21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1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lưu</a:t>
            </a:r>
            <a:r>
              <a:rPr lang="en-US" sz="21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luyến</a:t>
            </a:r>
            <a:r>
              <a:rPr lang="en-US" sz="2100" b="1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mái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trường</a:t>
            </a:r>
            <a:r>
              <a:rPr lang="en-US" sz="21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...</a:t>
            </a:r>
          </a:p>
        </p:txBody>
      </p:sp>
    </p:spTree>
    <p:extLst>
      <p:ext uri="{BB962C8B-B14F-4D97-AF65-F5344CB8AC3E}">
        <p14:creationId xmlns:p14="http://schemas.microsoft.com/office/powerpoint/2010/main" val="210144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6A22A3-51B3-23CA-A3D8-92D2927E049D}"/>
              </a:ext>
            </a:extLst>
          </p:cNvPr>
          <p:cNvSpPr/>
          <p:nvPr/>
        </p:nvSpPr>
        <p:spPr>
          <a:xfrm>
            <a:off x="4667700" y="1584255"/>
            <a:ext cx="2147777" cy="1573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C2C19F-95E4-801E-8C45-246B403D74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3412" y="-244542"/>
            <a:ext cx="6134987" cy="43699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C35966-066D-06C9-5393-631DD952E43C}"/>
              </a:ext>
            </a:extLst>
          </p:cNvPr>
          <p:cNvSpPr txBox="1"/>
          <p:nvPr/>
        </p:nvSpPr>
        <p:spPr>
          <a:xfrm>
            <a:off x="1075668" y="1063261"/>
            <a:ext cx="4825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#9Slide03 AmpleSoft Bold" panose="02000000000000000000" pitchFamily="2" charset="0"/>
              </a:rPr>
              <a:t>YOU DO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49C1BC-EF60-9474-95F6-D57D1C26C6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217" y="712385"/>
            <a:ext cx="7008835" cy="700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2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óc sân và khoảng trời | NHÀ XUẤT BẢN VĂN HỌC">
            <a:extLst>
              <a:ext uri="{FF2B5EF4-FFF2-40B4-BE49-F238E27FC236}">
                <a16:creationId xmlns:a16="http://schemas.microsoft.com/office/drawing/2014/main" id="{7C66BA7C-009B-E688-C380-AE95881D1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918" y="1976173"/>
            <a:ext cx="2914882" cy="4234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Nhóm bài thơ: Bầu trời trong quả trứng (1982) (Xuân Quỳnh - Nguyễn Thị Xuân  Quỳnh)">
            <a:extLst>
              <a:ext uri="{FF2B5EF4-FFF2-40B4-BE49-F238E27FC236}">
                <a16:creationId xmlns:a16="http://schemas.microsoft.com/office/drawing/2014/main" id="{ABB8AEBF-C365-36F8-AA61-80239490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1976172"/>
            <a:ext cx="2914882" cy="4234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Ai dậy sớm – Nhà xuất bản Kim Đồng">
            <a:extLst>
              <a:ext uri="{FF2B5EF4-FFF2-40B4-BE49-F238E27FC236}">
                <a16:creationId xmlns:a16="http://schemas.microsoft.com/office/drawing/2014/main" id="{68498130-55FA-1838-9F6A-2E4AEAE8E9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0" r="6872"/>
          <a:stretch/>
        </p:blipFill>
        <p:spPr bwMode="auto">
          <a:xfrm>
            <a:off x="6152918" y="1976172"/>
            <a:ext cx="2914882" cy="4203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Những bài thơ nho nhỏ: thơ với tuổi thơ, Tác giả Phạm Hổ - giảm giá 15% |  kenosa.vn">
            <a:extLst>
              <a:ext uri="{FF2B5EF4-FFF2-40B4-BE49-F238E27FC236}">
                <a16:creationId xmlns:a16="http://schemas.microsoft.com/office/drawing/2014/main" id="{125CF4F7-6AAA-6096-40FE-25DA5C84E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918" y="1960982"/>
            <a:ext cx="2914882" cy="4234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886FE5-1982-C849-BBC5-92A6C3674B20}"/>
              </a:ext>
            </a:extLst>
          </p:cNvPr>
          <p:cNvSpPr txBox="1"/>
          <p:nvPr/>
        </p:nvSpPr>
        <p:spPr>
          <a:xfrm>
            <a:off x="1637192" y="483877"/>
            <a:ext cx="89176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Đọc</a:t>
            </a:r>
            <a:r>
              <a:rPr lang="en-US" sz="4000" dirty="0">
                <a:solidFill>
                  <a:srgbClr val="FF0000"/>
                </a:solidFill>
                <a:latin typeface="#9Slide03 Ample" panose="02000000000000000000" pitchFamily="2" charset="0"/>
              </a:rPr>
              <a:t> + </a:t>
            </a:r>
            <a:r>
              <a:rPr lang="en-US" sz="40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Sưu</a:t>
            </a:r>
            <a:r>
              <a:rPr lang="en-US" sz="40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tầm</a:t>
            </a:r>
            <a:r>
              <a:rPr lang="en-US" sz="40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#9Slide03 Ampl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#9Slide03 Ample" panose="02000000000000000000" pitchFamily="2" charset="0"/>
              </a:rPr>
              <a:t>thơ</a:t>
            </a:r>
            <a:r>
              <a:rPr lang="en-US" sz="4000" dirty="0">
                <a:solidFill>
                  <a:srgbClr val="FF0000"/>
                </a:solidFill>
                <a:latin typeface="#9Slide03 Ample" panose="02000000000000000000" pitchFamily="2" charset="0"/>
              </a:rPr>
              <a:t> hay </a:t>
            </a:r>
          </a:p>
        </p:txBody>
      </p:sp>
    </p:spTree>
    <p:extLst>
      <p:ext uri="{BB962C8B-B14F-4D97-AF65-F5344CB8AC3E}">
        <p14:creationId xmlns:p14="http://schemas.microsoft.com/office/powerpoint/2010/main" val="378838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4C3B07-7065-4769-9D60-12AB3E686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02C985D7-06C4-49E3-9022-B979CB7D984D}"/>
              </a:ext>
            </a:extLst>
          </p:cNvPr>
          <p:cNvSpPr txBox="1">
            <a:spLocks/>
          </p:cNvSpPr>
          <p:nvPr/>
        </p:nvSpPr>
        <p:spPr>
          <a:xfrm>
            <a:off x="2150502" y="4852968"/>
            <a:ext cx="8024853" cy="80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Chúc</a:t>
            </a:r>
            <a:r>
              <a:rPr lang="en-US" sz="80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các</a:t>
            </a:r>
            <a:r>
              <a:rPr lang="en-US" sz="80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em</a:t>
            </a:r>
            <a:r>
              <a:rPr lang="en-US" sz="80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học</a:t>
            </a:r>
            <a:r>
              <a:rPr lang="en-US" sz="80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tốt</a:t>
            </a:r>
            <a:r>
              <a:rPr lang="en-US" sz="80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00493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AB9C329-A09C-4797-A925-1478EEA680A9}"/>
              </a:ext>
            </a:extLst>
          </p:cNvPr>
          <p:cNvGrpSpPr/>
          <p:nvPr/>
        </p:nvGrpSpPr>
        <p:grpSpPr>
          <a:xfrm>
            <a:off x="308032" y="795678"/>
            <a:ext cx="8653087" cy="2416673"/>
            <a:chOff x="308033" y="795678"/>
            <a:chExt cx="8575786" cy="2416673"/>
          </a:xfrm>
        </p:grpSpPr>
        <p:grpSp>
          <p:nvGrpSpPr>
            <p:cNvPr id="4" name="组合 49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921E507E-22A0-413B-DB4D-0EDF021DAFD9}"/>
                </a:ext>
              </a:extLst>
            </p:cNvPr>
            <p:cNvGrpSpPr/>
            <p:nvPr/>
          </p:nvGrpSpPr>
          <p:grpSpPr>
            <a:xfrm>
              <a:off x="405081" y="795678"/>
              <a:ext cx="7113319" cy="2416673"/>
              <a:chOff x="816429" y="816430"/>
              <a:chExt cx="2610433" cy="2622160"/>
            </a:xfrm>
          </p:grpSpPr>
          <p:sp>
            <p:nvSpPr>
              <p:cNvPr id="5" name="矩形: 圆角 50">
                <a:extLst>
                  <a:ext uri="{FF2B5EF4-FFF2-40B4-BE49-F238E27FC236}">
                    <a16:creationId xmlns:a16="http://schemas.microsoft.com/office/drawing/2014/main" id="{F13F2F78-6F66-0AD5-7352-E6F3A9ED421A}"/>
                  </a:ext>
                </a:extLst>
              </p:cNvPr>
              <p:cNvSpPr/>
              <p:nvPr/>
            </p:nvSpPr>
            <p:spPr>
              <a:xfrm>
                <a:off x="816429" y="816430"/>
                <a:ext cx="2558532" cy="2558141"/>
              </a:xfrm>
              <a:prstGeom prst="roundRect">
                <a:avLst>
                  <a:gd name="adj" fmla="val 9905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+mn-ea"/>
                </a:endParaRPr>
              </a:p>
            </p:txBody>
          </p:sp>
          <p:sp>
            <p:nvSpPr>
              <p:cNvPr id="6" name="矩形: 圆角 51">
                <a:extLst>
                  <a:ext uri="{FF2B5EF4-FFF2-40B4-BE49-F238E27FC236}">
                    <a16:creationId xmlns:a16="http://schemas.microsoft.com/office/drawing/2014/main" id="{D8E4A4ED-CE42-8A43-3C42-058759A76D61}"/>
                  </a:ext>
                </a:extLst>
              </p:cNvPr>
              <p:cNvSpPr/>
              <p:nvPr/>
            </p:nvSpPr>
            <p:spPr>
              <a:xfrm>
                <a:off x="868330" y="880449"/>
                <a:ext cx="2558532" cy="2558141"/>
              </a:xfrm>
              <a:prstGeom prst="roundRect">
                <a:avLst>
                  <a:gd name="adj" fmla="val 9905"/>
                </a:avLst>
              </a:prstGeom>
              <a:noFill/>
              <a:ln w="19050">
                <a:solidFill>
                  <a:srgbClr val="7951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+mn-ea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B8EEE95-7007-EAAD-FEA6-A6D989B1BB4F}"/>
                </a:ext>
              </a:extLst>
            </p:cNvPr>
            <p:cNvSpPr txBox="1"/>
            <p:nvPr/>
          </p:nvSpPr>
          <p:spPr>
            <a:xfrm>
              <a:off x="308033" y="1146291"/>
              <a:ext cx="8575786" cy="17338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09588">
                <a:spcAft>
                  <a:spcPts val="1000"/>
                </a:spcAft>
                <a:tabLst>
                  <a:tab pos="90170" algn="l"/>
                  <a:tab pos="180340" algn="l"/>
                </a:tabLst>
              </a:pPr>
              <a:r>
                <a:rPr lang="en-US" sz="3000" dirty="0" err="1">
                  <a:latin typeface="#9Slide03 AmpleSoft" panose="02000000000000000000" pitchFamily="2" charset="0"/>
                </a:rPr>
                <a:t>Cháu</a:t>
              </a:r>
              <a:r>
                <a:rPr lang="en-US" sz="3000" dirty="0">
                  <a:latin typeface="#9Slide03 AmpleSoft" panose="02000000000000000000" pitchFamily="2" charset="0"/>
                </a:rPr>
                <a:t> ở </a:t>
              </a:r>
              <a:r>
                <a:rPr lang="en-US" sz="3000" dirty="0" err="1">
                  <a:latin typeface="#9Slide03 AmpleSoft" panose="02000000000000000000" pitchFamily="2" charset="0"/>
                </a:rPr>
                <a:t>cùng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bà</a:t>
              </a:r>
              <a:r>
                <a:rPr lang="en-US" sz="3000" dirty="0">
                  <a:latin typeface="#9Slide03 AmpleSoft" panose="02000000000000000000" pitchFamily="2" charset="0"/>
                </a:rPr>
                <a:t>, </a:t>
              </a:r>
              <a:r>
                <a:rPr lang="en-US" sz="3000" dirty="0" err="1">
                  <a:latin typeface="#9Slide03 AmpleSoft" panose="02000000000000000000" pitchFamily="2" charset="0"/>
                </a:rPr>
                <a:t>bà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bảo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cháu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nghe</a:t>
              </a:r>
              <a:endParaRPr lang="en-US" sz="3000" dirty="0">
                <a:latin typeface="#9Slide03 AmpleSoft" panose="02000000000000000000" pitchFamily="2" charset="0"/>
              </a:endParaRPr>
            </a:p>
            <a:p>
              <a:pPr marL="509588">
                <a:spcAft>
                  <a:spcPts val="1000"/>
                </a:spcAft>
                <a:tabLst>
                  <a:tab pos="90170" algn="l"/>
                  <a:tab pos="180340" algn="l"/>
                </a:tabLst>
              </a:pPr>
              <a:r>
                <a:rPr lang="en-US" sz="3000" dirty="0" err="1">
                  <a:latin typeface="#9Slide03 AmpleSoft" panose="02000000000000000000" pitchFamily="2" charset="0"/>
                </a:rPr>
                <a:t>Bà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dạy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cháu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làm</a:t>
              </a:r>
              <a:r>
                <a:rPr lang="en-US" sz="3000" dirty="0">
                  <a:latin typeface="#9Slide03 AmpleSoft" panose="02000000000000000000" pitchFamily="2" charset="0"/>
                </a:rPr>
                <a:t>, </a:t>
              </a:r>
              <a:r>
                <a:rPr lang="en-US" sz="3000" dirty="0" err="1">
                  <a:latin typeface="#9Slide03 AmpleSoft" panose="02000000000000000000" pitchFamily="2" charset="0"/>
                </a:rPr>
                <a:t>bà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chăm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cháu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học</a:t>
              </a:r>
              <a:r>
                <a:rPr lang="en-US" sz="3000" dirty="0">
                  <a:latin typeface="#9Slide03 AmpleSoft" panose="02000000000000000000" pitchFamily="2" charset="0"/>
                </a:rPr>
                <a:t>.</a:t>
              </a:r>
            </a:p>
            <a:p>
              <a:pPr marL="509588">
                <a:spcAft>
                  <a:spcPts val="1000"/>
                </a:spcAft>
                <a:tabLst>
                  <a:tab pos="90170" algn="l"/>
                  <a:tab pos="180340" algn="l"/>
                </a:tabLst>
              </a:pPr>
              <a:r>
                <a:rPr lang="en-US" sz="3000" dirty="0" err="1">
                  <a:latin typeface="#9Slide03 AmpleSoft" panose="02000000000000000000" pitchFamily="2" charset="0"/>
                </a:rPr>
                <a:t>Nhóm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bếp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lửa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nghĩ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thương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bà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khó</a:t>
              </a:r>
              <a:r>
                <a:rPr lang="en-US" sz="3000" dirty="0">
                  <a:latin typeface="#9Slide03 AmpleSoft" panose="02000000000000000000" pitchFamily="2" charset="0"/>
                </a:rPr>
                <a:t> ……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853744-7F10-58AF-0769-33F51412D7A2}"/>
              </a:ext>
            </a:extLst>
          </p:cNvPr>
          <p:cNvCxnSpPr>
            <a:cxnSpLocks/>
          </p:cNvCxnSpPr>
          <p:nvPr/>
        </p:nvCxnSpPr>
        <p:spPr>
          <a:xfrm>
            <a:off x="9457542" y="2191311"/>
            <a:ext cx="9158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EDA8C434-A26B-4DB9-B2CB-359005BBC5B1}"/>
              </a:ext>
            </a:extLst>
          </p:cNvPr>
          <p:cNvGrpSpPr/>
          <p:nvPr/>
        </p:nvGrpSpPr>
        <p:grpSpPr>
          <a:xfrm>
            <a:off x="92802" y="3874434"/>
            <a:ext cx="7720238" cy="2357672"/>
            <a:chOff x="92802" y="3874433"/>
            <a:chExt cx="7596447" cy="2609003"/>
          </a:xfrm>
        </p:grpSpPr>
        <p:grpSp>
          <p:nvGrpSpPr>
            <p:cNvPr id="18" name="组合 49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9F35105E-2783-49E7-97BB-42E4D07E42D0}"/>
                </a:ext>
              </a:extLst>
            </p:cNvPr>
            <p:cNvGrpSpPr/>
            <p:nvPr/>
          </p:nvGrpSpPr>
          <p:grpSpPr>
            <a:xfrm>
              <a:off x="405081" y="3874433"/>
              <a:ext cx="7113319" cy="2609003"/>
              <a:chOff x="816429" y="816430"/>
              <a:chExt cx="2610433" cy="2622160"/>
            </a:xfrm>
          </p:grpSpPr>
          <p:sp>
            <p:nvSpPr>
              <p:cNvPr id="19" name="矩形: 圆角 50">
                <a:extLst>
                  <a:ext uri="{FF2B5EF4-FFF2-40B4-BE49-F238E27FC236}">
                    <a16:creationId xmlns:a16="http://schemas.microsoft.com/office/drawing/2014/main" id="{55F1C41B-5533-4BD3-9191-1C7D60B587D3}"/>
                  </a:ext>
                </a:extLst>
              </p:cNvPr>
              <p:cNvSpPr/>
              <p:nvPr/>
            </p:nvSpPr>
            <p:spPr>
              <a:xfrm>
                <a:off x="816429" y="816430"/>
                <a:ext cx="2558532" cy="2558141"/>
              </a:xfrm>
              <a:prstGeom prst="roundRect">
                <a:avLst>
                  <a:gd name="adj" fmla="val 9905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+mn-ea"/>
                </a:endParaRPr>
              </a:p>
            </p:txBody>
          </p:sp>
          <p:sp>
            <p:nvSpPr>
              <p:cNvPr id="20" name="矩形: 圆角 51">
                <a:extLst>
                  <a:ext uri="{FF2B5EF4-FFF2-40B4-BE49-F238E27FC236}">
                    <a16:creationId xmlns:a16="http://schemas.microsoft.com/office/drawing/2014/main" id="{AF730630-56D0-4D33-A85E-2FC62BB22C9D}"/>
                  </a:ext>
                </a:extLst>
              </p:cNvPr>
              <p:cNvSpPr/>
              <p:nvPr/>
            </p:nvSpPr>
            <p:spPr>
              <a:xfrm>
                <a:off x="868330" y="880449"/>
                <a:ext cx="2558532" cy="2558141"/>
              </a:xfrm>
              <a:prstGeom prst="roundRect">
                <a:avLst>
                  <a:gd name="adj" fmla="val 9905"/>
                </a:avLst>
              </a:prstGeom>
              <a:noFill/>
              <a:ln w="19050">
                <a:solidFill>
                  <a:srgbClr val="7951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+mn-ea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85AE8D-3ADE-40AE-992E-AF4CB0E54935}"/>
                </a:ext>
              </a:extLst>
            </p:cNvPr>
            <p:cNvSpPr txBox="1"/>
            <p:nvPr/>
          </p:nvSpPr>
          <p:spPr>
            <a:xfrm>
              <a:off x="92802" y="4223421"/>
              <a:ext cx="7596447" cy="19186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09588">
                <a:spcAft>
                  <a:spcPts val="1000"/>
                </a:spcAft>
                <a:tabLst>
                  <a:tab pos="90170" algn="l"/>
                  <a:tab pos="180340" algn="l"/>
                </a:tabLst>
              </a:pPr>
              <a:r>
                <a:rPr lang="en-US" sz="3000" dirty="0" err="1">
                  <a:latin typeface="#9Slide03 AmpleSoft" panose="02000000000000000000" pitchFamily="2" charset="0"/>
                </a:rPr>
                <a:t>Yêu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biết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mấy</a:t>
              </a:r>
              <a:r>
                <a:rPr lang="en-US" sz="3000" dirty="0">
                  <a:latin typeface="#9Slide03 AmpleSoft" panose="02000000000000000000" pitchFamily="2" charset="0"/>
                </a:rPr>
                <a:t>, </a:t>
              </a:r>
              <a:r>
                <a:rPr lang="en-US" sz="3000" dirty="0" err="1">
                  <a:latin typeface="#9Slide03 AmpleSoft" panose="02000000000000000000" pitchFamily="2" charset="0"/>
                </a:rPr>
                <a:t>những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dòng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sông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bát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ngát</a:t>
              </a:r>
              <a:r>
                <a:rPr lang="en-US" sz="3000" dirty="0">
                  <a:latin typeface="#9Slide03 AmpleSoft" panose="02000000000000000000" pitchFamily="2" charset="0"/>
                </a:rPr>
                <a:t>.</a:t>
              </a:r>
            </a:p>
            <a:p>
              <a:pPr marL="509588">
                <a:spcAft>
                  <a:spcPts val="1000"/>
                </a:spcAft>
                <a:tabLst>
                  <a:tab pos="90170" algn="l"/>
                  <a:tab pos="180340" algn="l"/>
                </a:tabLst>
              </a:pPr>
              <a:r>
                <a:rPr lang="en-US" sz="3000" dirty="0" err="1">
                  <a:latin typeface="#9Slide03 AmpleSoft" panose="02000000000000000000" pitchFamily="2" charset="0"/>
                </a:rPr>
                <a:t>Giữa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đôi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bờ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dào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dạt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lúa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ngô</a:t>
              </a:r>
              <a:r>
                <a:rPr lang="en-US" sz="3000" dirty="0">
                  <a:latin typeface="#9Slide03 AmpleSoft" panose="02000000000000000000" pitchFamily="2" charset="0"/>
                </a:rPr>
                <a:t> non</a:t>
              </a:r>
            </a:p>
            <a:p>
              <a:pPr marL="509588">
                <a:spcAft>
                  <a:spcPts val="1000"/>
                </a:spcAft>
                <a:tabLst>
                  <a:tab pos="90170" algn="l"/>
                  <a:tab pos="180340" algn="l"/>
                </a:tabLst>
              </a:pPr>
              <a:r>
                <a:rPr lang="en-US" sz="3000" dirty="0" err="1">
                  <a:latin typeface="#9Slide03 AmpleSoft" panose="02000000000000000000" pitchFamily="2" charset="0"/>
                </a:rPr>
                <a:t>Yêu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biết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mấy</a:t>
              </a:r>
              <a:r>
                <a:rPr lang="en-US" sz="3000" dirty="0">
                  <a:latin typeface="#9Slide03 AmpleSoft" panose="02000000000000000000" pitchFamily="2" charset="0"/>
                </a:rPr>
                <a:t>, </a:t>
              </a:r>
              <a:r>
                <a:rPr lang="en-US" sz="3000" dirty="0" err="1">
                  <a:latin typeface="#9Slide03 AmpleSoft" panose="02000000000000000000" pitchFamily="2" charset="0"/>
                </a:rPr>
                <a:t>những</a:t>
              </a:r>
              <a:r>
                <a:rPr lang="en-US" sz="3000" dirty="0">
                  <a:latin typeface="#9Slide03 AmpleSoft" panose="02000000000000000000" pitchFamily="2" charset="0"/>
                </a:rPr>
                <a:t> con </a:t>
              </a:r>
              <a:r>
                <a:rPr lang="en-US" sz="3000" dirty="0" err="1">
                  <a:latin typeface="#9Slide03 AmpleSoft" panose="02000000000000000000" pitchFamily="2" charset="0"/>
                </a:rPr>
                <a:t>đường</a:t>
              </a:r>
              <a:r>
                <a:rPr lang="en-US" sz="3000" dirty="0">
                  <a:latin typeface="#9Slide03 AmpleSoft" panose="02000000000000000000" pitchFamily="2" charset="0"/>
                </a:rPr>
                <a:t> ca …..</a:t>
              </a: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B4EB567-493C-4E5F-9412-CAFF6DF43453}"/>
              </a:ext>
            </a:extLst>
          </p:cNvPr>
          <p:cNvCxnSpPr>
            <a:cxnSpLocks/>
          </p:cNvCxnSpPr>
          <p:nvPr/>
        </p:nvCxnSpPr>
        <p:spPr>
          <a:xfrm>
            <a:off x="10299728" y="5385277"/>
            <a:ext cx="7655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CE23322-E9DC-47AF-8E61-8BFF3A6BD9CD}"/>
              </a:ext>
            </a:extLst>
          </p:cNvPr>
          <p:cNvSpPr txBox="1"/>
          <p:nvPr/>
        </p:nvSpPr>
        <p:spPr>
          <a:xfrm>
            <a:off x="6533769" y="1606536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3200" b="1" dirty="0">
                <a:solidFill>
                  <a:srgbClr val="0070C0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(</a:t>
            </a:r>
            <a:r>
              <a:rPr lang="en-US" sz="3200" b="1" dirty="0" err="1">
                <a:solidFill>
                  <a:srgbClr val="0070C0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khăn</a:t>
            </a:r>
            <a:r>
              <a:rPr lang="en-US" sz="3200" b="1" dirty="0">
                <a:solidFill>
                  <a:srgbClr val="0070C0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/ </a:t>
            </a:r>
            <a:r>
              <a:rPr lang="en-US" sz="3200" b="1" dirty="0" err="1">
                <a:solidFill>
                  <a:srgbClr val="0070C0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nhọc</a:t>
            </a:r>
            <a:r>
              <a:rPr lang="en-US" sz="3200" b="1" dirty="0">
                <a:solidFill>
                  <a:srgbClr val="0070C0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/ ở)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4E86D9-BD45-413F-8555-1F2EA9EF7B92}"/>
              </a:ext>
            </a:extLst>
          </p:cNvPr>
          <p:cNvSpPr txBox="1"/>
          <p:nvPr/>
        </p:nvSpPr>
        <p:spPr>
          <a:xfrm>
            <a:off x="6533769" y="480050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3200" b="1" dirty="0">
                <a:solidFill>
                  <a:srgbClr val="0070C0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(</a:t>
            </a:r>
            <a:r>
              <a:rPr lang="en-US" sz="3200" b="1" dirty="0" err="1">
                <a:solidFill>
                  <a:srgbClr val="0070C0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nhạc</a:t>
            </a:r>
            <a:r>
              <a:rPr lang="en-US" sz="3200" b="1" dirty="0">
                <a:solidFill>
                  <a:srgbClr val="0070C0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/ vang/ </a:t>
            </a:r>
            <a:r>
              <a:rPr lang="en-US" sz="3200" b="1" dirty="0" err="1">
                <a:solidFill>
                  <a:srgbClr val="0070C0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hát</a:t>
            </a:r>
            <a:r>
              <a:rPr lang="en-US" sz="3200" b="1" dirty="0">
                <a:solidFill>
                  <a:srgbClr val="0070C0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476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AB9C329-A09C-4797-A925-1478EEA680A9}"/>
              </a:ext>
            </a:extLst>
          </p:cNvPr>
          <p:cNvGrpSpPr/>
          <p:nvPr/>
        </p:nvGrpSpPr>
        <p:grpSpPr>
          <a:xfrm>
            <a:off x="186112" y="795678"/>
            <a:ext cx="8653087" cy="2416673"/>
            <a:chOff x="187202" y="795678"/>
            <a:chExt cx="8575786" cy="2416673"/>
          </a:xfrm>
        </p:grpSpPr>
        <p:grpSp>
          <p:nvGrpSpPr>
            <p:cNvPr id="4" name="组合 49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921E507E-22A0-413B-DB4D-0EDF021DAFD9}"/>
                </a:ext>
              </a:extLst>
            </p:cNvPr>
            <p:cNvGrpSpPr/>
            <p:nvPr/>
          </p:nvGrpSpPr>
          <p:grpSpPr>
            <a:xfrm>
              <a:off x="405081" y="795678"/>
              <a:ext cx="7113319" cy="2416673"/>
              <a:chOff x="816429" y="816430"/>
              <a:chExt cx="2610433" cy="2622160"/>
            </a:xfrm>
          </p:grpSpPr>
          <p:sp>
            <p:nvSpPr>
              <p:cNvPr id="5" name="矩形: 圆角 50">
                <a:extLst>
                  <a:ext uri="{FF2B5EF4-FFF2-40B4-BE49-F238E27FC236}">
                    <a16:creationId xmlns:a16="http://schemas.microsoft.com/office/drawing/2014/main" id="{F13F2F78-6F66-0AD5-7352-E6F3A9ED421A}"/>
                  </a:ext>
                </a:extLst>
              </p:cNvPr>
              <p:cNvSpPr/>
              <p:nvPr/>
            </p:nvSpPr>
            <p:spPr>
              <a:xfrm>
                <a:off x="816429" y="816430"/>
                <a:ext cx="2558532" cy="2558141"/>
              </a:xfrm>
              <a:prstGeom prst="roundRect">
                <a:avLst>
                  <a:gd name="adj" fmla="val 9905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+mn-ea"/>
                </a:endParaRPr>
              </a:p>
            </p:txBody>
          </p:sp>
          <p:sp>
            <p:nvSpPr>
              <p:cNvPr id="6" name="矩形: 圆角 51">
                <a:extLst>
                  <a:ext uri="{FF2B5EF4-FFF2-40B4-BE49-F238E27FC236}">
                    <a16:creationId xmlns:a16="http://schemas.microsoft.com/office/drawing/2014/main" id="{D8E4A4ED-CE42-8A43-3C42-058759A76D61}"/>
                  </a:ext>
                </a:extLst>
              </p:cNvPr>
              <p:cNvSpPr/>
              <p:nvPr/>
            </p:nvSpPr>
            <p:spPr>
              <a:xfrm>
                <a:off x="868330" y="880449"/>
                <a:ext cx="2558532" cy="2558141"/>
              </a:xfrm>
              <a:prstGeom prst="roundRect">
                <a:avLst>
                  <a:gd name="adj" fmla="val 9905"/>
                </a:avLst>
              </a:prstGeom>
              <a:noFill/>
              <a:ln w="19050">
                <a:solidFill>
                  <a:srgbClr val="7951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+mn-ea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B8EEE95-7007-EAAD-FEA6-A6D989B1BB4F}"/>
                </a:ext>
              </a:extLst>
            </p:cNvPr>
            <p:cNvSpPr txBox="1"/>
            <p:nvPr/>
          </p:nvSpPr>
          <p:spPr>
            <a:xfrm>
              <a:off x="187202" y="1166611"/>
              <a:ext cx="8575786" cy="17338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09588">
                <a:spcAft>
                  <a:spcPts val="1000"/>
                </a:spcAft>
                <a:tabLst>
                  <a:tab pos="90170" algn="l"/>
                  <a:tab pos="180340" algn="l"/>
                </a:tabLst>
              </a:pPr>
              <a:r>
                <a:rPr lang="en-US" sz="3000" dirty="0" err="1">
                  <a:latin typeface="#9Slide03 AmpleSoft" panose="02000000000000000000" pitchFamily="2" charset="0"/>
                </a:rPr>
                <a:t>Xuân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đương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tới</a:t>
              </a:r>
              <a:r>
                <a:rPr lang="en-US" sz="3000" dirty="0">
                  <a:latin typeface="#9Slide03 AmpleSoft" panose="02000000000000000000" pitchFamily="2" charset="0"/>
                </a:rPr>
                <a:t>, </a:t>
              </a:r>
              <a:r>
                <a:rPr lang="en-US" sz="3000" dirty="0" err="1">
                  <a:latin typeface="#9Slide03 AmpleSoft" panose="02000000000000000000" pitchFamily="2" charset="0"/>
                </a:rPr>
                <a:t>nghĩa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là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xuân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đương</a:t>
              </a:r>
              <a:r>
                <a:rPr lang="en-US" sz="3000" dirty="0">
                  <a:latin typeface="#9Slide03 AmpleSoft" panose="02000000000000000000" pitchFamily="2" charset="0"/>
                </a:rPr>
                <a:t> qua</a:t>
              </a:r>
            </a:p>
            <a:p>
              <a:pPr marL="509588">
                <a:spcAft>
                  <a:spcPts val="1000"/>
                </a:spcAft>
                <a:tabLst>
                  <a:tab pos="90170" algn="l"/>
                  <a:tab pos="180340" algn="l"/>
                </a:tabLst>
              </a:pPr>
              <a:r>
                <a:rPr lang="en-US" sz="3000" dirty="0" err="1">
                  <a:latin typeface="#9Slide03 AmpleSoft" panose="02000000000000000000" pitchFamily="2" charset="0"/>
                </a:rPr>
                <a:t>Xuân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còn</a:t>
              </a:r>
              <a:r>
                <a:rPr lang="en-US" sz="3000" dirty="0">
                  <a:latin typeface="#9Slide03 AmpleSoft" panose="02000000000000000000" pitchFamily="2" charset="0"/>
                </a:rPr>
                <a:t> non, </a:t>
              </a:r>
              <a:r>
                <a:rPr lang="en-US" sz="3000" dirty="0" err="1">
                  <a:latin typeface="#9Slide03 AmpleSoft" panose="02000000000000000000" pitchFamily="2" charset="0"/>
                </a:rPr>
                <a:t>nghĩa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là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xuân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sẽ</a:t>
              </a:r>
              <a:r>
                <a:rPr lang="en-US" sz="3000" dirty="0">
                  <a:latin typeface="#9Slide03 AmpleSoft" panose="02000000000000000000" pitchFamily="2" charset="0"/>
                </a:rPr>
                <a:t> ………</a:t>
              </a:r>
            </a:p>
            <a:p>
              <a:pPr marL="509588">
                <a:spcAft>
                  <a:spcPts val="1000"/>
                </a:spcAft>
                <a:tabLst>
                  <a:tab pos="90170" algn="l"/>
                  <a:tab pos="180340" algn="l"/>
                </a:tabLst>
              </a:pPr>
              <a:r>
                <a:rPr lang="en-US" sz="3000" dirty="0" err="1">
                  <a:latin typeface="#9Slide03 AmpleSoft" panose="02000000000000000000" pitchFamily="2" charset="0"/>
                </a:rPr>
                <a:t>Mà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xuân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hết</a:t>
              </a:r>
              <a:r>
                <a:rPr lang="en-US" sz="3000" dirty="0">
                  <a:latin typeface="#9Slide03 AmpleSoft" panose="02000000000000000000" pitchFamily="2" charset="0"/>
                </a:rPr>
                <a:t>, </a:t>
              </a:r>
              <a:r>
                <a:rPr lang="en-US" sz="3000" dirty="0" err="1">
                  <a:latin typeface="#9Slide03 AmpleSoft" panose="02000000000000000000" pitchFamily="2" charset="0"/>
                </a:rPr>
                <a:t>nghĩa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là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tôi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cũng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mất</a:t>
              </a:r>
              <a:r>
                <a:rPr lang="en-US" sz="3000" dirty="0">
                  <a:latin typeface="#9Slide03 AmpleSoft" panose="02000000000000000000" pitchFamily="2" charset="0"/>
                </a:rPr>
                <a:t>;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853744-7F10-58AF-0769-33F51412D7A2}"/>
              </a:ext>
            </a:extLst>
          </p:cNvPr>
          <p:cNvCxnSpPr>
            <a:cxnSpLocks/>
          </p:cNvCxnSpPr>
          <p:nvPr/>
        </p:nvCxnSpPr>
        <p:spPr>
          <a:xfrm>
            <a:off x="8503918" y="2266900"/>
            <a:ext cx="9158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EDA8C434-A26B-4DB9-B2CB-359005BBC5B1}"/>
              </a:ext>
            </a:extLst>
          </p:cNvPr>
          <p:cNvGrpSpPr/>
          <p:nvPr/>
        </p:nvGrpSpPr>
        <p:grpSpPr>
          <a:xfrm>
            <a:off x="405955" y="3874434"/>
            <a:ext cx="7720238" cy="2357672"/>
            <a:chOff x="400934" y="3874433"/>
            <a:chExt cx="7596447" cy="2609003"/>
          </a:xfrm>
        </p:grpSpPr>
        <p:grpSp>
          <p:nvGrpSpPr>
            <p:cNvPr id="18" name="组合 49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9F35105E-2783-49E7-97BB-42E4D07E42D0}"/>
                </a:ext>
              </a:extLst>
            </p:cNvPr>
            <p:cNvGrpSpPr/>
            <p:nvPr/>
          </p:nvGrpSpPr>
          <p:grpSpPr>
            <a:xfrm>
              <a:off x="405081" y="3874433"/>
              <a:ext cx="7113319" cy="2609003"/>
              <a:chOff x="816429" y="816430"/>
              <a:chExt cx="2610433" cy="2622160"/>
            </a:xfrm>
          </p:grpSpPr>
          <p:sp>
            <p:nvSpPr>
              <p:cNvPr id="19" name="矩形: 圆角 50">
                <a:extLst>
                  <a:ext uri="{FF2B5EF4-FFF2-40B4-BE49-F238E27FC236}">
                    <a16:creationId xmlns:a16="http://schemas.microsoft.com/office/drawing/2014/main" id="{55F1C41B-5533-4BD3-9191-1C7D60B587D3}"/>
                  </a:ext>
                </a:extLst>
              </p:cNvPr>
              <p:cNvSpPr/>
              <p:nvPr/>
            </p:nvSpPr>
            <p:spPr>
              <a:xfrm>
                <a:off x="816429" y="816430"/>
                <a:ext cx="2558532" cy="2558141"/>
              </a:xfrm>
              <a:prstGeom prst="roundRect">
                <a:avLst>
                  <a:gd name="adj" fmla="val 9905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+mn-ea"/>
                </a:endParaRPr>
              </a:p>
            </p:txBody>
          </p:sp>
          <p:sp>
            <p:nvSpPr>
              <p:cNvPr id="20" name="矩形: 圆角 51">
                <a:extLst>
                  <a:ext uri="{FF2B5EF4-FFF2-40B4-BE49-F238E27FC236}">
                    <a16:creationId xmlns:a16="http://schemas.microsoft.com/office/drawing/2014/main" id="{AF730630-56D0-4D33-A85E-2FC62BB22C9D}"/>
                  </a:ext>
                </a:extLst>
              </p:cNvPr>
              <p:cNvSpPr/>
              <p:nvPr/>
            </p:nvSpPr>
            <p:spPr>
              <a:xfrm>
                <a:off x="868330" y="880449"/>
                <a:ext cx="2558532" cy="2558141"/>
              </a:xfrm>
              <a:prstGeom prst="roundRect">
                <a:avLst>
                  <a:gd name="adj" fmla="val 9905"/>
                </a:avLst>
              </a:prstGeom>
              <a:noFill/>
              <a:ln w="19050">
                <a:solidFill>
                  <a:srgbClr val="7951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+mn-ea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85AE8D-3ADE-40AE-992E-AF4CB0E54935}"/>
                </a:ext>
              </a:extLst>
            </p:cNvPr>
            <p:cNvSpPr txBox="1"/>
            <p:nvPr/>
          </p:nvSpPr>
          <p:spPr>
            <a:xfrm>
              <a:off x="400934" y="4187768"/>
              <a:ext cx="7596447" cy="19186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09588">
                <a:spcAft>
                  <a:spcPts val="1000"/>
                </a:spcAft>
                <a:tabLst>
                  <a:tab pos="90170" algn="l"/>
                  <a:tab pos="180340" algn="l"/>
                </a:tabLst>
              </a:pPr>
              <a:r>
                <a:rPr lang="en-US" sz="3000" dirty="0" err="1">
                  <a:latin typeface="#9Slide03 AmpleSoft" panose="02000000000000000000" pitchFamily="2" charset="0"/>
                </a:rPr>
                <a:t>Gió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nồm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nam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lộng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thổi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cánh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diều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xa</a:t>
              </a:r>
              <a:endParaRPr lang="en-US" sz="3000" dirty="0">
                <a:latin typeface="#9Slide03 AmpleSoft" panose="02000000000000000000" pitchFamily="2" charset="0"/>
              </a:endParaRPr>
            </a:p>
            <a:p>
              <a:pPr marL="509588">
                <a:spcAft>
                  <a:spcPts val="1000"/>
                </a:spcAft>
                <a:tabLst>
                  <a:tab pos="90170" algn="l"/>
                  <a:tab pos="180340" algn="l"/>
                </a:tabLst>
              </a:pPr>
              <a:r>
                <a:rPr lang="en-US" sz="3000" dirty="0" err="1">
                  <a:latin typeface="#9Slide03 AmpleSoft" panose="02000000000000000000" pitchFamily="2" charset="0"/>
                </a:rPr>
                <a:t>Hoa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lựu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nở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đầy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một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vườn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đỏ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nắng</a:t>
              </a:r>
              <a:endParaRPr lang="en-US" sz="3000" dirty="0">
                <a:latin typeface="#9Slide03 AmpleSoft" panose="02000000000000000000" pitchFamily="2" charset="0"/>
              </a:endParaRPr>
            </a:p>
            <a:p>
              <a:pPr marL="509588">
                <a:spcAft>
                  <a:spcPts val="1000"/>
                </a:spcAft>
                <a:tabLst>
                  <a:tab pos="90170" algn="l"/>
                  <a:tab pos="180340" algn="l"/>
                </a:tabLst>
              </a:pPr>
              <a:r>
                <a:rPr lang="en-US" sz="3000" dirty="0" err="1">
                  <a:latin typeface="#9Slide03 AmpleSoft" panose="02000000000000000000" pitchFamily="2" charset="0"/>
                </a:rPr>
                <a:t>Lũ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bướm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vàng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lơ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đãng</a:t>
              </a:r>
              <a:r>
                <a:rPr lang="en-US" sz="3000" dirty="0">
                  <a:latin typeface="#9Slide03 AmpleSoft" panose="02000000000000000000" pitchFamily="2" charset="0"/>
                </a:rPr>
                <a:t> </a:t>
              </a:r>
              <a:r>
                <a:rPr lang="en-US" sz="3000" dirty="0" err="1">
                  <a:latin typeface="#9Slide03 AmpleSoft" panose="02000000000000000000" pitchFamily="2" charset="0"/>
                </a:rPr>
                <a:t>lướt</a:t>
              </a:r>
              <a:r>
                <a:rPr lang="en-US" sz="3000" dirty="0">
                  <a:latin typeface="#9Slide03 AmpleSoft" panose="02000000000000000000" pitchFamily="2" charset="0"/>
                </a:rPr>
                <a:t> bay ……</a:t>
              </a: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B4EB567-493C-4E5F-9412-CAFF6DF43453}"/>
              </a:ext>
            </a:extLst>
          </p:cNvPr>
          <p:cNvCxnSpPr>
            <a:cxnSpLocks/>
          </p:cNvCxnSpPr>
          <p:nvPr/>
        </p:nvCxnSpPr>
        <p:spPr>
          <a:xfrm>
            <a:off x="10299728" y="5385277"/>
            <a:ext cx="7655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CE23322-E9DC-47AF-8E61-8BFF3A6BD9CD}"/>
              </a:ext>
            </a:extLst>
          </p:cNvPr>
          <p:cNvSpPr txBox="1"/>
          <p:nvPr/>
        </p:nvSpPr>
        <p:spPr>
          <a:xfrm>
            <a:off x="6707017" y="168212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3200" b="1" dirty="0">
                <a:solidFill>
                  <a:srgbClr val="0070C0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(</a:t>
            </a:r>
            <a:r>
              <a:rPr lang="en-US" sz="3200" b="1" dirty="0" err="1">
                <a:solidFill>
                  <a:srgbClr val="0070C0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già</a:t>
            </a:r>
            <a:r>
              <a:rPr lang="en-US" sz="3200" b="1" dirty="0">
                <a:solidFill>
                  <a:srgbClr val="0070C0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/ </a:t>
            </a:r>
            <a:r>
              <a:rPr lang="en-US" sz="3200" b="1" dirty="0" err="1">
                <a:solidFill>
                  <a:srgbClr val="0070C0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lớn</a:t>
            </a:r>
            <a:r>
              <a:rPr lang="en-US" sz="3200" b="1" dirty="0">
                <a:solidFill>
                  <a:srgbClr val="0070C0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 / </a:t>
            </a:r>
            <a:r>
              <a:rPr lang="en-US" sz="3200" b="1" dirty="0" err="1">
                <a:solidFill>
                  <a:srgbClr val="0070C0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trẻ</a:t>
            </a:r>
            <a:r>
              <a:rPr lang="en-US" sz="3200" b="1" dirty="0">
                <a:solidFill>
                  <a:srgbClr val="0070C0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4E86D9-BD45-413F-8555-1F2EA9EF7B92}"/>
              </a:ext>
            </a:extLst>
          </p:cNvPr>
          <p:cNvSpPr txBox="1"/>
          <p:nvPr/>
        </p:nvSpPr>
        <p:spPr>
          <a:xfrm>
            <a:off x="6680896" y="487162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3200" b="1" dirty="0">
                <a:solidFill>
                  <a:srgbClr val="0070C0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(</a:t>
            </a:r>
            <a:r>
              <a:rPr lang="en-US" sz="3200" b="1" dirty="0" err="1">
                <a:solidFill>
                  <a:srgbClr val="0070C0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đi</a:t>
            </a:r>
            <a:r>
              <a:rPr lang="en-US" sz="3200" b="1" dirty="0">
                <a:solidFill>
                  <a:srgbClr val="0070C0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/ </a:t>
            </a:r>
            <a:r>
              <a:rPr lang="en-US" sz="3200" b="1" dirty="0" err="1">
                <a:solidFill>
                  <a:srgbClr val="0070C0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nhanh</a:t>
            </a:r>
            <a:r>
              <a:rPr lang="en-US" sz="3200" b="1" dirty="0">
                <a:solidFill>
                  <a:srgbClr val="0070C0"/>
                </a:solidFill>
                <a:latin typeface="#9Slide03 AmpleSoft" panose="02000000000000000000" pitchFamily="2" charset="0"/>
                <a:cs typeface="#9Slide03 Arima Madurai" panose="00000500000000000000" pitchFamily="2" charset="0"/>
              </a:rPr>
              <a:t>/ qua)</a:t>
            </a:r>
          </a:p>
        </p:txBody>
      </p:sp>
    </p:spTree>
    <p:extLst>
      <p:ext uri="{BB962C8B-B14F-4D97-AF65-F5344CB8AC3E}">
        <p14:creationId xmlns:p14="http://schemas.microsoft.com/office/powerpoint/2010/main" val="208036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4C3B07-7065-4769-9D60-12AB3E686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4" y="-1413164"/>
            <a:ext cx="12192000" cy="8880764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02C985D7-06C4-49E3-9022-B979CB7D984D}"/>
              </a:ext>
            </a:extLst>
          </p:cNvPr>
          <p:cNvSpPr txBox="1">
            <a:spLocks/>
          </p:cNvSpPr>
          <p:nvPr/>
        </p:nvSpPr>
        <p:spPr>
          <a:xfrm>
            <a:off x="831271" y="2867890"/>
            <a:ext cx="10806545" cy="3006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8000" b="1" dirty="0">
              <a:solidFill>
                <a:srgbClr val="FF0000"/>
              </a:solidFill>
              <a:latin typeface="#9Slide07 IcielLa Chic Pro Shad" panose="02000506090000020004" pitchFamily="2" charset="0"/>
            </a:endParaRPr>
          </a:p>
          <a:p>
            <a:pPr algn="ctr"/>
            <a:r>
              <a:rPr lang="en-US" sz="88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Tập</a:t>
            </a:r>
            <a:r>
              <a:rPr lang="en-US" sz="88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làm</a:t>
            </a:r>
            <a:r>
              <a:rPr lang="en-US" sz="88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thơ</a:t>
            </a:r>
            <a:r>
              <a:rPr lang="en-US" sz="88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tám</a:t>
            </a:r>
            <a:r>
              <a:rPr lang="en-US" sz="8800" b="1" dirty="0">
                <a:solidFill>
                  <a:srgbClr val="FF0000"/>
                </a:solidFill>
                <a:latin typeface="#9Slide07 IcielLa Chic Pro Shad" panose="02000506090000020004" pitchFamily="2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#9Slide07 IcielLa Chic Pro Shad" panose="02000506090000020004" pitchFamily="2" charset="0"/>
              </a:rPr>
              <a:t>chữ</a:t>
            </a:r>
            <a:endParaRPr lang="en-US" sz="8800" b="1" dirty="0">
              <a:solidFill>
                <a:srgbClr val="FF0000"/>
              </a:solidFill>
              <a:latin typeface="#9Slide07 IcielLa Chic Pro Shad" panose="0200050609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372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58339B-C146-03B2-8C5A-E09564779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CEEA1B-C2AE-F14C-703A-46712ACD1500}"/>
              </a:ext>
            </a:extLst>
          </p:cNvPr>
          <p:cNvSpPr txBox="1"/>
          <p:nvPr/>
        </p:nvSpPr>
        <p:spPr>
          <a:xfrm>
            <a:off x="1958578" y="2644170"/>
            <a:ext cx="82748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zh-CN" sz="9600" b="1" dirty="0">
                <a:solidFill>
                  <a:srgbClr val="FF0000"/>
                </a:solidFill>
                <a:latin typeface="#9Slide07 IcielKoni" pitchFamily="2" charset="0"/>
                <a:ea typeface="宋体" pitchFamily="2" charset="-122"/>
                <a:cs typeface="Times New Roman" pitchFamily="18" charset="0"/>
              </a:rPr>
              <a:t>I. </a:t>
            </a:r>
            <a:r>
              <a:rPr lang="en-US" altLang="zh-CN" sz="9600" b="1" dirty="0" err="1">
                <a:solidFill>
                  <a:srgbClr val="FF0000"/>
                </a:solidFill>
                <a:latin typeface="#9Slide07 IcielKoni" pitchFamily="2" charset="0"/>
                <a:ea typeface="宋体" pitchFamily="2" charset="-122"/>
                <a:cs typeface="Times New Roman" pitchFamily="18" charset="0"/>
              </a:rPr>
              <a:t>Định</a:t>
            </a:r>
            <a:r>
              <a:rPr lang="en-US" altLang="zh-CN" sz="9600" b="1" dirty="0">
                <a:solidFill>
                  <a:srgbClr val="FF0000"/>
                </a:solidFill>
                <a:latin typeface="#9Slide07 IcielKoni" pitchFamily="2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9600" b="1" dirty="0" err="1">
                <a:solidFill>
                  <a:srgbClr val="FF0000"/>
                </a:solidFill>
                <a:latin typeface="#9Slide07 IcielKoni" pitchFamily="2" charset="0"/>
                <a:ea typeface="宋体" pitchFamily="2" charset="-122"/>
                <a:cs typeface="Times New Roman" pitchFamily="18" charset="0"/>
              </a:rPr>
              <a:t>hướng</a:t>
            </a:r>
            <a:endParaRPr lang="zh-CN" altLang="en-US" sz="8800" dirty="0">
              <a:solidFill>
                <a:srgbClr val="FF0000"/>
              </a:solidFill>
              <a:latin typeface="#9Slide07 IcielKoni" pitchFamily="2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55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1AAA20-1888-9EE8-1E81-1D5180E41D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416" y="-414671"/>
            <a:ext cx="10624584" cy="90571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F23806-205F-19F9-62BC-F8A2CF8C20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37" y="2141064"/>
            <a:ext cx="3449590" cy="32900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BE580A-A938-7756-30AD-C8515EA28E0E}"/>
              </a:ext>
            </a:extLst>
          </p:cNvPr>
          <p:cNvSpPr txBox="1"/>
          <p:nvPr/>
        </p:nvSpPr>
        <p:spPr>
          <a:xfrm flipH="1">
            <a:off x="4072269" y="1880271"/>
            <a:ext cx="5580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5B5B"/>
                </a:solidFill>
                <a:latin typeface="#9Slide05 Gullever Font" panose="02000507000000020004" pitchFamily="2" charset="0"/>
              </a:rPr>
              <a:t>Cộng</a:t>
            </a:r>
            <a:r>
              <a:rPr lang="en-US" sz="5400" dirty="0">
                <a:solidFill>
                  <a:srgbClr val="FF5B5B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5400" dirty="0" err="1">
                <a:solidFill>
                  <a:srgbClr val="FF5B5B"/>
                </a:solidFill>
                <a:latin typeface="#9Slide05 Gullever Font" panose="02000507000000020004" pitchFamily="2" charset="0"/>
              </a:rPr>
              <a:t>hưởng</a:t>
            </a:r>
            <a:r>
              <a:rPr lang="en-US" sz="5400" dirty="0">
                <a:solidFill>
                  <a:srgbClr val="FF5B5B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5400" dirty="0" err="1">
                <a:solidFill>
                  <a:srgbClr val="FF5B5B"/>
                </a:solidFill>
                <a:latin typeface="#9Slide05 Gullever Font" panose="02000507000000020004" pitchFamily="2" charset="0"/>
              </a:rPr>
              <a:t>trí</a:t>
            </a:r>
            <a:r>
              <a:rPr lang="en-US" sz="5400" dirty="0">
                <a:solidFill>
                  <a:srgbClr val="FF5B5B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5400" dirty="0" err="1">
                <a:solidFill>
                  <a:srgbClr val="FF5B5B"/>
                </a:solidFill>
                <a:latin typeface="#9Slide05 Gullever Font" panose="02000507000000020004" pitchFamily="2" charset="0"/>
              </a:rPr>
              <a:t>tuệ</a:t>
            </a:r>
            <a:endParaRPr lang="en-US" sz="5400" dirty="0">
              <a:solidFill>
                <a:srgbClr val="FF5B5B"/>
              </a:solidFill>
              <a:latin typeface="#9Slide05 Gullever Font" panose="02000507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031E98-0F93-9888-D988-9EDA077C3E0A}"/>
              </a:ext>
            </a:extLst>
          </p:cNvPr>
          <p:cNvSpPr txBox="1"/>
          <p:nvPr/>
        </p:nvSpPr>
        <p:spPr>
          <a:xfrm flipH="1">
            <a:off x="4072269" y="2957646"/>
            <a:ext cx="58932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#9Slide03 AmpleSoft" panose="02000000000000000000" pitchFamily="2" charset="0"/>
              </a:rPr>
              <a:t>4 </a:t>
            </a:r>
            <a:r>
              <a:rPr lang="en-US" sz="4000" dirty="0" err="1">
                <a:latin typeface="#9Slide03 AmpleSoft" panose="02000000000000000000" pitchFamily="2" charset="0"/>
              </a:rPr>
              <a:t>nhóm</a:t>
            </a:r>
            <a:r>
              <a:rPr lang="en-US" sz="4000" dirty="0">
                <a:latin typeface="#9Slide03 AmpleSoft" panose="02000000000000000000" pitchFamily="2" charset="0"/>
              </a:rPr>
              <a:t> </a:t>
            </a:r>
            <a:r>
              <a:rPr lang="en-US" sz="4000" dirty="0" err="1">
                <a:latin typeface="#9Slide03 AmpleSoft" panose="02000000000000000000" pitchFamily="2" charset="0"/>
              </a:rPr>
              <a:t>lần</a:t>
            </a:r>
            <a:r>
              <a:rPr lang="en-US" sz="4000" dirty="0">
                <a:latin typeface="#9Slide03 AmpleSoft" panose="02000000000000000000" pitchFamily="2" charset="0"/>
              </a:rPr>
              <a:t> </a:t>
            </a:r>
            <a:r>
              <a:rPr lang="en-US" sz="4000" dirty="0" err="1">
                <a:latin typeface="#9Slide03 AmpleSoft" panose="02000000000000000000" pitchFamily="2" charset="0"/>
              </a:rPr>
              <a:t>lượt</a:t>
            </a:r>
            <a:r>
              <a:rPr lang="en-US" sz="4000" dirty="0">
                <a:latin typeface="#9Slide03 AmpleSoft" panose="02000000000000000000" pitchFamily="2" charset="0"/>
              </a:rPr>
              <a:t> </a:t>
            </a:r>
            <a:r>
              <a:rPr lang="en-US" sz="4000" dirty="0" err="1">
                <a:latin typeface="#9Slide03 AmpleSoft" panose="02000000000000000000" pitchFamily="2" charset="0"/>
              </a:rPr>
              <a:t>nhắc</a:t>
            </a:r>
            <a:r>
              <a:rPr lang="en-US" sz="4000" dirty="0">
                <a:latin typeface="#9Slide03 AmpleSoft" panose="02000000000000000000" pitchFamily="2" charset="0"/>
              </a:rPr>
              <a:t> </a:t>
            </a:r>
            <a:r>
              <a:rPr lang="en-US" sz="4000" dirty="0" err="1">
                <a:latin typeface="#9Slide03 AmpleSoft" panose="02000000000000000000" pitchFamily="2" charset="0"/>
              </a:rPr>
              <a:t>lại</a:t>
            </a:r>
            <a:r>
              <a:rPr lang="en-US" sz="4000" dirty="0">
                <a:latin typeface="#9Slide03 AmpleSoft" panose="02000000000000000000" pitchFamily="2" charset="0"/>
              </a:rPr>
              <a:t> </a:t>
            </a:r>
            <a:r>
              <a:rPr lang="en-US" sz="4000" dirty="0" err="1">
                <a:latin typeface="#9Slide03 AmpleSoft" panose="02000000000000000000" pitchFamily="2" charset="0"/>
              </a:rPr>
              <a:t>các</a:t>
            </a:r>
            <a:r>
              <a:rPr lang="en-US" sz="4000" dirty="0">
                <a:latin typeface="#9Slide03 AmpleSoft" panose="02000000000000000000" pitchFamily="2" charset="0"/>
              </a:rPr>
              <a:t> </a:t>
            </a:r>
            <a:r>
              <a:rPr lang="en-US" sz="4000" dirty="0" err="1">
                <a:latin typeface="#9Slide03 AmpleSoft" panose="02000000000000000000" pitchFamily="2" charset="0"/>
              </a:rPr>
              <a:t>đặc</a:t>
            </a:r>
            <a:r>
              <a:rPr lang="en-US" sz="4000" dirty="0">
                <a:latin typeface="#9Slide03 AmpleSoft" panose="02000000000000000000" pitchFamily="2" charset="0"/>
              </a:rPr>
              <a:t> </a:t>
            </a:r>
            <a:r>
              <a:rPr lang="en-US" sz="4000" dirty="0" err="1">
                <a:latin typeface="#9Slide03 AmpleSoft" panose="02000000000000000000" pitchFamily="2" charset="0"/>
              </a:rPr>
              <a:t>điểm</a:t>
            </a:r>
            <a:r>
              <a:rPr lang="en-US" sz="4000" dirty="0">
                <a:latin typeface="#9Slide03 AmpleSoft" panose="02000000000000000000" pitchFamily="2" charset="0"/>
              </a:rPr>
              <a:t> </a:t>
            </a:r>
            <a:r>
              <a:rPr lang="en-US" sz="4000" dirty="0" err="1">
                <a:latin typeface="#9Slide03 AmpleSoft" panose="02000000000000000000" pitchFamily="2" charset="0"/>
              </a:rPr>
              <a:t>tiêu</a:t>
            </a:r>
            <a:r>
              <a:rPr lang="en-US" sz="4000" dirty="0">
                <a:latin typeface="#9Slide03 AmpleSoft" panose="02000000000000000000" pitchFamily="2" charset="0"/>
              </a:rPr>
              <a:t> </a:t>
            </a:r>
            <a:r>
              <a:rPr lang="en-US" sz="4000" dirty="0" err="1">
                <a:latin typeface="#9Slide03 AmpleSoft" panose="02000000000000000000" pitchFamily="2" charset="0"/>
              </a:rPr>
              <a:t>biểu</a:t>
            </a:r>
            <a:r>
              <a:rPr lang="en-US" sz="4000" dirty="0">
                <a:latin typeface="#9Slide03 AmpleSoft" panose="02000000000000000000" pitchFamily="2" charset="0"/>
              </a:rPr>
              <a:t> </a:t>
            </a:r>
            <a:r>
              <a:rPr lang="en-US" sz="4000" dirty="0" err="1">
                <a:latin typeface="#9Slide03 AmpleSoft" panose="02000000000000000000" pitchFamily="2" charset="0"/>
              </a:rPr>
              <a:t>của</a:t>
            </a:r>
            <a:r>
              <a:rPr lang="en-US" sz="4000" dirty="0">
                <a:latin typeface="#9Slide03 AmpleSoft" panose="02000000000000000000" pitchFamily="2" charset="0"/>
              </a:rPr>
              <a:t> </a:t>
            </a:r>
            <a:r>
              <a:rPr lang="en-US" sz="4000" dirty="0" err="1">
                <a:latin typeface="#9Slide03 AmpleSoft" panose="02000000000000000000" pitchFamily="2" charset="0"/>
              </a:rPr>
              <a:t>thơ</a:t>
            </a:r>
            <a:r>
              <a:rPr lang="en-US" sz="4000" dirty="0">
                <a:latin typeface="#9Slide03 AmpleSoft" panose="02000000000000000000" pitchFamily="2" charset="0"/>
              </a:rPr>
              <a:t> 8 </a:t>
            </a:r>
            <a:r>
              <a:rPr lang="en-US" sz="4000" dirty="0" err="1">
                <a:latin typeface="#9Slide03 AmpleSoft" panose="02000000000000000000" pitchFamily="2" charset="0"/>
              </a:rPr>
              <a:t>chữ</a:t>
            </a:r>
            <a:r>
              <a:rPr lang="en-US" sz="4000" dirty="0">
                <a:latin typeface="#9Slide03 AmpleSoft" panose="02000000000000000000" pitchFamily="2" charset="0"/>
              </a:rPr>
              <a:t>. </a:t>
            </a:r>
            <a:r>
              <a:rPr lang="en-US" sz="4000" dirty="0" err="1">
                <a:latin typeface="#9Slide03 AmpleSoft" panose="02000000000000000000" pitchFamily="2" charset="0"/>
              </a:rPr>
              <a:t>Chú</a:t>
            </a:r>
            <a:r>
              <a:rPr lang="en-US" sz="4000" dirty="0">
                <a:latin typeface="#9Slide03 AmpleSoft" panose="02000000000000000000" pitchFamily="2" charset="0"/>
              </a:rPr>
              <a:t> ý </a:t>
            </a:r>
            <a:r>
              <a:rPr lang="en-US" sz="4000" dirty="0" err="1">
                <a:latin typeface="#9Slide03 AmpleSoft" panose="02000000000000000000" pitchFamily="2" charset="0"/>
              </a:rPr>
              <a:t>người</a:t>
            </a:r>
            <a:r>
              <a:rPr lang="en-US" sz="4000" dirty="0">
                <a:latin typeface="#9Slide03 AmpleSoft" panose="02000000000000000000" pitchFamily="2" charset="0"/>
              </a:rPr>
              <a:t> </a:t>
            </a:r>
            <a:r>
              <a:rPr lang="en-US" sz="4000" dirty="0" err="1">
                <a:latin typeface="#9Slide03 AmpleSoft" panose="02000000000000000000" pitchFamily="2" charset="0"/>
              </a:rPr>
              <a:t>sau</a:t>
            </a:r>
            <a:r>
              <a:rPr lang="en-US" sz="4000" dirty="0">
                <a:latin typeface="#9Slide03 AmpleSoft" panose="02000000000000000000" pitchFamily="2" charset="0"/>
              </a:rPr>
              <a:t> </a:t>
            </a:r>
            <a:r>
              <a:rPr lang="en-US" sz="4000" dirty="0" err="1">
                <a:latin typeface="#9Slide03 AmpleSoft" panose="02000000000000000000" pitchFamily="2" charset="0"/>
              </a:rPr>
              <a:t>không</a:t>
            </a:r>
            <a:r>
              <a:rPr lang="en-US" sz="4000" dirty="0">
                <a:latin typeface="#9Slide03 AmpleSoft" panose="02000000000000000000" pitchFamily="2" charset="0"/>
              </a:rPr>
              <a:t> </a:t>
            </a:r>
            <a:r>
              <a:rPr lang="en-US" sz="4000" dirty="0" err="1">
                <a:latin typeface="#9Slide03 AmpleSoft" panose="02000000000000000000" pitchFamily="2" charset="0"/>
              </a:rPr>
              <a:t>trùng</a:t>
            </a:r>
            <a:r>
              <a:rPr lang="en-US" sz="4000" dirty="0">
                <a:latin typeface="#9Slide03 AmpleSoft" panose="02000000000000000000" pitchFamily="2" charset="0"/>
              </a:rPr>
              <a:t> </a:t>
            </a:r>
            <a:r>
              <a:rPr lang="en-US" sz="4000" dirty="0" err="1">
                <a:latin typeface="#9Slide03 AmpleSoft" panose="02000000000000000000" pitchFamily="2" charset="0"/>
              </a:rPr>
              <a:t>người</a:t>
            </a:r>
            <a:r>
              <a:rPr lang="en-US" sz="4000" dirty="0">
                <a:latin typeface="#9Slide03 AmpleSoft" panose="02000000000000000000" pitchFamily="2" charset="0"/>
              </a:rPr>
              <a:t> </a:t>
            </a:r>
            <a:r>
              <a:rPr lang="en-US" sz="4000" dirty="0" err="1">
                <a:latin typeface="#9Slide03 AmpleSoft" panose="02000000000000000000" pitchFamily="2" charset="0"/>
              </a:rPr>
              <a:t>trước</a:t>
            </a:r>
            <a:endParaRPr lang="en-US" sz="4000" dirty="0">
              <a:latin typeface="#9Slide03 AmpleSof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96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826;p56">
            <a:extLst>
              <a:ext uri="{FF2B5EF4-FFF2-40B4-BE49-F238E27FC236}">
                <a16:creationId xmlns:a16="http://schemas.microsoft.com/office/drawing/2014/main" id="{FE2DE3D8-960F-43C5-BA24-D483DAECD67E}"/>
              </a:ext>
            </a:extLst>
          </p:cNvPr>
          <p:cNvSpPr txBox="1">
            <a:spLocks/>
          </p:cNvSpPr>
          <p:nvPr/>
        </p:nvSpPr>
        <p:spPr>
          <a:xfrm>
            <a:off x="1864617" y="166711"/>
            <a:ext cx="8400599" cy="112941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5867" dirty="0">
                <a:solidFill>
                  <a:srgbClr val="FF0000"/>
                </a:solidFill>
                <a:latin typeface="#9Slide04 Lettre" pitchFamily="2" charset="0"/>
              </a:rPr>
              <a:t>Thơ tám chữ</a:t>
            </a:r>
          </a:p>
        </p:txBody>
      </p:sp>
      <p:sp>
        <p:nvSpPr>
          <p:cNvPr id="3" name="Google Shape;1047;p40">
            <a:extLst>
              <a:ext uri="{FF2B5EF4-FFF2-40B4-BE49-F238E27FC236}">
                <a16:creationId xmlns:a16="http://schemas.microsoft.com/office/drawing/2014/main" id="{13E29B2C-1247-452B-8857-D55070324F4F}"/>
              </a:ext>
            </a:extLst>
          </p:cNvPr>
          <p:cNvSpPr/>
          <p:nvPr/>
        </p:nvSpPr>
        <p:spPr>
          <a:xfrm>
            <a:off x="540392" y="1379708"/>
            <a:ext cx="5524525" cy="2415469"/>
          </a:xfrm>
          <a:custGeom>
            <a:avLst/>
            <a:gdLst/>
            <a:ahLst/>
            <a:cxnLst/>
            <a:rect l="l" t="t" r="r" b="b"/>
            <a:pathLst>
              <a:path w="74709" h="44816" extrusionOk="0">
                <a:moveTo>
                  <a:pt x="58715" y="4276"/>
                </a:moveTo>
                <a:lnTo>
                  <a:pt x="58715" y="4276"/>
                </a:lnTo>
                <a:cubicBezTo>
                  <a:pt x="62072" y="5289"/>
                  <a:pt x="64796" y="7569"/>
                  <a:pt x="67202" y="10483"/>
                </a:cubicBezTo>
                <a:lnTo>
                  <a:pt x="58715" y="4276"/>
                </a:lnTo>
                <a:close/>
                <a:moveTo>
                  <a:pt x="69641" y="15170"/>
                </a:moveTo>
                <a:cubicBezTo>
                  <a:pt x="70211" y="16753"/>
                  <a:pt x="70813" y="18305"/>
                  <a:pt x="71383" y="19857"/>
                </a:cubicBezTo>
                <a:cubicBezTo>
                  <a:pt x="71161" y="19952"/>
                  <a:pt x="70971" y="20047"/>
                  <a:pt x="70781" y="20110"/>
                </a:cubicBezTo>
                <a:lnTo>
                  <a:pt x="69198" y="15392"/>
                </a:lnTo>
                <a:lnTo>
                  <a:pt x="69641" y="15170"/>
                </a:lnTo>
                <a:close/>
                <a:moveTo>
                  <a:pt x="23436" y="2914"/>
                </a:moveTo>
                <a:cubicBezTo>
                  <a:pt x="17007" y="5638"/>
                  <a:pt x="11465" y="9850"/>
                  <a:pt x="6683" y="15423"/>
                </a:cubicBezTo>
                <a:cubicBezTo>
                  <a:pt x="3674" y="18939"/>
                  <a:pt x="1711" y="22897"/>
                  <a:pt x="2946" y="28154"/>
                </a:cubicBezTo>
                <a:cubicBezTo>
                  <a:pt x="3041" y="28503"/>
                  <a:pt x="2946" y="28914"/>
                  <a:pt x="2946" y="29421"/>
                </a:cubicBezTo>
                <a:cubicBezTo>
                  <a:pt x="1172" y="26729"/>
                  <a:pt x="1996" y="22042"/>
                  <a:pt x="3199" y="18844"/>
                </a:cubicBezTo>
                <a:cubicBezTo>
                  <a:pt x="6081" y="11275"/>
                  <a:pt x="11560" y="7348"/>
                  <a:pt x="17894" y="4688"/>
                </a:cubicBezTo>
                <a:cubicBezTo>
                  <a:pt x="19699" y="3928"/>
                  <a:pt x="21599" y="3484"/>
                  <a:pt x="23436" y="2914"/>
                </a:cubicBezTo>
                <a:close/>
                <a:moveTo>
                  <a:pt x="71890" y="25209"/>
                </a:moveTo>
                <a:cubicBezTo>
                  <a:pt x="71985" y="30624"/>
                  <a:pt x="68184" y="35470"/>
                  <a:pt x="61407" y="38098"/>
                </a:cubicBezTo>
                <a:cubicBezTo>
                  <a:pt x="63782" y="35913"/>
                  <a:pt x="65999" y="34298"/>
                  <a:pt x="67741" y="32145"/>
                </a:cubicBezTo>
                <a:cubicBezTo>
                  <a:pt x="69419" y="30054"/>
                  <a:pt x="70623" y="27394"/>
                  <a:pt x="71890" y="25209"/>
                </a:cubicBezTo>
                <a:close/>
                <a:moveTo>
                  <a:pt x="5511" y="33411"/>
                </a:moveTo>
                <a:cubicBezTo>
                  <a:pt x="8583" y="35596"/>
                  <a:pt x="11592" y="37750"/>
                  <a:pt x="14568" y="39872"/>
                </a:cubicBezTo>
                <a:cubicBezTo>
                  <a:pt x="11148" y="38510"/>
                  <a:pt x="7570" y="37497"/>
                  <a:pt x="5511" y="33411"/>
                </a:cubicBezTo>
                <a:close/>
                <a:moveTo>
                  <a:pt x="41107" y="2217"/>
                </a:moveTo>
                <a:cubicBezTo>
                  <a:pt x="41107" y="2249"/>
                  <a:pt x="41139" y="2249"/>
                  <a:pt x="41171" y="2249"/>
                </a:cubicBezTo>
                <a:cubicBezTo>
                  <a:pt x="44622" y="2724"/>
                  <a:pt x="48106" y="2819"/>
                  <a:pt x="51495" y="3548"/>
                </a:cubicBezTo>
                <a:cubicBezTo>
                  <a:pt x="57385" y="4814"/>
                  <a:pt x="62832" y="7411"/>
                  <a:pt x="66601" y="13238"/>
                </a:cubicBezTo>
                <a:cubicBezTo>
                  <a:pt x="68628" y="16342"/>
                  <a:pt x="70338" y="19699"/>
                  <a:pt x="69641" y="24006"/>
                </a:cubicBezTo>
                <a:cubicBezTo>
                  <a:pt x="68723" y="29421"/>
                  <a:pt x="65841" y="32905"/>
                  <a:pt x="61882" y="35280"/>
                </a:cubicBezTo>
                <a:cubicBezTo>
                  <a:pt x="54250" y="39872"/>
                  <a:pt x="45953" y="41518"/>
                  <a:pt x="37529" y="42310"/>
                </a:cubicBezTo>
                <a:cubicBezTo>
                  <a:pt x="35777" y="42477"/>
                  <a:pt x="34031" y="42575"/>
                  <a:pt x="32292" y="42575"/>
                </a:cubicBezTo>
                <a:cubicBezTo>
                  <a:pt x="27742" y="42575"/>
                  <a:pt x="23243" y="41900"/>
                  <a:pt x="18844" y="39998"/>
                </a:cubicBezTo>
                <a:cubicBezTo>
                  <a:pt x="14663" y="38225"/>
                  <a:pt x="10515" y="36293"/>
                  <a:pt x="7158" y="32778"/>
                </a:cubicBezTo>
                <a:cubicBezTo>
                  <a:pt x="5511" y="31068"/>
                  <a:pt x="3769" y="29136"/>
                  <a:pt x="4054" y="26254"/>
                </a:cubicBezTo>
                <a:cubicBezTo>
                  <a:pt x="4403" y="23119"/>
                  <a:pt x="5543" y="20269"/>
                  <a:pt x="7253" y="17767"/>
                </a:cubicBezTo>
                <a:cubicBezTo>
                  <a:pt x="12795" y="9660"/>
                  <a:pt x="20427" y="5764"/>
                  <a:pt x="28820" y="3516"/>
                </a:cubicBezTo>
                <a:cubicBezTo>
                  <a:pt x="30973" y="2946"/>
                  <a:pt x="33222" y="2597"/>
                  <a:pt x="35407" y="2217"/>
                </a:cubicBezTo>
                <a:close/>
                <a:moveTo>
                  <a:pt x="41329" y="1"/>
                </a:moveTo>
                <a:cubicBezTo>
                  <a:pt x="41202" y="1"/>
                  <a:pt x="41107" y="64"/>
                  <a:pt x="40980" y="191"/>
                </a:cubicBezTo>
                <a:lnTo>
                  <a:pt x="35343" y="191"/>
                </a:lnTo>
                <a:lnTo>
                  <a:pt x="35343" y="476"/>
                </a:lnTo>
                <a:cubicBezTo>
                  <a:pt x="35058" y="507"/>
                  <a:pt x="34805" y="507"/>
                  <a:pt x="34520" y="507"/>
                </a:cubicBezTo>
                <a:cubicBezTo>
                  <a:pt x="28661" y="634"/>
                  <a:pt x="22802" y="1109"/>
                  <a:pt x="17229" y="3484"/>
                </a:cubicBezTo>
                <a:cubicBezTo>
                  <a:pt x="10737" y="6271"/>
                  <a:pt x="5099" y="10388"/>
                  <a:pt x="2186" y="18115"/>
                </a:cubicBezTo>
                <a:cubicBezTo>
                  <a:pt x="507" y="22644"/>
                  <a:pt x="1" y="27299"/>
                  <a:pt x="2408" y="31796"/>
                </a:cubicBezTo>
                <a:cubicBezTo>
                  <a:pt x="5416" y="37465"/>
                  <a:pt x="9976" y="40600"/>
                  <a:pt x="15297" y="42342"/>
                </a:cubicBezTo>
                <a:cubicBezTo>
                  <a:pt x="21821" y="44464"/>
                  <a:pt x="28503" y="44780"/>
                  <a:pt x="34488" y="44780"/>
                </a:cubicBezTo>
                <a:cubicBezTo>
                  <a:pt x="35256" y="44804"/>
                  <a:pt x="36017" y="44816"/>
                  <a:pt x="36772" y="44816"/>
                </a:cubicBezTo>
                <a:cubicBezTo>
                  <a:pt x="46239" y="44816"/>
                  <a:pt x="54784" y="42960"/>
                  <a:pt x="63466" y="38795"/>
                </a:cubicBezTo>
                <a:cubicBezTo>
                  <a:pt x="66474" y="37370"/>
                  <a:pt x="69071" y="35280"/>
                  <a:pt x="71098" y="32176"/>
                </a:cubicBezTo>
                <a:cubicBezTo>
                  <a:pt x="74708" y="26729"/>
                  <a:pt x="72935" y="15265"/>
                  <a:pt x="69419" y="10736"/>
                </a:cubicBezTo>
                <a:cubicBezTo>
                  <a:pt x="65207" y="5321"/>
                  <a:pt x="59919" y="1964"/>
                  <a:pt x="53680" y="1046"/>
                </a:cubicBezTo>
                <a:cubicBezTo>
                  <a:pt x="49594" y="476"/>
                  <a:pt x="45446" y="254"/>
                  <a:pt x="4132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" name="Google Shape;1048;p40">
            <a:extLst>
              <a:ext uri="{FF2B5EF4-FFF2-40B4-BE49-F238E27FC236}">
                <a16:creationId xmlns:a16="http://schemas.microsoft.com/office/drawing/2014/main" id="{D34DBD30-7882-4430-BBC3-E0993FCDE6D0}"/>
              </a:ext>
            </a:extLst>
          </p:cNvPr>
          <p:cNvSpPr/>
          <p:nvPr/>
        </p:nvSpPr>
        <p:spPr>
          <a:xfrm>
            <a:off x="762612" y="1529854"/>
            <a:ext cx="4922595" cy="2175247"/>
          </a:xfrm>
          <a:custGeom>
            <a:avLst/>
            <a:gdLst/>
            <a:ahLst/>
            <a:cxnLst/>
            <a:rect l="l" t="t" r="r" b="b"/>
            <a:pathLst>
              <a:path w="66569" h="40359" extrusionOk="0">
                <a:moveTo>
                  <a:pt x="31638" y="0"/>
                </a:moveTo>
                <a:cubicBezTo>
                  <a:pt x="29453" y="380"/>
                  <a:pt x="27204" y="729"/>
                  <a:pt x="25051" y="1299"/>
                </a:cubicBezTo>
                <a:cubicBezTo>
                  <a:pt x="16658" y="3547"/>
                  <a:pt x="9026" y="7443"/>
                  <a:pt x="3484" y="15550"/>
                </a:cubicBezTo>
                <a:cubicBezTo>
                  <a:pt x="1774" y="18052"/>
                  <a:pt x="634" y="20902"/>
                  <a:pt x="285" y="24037"/>
                </a:cubicBezTo>
                <a:cubicBezTo>
                  <a:pt x="0" y="26919"/>
                  <a:pt x="1742" y="28851"/>
                  <a:pt x="3389" y="30561"/>
                </a:cubicBezTo>
                <a:cubicBezTo>
                  <a:pt x="6746" y="34108"/>
                  <a:pt x="10894" y="36008"/>
                  <a:pt x="15075" y="37813"/>
                </a:cubicBezTo>
                <a:cubicBezTo>
                  <a:pt x="19468" y="39689"/>
                  <a:pt x="23961" y="40359"/>
                  <a:pt x="28505" y="40359"/>
                </a:cubicBezTo>
                <a:cubicBezTo>
                  <a:pt x="30250" y="40359"/>
                  <a:pt x="32002" y="40260"/>
                  <a:pt x="33760" y="40093"/>
                </a:cubicBezTo>
                <a:cubicBezTo>
                  <a:pt x="42184" y="39301"/>
                  <a:pt x="50481" y="37655"/>
                  <a:pt x="58113" y="33063"/>
                </a:cubicBezTo>
                <a:cubicBezTo>
                  <a:pt x="62072" y="30688"/>
                  <a:pt x="64954" y="27204"/>
                  <a:pt x="65872" y="21789"/>
                </a:cubicBezTo>
                <a:cubicBezTo>
                  <a:pt x="66569" y="17482"/>
                  <a:pt x="64859" y="14125"/>
                  <a:pt x="62832" y="11021"/>
                </a:cubicBezTo>
                <a:cubicBezTo>
                  <a:pt x="59063" y="5194"/>
                  <a:pt x="53616" y="2597"/>
                  <a:pt x="47726" y="1331"/>
                </a:cubicBezTo>
                <a:cubicBezTo>
                  <a:pt x="44337" y="602"/>
                  <a:pt x="40853" y="507"/>
                  <a:pt x="37402" y="32"/>
                </a:cubicBezTo>
                <a:cubicBezTo>
                  <a:pt x="37370" y="32"/>
                  <a:pt x="37338" y="32"/>
                  <a:pt x="37338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5" name="Google Shape;1051;p40">
            <a:extLst>
              <a:ext uri="{FF2B5EF4-FFF2-40B4-BE49-F238E27FC236}">
                <a16:creationId xmlns:a16="http://schemas.microsoft.com/office/drawing/2014/main" id="{F019D318-45B9-4DAC-B57B-8497F7DAE29C}"/>
              </a:ext>
            </a:extLst>
          </p:cNvPr>
          <p:cNvSpPr/>
          <p:nvPr/>
        </p:nvSpPr>
        <p:spPr>
          <a:xfrm>
            <a:off x="6357270" y="1379708"/>
            <a:ext cx="4908611" cy="2258464"/>
          </a:xfrm>
          <a:custGeom>
            <a:avLst/>
            <a:gdLst/>
            <a:ahLst/>
            <a:cxnLst/>
            <a:rect l="l" t="t" r="r" b="b"/>
            <a:pathLst>
              <a:path w="65683" h="41903" extrusionOk="0">
                <a:moveTo>
                  <a:pt x="31837" y="1"/>
                </a:moveTo>
                <a:cubicBezTo>
                  <a:pt x="26342" y="1"/>
                  <a:pt x="20906" y="277"/>
                  <a:pt x="15930" y="3203"/>
                </a:cubicBezTo>
                <a:cubicBezTo>
                  <a:pt x="13270" y="4787"/>
                  <a:pt x="10388" y="6085"/>
                  <a:pt x="8045" y="8080"/>
                </a:cubicBezTo>
                <a:cubicBezTo>
                  <a:pt x="2439" y="12831"/>
                  <a:pt x="1" y="18943"/>
                  <a:pt x="1901" y="26322"/>
                </a:cubicBezTo>
                <a:cubicBezTo>
                  <a:pt x="2312" y="27937"/>
                  <a:pt x="3072" y="29837"/>
                  <a:pt x="4308" y="30755"/>
                </a:cubicBezTo>
                <a:cubicBezTo>
                  <a:pt x="6968" y="32782"/>
                  <a:pt x="9945" y="34524"/>
                  <a:pt x="13017" y="35854"/>
                </a:cubicBezTo>
                <a:cubicBezTo>
                  <a:pt x="16532" y="37343"/>
                  <a:pt x="20269" y="38293"/>
                  <a:pt x="23942" y="39496"/>
                </a:cubicBezTo>
                <a:cubicBezTo>
                  <a:pt x="28408" y="40953"/>
                  <a:pt x="33000" y="41649"/>
                  <a:pt x="38352" y="41903"/>
                </a:cubicBezTo>
                <a:cubicBezTo>
                  <a:pt x="41835" y="41776"/>
                  <a:pt x="45857" y="41048"/>
                  <a:pt x="49721" y="39496"/>
                </a:cubicBezTo>
                <a:cubicBezTo>
                  <a:pt x="58335" y="35981"/>
                  <a:pt x="63814" y="29869"/>
                  <a:pt x="65302" y="20558"/>
                </a:cubicBezTo>
                <a:cubicBezTo>
                  <a:pt x="65651" y="18341"/>
                  <a:pt x="65682" y="16061"/>
                  <a:pt x="64289" y="14098"/>
                </a:cubicBezTo>
                <a:cubicBezTo>
                  <a:pt x="63624" y="13179"/>
                  <a:pt x="62769" y="12356"/>
                  <a:pt x="61945" y="11596"/>
                </a:cubicBezTo>
                <a:cubicBezTo>
                  <a:pt x="59285" y="9094"/>
                  <a:pt x="56150" y="7320"/>
                  <a:pt x="52951" y="5642"/>
                </a:cubicBezTo>
                <a:cubicBezTo>
                  <a:pt x="46776" y="2412"/>
                  <a:pt x="40315" y="5"/>
                  <a:pt x="33190" y="5"/>
                </a:cubicBezTo>
                <a:cubicBezTo>
                  <a:pt x="32739" y="3"/>
                  <a:pt x="32288" y="1"/>
                  <a:pt x="31837" y="1"/>
                </a:cubicBezTo>
                <a:close/>
              </a:path>
            </a:pathLst>
          </a:custGeom>
          <a:solidFill>
            <a:srgbClr val="E6F3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6" name="Google Shape;1052;p40">
            <a:extLst>
              <a:ext uri="{FF2B5EF4-FFF2-40B4-BE49-F238E27FC236}">
                <a16:creationId xmlns:a16="http://schemas.microsoft.com/office/drawing/2014/main" id="{39387BEC-842F-4D43-AB43-6807039C399D}"/>
              </a:ext>
            </a:extLst>
          </p:cNvPr>
          <p:cNvSpPr/>
          <p:nvPr/>
        </p:nvSpPr>
        <p:spPr>
          <a:xfrm>
            <a:off x="6364096" y="1319079"/>
            <a:ext cx="5167402" cy="2488714"/>
          </a:xfrm>
          <a:custGeom>
            <a:avLst/>
            <a:gdLst/>
            <a:ahLst/>
            <a:cxnLst/>
            <a:rect l="l" t="t" r="r" b="b"/>
            <a:pathLst>
              <a:path w="72238" h="46175" extrusionOk="0">
                <a:moveTo>
                  <a:pt x="19603" y="3041"/>
                </a:moveTo>
                <a:lnTo>
                  <a:pt x="19603" y="3041"/>
                </a:lnTo>
                <a:cubicBezTo>
                  <a:pt x="16246" y="4783"/>
                  <a:pt x="13143" y="6778"/>
                  <a:pt x="10387" y="9280"/>
                </a:cubicBezTo>
                <a:cubicBezTo>
                  <a:pt x="7252" y="12130"/>
                  <a:pt x="4814" y="15455"/>
                  <a:pt x="3895" y="19667"/>
                </a:cubicBezTo>
                <a:cubicBezTo>
                  <a:pt x="3230" y="22739"/>
                  <a:pt x="3325" y="25874"/>
                  <a:pt x="4212" y="28946"/>
                </a:cubicBezTo>
                <a:cubicBezTo>
                  <a:pt x="4275" y="29168"/>
                  <a:pt x="4307" y="29358"/>
                  <a:pt x="4370" y="29580"/>
                </a:cubicBezTo>
                <a:cubicBezTo>
                  <a:pt x="4275" y="29643"/>
                  <a:pt x="4212" y="29706"/>
                  <a:pt x="4117" y="29770"/>
                </a:cubicBezTo>
                <a:cubicBezTo>
                  <a:pt x="3737" y="29136"/>
                  <a:pt x="3230" y="28566"/>
                  <a:pt x="2977" y="27901"/>
                </a:cubicBezTo>
                <a:cubicBezTo>
                  <a:pt x="1488" y="24259"/>
                  <a:pt x="1964" y="20712"/>
                  <a:pt x="3294" y="17102"/>
                </a:cubicBezTo>
                <a:cubicBezTo>
                  <a:pt x="5352" y="11433"/>
                  <a:pt x="9659" y="8045"/>
                  <a:pt x="14599" y="5195"/>
                </a:cubicBezTo>
                <a:cubicBezTo>
                  <a:pt x="15930" y="4434"/>
                  <a:pt x="17386" y="3896"/>
                  <a:pt x="18780" y="3294"/>
                </a:cubicBezTo>
                <a:cubicBezTo>
                  <a:pt x="19065" y="3168"/>
                  <a:pt x="19350" y="3104"/>
                  <a:pt x="19603" y="3041"/>
                </a:cubicBezTo>
                <a:close/>
                <a:moveTo>
                  <a:pt x="69925" y="28883"/>
                </a:moveTo>
                <a:lnTo>
                  <a:pt x="69925" y="28883"/>
                </a:lnTo>
                <a:cubicBezTo>
                  <a:pt x="70432" y="31986"/>
                  <a:pt x="65175" y="39302"/>
                  <a:pt x="62008" y="39840"/>
                </a:cubicBezTo>
                <a:cubicBezTo>
                  <a:pt x="65745" y="36927"/>
                  <a:pt x="68374" y="33348"/>
                  <a:pt x="69925" y="28883"/>
                </a:cubicBezTo>
                <a:close/>
                <a:moveTo>
                  <a:pt x="69577" y="23816"/>
                </a:moveTo>
                <a:lnTo>
                  <a:pt x="69577" y="23816"/>
                </a:lnTo>
                <a:cubicBezTo>
                  <a:pt x="70939" y="29548"/>
                  <a:pt x="62388" y="40474"/>
                  <a:pt x="55738" y="41519"/>
                </a:cubicBezTo>
                <a:cubicBezTo>
                  <a:pt x="62958" y="37655"/>
                  <a:pt x="67804" y="31986"/>
                  <a:pt x="69577" y="23816"/>
                </a:cubicBezTo>
                <a:close/>
                <a:moveTo>
                  <a:pt x="18210" y="39840"/>
                </a:moveTo>
                <a:cubicBezTo>
                  <a:pt x="20933" y="40727"/>
                  <a:pt x="23625" y="41582"/>
                  <a:pt x="26317" y="42437"/>
                </a:cubicBezTo>
                <a:cubicBezTo>
                  <a:pt x="26285" y="42595"/>
                  <a:pt x="26254" y="42722"/>
                  <a:pt x="26190" y="42849"/>
                </a:cubicBezTo>
                <a:lnTo>
                  <a:pt x="18020" y="40347"/>
                </a:lnTo>
                <a:cubicBezTo>
                  <a:pt x="18083" y="40189"/>
                  <a:pt x="18146" y="39999"/>
                  <a:pt x="18210" y="39840"/>
                </a:cubicBezTo>
                <a:close/>
                <a:moveTo>
                  <a:pt x="5859" y="33316"/>
                </a:moveTo>
                <a:lnTo>
                  <a:pt x="5859" y="33316"/>
                </a:lnTo>
                <a:cubicBezTo>
                  <a:pt x="11464" y="38003"/>
                  <a:pt x="17323" y="42152"/>
                  <a:pt x="24639" y="43609"/>
                </a:cubicBezTo>
                <a:cubicBezTo>
                  <a:pt x="17070" y="42564"/>
                  <a:pt x="10514" y="39714"/>
                  <a:pt x="5859" y="33316"/>
                </a:cubicBezTo>
                <a:close/>
                <a:moveTo>
                  <a:pt x="35130" y="1928"/>
                </a:moveTo>
                <a:cubicBezTo>
                  <a:pt x="35581" y="1928"/>
                  <a:pt x="36032" y="1930"/>
                  <a:pt x="36483" y="1933"/>
                </a:cubicBezTo>
                <a:cubicBezTo>
                  <a:pt x="43608" y="1933"/>
                  <a:pt x="50037" y="4339"/>
                  <a:pt x="56244" y="7570"/>
                </a:cubicBezTo>
                <a:cubicBezTo>
                  <a:pt x="59443" y="9248"/>
                  <a:pt x="62546" y="11022"/>
                  <a:pt x="65207" y="13492"/>
                </a:cubicBezTo>
                <a:cubicBezTo>
                  <a:pt x="66062" y="14283"/>
                  <a:pt x="66885" y="15075"/>
                  <a:pt x="67550" y="16025"/>
                </a:cubicBezTo>
                <a:cubicBezTo>
                  <a:pt x="68944" y="17957"/>
                  <a:pt x="68944" y="20269"/>
                  <a:pt x="68564" y="22454"/>
                </a:cubicBezTo>
                <a:cubicBezTo>
                  <a:pt x="67075" y="31765"/>
                  <a:pt x="61596" y="37877"/>
                  <a:pt x="53014" y="41392"/>
                </a:cubicBezTo>
                <a:cubicBezTo>
                  <a:pt x="49150" y="42976"/>
                  <a:pt x="45128" y="43704"/>
                  <a:pt x="41613" y="43799"/>
                </a:cubicBezTo>
                <a:cubicBezTo>
                  <a:pt x="36261" y="43577"/>
                  <a:pt x="31669" y="42880"/>
                  <a:pt x="27204" y="41424"/>
                </a:cubicBezTo>
                <a:cubicBezTo>
                  <a:pt x="23562" y="40220"/>
                  <a:pt x="19793" y="39270"/>
                  <a:pt x="16310" y="37750"/>
                </a:cubicBezTo>
                <a:cubicBezTo>
                  <a:pt x="13206" y="36420"/>
                  <a:pt x="10261" y="34678"/>
                  <a:pt x="7569" y="32683"/>
                </a:cubicBezTo>
                <a:cubicBezTo>
                  <a:pt x="6334" y="31765"/>
                  <a:pt x="5574" y="29833"/>
                  <a:pt x="5162" y="28218"/>
                </a:cubicBezTo>
                <a:cubicBezTo>
                  <a:pt x="3262" y="20871"/>
                  <a:pt x="5700" y="14759"/>
                  <a:pt x="11306" y="9977"/>
                </a:cubicBezTo>
                <a:cubicBezTo>
                  <a:pt x="13649" y="8013"/>
                  <a:pt x="16563" y="6715"/>
                  <a:pt x="19223" y="5131"/>
                </a:cubicBezTo>
                <a:cubicBezTo>
                  <a:pt x="24170" y="2204"/>
                  <a:pt x="29630" y="1928"/>
                  <a:pt x="35130" y="1928"/>
                </a:cubicBezTo>
                <a:close/>
                <a:moveTo>
                  <a:pt x="30231" y="1"/>
                </a:moveTo>
                <a:cubicBezTo>
                  <a:pt x="27763" y="1"/>
                  <a:pt x="25314" y="212"/>
                  <a:pt x="22865" y="634"/>
                </a:cubicBezTo>
                <a:cubicBezTo>
                  <a:pt x="17545" y="1553"/>
                  <a:pt x="12699" y="3548"/>
                  <a:pt x="8614" y="7190"/>
                </a:cubicBezTo>
                <a:cubicBezTo>
                  <a:pt x="4592" y="10800"/>
                  <a:pt x="2027" y="15297"/>
                  <a:pt x="1013" y="20586"/>
                </a:cubicBezTo>
                <a:cubicBezTo>
                  <a:pt x="0" y="25716"/>
                  <a:pt x="1900" y="30181"/>
                  <a:pt x="4845" y="34172"/>
                </a:cubicBezTo>
                <a:cubicBezTo>
                  <a:pt x="9437" y="40379"/>
                  <a:pt x="16088" y="43356"/>
                  <a:pt x="23403" y="44686"/>
                </a:cubicBezTo>
                <a:cubicBezTo>
                  <a:pt x="28249" y="45572"/>
                  <a:pt x="33221" y="45762"/>
                  <a:pt x="37211" y="46174"/>
                </a:cubicBezTo>
                <a:cubicBezTo>
                  <a:pt x="41708" y="45857"/>
                  <a:pt x="45287" y="45921"/>
                  <a:pt x="48770" y="45256"/>
                </a:cubicBezTo>
                <a:cubicBezTo>
                  <a:pt x="52666" y="44527"/>
                  <a:pt x="56466" y="43229"/>
                  <a:pt x="60298" y="42057"/>
                </a:cubicBezTo>
                <a:cubicBezTo>
                  <a:pt x="67519" y="39809"/>
                  <a:pt x="71065" y="33031"/>
                  <a:pt x="71825" y="26508"/>
                </a:cubicBezTo>
                <a:cubicBezTo>
                  <a:pt x="72237" y="22866"/>
                  <a:pt x="71255" y="19572"/>
                  <a:pt x="69482" y="16437"/>
                </a:cubicBezTo>
                <a:cubicBezTo>
                  <a:pt x="68025" y="13872"/>
                  <a:pt x="66727" y="11243"/>
                  <a:pt x="64415" y="9248"/>
                </a:cubicBezTo>
                <a:cubicBezTo>
                  <a:pt x="58461" y="4118"/>
                  <a:pt x="51241" y="2154"/>
                  <a:pt x="43735" y="1014"/>
                </a:cubicBezTo>
                <a:cubicBezTo>
                  <a:pt x="40505" y="508"/>
                  <a:pt x="37211" y="444"/>
                  <a:pt x="33949" y="159"/>
                </a:cubicBezTo>
                <a:cubicBezTo>
                  <a:pt x="32704" y="54"/>
                  <a:pt x="31465" y="1"/>
                  <a:pt x="3023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Google Shape;1059;p40">
            <a:extLst>
              <a:ext uri="{FF2B5EF4-FFF2-40B4-BE49-F238E27FC236}">
                <a16:creationId xmlns:a16="http://schemas.microsoft.com/office/drawing/2014/main" id="{C54C9777-ACC3-42BE-A6F0-9201D5192217}"/>
              </a:ext>
            </a:extLst>
          </p:cNvPr>
          <p:cNvSpPr/>
          <p:nvPr/>
        </p:nvSpPr>
        <p:spPr>
          <a:xfrm>
            <a:off x="6282252" y="4139840"/>
            <a:ext cx="5341802" cy="2415469"/>
          </a:xfrm>
          <a:custGeom>
            <a:avLst/>
            <a:gdLst/>
            <a:ahLst/>
            <a:cxnLst/>
            <a:rect l="l" t="t" r="r" b="b"/>
            <a:pathLst>
              <a:path w="74676" h="44816" extrusionOk="0">
                <a:moveTo>
                  <a:pt x="58683" y="4276"/>
                </a:moveTo>
                <a:lnTo>
                  <a:pt x="58683" y="4276"/>
                </a:lnTo>
                <a:cubicBezTo>
                  <a:pt x="62071" y="5289"/>
                  <a:pt x="64795" y="7569"/>
                  <a:pt x="67170" y="10483"/>
                </a:cubicBezTo>
                <a:lnTo>
                  <a:pt x="58683" y="4276"/>
                </a:lnTo>
                <a:close/>
                <a:moveTo>
                  <a:pt x="69609" y="15170"/>
                </a:moveTo>
                <a:cubicBezTo>
                  <a:pt x="70210" y="16721"/>
                  <a:pt x="70780" y="18305"/>
                  <a:pt x="71350" y="19857"/>
                </a:cubicBezTo>
                <a:cubicBezTo>
                  <a:pt x="71160" y="19952"/>
                  <a:pt x="70939" y="20015"/>
                  <a:pt x="70749" y="20110"/>
                </a:cubicBezTo>
                <a:lnTo>
                  <a:pt x="69165" y="15391"/>
                </a:lnTo>
                <a:cubicBezTo>
                  <a:pt x="69324" y="15328"/>
                  <a:pt x="69482" y="15233"/>
                  <a:pt x="69609" y="15170"/>
                </a:cubicBezTo>
                <a:close/>
                <a:moveTo>
                  <a:pt x="23435" y="2882"/>
                </a:moveTo>
                <a:cubicBezTo>
                  <a:pt x="17006" y="5606"/>
                  <a:pt x="11464" y="9849"/>
                  <a:pt x="6651" y="15423"/>
                </a:cubicBezTo>
                <a:cubicBezTo>
                  <a:pt x="3674" y="18907"/>
                  <a:pt x="1678" y="22897"/>
                  <a:pt x="2914" y="28122"/>
                </a:cubicBezTo>
                <a:cubicBezTo>
                  <a:pt x="3009" y="28502"/>
                  <a:pt x="2945" y="28882"/>
                  <a:pt x="2945" y="29421"/>
                </a:cubicBezTo>
                <a:cubicBezTo>
                  <a:pt x="1172" y="26729"/>
                  <a:pt x="1963" y="22042"/>
                  <a:pt x="3199" y="18812"/>
                </a:cubicBezTo>
                <a:cubicBezTo>
                  <a:pt x="6049" y="11274"/>
                  <a:pt x="11559" y="7347"/>
                  <a:pt x="17861" y="4656"/>
                </a:cubicBezTo>
                <a:cubicBezTo>
                  <a:pt x="19666" y="3896"/>
                  <a:pt x="21567" y="3484"/>
                  <a:pt x="23435" y="2882"/>
                </a:cubicBezTo>
                <a:close/>
                <a:moveTo>
                  <a:pt x="71857" y="25209"/>
                </a:moveTo>
                <a:lnTo>
                  <a:pt x="71857" y="25209"/>
                </a:lnTo>
                <a:cubicBezTo>
                  <a:pt x="71952" y="30624"/>
                  <a:pt x="68152" y="35438"/>
                  <a:pt x="61406" y="38098"/>
                </a:cubicBezTo>
                <a:cubicBezTo>
                  <a:pt x="63782" y="35913"/>
                  <a:pt x="65998" y="34298"/>
                  <a:pt x="67708" y="32144"/>
                </a:cubicBezTo>
                <a:cubicBezTo>
                  <a:pt x="69419" y="30022"/>
                  <a:pt x="70590" y="27362"/>
                  <a:pt x="71857" y="25209"/>
                </a:cubicBezTo>
                <a:close/>
                <a:moveTo>
                  <a:pt x="5479" y="33379"/>
                </a:moveTo>
                <a:lnTo>
                  <a:pt x="5479" y="33379"/>
                </a:lnTo>
                <a:cubicBezTo>
                  <a:pt x="8551" y="35596"/>
                  <a:pt x="11559" y="37718"/>
                  <a:pt x="14568" y="39871"/>
                </a:cubicBezTo>
                <a:cubicBezTo>
                  <a:pt x="11116" y="38510"/>
                  <a:pt x="7537" y="37496"/>
                  <a:pt x="5479" y="33379"/>
                </a:cubicBezTo>
                <a:close/>
                <a:moveTo>
                  <a:pt x="41075" y="2217"/>
                </a:moveTo>
                <a:cubicBezTo>
                  <a:pt x="41106" y="2249"/>
                  <a:pt x="41138" y="2249"/>
                  <a:pt x="41170" y="2249"/>
                </a:cubicBezTo>
                <a:cubicBezTo>
                  <a:pt x="44590" y="2724"/>
                  <a:pt x="48074" y="2819"/>
                  <a:pt x="51462" y="3547"/>
                </a:cubicBezTo>
                <a:cubicBezTo>
                  <a:pt x="57384" y="4814"/>
                  <a:pt x="62831" y="7411"/>
                  <a:pt x="66600" y="13238"/>
                </a:cubicBezTo>
                <a:cubicBezTo>
                  <a:pt x="68595" y="16341"/>
                  <a:pt x="70337" y="19698"/>
                  <a:pt x="69609" y="24005"/>
                </a:cubicBezTo>
                <a:cubicBezTo>
                  <a:pt x="68722" y="29389"/>
                  <a:pt x="65840" y="32904"/>
                  <a:pt x="61850" y="35279"/>
                </a:cubicBezTo>
                <a:cubicBezTo>
                  <a:pt x="54217" y="39840"/>
                  <a:pt x="45920" y="41518"/>
                  <a:pt x="37496" y="42310"/>
                </a:cubicBezTo>
                <a:cubicBezTo>
                  <a:pt x="35789" y="42464"/>
                  <a:pt x="34082" y="42556"/>
                  <a:pt x="32381" y="42556"/>
                </a:cubicBezTo>
                <a:cubicBezTo>
                  <a:pt x="27799" y="42556"/>
                  <a:pt x="23254" y="41892"/>
                  <a:pt x="18843" y="39998"/>
                </a:cubicBezTo>
                <a:cubicBezTo>
                  <a:pt x="14663" y="38225"/>
                  <a:pt x="10514" y="36293"/>
                  <a:pt x="7126" y="32778"/>
                </a:cubicBezTo>
                <a:cubicBezTo>
                  <a:pt x="5510" y="31067"/>
                  <a:pt x="3737" y="29104"/>
                  <a:pt x="4054" y="26254"/>
                </a:cubicBezTo>
                <a:cubicBezTo>
                  <a:pt x="4370" y="23119"/>
                  <a:pt x="5510" y="20268"/>
                  <a:pt x="7221" y="17766"/>
                </a:cubicBezTo>
                <a:cubicBezTo>
                  <a:pt x="12794" y="9628"/>
                  <a:pt x="20395" y="5732"/>
                  <a:pt x="28787" y="3515"/>
                </a:cubicBezTo>
                <a:cubicBezTo>
                  <a:pt x="30972" y="2945"/>
                  <a:pt x="33189" y="2597"/>
                  <a:pt x="35406" y="2217"/>
                </a:cubicBezTo>
                <a:close/>
                <a:moveTo>
                  <a:pt x="41296" y="0"/>
                </a:moveTo>
                <a:cubicBezTo>
                  <a:pt x="41201" y="0"/>
                  <a:pt x="41075" y="64"/>
                  <a:pt x="40948" y="159"/>
                </a:cubicBezTo>
                <a:lnTo>
                  <a:pt x="35311" y="159"/>
                </a:lnTo>
                <a:lnTo>
                  <a:pt x="35311" y="475"/>
                </a:lnTo>
                <a:cubicBezTo>
                  <a:pt x="35058" y="475"/>
                  <a:pt x="34773" y="507"/>
                  <a:pt x="34519" y="507"/>
                </a:cubicBezTo>
                <a:cubicBezTo>
                  <a:pt x="28629" y="602"/>
                  <a:pt x="22770" y="1077"/>
                  <a:pt x="17196" y="3484"/>
                </a:cubicBezTo>
                <a:cubicBezTo>
                  <a:pt x="10736" y="6239"/>
                  <a:pt x="5099" y="10388"/>
                  <a:pt x="2185" y="18115"/>
                </a:cubicBezTo>
                <a:cubicBezTo>
                  <a:pt x="475" y="22612"/>
                  <a:pt x="0" y="27267"/>
                  <a:pt x="2375" y="31764"/>
                </a:cubicBezTo>
                <a:cubicBezTo>
                  <a:pt x="5384" y="37433"/>
                  <a:pt x="9976" y="40568"/>
                  <a:pt x="15264" y="42310"/>
                </a:cubicBezTo>
                <a:cubicBezTo>
                  <a:pt x="21788" y="44463"/>
                  <a:pt x="28502" y="44780"/>
                  <a:pt x="34488" y="44780"/>
                </a:cubicBezTo>
                <a:cubicBezTo>
                  <a:pt x="35253" y="44803"/>
                  <a:pt x="36012" y="44815"/>
                  <a:pt x="36765" y="44815"/>
                </a:cubicBezTo>
                <a:cubicBezTo>
                  <a:pt x="46206" y="44815"/>
                  <a:pt x="54754" y="42959"/>
                  <a:pt x="63465" y="38795"/>
                </a:cubicBezTo>
                <a:cubicBezTo>
                  <a:pt x="66442" y="37370"/>
                  <a:pt x="69070" y="35248"/>
                  <a:pt x="71097" y="32176"/>
                </a:cubicBezTo>
                <a:cubicBezTo>
                  <a:pt x="74676" y="26697"/>
                  <a:pt x="72902" y="15265"/>
                  <a:pt x="69387" y="10736"/>
                </a:cubicBezTo>
                <a:cubicBezTo>
                  <a:pt x="65175" y="5321"/>
                  <a:pt x="59886" y="1964"/>
                  <a:pt x="53647" y="1045"/>
                </a:cubicBezTo>
                <a:cubicBezTo>
                  <a:pt x="49562" y="444"/>
                  <a:pt x="45445" y="254"/>
                  <a:pt x="4129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" name="Google Shape;1060;p40">
            <a:extLst>
              <a:ext uri="{FF2B5EF4-FFF2-40B4-BE49-F238E27FC236}">
                <a16:creationId xmlns:a16="http://schemas.microsoft.com/office/drawing/2014/main" id="{E15BAC56-C1ED-4EAF-80BD-D4DB290769F7}"/>
              </a:ext>
            </a:extLst>
          </p:cNvPr>
          <p:cNvSpPr/>
          <p:nvPr/>
        </p:nvSpPr>
        <p:spPr>
          <a:xfrm>
            <a:off x="6477642" y="4237157"/>
            <a:ext cx="4977215" cy="2174924"/>
          </a:xfrm>
          <a:custGeom>
            <a:avLst/>
            <a:gdLst/>
            <a:ahLst/>
            <a:cxnLst/>
            <a:rect l="l" t="t" r="r" b="b"/>
            <a:pathLst>
              <a:path w="66601" h="40353" extrusionOk="0">
                <a:moveTo>
                  <a:pt x="31670" y="0"/>
                </a:moveTo>
                <a:cubicBezTo>
                  <a:pt x="29453" y="380"/>
                  <a:pt x="27236" y="728"/>
                  <a:pt x="25051" y="1298"/>
                </a:cubicBezTo>
                <a:cubicBezTo>
                  <a:pt x="16659" y="3547"/>
                  <a:pt x="9058" y="7442"/>
                  <a:pt x="3485" y="15549"/>
                </a:cubicBezTo>
                <a:cubicBezTo>
                  <a:pt x="1774" y="18051"/>
                  <a:pt x="634" y="20902"/>
                  <a:pt x="318" y="24037"/>
                </a:cubicBezTo>
                <a:cubicBezTo>
                  <a:pt x="1" y="26919"/>
                  <a:pt x="1774" y="28850"/>
                  <a:pt x="3390" y="30561"/>
                </a:cubicBezTo>
                <a:cubicBezTo>
                  <a:pt x="6778" y="34076"/>
                  <a:pt x="10927" y="36008"/>
                  <a:pt x="15107" y="37781"/>
                </a:cubicBezTo>
                <a:cubicBezTo>
                  <a:pt x="19507" y="39670"/>
                  <a:pt x="24042" y="40353"/>
                  <a:pt x="28613" y="40353"/>
                </a:cubicBezTo>
                <a:cubicBezTo>
                  <a:pt x="30325" y="40353"/>
                  <a:pt x="32043" y="40257"/>
                  <a:pt x="33760" y="40093"/>
                </a:cubicBezTo>
                <a:cubicBezTo>
                  <a:pt x="42184" y="39301"/>
                  <a:pt x="50481" y="37623"/>
                  <a:pt x="58114" y="33062"/>
                </a:cubicBezTo>
                <a:cubicBezTo>
                  <a:pt x="62104" y="30687"/>
                  <a:pt x="64986" y="27204"/>
                  <a:pt x="65873" y="21788"/>
                </a:cubicBezTo>
                <a:cubicBezTo>
                  <a:pt x="66601" y="17481"/>
                  <a:pt x="64859" y="14124"/>
                  <a:pt x="62864" y="11021"/>
                </a:cubicBezTo>
                <a:cubicBezTo>
                  <a:pt x="59095" y="5194"/>
                  <a:pt x="53648" y="2597"/>
                  <a:pt x="47726" y="1330"/>
                </a:cubicBezTo>
                <a:cubicBezTo>
                  <a:pt x="44338" y="602"/>
                  <a:pt x="40854" y="507"/>
                  <a:pt x="37434" y="32"/>
                </a:cubicBezTo>
                <a:cubicBezTo>
                  <a:pt x="37402" y="32"/>
                  <a:pt x="37370" y="32"/>
                  <a:pt x="37339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9" name="Google Shape;1063;p40">
            <a:extLst>
              <a:ext uri="{FF2B5EF4-FFF2-40B4-BE49-F238E27FC236}">
                <a16:creationId xmlns:a16="http://schemas.microsoft.com/office/drawing/2014/main" id="{7D109F99-5CCE-4BBC-A05F-86A19CF8FFE5}"/>
              </a:ext>
            </a:extLst>
          </p:cNvPr>
          <p:cNvSpPr/>
          <p:nvPr/>
        </p:nvSpPr>
        <p:spPr>
          <a:xfrm>
            <a:off x="689601" y="4135489"/>
            <a:ext cx="4857005" cy="2258250"/>
          </a:xfrm>
          <a:custGeom>
            <a:avLst/>
            <a:gdLst/>
            <a:ahLst/>
            <a:cxnLst/>
            <a:rect l="l" t="t" r="r" b="b"/>
            <a:pathLst>
              <a:path w="65682" h="41899" extrusionOk="0">
                <a:moveTo>
                  <a:pt x="33221" y="1"/>
                </a:moveTo>
                <a:cubicBezTo>
                  <a:pt x="27267" y="1"/>
                  <a:pt x="21314" y="64"/>
                  <a:pt x="15961" y="3231"/>
                </a:cubicBezTo>
                <a:cubicBezTo>
                  <a:pt x="13301" y="4815"/>
                  <a:pt x="10388" y="6113"/>
                  <a:pt x="8076" y="8076"/>
                </a:cubicBezTo>
                <a:cubicBezTo>
                  <a:pt x="2439" y="12858"/>
                  <a:pt x="0" y="18971"/>
                  <a:pt x="1900" y="26318"/>
                </a:cubicBezTo>
                <a:cubicBezTo>
                  <a:pt x="2344" y="27933"/>
                  <a:pt x="3072" y="29865"/>
                  <a:pt x="4307" y="30783"/>
                </a:cubicBezTo>
                <a:cubicBezTo>
                  <a:pt x="6999" y="32778"/>
                  <a:pt x="9976" y="34520"/>
                  <a:pt x="13048" y="35850"/>
                </a:cubicBezTo>
                <a:cubicBezTo>
                  <a:pt x="16563" y="37370"/>
                  <a:pt x="20300" y="38320"/>
                  <a:pt x="23974" y="39524"/>
                </a:cubicBezTo>
                <a:cubicBezTo>
                  <a:pt x="28439" y="40980"/>
                  <a:pt x="33031" y="41677"/>
                  <a:pt x="38351" y="41899"/>
                </a:cubicBezTo>
                <a:cubicBezTo>
                  <a:pt x="41867" y="41804"/>
                  <a:pt x="45889" y="41075"/>
                  <a:pt x="49752" y="39492"/>
                </a:cubicBezTo>
                <a:cubicBezTo>
                  <a:pt x="58366" y="35977"/>
                  <a:pt x="63813" y="29865"/>
                  <a:pt x="65334" y="20554"/>
                </a:cubicBezTo>
                <a:cubicBezTo>
                  <a:pt x="65682" y="18369"/>
                  <a:pt x="65682" y="16057"/>
                  <a:pt x="64288" y="14125"/>
                </a:cubicBezTo>
                <a:cubicBezTo>
                  <a:pt x="63623" y="13175"/>
                  <a:pt x="62800" y="12383"/>
                  <a:pt x="61945" y="11592"/>
                </a:cubicBezTo>
                <a:cubicBezTo>
                  <a:pt x="59316" y="9122"/>
                  <a:pt x="56181" y="7316"/>
                  <a:pt x="52983" y="5670"/>
                </a:cubicBezTo>
                <a:cubicBezTo>
                  <a:pt x="46775" y="2439"/>
                  <a:pt x="40347" y="33"/>
                  <a:pt x="33221" y="1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0" name="Google Shape;1064;p40">
            <a:extLst>
              <a:ext uri="{FF2B5EF4-FFF2-40B4-BE49-F238E27FC236}">
                <a16:creationId xmlns:a16="http://schemas.microsoft.com/office/drawing/2014/main" id="{CAC51AC7-166E-4457-9A31-DC1E2815CF78}"/>
              </a:ext>
            </a:extLst>
          </p:cNvPr>
          <p:cNvSpPr/>
          <p:nvPr/>
        </p:nvSpPr>
        <p:spPr>
          <a:xfrm>
            <a:off x="553009" y="4053947"/>
            <a:ext cx="5341802" cy="2488661"/>
          </a:xfrm>
          <a:custGeom>
            <a:avLst/>
            <a:gdLst/>
            <a:ahLst/>
            <a:cxnLst/>
            <a:rect l="l" t="t" r="r" b="b"/>
            <a:pathLst>
              <a:path w="72238" h="46174" extrusionOk="0">
                <a:moveTo>
                  <a:pt x="19604" y="3009"/>
                </a:moveTo>
                <a:lnTo>
                  <a:pt x="19604" y="3009"/>
                </a:lnTo>
                <a:cubicBezTo>
                  <a:pt x="16247" y="4751"/>
                  <a:pt x="13143" y="6778"/>
                  <a:pt x="10388" y="9279"/>
                </a:cubicBezTo>
                <a:cubicBezTo>
                  <a:pt x="7253" y="12130"/>
                  <a:pt x="4814" y="15423"/>
                  <a:pt x="3896" y="19635"/>
                </a:cubicBezTo>
                <a:cubicBezTo>
                  <a:pt x="3231" y="22739"/>
                  <a:pt x="3326" y="25842"/>
                  <a:pt x="4212" y="28914"/>
                </a:cubicBezTo>
                <a:cubicBezTo>
                  <a:pt x="4276" y="29136"/>
                  <a:pt x="4307" y="29358"/>
                  <a:pt x="4371" y="29579"/>
                </a:cubicBezTo>
                <a:cubicBezTo>
                  <a:pt x="4276" y="29643"/>
                  <a:pt x="4181" y="29706"/>
                  <a:pt x="4117" y="29738"/>
                </a:cubicBezTo>
                <a:cubicBezTo>
                  <a:pt x="3706" y="29136"/>
                  <a:pt x="3231" y="28534"/>
                  <a:pt x="2946" y="27869"/>
                </a:cubicBezTo>
                <a:cubicBezTo>
                  <a:pt x="1489" y="24227"/>
                  <a:pt x="1964" y="20712"/>
                  <a:pt x="3294" y="17070"/>
                </a:cubicBezTo>
                <a:cubicBezTo>
                  <a:pt x="5352" y="11433"/>
                  <a:pt x="9659" y="8013"/>
                  <a:pt x="14600" y="5162"/>
                </a:cubicBezTo>
                <a:cubicBezTo>
                  <a:pt x="15930" y="4402"/>
                  <a:pt x="17387" y="3896"/>
                  <a:pt x="18780" y="3262"/>
                </a:cubicBezTo>
                <a:cubicBezTo>
                  <a:pt x="19033" y="3167"/>
                  <a:pt x="19350" y="3104"/>
                  <a:pt x="19604" y="3009"/>
                </a:cubicBezTo>
                <a:close/>
                <a:moveTo>
                  <a:pt x="69926" y="28882"/>
                </a:moveTo>
                <a:lnTo>
                  <a:pt x="69926" y="28882"/>
                </a:lnTo>
                <a:cubicBezTo>
                  <a:pt x="70432" y="31986"/>
                  <a:pt x="65175" y="39302"/>
                  <a:pt x="61977" y="39840"/>
                </a:cubicBezTo>
                <a:cubicBezTo>
                  <a:pt x="65745" y="36895"/>
                  <a:pt x="68374" y="33348"/>
                  <a:pt x="69926" y="28882"/>
                </a:cubicBezTo>
                <a:close/>
                <a:moveTo>
                  <a:pt x="69577" y="23815"/>
                </a:moveTo>
                <a:lnTo>
                  <a:pt x="69577" y="23815"/>
                </a:lnTo>
                <a:cubicBezTo>
                  <a:pt x="70939" y="29516"/>
                  <a:pt x="62388" y="40473"/>
                  <a:pt x="55738" y="41487"/>
                </a:cubicBezTo>
                <a:cubicBezTo>
                  <a:pt x="62958" y="37655"/>
                  <a:pt x="67772" y="31986"/>
                  <a:pt x="69577" y="23815"/>
                </a:cubicBezTo>
                <a:close/>
                <a:moveTo>
                  <a:pt x="18210" y="39840"/>
                </a:moveTo>
                <a:cubicBezTo>
                  <a:pt x="20934" y="40695"/>
                  <a:pt x="23626" y="41582"/>
                  <a:pt x="26317" y="42437"/>
                </a:cubicBezTo>
                <a:cubicBezTo>
                  <a:pt x="26286" y="42563"/>
                  <a:pt x="26254" y="42722"/>
                  <a:pt x="26191" y="42848"/>
                </a:cubicBezTo>
                <a:lnTo>
                  <a:pt x="18020" y="40315"/>
                </a:lnTo>
                <a:cubicBezTo>
                  <a:pt x="18083" y="40157"/>
                  <a:pt x="18147" y="39998"/>
                  <a:pt x="18210" y="39840"/>
                </a:cubicBezTo>
                <a:close/>
                <a:moveTo>
                  <a:pt x="5859" y="33316"/>
                </a:moveTo>
                <a:cubicBezTo>
                  <a:pt x="11433" y="37971"/>
                  <a:pt x="17292" y="42152"/>
                  <a:pt x="24607" y="43609"/>
                </a:cubicBezTo>
                <a:cubicBezTo>
                  <a:pt x="17070" y="42563"/>
                  <a:pt x="10515" y="39713"/>
                  <a:pt x="5859" y="33316"/>
                </a:cubicBezTo>
                <a:close/>
                <a:moveTo>
                  <a:pt x="36451" y="1901"/>
                </a:moveTo>
                <a:cubicBezTo>
                  <a:pt x="43577" y="1932"/>
                  <a:pt x="50038" y="4339"/>
                  <a:pt x="56213" y="7569"/>
                </a:cubicBezTo>
                <a:cubicBezTo>
                  <a:pt x="59412" y="9216"/>
                  <a:pt x="62547" y="11021"/>
                  <a:pt x="65207" y="13491"/>
                </a:cubicBezTo>
                <a:cubicBezTo>
                  <a:pt x="66030" y="14283"/>
                  <a:pt x="66885" y="15075"/>
                  <a:pt x="67551" y="15993"/>
                </a:cubicBezTo>
                <a:cubicBezTo>
                  <a:pt x="68944" y="17957"/>
                  <a:pt x="68912" y="20269"/>
                  <a:pt x="68564" y="22454"/>
                </a:cubicBezTo>
                <a:cubicBezTo>
                  <a:pt x="67075" y="31764"/>
                  <a:pt x="61597" y="37876"/>
                  <a:pt x="53014" y="41392"/>
                </a:cubicBezTo>
                <a:cubicBezTo>
                  <a:pt x="49151" y="42975"/>
                  <a:pt x="45097" y="43672"/>
                  <a:pt x="41614" y="43799"/>
                </a:cubicBezTo>
                <a:cubicBezTo>
                  <a:pt x="36261" y="43577"/>
                  <a:pt x="31669" y="42848"/>
                  <a:pt x="27204" y="41423"/>
                </a:cubicBezTo>
                <a:cubicBezTo>
                  <a:pt x="23562" y="40220"/>
                  <a:pt x="19794" y="39270"/>
                  <a:pt x="16278" y="37750"/>
                </a:cubicBezTo>
                <a:cubicBezTo>
                  <a:pt x="13206" y="36420"/>
                  <a:pt x="10229" y="34678"/>
                  <a:pt x="7569" y="32683"/>
                </a:cubicBezTo>
                <a:cubicBezTo>
                  <a:pt x="6334" y="31764"/>
                  <a:pt x="5574" y="29833"/>
                  <a:pt x="5162" y="28217"/>
                </a:cubicBezTo>
                <a:cubicBezTo>
                  <a:pt x="3262" y="20870"/>
                  <a:pt x="5701" y="14758"/>
                  <a:pt x="11306" y="9976"/>
                </a:cubicBezTo>
                <a:cubicBezTo>
                  <a:pt x="13650" y="8013"/>
                  <a:pt x="16563" y="6714"/>
                  <a:pt x="19224" y="5131"/>
                </a:cubicBezTo>
                <a:cubicBezTo>
                  <a:pt x="24576" y="1964"/>
                  <a:pt x="30498" y="1901"/>
                  <a:pt x="36451" y="1901"/>
                </a:cubicBezTo>
                <a:close/>
                <a:moveTo>
                  <a:pt x="30222" y="0"/>
                </a:moveTo>
                <a:cubicBezTo>
                  <a:pt x="27764" y="0"/>
                  <a:pt x="25315" y="212"/>
                  <a:pt x="22865" y="634"/>
                </a:cubicBezTo>
                <a:cubicBezTo>
                  <a:pt x="17513" y="1552"/>
                  <a:pt x="12668" y="3547"/>
                  <a:pt x="8614" y="7189"/>
                </a:cubicBezTo>
                <a:cubicBezTo>
                  <a:pt x="4592" y="10800"/>
                  <a:pt x="2027" y="15265"/>
                  <a:pt x="982" y="20585"/>
                </a:cubicBezTo>
                <a:cubicBezTo>
                  <a:pt x="0" y="25716"/>
                  <a:pt x="1901" y="30149"/>
                  <a:pt x="4846" y="34140"/>
                </a:cubicBezTo>
                <a:cubicBezTo>
                  <a:pt x="9438" y="40378"/>
                  <a:pt x="16057" y="43324"/>
                  <a:pt x="23404" y="44685"/>
                </a:cubicBezTo>
                <a:cubicBezTo>
                  <a:pt x="28249" y="45540"/>
                  <a:pt x="33190" y="45762"/>
                  <a:pt x="37180" y="46174"/>
                </a:cubicBezTo>
                <a:cubicBezTo>
                  <a:pt x="41677" y="45857"/>
                  <a:pt x="45287" y="45920"/>
                  <a:pt x="48739" y="45255"/>
                </a:cubicBezTo>
                <a:cubicBezTo>
                  <a:pt x="52666" y="44527"/>
                  <a:pt x="56466" y="43229"/>
                  <a:pt x="60267" y="42057"/>
                </a:cubicBezTo>
                <a:cubicBezTo>
                  <a:pt x="67519" y="39777"/>
                  <a:pt x="71066" y="33031"/>
                  <a:pt x="71826" y="26476"/>
                </a:cubicBezTo>
                <a:cubicBezTo>
                  <a:pt x="72238" y="22865"/>
                  <a:pt x="71256" y="19572"/>
                  <a:pt x="69482" y="16437"/>
                </a:cubicBezTo>
                <a:cubicBezTo>
                  <a:pt x="68026" y="13871"/>
                  <a:pt x="66695" y="11243"/>
                  <a:pt x="64415" y="9248"/>
                </a:cubicBezTo>
                <a:cubicBezTo>
                  <a:pt x="58461" y="4086"/>
                  <a:pt x="51241" y="2154"/>
                  <a:pt x="43735" y="1014"/>
                </a:cubicBezTo>
                <a:cubicBezTo>
                  <a:pt x="40505" y="507"/>
                  <a:pt x="37212" y="444"/>
                  <a:pt x="33918" y="159"/>
                </a:cubicBezTo>
                <a:cubicBezTo>
                  <a:pt x="32683" y="53"/>
                  <a:pt x="31451" y="0"/>
                  <a:pt x="3022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" name="Google Shape;1071;p40">
            <a:extLst>
              <a:ext uri="{FF2B5EF4-FFF2-40B4-BE49-F238E27FC236}">
                <a16:creationId xmlns:a16="http://schemas.microsoft.com/office/drawing/2014/main" id="{63284D6C-A995-4221-A0F2-126631FB1FD3}"/>
              </a:ext>
            </a:extLst>
          </p:cNvPr>
          <p:cNvSpPr txBox="1"/>
          <p:nvPr/>
        </p:nvSpPr>
        <p:spPr>
          <a:xfrm>
            <a:off x="1054965" y="1982948"/>
            <a:ext cx="4382133" cy="87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/>
            <a:r>
              <a:rPr lang="en-US" sz="3200" dirty="0" err="1">
                <a:latin typeface="#9Slide03 AmpleSoft" panose="02000000000000000000" pitchFamily="2" charset="0"/>
              </a:rPr>
              <a:t>Mỗi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dòng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thơ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có</a:t>
            </a:r>
            <a:r>
              <a:rPr lang="en-US" sz="3200" dirty="0">
                <a:latin typeface="#9Slide03 AmpleSoft" panose="02000000000000000000" pitchFamily="2" charset="0"/>
              </a:rPr>
              <a:t> 8 </a:t>
            </a:r>
            <a:r>
              <a:rPr lang="en-US" sz="3200" dirty="0" err="1">
                <a:latin typeface="#9Slide03 AmpleSoft" panose="02000000000000000000" pitchFamily="2" charset="0"/>
              </a:rPr>
              <a:t>chữ</a:t>
            </a:r>
            <a:r>
              <a:rPr lang="en-US" sz="3200" dirty="0">
                <a:latin typeface="#9Slide03 AmpleSoft" panose="02000000000000000000" pitchFamily="2" charset="0"/>
              </a:rPr>
              <a:t>, </a:t>
            </a:r>
            <a:r>
              <a:rPr lang="en-US" sz="3200" dirty="0" err="1">
                <a:latin typeface="#9Slide03 AmpleSoft" panose="02000000000000000000" pitchFamily="2" charset="0"/>
              </a:rPr>
              <a:t>số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câu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không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hạn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định</a:t>
            </a:r>
            <a:endParaRPr lang="en-US" sz="3200" dirty="0">
              <a:latin typeface="#9Slide03 AmpleSoft" panose="02000000000000000000" pitchFamily="2" charset="0"/>
            </a:endParaRPr>
          </a:p>
        </p:txBody>
      </p:sp>
      <p:sp>
        <p:nvSpPr>
          <p:cNvPr id="12" name="Google Shape;1073;p40">
            <a:extLst>
              <a:ext uri="{FF2B5EF4-FFF2-40B4-BE49-F238E27FC236}">
                <a16:creationId xmlns:a16="http://schemas.microsoft.com/office/drawing/2014/main" id="{2B83FE0E-E089-427D-88D3-30CA6680C316}"/>
              </a:ext>
            </a:extLst>
          </p:cNvPr>
          <p:cNvSpPr txBox="1"/>
          <p:nvPr/>
        </p:nvSpPr>
        <p:spPr>
          <a:xfrm>
            <a:off x="6746746" y="1671991"/>
            <a:ext cx="4450805" cy="621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/>
            <a:r>
              <a:rPr lang="en-US" sz="3200" dirty="0" err="1">
                <a:latin typeface="#9Slide03 AmpleSoft" panose="02000000000000000000" pitchFamily="2" charset="0"/>
              </a:rPr>
              <a:t>Có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thể</a:t>
            </a:r>
            <a:r>
              <a:rPr lang="en-US" sz="3200" dirty="0">
                <a:latin typeface="#9Slide03 AmpleSoft" panose="02000000000000000000" pitchFamily="2" charset="0"/>
              </a:rPr>
              <a:t> chia </a:t>
            </a:r>
            <a:r>
              <a:rPr lang="en-US" sz="3200" dirty="0" err="1">
                <a:latin typeface="#9Slide03 AmpleSoft" panose="02000000000000000000" pitchFamily="2" charset="0"/>
              </a:rPr>
              <a:t>thành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các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khổ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hoặc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không</a:t>
            </a:r>
            <a:r>
              <a:rPr lang="en-US" sz="3200" dirty="0">
                <a:latin typeface="#9Slide03 AmpleSoft" panose="02000000000000000000" pitchFamily="2" charset="0"/>
              </a:rPr>
              <a:t>, </a:t>
            </a:r>
            <a:r>
              <a:rPr lang="en-US" sz="3200" dirty="0" err="1">
                <a:latin typeface="#9Slide03 AmpleSoft" panose="02000000000000000000" pitchFamily="2" charset="0"/>
              </a:rPr>
              <a:t>số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câu</a:t>
            </a:r>
            <a:r>
              <a:rPr lang="en-US" sz="3200" dirty="0">
                <a:latin typeface="#9Slide03 AmpleSoft" panose="02000000000000000000" pitchFamily="2" charset="0"/>
              </a:rPr>
              <a:t>/ </a:t>
            </a:r>
            <a:r>
              <a:rPr lang="en-US" sz="3200" dirty="0" err="1">
                <a:latin typeface="#9Slide03 AmpleSoft" panose="02000000000000000000" pitchFamily="2" charset="0"/>
              </a:rPr>
              <a:t>khổ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không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hạn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định</a:t>
            </a:r>
            <a:endParaRPr lang="en-US" sz="3200" dirty="0">
              <a:latin typeface="#9Slide03 AmpleSoft" panose="02000000000000000000" pitchFamily="2" charset="0"/>
            </a:endParaRPr>
          </a:p>
        </p:txBody>
      </p:sp>
      <p:sp>
        <p:nvSpPr>
          <p:cNvPr id="13" name="Google Shape;1077;p40">
            <a:extLst>
              <a:ext uri="{FF2B5EF4-FFF2-40B4-BE49-F238E27FC236}">
                <a16:creationId xmlns:a16="http://schemas.microsoft.com/office/drawing/2014/main" id="{0C0A8D85-D620-4221-B941-1FB79097E475}"/>
              </a:ext>
            </a:extLst>
          </p:cNvPr>
          <p:cNvSpPr txBox="1"/>
          <p:nvPr/>
        </p:nvSpPr>
        <p:spPr>
          <a:xfrm>
            <a:off x="1028700" y="4457701"/>
            <a:ext cx="4433793" cy="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/>
            <a:r>
              <a:rPr lang="en-US" sz="3200" dirty="0" err="1">
                <a:latin typeface="#9Slide03 AmpleSoft" panose="02000000000000000000" pitchFamily="2" charset="0"/>
              </a:rPr>
              <a:t>Các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dòng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thơ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thường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được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ngắt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nhịp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một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cách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linh</a:t>
            </a:r>
            <a:r>
              <a:rPr lang="en-US" sz="3200" dirty="0">
                <a:latin typeface="#9Slide03 AmpleSoft" panose="02000000000000000000" pitchFamily="2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</a:rPr>
              <a:t>hoạt</a:t>
            </a:r>
            <a:endParaRPr lang="en-US" sz="3200" dirty="0">
              <a:latin typeface="#9Slide03 AmpleSoft" panose="02000000000000000000" pitchFamily="2" charset="0"/>
            </a:endParaRPr>
          </a:p>
        </p:txBody>
      </p:sp>
      <p:sp>
        <p:nvSpPr>
          <p:cNvPr id="14" name="Google Shape;1079;p40">
            <a:extLst>
              <a:ext uri="{FF2B5EF4-FFF2-40B4-BE49-F238E27FC236}">
                <a16:creationId xmlns:a16="http://schemas.microsoft.com/office/drawing/2014/main" id="{5E69D802-9E96-4F5A-8CB7-EDBF029BEB21}"/>
              </a:ext>
            </a:extLst>
          </p:cNvPr>
          <p:cNvSpPr txBox="1"/>
          <p:nvPr/>
        </p:nvSpPr>
        <p:spPr>
          <a:xfrm>
            <a:off x="6816108" y="4525429"/>
            <a:ext cx="4381443" cy="621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/>
            <a:r>
              <a:rPr lang="vi-VN" sz="3200" dirty="0">
                <a:latin typeface="#9Slide03 AmpleSoft" panose="02000000000000000000" pitchFamily="2" charset="0"/>
              </a:rPr>
              <a:t>Thường sử dụng vần chân, gieo vần liền hoặc vần cách</a:t>
            </a:r>
          </a:p>
        </p:txBody>
      </p:sp>
    </p:spTree>
    <p:extLst>
      <p:ext uri="{BB962C8B-B14F-4D97-AF65-F5344CB8AC3E}">
        <p14:creationId xmlns:p14="http://schemas.microsoft.com/office/powerpoint/2010/main" val="2290171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eelOff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5C88AF-2D9E-70C8-5B8C-736F75DF1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0089" y="870098"/>
            <a:ext cx="5987902" cy="59879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A21D7C-E967-9044-EB7E-044B4529A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688" y="-414671"/>
            <a:ext cx="9289312" cy="67900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018C81-0A28-37E9-33A3-7551EDDE0347}"/>
              </a:ext>
            </a:extLst>
          </p:cNvPr>
          <p:cNvSpPr txBox="1"/>
          <p:nvPr/>
        </p:nvSpPr>
        <p:spPr>
          <a:xfrm flipH="1">
            <a:off x="4553393" y="1421180"/>
            <a:ext cx="5987902" cy="2211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dirty="0">
                <a:solidFill>
                  <a:srgbClr val="FF5B5B"/>
                </a:solidFill>
                <a:latin typeface="#9Slide05 Gullever Font" panose="02000507000000020004" pitchFamily="2" charset="0"/>
              </a:rPr>
              <a:t>Theo </a:t>
            </a:r>
            <a:r>
              <a:rPr lang="en-US" sz="3600" dirty="0" err="1">
                <a:solidFill>
                  <a:srgbClr val="FF5B5B"/>
                </a:solidFill>
                <a:latin typeface="#9Slide05 Gullever Font" panose="02000507000000020004" pitchFamily="2" charset="0"/>
              </a:rPr>
              <a:t>em</a:t>
            </a:r>
            <a:r>
              <a:rPr lang="en-US" sz="3600" dirty="0">
                <a:solidFill>
                  <a:srgbClr val="FF5B5B"/>
                </a:solidFill>
                <a:latin typeface="#9Slide05 Gullever Font" panose="02000507000000020004" pitchFamily="2" charset="0"/>
              </a:rPr>
              <a:t>, </a:t>
            </a:r>
            <a:r>
              <a:rPr lang="en-US" sz="3600" dirty="0" err="1">
                <a:solidFill>
                  <a:srgbClr val="FF5B5B"/>
                </a:solidFill>
                <a:latin typeface="#9Slide05 Gullever Font" panose="02000507000000020004" pitchFamily="2" charset="0"/>
              </a:rPr>
              <a:t>khi</a:t>
            </a:r>
            <a:r>
              <a:rPr lang="en-US" sz="3600" dirty="0">
                <a:solidFill>
                  <a:srgbClr val="FF5B5B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3600" dirty="0" err="1">
                <a:solidFill>
                  <a:srgbClr val="FF5B5B"/>
                </a:solidFill>
                <a:latin typeface="#9Slide05 Gullever Font" panose="02000507000000020004" pitchFamily="2" charset="0"/>
              </a:rPr>
              <a:t>làm</a:t>
            </a:r>
            <a:r>
              <a:rPr lang="en-US" sz="3600" dirty="0">
                <a:solidFill>
                  <a:srgbClr val="FF5B5B"/>
                </a:solidFill>
                <a:latin typeface="#9Slide05 Gullever Font" panose="02000507000000020004" pitchFamily="2" charset="0"/>
              </a:rPr>
              <a:t> 1 </a:t>
            </a:r>
            <a:r>
              <a:rPr lang="en-US" sz="3600" dirty="0" err="1">
                <a:solidFill>
                  <a:srgbClr val="FF5B5B"/>
                </a:solidFill>
                <a:latin typeface="#9Slide05 Gullever Font" panose="02000507000000020004" pitchFamily="2" charset="0"/>
              </a:rPr>
              <a:t>bài</a:t>
            </a:r>
            <a:r>
              <a:rPr lang="en-US" sz="3600" dirty="0">
                <a:solidFill>
                  <a:srgbClr val="FF5B5B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3600" dirty="0" err="1">
                <a:solidFill>
                  <a:srgbClr val="FF5B5B"/>
                </a:solidFill>
                <a:latin typeface="#9Slide05 Gullever Font" panose="02000507000000020004" pitchFamily="2" charset="0"/>
              </a:rPr>
              <a:t>thơ</a:t>
            </a:r>
            <a:r>
              <a:rPr lang="en-US" sz="3600" dirty="0">
                <a:solidFill>
                  <a:srgbClr val="FF5B5B"/>
                </a:solidFill>
                <a:latin typeface="#9Slide05 Gullever Font" panose="02000507000000020004" pitchFamily="2" charset="0"/>
              </a:rPr>
              <a:t> 8 </a:t>
            </a:r>
            <a:r>
              <a:rPr lang="en-US" sz="3600" dirty="0" err="1">
                <a:solidFill>
                  <a:srgbClr val="FF5B5B"/>
                </a:solidFill>
                <a:latin typeface="#9Slide05 Gullever Font" panose="02000507000000020004" pitchFamily="2" charset="0"/>
              </a:rPr>
              <a:t>chữ</a:t>
            </a:r>
            <a:r>
              <a:rPr lang="en-US" sz="3600" dirty="0">
                <a:solidFill>
                  <a:srgbClr val="FF5B5B"/>
                </a:solidFill>
                <a:latin typeface="#9Slide05 Gullever Font" panose="02000507000000020004" pitchFamily="2" charset="0"/>
              </a:rPr>
              <a:t>, </a:t>
            </a:r>
            <a:r>
              <a:rPr lang="en-US" sz="3600" dirty="0" err="1">
                <a:solidFill>
                  <a:srgbClr val="FF5B5B"/>
                </a:solidFill>
                <a:latin typeface="#9Slide05 Gullever Font" panose="02000507000000020004" pitchFamily="2" charset="0"/>
              </a:rPr>
              <a:t>em</a:t>
            </a:r>
            <a:r>
              <a:rPr lang="en-US" sz="3600" dirty="0">
                <a:solidFill>
                  <a:srgbClr val="FF5B5B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3600" dirty="0" err="1">
                <a:solidFill>
                  <a:srgbClr val="FF5B5B"/>
                </a:solidFill>
                <a:latin typeface="#9Slide05 Gullever Font" panose="02000507000000020004" pitchFamily="2" charset="0"/>
              </a:rPr>
              <a:t>cần</a:t>
            </a:r>
            <a:r>
              <a:rPr lang="en-US" sz="3600" dirty="0">
                <a:solidFill>
                  <a:srgbClr val="FF5B5B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3600" dirty="0" err="1">
                <a:solidFill>
                  <a:srgbClr val="FF5B5B"/>
                </a:solidFill>
                <a:latin typeface="#9Slide05 Gullever Font" panose="02000507000000020004" pitchFamily="2" charset="0"/>
              </a:rPr>
              <a:t>đảm</a:t>
            </a:r>
            <a:r>
              <a:rPr lang="en-US" sz="3600" dirty="0">
                <a:solidFill>
                  <a:srgbClr val="FF5B5B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3600" dirty="0" err="1">
                <a:solidFill>
                  <a:srgbClr val="FF5B5B"/>
                </a:solidFill>
                <a:latin typeface="#9Slide05 Gullever Font" panose="02000507000000020004" pitchFamily="2" charset="0"/>
              </a:rPr>
              <a:t>bảo</a:t>
            </a:r>
            <a:r>
              <a:rPr lang="en-US" sz="3600" dirty="0">
                <a:solidFill>
                  <a:srgbClr val="FF5B5B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3600" dirty="0" err="1">
                <a:solidFill>
                  <a:srgbClr val="FF5B5B"/>
                </a:solidFill>
                <a:latin typeface="#9Slide05 Gullever Font" panose="02000507000000020004" pitchFamily="2" charset="0"/>
              </a:rPr>
              <a:t>yêu</a:t>
            </a:r>
            <a:r>
              <a:rPr lang="en-US" sz="3600" dirty="0">
                <a:solidFill>
                  <a:srgbClr val="FF5B5B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3600" dirty="0" err="1">
                <a:solidFill>
                  <a:srgbClr val="FF5B5B"/>
                </a:solidFill>
                <a:latin typeface="#9Slide05 Gullever Font" panose="02000507000000020004" pitchFamily="2" charset="0"/>
              </a:rPr>
              <a:t>cầu</a:t>
            </a:r>
            <a:r>
              <a:rPr lang="en-US" sz="3600" dirty="0">
                <a:solidFill>
                  <a:srgbClr val="FF5B5B"/>
                </a:solidFill>
                <a:latin typeface="#9Slide05 Gullever Font" panose="02000507000000020004" pitchFamily="2" charset="0"/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en-US" sz="3600" dirty="0" err="1">
                <a:solidFill>
                  <a:srgbClr val="FF5B5B"/>
                </a:solidFill>
                <a:latin typeface="#9Slide05 Gullever Font" panose="02000507000000020004" pitchFamily="2" charset="0"/>
              </a:rPr>
              <a:t>nào</a:t>
            </a:r>
            <a:r>
              <a:rPr lang="en-US" sz="3600" dirty="0">
                <a:solidFill>
                  <a:srgbClr val="FF5B5B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3600" dirty="0" err="1">
                <a:solidFill>
                  <a:srgbClr val="FF5B5B"/>
                </a:solidFill>
                <a:latin typeface="#9Slide05 Gullever Font" panose="02000507000000020004" pitchFamily="2" charset="0"/>
              </a:rPr>
              <a:t>về</a:t>
            </a:r>
            <a:r>
              <a:rPr lang="en-US" sz="3600" dirty="0">
                <a:solidFill>
                  <a:srgbClr val="FF5B5B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3600" dirty="0" err="1">
                <a:solidFill>
                  <a:srgbClr val="FF5B5B"/>
                </a:solidFill>
                <a:latin typeface="#9Slide05 Gullever Font" panose="02000507000000020004" pitchFamily="2" charset="0"/>
              </a:rPr>
              <a:t>nội</a:t>
            </a:r>
            <a:r>
              <a:rPr lang="en-US" sz="3600" dirty="0">
                <a:solidFill>
                  <a:srgbClr val="FF5B5B"/>
                </a:solidFill>
                <a:latin typeface="#9Slide05 Gullever Font" panose="02000507000000020004" pitchFamily="2" charset="0"/>
              </a:rPr>
              <a:t> dung </a:t>
            </a:r>
            <a:r>
              <a:rPr lang="en-US" sz="3600" dirty="0" err="1">
                <a:solidFill>
                  <a:srgbClr val="FF5B5B"/>
                </a:solidFill>
                <a:latin typeface="#9Slide05 Gullever Font" panose="02000507000000020004" pitchFamily="2" charset="0"/>
              </a:rPr>
              <a:t>và</a:t>
            </a:r>
            <a:r>
              <a:rPr lang="en-US" sz="3600" dirty="0">
                <a:solidFill>
                  <a:srgbClr val="FF5B5B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3600" dirty="0" err="1">
                <a:solidFill>
                  <a:srgbClr val="FF5B5B"/>
                </a:solidFill>
                <a:latin typeface="#9Slide05 Gullever Font" panose="02000507000000020004" pitchFamily="2" charset="0"/>
              </a:rPr>
              <a:t>hình</a:t>
            </a:r>
            <a:r>
              <a:rPr lang="en-US" sz="3600" dirty="0">
                <a:solidFill>
                  <a:srgbClr val="FF5B5B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3600" dirty="0" err="1">
                <a:solidFill>
                  <a:srgbClr val="FF5B5B"/>
                </a:solidFill>
                <a:latin typeface="#9Slide05 Gullever Font" panose="02000507000000020004" pitchFamily="2" charset="0"/>
              </a:rPr>
              <a:t>thức</a:t>
            </a:r>
            <a:r>
              <a:rPr lang="en-US" sz="3600" dirty="0">
                <a:solidFill>
                  <a:srgbClr val="FF5B5B"/>
                </a:solidFill>
                <a:latin typeface="#9Slide05 Gullever Font" panose="02000507000000020004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98888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1CC5266-749E-4895-86DF-AC33F941E2A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14.01"/>
</p:tagLst>
</file>

<file path=ppt/theme/theme1.xml><?xml version="1.0" encoding="utf-8"?>
<a:theme xmlns:a="http://schemas.openxmlformats.org/drawingml/2006/main" name="Office Theme">
  <a:themeElements>
    <a:clrScheme name="自定义 7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C0C0C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895</TotalTime>
  <Words>1792</Words>
  <Application>Microsoft Office PowerPoint</Application>
  <PresentationFormat>Widescreen</PresentationFormat>
  <Paragraphs>221</Paragraphs>
  <Slides>28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#9Slide03 Ample</vt:lpstr>
      <vt:lpstr>#9Slide03 AmpleSoft</vt:lpstr>
      <vt:lpstr>#9Slide03 AmpleSoft Bold</vt:lpstr>
      <vt:lpstr>#9Slide03 Arima Madurai</vt:lpstr>
      <vt:lpstr>#9Slide04 Lettre</vt:lpstr>
      <vt:lpstr>#9Slide04 SFU Glytus</vt:lpstr>
      <vt:lpstr>#9Slide05 Braxton Regular</vt:lpstr>
      <vt:lpstr>#9Slide05 Gullever Font</vt:lpstr>
      <vt:lpstr>#9Slide05 SVNBulgary</vt:lpstr>
      <vt:lpstr>#9Slide07 IcielKoni</vt:lpstr>
      <vt:lpstr>#9Slide07 IcielLa Chic Pro Shad</vt:lpstr>
      <vt:lpstr>Arial</vt:lpstr>
      <vt:lpstr>inpin heiti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01.14.01</dc:title>
  <dc:creator>WIN7</dc:creator>
  <cp:lastModifiedBy>Admin</cp:lastModifiedBy>
  <cp:revision>250</cp:revision>
  <dcterms:created xsi:type="dcterms:W3CDTF">2017-08-18T03:02:00Z</dcterms:created>
  <dcterms:modified xsi:type="dcterms:W3CDTF">2025-02-05T00:18:59Z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